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77" r:id="rId6"/>
    <p:sldId id="258" r:id="rId7"/>
    <p:sldId id="259" r:id="rId8"/>
    <p:sldId id="260" r:id="rId9"/>
    <p:sldId id="261" r:id="rId10"/>
    <p:sldId id="278" r:id="rId11"/>
    <p:sldId id="262" r:id="rId12"/>
    <p:sldId id="263" r:id="rId13"/>
    <p:sldId id="264" r:id="rId14"/>
    <p:sldId id="265" r:id="rId15"/>
    <p:sldId id="279" r:id="rId16"/>
    <p:sldId id="266" r:id="rId17"/>
    <p:sldId id="267" r:id="rId18"/>
    <p:sldId id="268" r:id="rId19"/>
    <p:sldId id="269" r:id="rId20"/>
    <p:sldId id="280" r:id="rId21"/>
    <p:sldId id="270" r:id="rId22"/>
    <p:sldId id="271" r:id="rId23"/>
    <p:sldId id="272" r:id="rId24"/>
    <p:sldId id="273" r:id="rId25"/>
    <p:sldId id="281" r:id="rId26"/>
    <p:sldId id="274" r:id="rId27"/>
    <p:sldId id="275" r:id="rId28"/>
    <p:sldId id="276" r:id="rId29"/>
    <p:sldId id="282" r:id="rId30"/>
    <p:sldId id="283" r:id="rId31"/>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08"/>
      </p:cViewPr>
      <p:guideLst/>
    </p:cSldViewPr>
  </p:slideViewPr>
  <p:notesTextViewPr>
    <p:cViewPr>
      <p:scale>
        <a:sx n="1" d="1"/>
        <a:sy n="1" d="1"/>
      </p:scale>
      <p:origin x="0" y="0"/>
    </p:cViewPr>
  </p:notesTextViewPr>
  <p:sorterViewPr>
    <p:cViewPr>
      <p:scale>
        <a:sx n="100" d="100"/>
        <a:sy n="100" d="100"/>
      </p:scale>
      <p:origin x="0" y="-5502"/>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tags/tag1.xml" Type="http://schemas.openxmlformats.org/officeDocument/2006/relationships/tags"/><Relationship Id="rId33" Target="presProps.xml" Type="http://schemas.openxmlformats.org/officeDocument/2006/relationships/presProps"/><Relationship Id="rId34" Target="viewProps.xml" Type="http://schemas.openxmlformats.org/officeDocument/2006/relationships/viewProps"/><Relationship Id="rId35" Target="theme/theme1.xml" Type="http://schemas.openxmlformats.org/officeDocument/2006/relationships/theme"/><Relationship Id="rId36"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E578F7-FFF9-45BE-9BB6-CED494D639F9}" type="datetimeFigureOut">
              <a:rPr lang="zh-CN" altLang="en-US" smtClean="0"/>
              <a:t>2018/6/1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49ABC0-61AB-43DD-A7D8-706CCBB05237}" type="slidenum">
              <a:rPr lang="zh-CN" altLang="en-US" smtClean="0"/>
              <a:t>‹#›</a:t>
            </a:fld>
            <a:endParaRPr lang="zh-CN" altLang="en-US"/>
          </a:p>
        </p:txBody>
      </p:sp>
    </p:spTree>
    <p:extLst>
      <p:ext uri="{BB962C8B-B14F-4D97-AF65-F5344CB8AC3E}">
        <p14:creationId val="3199556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8765623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2820472"/>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5012585"/>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10958942"/>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6202312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44106406"/>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56772512"/>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40988201"/>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55697486"/>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8894449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58296945"/>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28395253"/>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56015361"/>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57119915"/>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90974333"/>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49723171"/>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00866971"/>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19768759"/>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85369535"/>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78539758"/>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288760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9203982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9051738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96302213"/>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1356375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97752908"/>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19709328"/>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1121696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3627258937"/>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3168375192"/>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1470473266"/>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06818912"/>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15385592"/>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5714477"/>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22105264"/>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0937703"/>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9888457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683366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89712109"/>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346059321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21761348"/>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2057611"/>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2384619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3475673218"/>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3091234348"/>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99848583"/>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344586998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675553956"/>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81328566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C8EB618-3004-49F5-BD56-B4A0C0CD2654}" type="datetimeFigureOut">
              <a:rPr lang="zh-CN" altLang="en-US" smtClean="0"/>
              <a:t>2018/6/1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19DA58E-532F-41E9-A14C-57F0126E1521}" type="slidenum">
              <a:rPr lang="zh-CN" altLang="en-US" smtClean="0"/>
              <a:t>‹#›</a:t>
            </a:fld>
            <a:endParaRPr lang="zh-CN" altLang="en-US"/>
          </a:p>
        </p:txBody>
      </p:sp>
    </p:spTree>
    <p:extLst>
      <p:ext uri="{BB962C8B-B14F-4D97-AF65-F5344CB8AC3E}">
        <p14:creationId val="99140639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EB618-3004-49F5-BD56-B4A0C0CD2654}" type="datetimeFigureOut">
              <a:rPr lang="zh-CN" altLang="en-US" smtClean="0"/>
              <a:t>2018/6/1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DA58E-532F-41E9-A14C-57F0126E1521}" type="slidenum">
              <a:rPr lang="zh-CN" altLang="en-US" smtClean="0"/>
              <a:t>‹#›</a:t>
            </a:fld>
            <a:endParaRPr lang="zh-CN" altLang="en-US"/>
          </a:p>
        </p:txBody>
      </p:sp>
    </p:spTree>
    <p:extLst>
      <p:ext uri="{BB962C8B-B14F-4D97-AF65-F5344CB8AC3E}">
        <p14:creationId val="769310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p14:dur="1500">
        <p:random/>
      </p:transition>
    </mc:Choice>
    <mc:Fallback>
      <p:transition spd="slow">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32402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mc:Choice Requires="p14">
      <p:transition spd="slow" p14:dur="1500">
        <p:random/>
      </p:transition>
    </mc:Choice>
    <mc:Fallback>
      <p:transition spd="slow">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2.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2.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2.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3.jpeg" Type="http://schemas.openxmlformats.org/officeDocument/2006/relationships/image"/><Relationship Id="rId4" Target="../media/image4.png" Type="http://schemas.openxmlformats.org/officeDocument/2006/relationships/image"/><Relationship Id="rId5" Target="../media/image1.png" Type="http://schemas.openxmlformats.org/officeDocument/2006/relationships/image"/><Relationship Id="rId6" Target="../media/image2.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2.png" Type="http://schemas.openxmlformats.org/officeDocument/2006/relationships/image"/><Relationship Id="rId4" Target="../media/image13.emf"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2.png" Type="http://schemas.openxmlformats.org/officeDocument/2006/relationships/image"/><Relationship Id="rId4" Target="../media/image14.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2.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 Id="rId3" Target="../media/image2.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 Id="rId3" Target="../media/image3.jpeg" Type="http://schemas.openxmlformats.org/officeDocument/2006/relationships/image"/><Relationship Id="rId4" Target="../media/image4.png" Type="http://schemas.openxmlformats.org/officeDocument/2006/relationships/image"/><Relationship Id="rId5" Target="../media/image1.png" Type="http://schemas.openxmlformats.org/officeDocument/2006/relationships/image"/><Relationship Id="rId6" Target="../media/image2.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 Id="rId3" Target="../media/image2.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 Id="rId3" Target="../media/image2.png" Type="http://schemas.openxmlformats.org/officeDocument/2006/relationships/image"/><Relationship Id="rId4" Target="../media/image15.jpeg" Type="http://schemas.openxmlformats.org/officeDocument/2006/relationships/image"/><Relationship Id="rId5" Target="../media/image16.jpeg" Type="http://schemas.openxmlformats.org/officeDocument/2006/relationships/image"/><Relationship Id="rId6" Target="../media/image17.jpeg" Type="http://schemas.openxmlformats.org/officeDocument/2006/relationships/image"/><Relationship Id="rId7" Target="../media/image18.jpeg" Type="http://schemas.openxmlformats.org/officeDocument/2006/relationships/image"/><Relationship Id="rId8" Target="../media/image19.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 Id="rId3" Target="../media/image2.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 Id="rId3" Target="../media/image3.jpeg" Type="http://schemas.openxmlformats.org/officeDocument/2006/relationships/image"/><Relationship Id="rId4" Target="../media/image4.png" Type="http://schemas.openxmlformats.org/officeDocument/2006/relationships/image"/><Relationship Id="rId5" Target="../media/image1.png" Type="http://schemas.openxmlformats.org/officeDocument/2006/relationships/image"/><Relationship Id="rId6" Target="../media/image2.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 Id="rId3" Target="../media/image2.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 Id="rId3" Target="../media/image2.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6.xml" Type="http://schemas.openxmlformats.org/officeDocument/2006/relationships/notesSlide"/><Relationship Id="rId3" Target="../media/image2.pn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7.xml" Type="http://schemas.openxmlformats.org/officeDocument/2006/relationships/notesSlide"/><Relationship Id="rId3" Target="../media/image2.pn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8.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3.jpeg" Type="http://schemas.openxmlformats.org/officeDocument/2006/relationships/image"/><Relationship Id="rId4" Target="../media/image4.png" Type="http://schemas.openxmlformats.org/officeDocument/2006/relationships/image"/><Relationship Id="rId5" Target="../media/image1.png" Type="http://schemas.openxmlformats.org/officeDocument/2006/relationships/image"/><Relationship Id="rId6"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2.png" Type="http://schemas.openxmlformats.org/officeDocument/2006/relationships/image"/><Relationship Id="rId4" Target="../media/image5.emf" Type="http://schemas.openxmlformats.org/officeDocument/2006/relationships/image"/><Relationship Id="rId5" Target="../media/image6.emf" Type="http://schemas.openxmlformats.org/officeDocument/2006/relationships/image"/><Relationship Id="rId6" Target="../media/image7.emf"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2.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2.png" Type="http://schemas.openxmlformats.org/officeDocument/2006/relationships/image"/><Relationship Id="rId4" Target="../media/image10.png" Type="http://schemas.openxmlformats.org/officeDocument/2006/relationships/image"/><Relationship Id="rId5" Target="../media/image11.png" Type="http://schemas.openxmlformats.org/officeDocument/2006/relationships/image"/><Relationship Id="rId6" Target="../media/image1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3.jpeg" Type="http://schemas.openxmlformats.org/officeDocument/2006/relationships/image"/><Relationship Id="rId4" Target="../media/image4.png" Type="http://schemas.openxmlformats.org/officeDocument/2006/relationships/image"/><Relationship Id="rId5" Target="../media/image1.png" Type="http://schemas.openxmlformats.org/officeDocument/2006/relationships/image"/><Relationship Id="rId6" Target="../media/image2.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2.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3981449" y="-3981451"/>
            <a:ext cx="4229101"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pic>
        <p:nvPicPr>
          <p:cNvPr id="5" name="图片 4"/>
          <p:cNvPicPr>
            <a:picLocks noChangeAspect="1"/>
          </p:cNvPicPr>
          <p:nvPr/>
        </p:nvPicPr>
        <p:blipFill>
          <a:blip r:embed="rId3">
            <a:extLst>
              <a:ext uri="{28A0092B-C50C-407E-A947-70E740481C1C}">
                <a14:useLocalDpi val="0"/>
              </a:ext>
            </a:extLst>
          </a:blip>
          <a:stretch>
            <a:fillRect/>
          </a:stretch>
        </p:blipFill>
        <p:spPr>
          <a:xfrm>
            <a:off x="288953" y="-1277428"/>
            <a:ext cx="6114798" cy="6401878"/>
          </a:xfrm>
          <a:prstGeom prst="rect">
            <a:avLst/>
          </a:prstGeom>
        </p:spPr>
      </p:pic>
      <p:pic>
        <p:nvPicPr>
          <p:cNvPr id="6" name="图片 5"/>
          <p:cNvPicPr>
            <a:picLocks noChangeAspect="1"/>
          </p:cNvPicPr>
          <p:nvPr/>
        </p:nvPicPr>
        <p:blipFill>
          <a:blip r:embed="rId4">
            <a:extLst>
              <a:ext uri="{28A0092B-C50C-407E-A947-70E740481C1C}">
                <a14:useLocalDpi val="0"/>
              </a:ext>
            </a:extLst>
          </a:blip>
          <a:stretch>
            <a:fillRect/>
          </a:stretch>
        </p:blipFill>
        <p:spPr>
          <a:xfrm>
            <a:off x="1928045" y="673954"/>
            <a:ext cx="2548883" cy="2668548"/>
          </a:xfrm>
          <a:prstGeom prst="rect">
            <a:avLst/>
          </a:prstGeom>
        </p:spPr>
      </p:pic>
      <p:sp>
        <p:nvSpPr>
          <p:cNvPr id="8" name="TextBox 16"/>
          <p:cNvSpPr txBox="1"/>
          <p:nvPr/>
        </p:nvSpPr>
        <p:spPr>
          <a:xfrm>
            <a:off x="6095999" y="1699050"/>
            <a:ext cx="3840480" cy="822960"/>
          </a:xfrm>
          <a:prstGeom prst="rect">
            <a:avLst/>
          </a:prstGeom>
          <a:noFill/>
        </p:spPr>
        <p:txBody>
          <a:bodyPr rtlCol="0" wrap="none">
            <a:spAutoFit/>
          </a:bodyPr>
          <a:lstStyle/>
          <a:p>
            <a:r>
              <a:rPr altLang="en-US" b="1" lang="zh-CN" smtClean="0" sz="4800">
                <a:solidFill>
                  <a:schemeClr val="bg1"/>
                </a:solidFill>
                <a:latin charset="-122" panose="02000000000000000000" pitchFamily="2" typeface="方正兰亭粗黑简体"/>
                <a:ea charset="-122" panose="02000000000000000000" pitchFamily="2" typeface="方正兰亭粗黑简体"/>
              </a:rPr>
              <a:t>中国工商银行</a:t>
            </a:r>
          </a:p>
        </p:txBody>
      </p:sp>
      <p:sp>
        <p:nvSpPr>
          <p:cNvPr id="9"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cxnSp>
        <p:nvCxnSpPr>
          <p:cNvPr id="10" name="直接连接符 9"/>
          <p:cNvCxnSpPr/>
          <p:nvPr/>
        </p:nvCxnSpPr>
        <p:spPr>
          <a:xfrm>
            <a:off x="3622420" y="5014820"/>
            <a:ext cx="4446967"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3644459" y="4284332"/>
            <a:ext cx="4513580" cy="822960"/>
          </a:xfrm>
          <a:prstGeom prst="rect">
            <a:avLst/>
          </a:prstGeom>
        </p:spPr>
        <p:txBody>
          <a:bodyPr wrap="none">
            <a:spAutoFit/>
          </a:bodyPr>
          <a:lstStyle/>
          <a:p>
            <a:pPr algn="ctr"/>
            <a:r>
              <a:rPr altLang="zh-CN" b="1" lang="en-US" sz="4800">
                <a:latin charset="-122" pitchFamily="34" typeface="微软雅黑"/>
                <a:ea charset="-122" pitchFamily="34" typeface="微软雅黑"/>
              </a:rPr>
              <a:t>POWERPOINT</a:t>
            </a:r>
          </a:p>
        </p:txBody>
      </p:sp>
      <p:sp>
        <p:nvSpPr>
          <p:cNvPr id="12" name="TextBox 19"/>
          <p:cNvSpPr txBox="1"/>
          <p:nvPr/>
        </p:nvSpPr>
        <p:spPr>
          <a:xfrm>
            <a:off x="4084369" y="5017234"/>
            <a:ext cx="3688080" cy="457200"/>
          </a:xfrm>
          <a:prstGeom prst="rect">
            <a:avLst/>
          </a:prstGeom>
          <a:noFill/>
        </p:spPr>
        <p:txBody>
          <a:bodyPr rtlCol="0" wrap="none">
            <a:spAutoFit/>
          </a:bodyPr>
          <a:lstStyle/>
          <a:p>
            <a:r>
              <a:rPr altLang="en-US" lang="zh-CN" smtClean="0" sz="2400">
                <a:latin charset="-122" panose="02000000000000000000" pitchFamily="2" typeface="方正兰亭粗黑简体"/>
                <a:ea charset="-122" panose="02000000000000000000" pitchFamily="2" typeface="方正兰亭粗黑简体"/>
              </a:rPr>
              <a:t>中国工商银行专用ppt模板</a:t>
            </a:r>
          </a:p>
        </p:txBody>
      </p:sp>
    </p:spTree>
    <p:extLst>
      <p:ext uri="{BB962C8B-B14F-4D97-AF65-F5344CB8AC3E}">
        <p14:creationId val="400480668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1" presetSubtype="1">
                                  <p:stCondLst>
                                    <p:cond delay="0"/>
                                  </p:stCondLst>
                                  <p:childTnLst>
                                    <p:set>
                                      <p:cBhvr>
                                        <p:cTn dur="1" fill="hold" id="11">
                                          <p:stCondLst>
                                            <p:cond delay="0"/>
                                          </p:stCondLst>
                                        </p:cTn>
                                        <p:tgtEl>
                                          <p:spTgt spid="5"/>
                                        </p:tgtEl>
                                        <p:attrNameLst>
                                          <p:attrName>style.visibility</p:attrName>
                                        </p:attrNameLst>
                                      </p:cBhvr>
                                      <p:to>
                                        <p:strVal val="visible"/>
                                      </p:to>
                                    </p:set>
                                    <p:animEffect filter="wheel(1)" transition="in">
                                      <p:cBhvr>
                                        <p:cTn dur="2000" id="12"/>
                                        <p:tgtEl>
                                          <p:spTgt spid="5"/>
                                        </p:tgtEl>
                                      </p:cBhvr>
                                    </p:animEffect>
                                  </p:childTnLst>
                                </p:cTn>
                              </p:par>
                            </p:childTnLst>
                          </p:cTn>
                        </p:par>
                        <p:par>
                          <p:cTn fill="hold" id="13" nodeType="afterGroup">
                            <p:stCondLst>
                              <p:cond delay="2500"/>
                            </p:stCondLst>
                            <p:childTnLst>
                              <p:par>
                                <p:cTn fill="hold" id="14" nodeType="afterEffect" presetClass="entr" presetID="31" presetSubtype="0">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p:cTn dur="1000" fill="hold" id="16"/>
                                        <p:tgtEl>
                                          <p:spTgt spid="6"/>
                                        </p:tgtEl>
                                        <p:attrNameLst>
                                          <p:attrName>ppt_w</p:attrName>
                                        </p:attrNameLst>
                                      </p:cBhvr>
                                      <p:tavLst>
                                        <p:tav tm="0">
                                          <p:val>
                                            <p:fltVal val="0"/>
                                          </p:val>
                                        </p:tav>
                                        <p:tav tm="100000">
                                          <p:val>
                                            <p:strVal val="#ppt_w"/>
                                          </p:val>
                                        </p:tav>
                                      </p:tavLst>
                                    </p:anim>
                                    <p:anim calcmode="lin" valueType="num">
                                      <p:cBhvr>
                                        <p:cTn dur="1000" fill="hold" id="17"/>
                                        <p:tgtEl>
                                          <p:spTgt spid="6"/>
                                        </p:tgtEl>
                                        <p:attrNameLst>
                                          <p:attrName>ppt_h</p:attrName>
                                        </p:attrNameLst>
                                      </p:cBhvr>
                                      <p:tavLst>
                                        <p:tav tm="0">
                                          <p:val>
                                            <p:fltVal val="0"/>
                                          </p:val>
                                        </p:tav>
                                        <p:tav tm="100000">
                                          <p:val>
                                            <p:strVal val="#ppt_h"/>
                                          </p:val>
                                        </p:tav>
                                      </p:tavLst>
                                    </p:anim>
                                    <p:anim calcmode="lin" valueType="num">
                                      <p:cBhvr>
                                        <p:cTn dur="1000" fill="hold" id="18"/>
                                        <p:tgtEl>
                                          <p:spTgt spid="6"/>
                                        </p:tgtEl>
                                        <p:attrNameLst>
                                          <p:attrName>style.rotation</p:attrName>
                                        </p:attrNameLst>
                                      </p:cBhvr>
                                      <p:tavLst>
                                        <p:tav tm="0">
                                          <p:val>
                                            <p:fltVal val="90"/>
                                          </p:val>
                                        </p:tav>
                                        <p:tav tm="100000">
                                          <p:val>
                                            <p:fltVal val="0"/>
                                          </p:val>
                                        </p:tav>
                                      </p:tavLst>
                                    </p:anim>
                                    <p:animEffect filter="fade" transition="in">
                                      <p:cBhvr>
                                        <p:cTn dur="1000" id="19"/>
                                        <p:tgtEl>
                                          <p:spTgt spid="6"/>
                                        </p:tgtEl>
                                      </p:cBhvr>
                                    </p:animEffect>
                                  </p:childTnLst>
                                </p:cTn>
                              </p:par>
                            </p:childTnLst>
                          </p:cTn>
                        </p:par>
                        <p:par>
                          <p:cTn fill="hold" id="20" nodeType="afterGroup">
                            <p:stCondLst>
                              <p:cond delay="3500"/>
                            </p:stCondLst>
                            <p:childTnLst>
                              <p:par>
                                <p:cTn fill="hold" id="21" nodeType="afterEffect" presetClass="entr" presetID="2" presetSubtype="8">
                                  <p:stCondLst>
                                    <p:cond delay="0"/>
                                  </p:stCondLst>
                                  <p:iterate type="lt">
                                    <p:tmPct val="33333"/>
                                  </p:iterate>
                                  <p:childTnLst>
                                    <p:set>
                                      <p:cBhvr>
                                        <p:cTn dur="1" fill="hold" id="22">
                                          <p:stCondLst>
                                            <p:cond delay="0"/>
                                          </p:stCondLst>
                                        </p:cTn>
                                        <p:tgtEl>
                                          <p:spTgt spid="9">
                                            <p:txEl>
                                              <p:pRg end="0" st="0"/>
                                            </p:txEl>
                                          </p:spTgt>
                                        </p:tgtEl>
                                        <p:attrNameLst>
                                          <p:attrName>style.visibility</p:attrName>
                                        </p:attrNameLst>
                                      </p:cBhvr>
                                      <p:to>
                                        <p:strVal val="visible"/>
                                      </p:to>
                                    </p:set>
                                    <p:anim calcmode="lin" valueType="num">
                                      <p:cBhvr additive="base">
                                        <p:cTn dur="300" fill="hold" id="23"/>
                                        <p:tgtEl>
                                          <p:spTgt spid="9">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24"/>
                                        <p:tgtEl>
                                          <p:spTgt spid="9">
                                            <p:txEl>
                                              <p:pRg end="0" st="0"/>
                                            </p:txEl>
                                          </p:spTgt>
                                        </p:tgtEl>
                                        <p:attrNameLst>
                                          <p:attrName>ppt_y</p:attrName>
                                        </p:attrNameLst>
                                      </p:cBhvr>
                                      <p:tavLst>
                                        <p:tav tm="0">
                                          <p:val>
                                            <p:strVal val="#ppt_y"/>
                                          </p:val>
                                        </p:tav>
                                        <p:tav tm="100000">
                                          <p:val>
                                            <p:strVal val="#ppt_y"/>
                                          </p:val>
                                        </p:tav>
                                      </p:tavLst>
                                    </p:anim>
                                  </p:childTnLst>
                                </p:cTn>
                              </p:par>
                            </p:childTnLst>
                          </p:cTn>
                        </p:par>
                        <p:par>
                          <p:cTn fill="hold" id="25" nodeType="afterGroup">
                            <p:stCondLst>
                              <p:cond delay="3800"/>
                            </p:stCondLst>
                            <p:childTnLst>
                              <p:par>
                                <p:cTn fill="hold" grpId="0" id="26" nodeType="afterEffect" presetClass="entr" presetID="2" presetSubtype="12">
                                  <p:stCondLst>
                                    <p:cond delay="0"/>
                                  </p:stCondLst>
                                  <p:iterate type="lt">
                                    <p:tmPct val="24000"/>
                                  </p:iterate>
                                  <p:childTnLst>
                                    <p:set>
                                      <p:cBhvr>
                                        <p:cTn dur="1" fill="hold" id="27">
                                          <p:stCondLst>
                                            <p:cond delay="0"/>
                                          </p:stCondLst>
                                        </p:cTn>
                                        <p:tgtEl>
                                          <p:spTgt spid="8"/>
                                        </p:tgtEl>
                                        <p:attrNameLst>
                                          <p:attrName>style.visibility</p:attrName>
                                        </p:attrNameLst>
                                      </p:cBhvr>
                                      <p:to>
                                        <p:strVal val="visible"/>
                                      </p:to>
                                    </p:set>
                                    <p:anim calcmode="lin" valueType="num">
                                      <p:cBhvr additive="base">
                                        <p:cTn dur="500" fill="hold" id="28"/>
                                        <p:tgtEl>
                                          <p:spTgt spid="8"/>
                                        </p:tgtEl>
                                        <p:attrNameLst>
                                          <p:attrName>ppt_x</p:attrName>
                                        </p:attrNameLst>
                                      </p:cBhvr>
                                      <p:tavLst>
                                        <p:tav tm="0">
                                          <p:val>
                                            <p:strVal val="0-#ppt_w/2"/>
                                          </p:val>
                                        </p:tav>
                                        <p:tav tm="100000">
                                          <p:val>
                                            <p:strVal val="#ppt_x"/>
                                          </p:val>
                                        </p:tav>
                                      </p:tavLst>
                                    </p:anim>
                                    <p:anim calcmode="lin" valueType="num">
                                      <p:cBhvr additive="base">
                                        <p:cTn dur="500" fill="hold" id="29"/>
                                        <p:tgtEl>
                                          <p:spTgt spid="8"/>
                                        </p:tgtEl>
                                        <p:attrNameLst>
                                          <p:attrName>ppt_y</p:attrName>
                                        </p:attrNameLst>
                                      </p:cBhvr>
                                      <p:tavLst>
                                        <p:tav tm="0">
                                          <p:val>
                                            <p:strVal val="1+#ppt_h/2"/>
                                          </p:val>
                                        </p:tav>
                                        <p:tav tm="100000">
                                          <p:val>
                                            <p:strVal val="#ppt_y"/>
                                          </p:val>
                                        </p:tav>
                                      </p:tavLst>
                                    </p:anim>
                                  </p:childTnLst>
                                </p:cTn>
                              </p:par>
                            </p:childTnLst>
                          </p:cTn>
                        </p:par>
                        <p:par>
                          <p:cTn fill="hold" id="30" nodeType="afterGroup">
                            <p:stCondLst>
                              <p:cond delay="4300"/>
                            </p:stCondLst>
                            <p:childTnLst>
                              <p:par>
                                <p:cTn fill="hold" grpId="0" id="31" nodeType="afterEffect" presetClass="entr" presetID="42" presetSubtype="0">
                                  <p:stCondLst>
                                    <p:cond delay="0"/>
                                  </p:stCondLst>
                                  <p:childTnLst>
                                    <p:set>
                                      <p:cBhvr>
                                        <p:cTn dur="1" fill="hold" id="32">
                                          <p:stCondLst>
                                            <p:cond delay="0"/>
                                          </p:stCondLst>
                                        </p:cTn>
                                        <p:tgtEl>
                                          <p:spTgt spid="11"/>
                                        </p:tgtEl>
                                        <p:attrNameLst>
                                          <p:attrName>style.visibility</p:attrName>
                                        </p:attrNameLst>
                                      </p:cBhvr>
                                      <p:to>
                                        <p:strVal val="visible"/>
                                      </p:to>
                                    </p:set>
                                    <p:animEffect filter="fade" transition="in">
                                      <p:cBhvr>
                                        <p:cTn dur="1000" id="33"/>
                                        <p:tgtEl>
                                          <p:spTgt spid="11"/>
                                        </p:tgtEl>
                                      </p:cBhvr>
                                    </p:animEffect>
                                    <p:anim calcmode="lin" valueType="num">
                                      <p:cBhvr>
                                        <p:cTn dur="1000" fill="hold" id="34"/>
                                        <p:tgtEl>
                                          <p:spTgt spid="11"/>
                                        </p:tgtEl>
                                        <p:attrNameLst>
                                          <p:attrName>ppt_x</p:attrName>
                                        </p:attrNameLst>
                                      </p:cBhvr>
                                      <p:tavLst>
                                        <p:tav tm="0">
                                          <p:val>
                                            <p:strVal val="#ppt_x"/>
                                          </p:val>
                                        </p:tav>
                                        <p:tav tm="100000">
                                          <p:val>
                                            <p:strVal val="#ppt_x"/>
                                          </p:val>
                                        </p:tav>
                                      </p:tavLst>
                                    </p:anim>
                                    <p:anim calcmode="lin" valueType="num">
                                      <p:cBhvr>
                                        <p:cTn dur="1000" fill="hold" id="35"/>
                                        <p:tgtEl>
                                          <p:spTgt spid="11"/>
                                        </p:tgtEl>
                                        <p:attrNameLst>
                                          <p:attrName>ppt_y</p:attrName>
                                        </p:attrNameLst>
                                      </p:cBhvr>
                                      <p:tavLst>
                                        <p:tav tm="0">
                                          <p:val>
                                            <p:strVal val="#ppt_y+.1"/>
                                          </p:val>
                                        </p:tav>
                                        <p:tav tm="100000">
                                          <p:val>
                                            <p:strVal val="#ppt_y"/>
                                          </p:val>
                                        </p:tav>
                                      </p:tavLst>
                                    </p:anim>
                                  </p:childTnLst>
                                </p:cTn>
                              </p:par>
                            </p:childTnLst>
                          </p:cTn>
                        </p:par>
                        <p:par>
                          <p:cTn fill="hold" id="36" nodeType="afterGroup">
                            <p:stCondLst>
                              <p:cond delay="5300"/>
                            </p:stCondLst>
                            <p:childTnLst>
                              <p:par>
                                <p:cTn fill="hold" id="37" nodeType="afterEffect" presetClass="entr" presetID="22" presetSubtype="8">
                                  <p:stCondLst>
                                    <p:cond delay="0"/>
                                  </p:stCondLst>
                                  <p:childTnLst>
                                    <p:set>
                                      <p:cBhvr>
                                        <p:cTn dur="1" fill="hold" id="38">
                                          <p:stCondLst>
                                            <p:cond delay="0"/>
                                          </p:stCondLst>
                                        </p:cTn>
                                        <p:tgtEl>
                                          <p:spTgt spid="10"/>
                                        </p:tgtEl>
                                        <p:attrNameLst>
                                          <p:attrName>style.visibility</p:attrName>
                                        </p:attrNameLst>
                                      </p:cBhvr>
                                      <p:to>
                                        <p:strVal val="visible"/>
                                      </p:to>
                                    </p:set>
                                    <p:animEffect filter="wipe(left)" transition="in">
                                      <p:cBhvr>
                                        <p:cTn dur="500" id="39"/>
                                        <p:tgtEl>
                                          <p:spTgt spid="10"/>
                                        </p:tgtEl>
                                      </p:cBhvr>
                                    </p:animEffect>
                                  </p:childTnLst>
                                </p:cTn>
                              </p:par>
                            </p:childTnLst>
                          </p:cTn>
                        </p:par>
                        <p:par>
                          <p:cTn fill="hold" id="40" nodeType="afterGroup">
                            <p:stCondLst>
                              <p:cond delay="5800"/>
                            </p:stCondLst>
                            <p:childTnLst>
                              <p:par>
                                <p:cTn fill="hold" grpId="0" id="41" nodeType="afterEffect" presetClass="entr" presetID="2" presetSubtype="4">
                                  <p:stCondLst>
                                    <p:cond delay="0"/>
                                  </p:stCondLst>
                                  <p:iterate type="lt">
                                    <p:tmPct val="10000"/>
                                  </p:iterate>
                                  <p:childTnLst>
                                    <p:set>
                                      <p:cBhvr>
                                        <p:cTn dur="1" fill="hold" id="42">
                                          <p:stCondLst>
                                            <p:cond delay="0"/>
                                          </p:stCondLst>
                                        </p:cTn>
                                        <p:tgtEl>
                                          <p:spTgt spid="12"/>
                                        </p:tgtEl>
                                        <p:attrNameLst>
                                          <p:attrName>style.visibility</p:attrName>
                                        </p:attrNameLst>
                                      </p:cBhvr>
                                      <p:to>
                                        <p:strVal val="visible"/>
                                      </p:to>
                                    </p:set>
                                    <p:anim calcmode="lin" valueType="num">
                                      <p:cBhvr additive="base">
                                        <p:cTn dur="500" fill="hold" id="43"/>
                                        <p:tgtEl>
                                          <p:spTgt spid="12"/>
                                        </p:tgtEl>
                                        <p:attrNameLst>
                                          <p:attrName>ppt_x</p:attrName>
                                        </p:attrNameLst>
                                      </p:cBhvr>
                                      <p:tavLst>
                                        <p:tav tm="0">
                                          <p:val>
                                            <p:strVal val="#ppt_x"/>
                                          </p:val>
                                        </p:tav>
                                        <p:tav tm="100000">
                                          <p:val>
                                            <p:strVal val="#ppt_x"/>
                                          </p:val>
                                        </p:tav>
                                      </p:tavLst>
                                    </p:anim>
                                    <p:anim calcmode="lin" valueType="num">
                                      <p:cBhvr additive="base">
                                        <p:cTn dur="500" fill="hold" id="44"/>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11"/>
      <p:bldP grpId="0" spid="1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8" name="组合 7"/>
          <p:cNvGrpSpPr/>
          <p:nvPr/>
        </p:nvGrpSpPr>
        <p:grpSpPr>
          <a:xfrm>
            <a:off x="4580803" y="2253041"/>
            <a:ext cx="2929467" cy="3335867"/>
            <a:chOff x="3360585" y="1637866"/>
            <a:chExt cx="2197100" cy="2500530"/>
          </a:xfrm>
        </p:grpSpPr>
        <p:sp>
          <p:nvSpPr>
            <p:cNvPr id="9" name="Freeform 6"/>
            <p:cNvSpPr/>
            <p:nvPr/>
          </p:nvSpPr>
          <p:spPr bwMode="auto">
            <a:xfrm>
              <a:off x="4459135" y="3208630"/>
              <a:ext cx="1035050" cy="929766"/>
            </a:xfrm>
            <a:custGeom>
              <a:gdLst>
                <a:gd fmla="*/ 0 w 881" name="T0"/>
                <a:gd fmla="*/ 198 h 792" name="T1"/>
                <a:gd fmla="*/ 0 w 881" name="T2"/>
                <a:gd fmla="*/ 792 h 792" name="T3"/>
                <a:gd fmla="*/ 881 w 881" name="T4"/>
                <a:gd fmla="*/ 283 h 792" name="T5"/>
                <a:gd fmla="*/ 390 w 881" name="T6"/>
                <a:gd fmla="*/ 0 h 792" name="T7"/>
                <a:gd fmla="*/ 0 w 881" name="T8"/>
                <a:gd fmla="*/ 198 h 792" name="T9"/>
              </a:gdLst>
              <a:cxnLst>
                <a:cxn ang="0">
                  <a:pos x="T0" y="T1"/>
                </a:cxn>
                <a:cxn ang="0">
                  <a:pos x="T2" y="T3"/>
                </a:cxn>
                <a:cxn ang="0">
                  <a:pos x="T4" y="T5"/>
                </a:cxn>
                <a:cxn ang="0">
                  <a:pos x="T6" y="T7"/>
                </a:cxn>
                <a:cxn ang="0">
                  <a:pos x="T8" y="T9"/>
                </a:cxn>
              </a:cxnLst>
              <a:rect b="b" l="0" r="r" t="0"/>
              <a:pathLst>
                <a:path h="792" w="881">
                  <a:moveTo>
                    <a:pt x="0" y="198"/>
                  </a:moveTo>
                  <a:cubicBezTo>
                    <a:pt x="0" y="792"/>
                    <a:pt x="0" y="792"/>
                    <a:pt x="0" y="792"/>
                  </a:cubicBezTo>
                  <a:cubicBezTo>
                    <a:pt x="881" y="283"/>
                    <a:pt x="881" y="283"/>
                    <a:pt x="881" y="283"/>
                  </a:cubicBezTo>
                  <a:cubicBezTo>
                    <a:pt x="390" y="0"/>
                    <a:pt x="390" y="0"/>
                    <a:pt x="390" y="0"/>
                  </a:cubicBezTo>
                  <a:cubicBezTo>
                    <a:pt x="302" y="120"/>
                    <a:pt x="160" y="198"/>
                    <a:pt x="0" y="198"/>
                  </a:cubicBezTo>
                  <a:close/>
                </a:path>
              </a:pathLst>
            </a:custGeom>
            <a:solidFill>
              <a:schemeClr val="bg2">
                <a:lumMod val="25000"/>
              </a:schemeClr>
            </a:solidFill>
            <a:ln>
              <a:noFill/>
            </a:ln>
          </p:spPr>
          <p:txBody>
            <a:bodyPr/>
            <a:lstStyle/>
            <a:p>
              <a:pPr>
                <a:defRPr/>
              </a:pPr>
              <a:endParaRPr altLang="en-US" kern="0" lang="zh-CN" sz="2400">
                <a:solidFill>
                  <a:sysClr lastClr="000000" val="windowText"/>
                </a:solidFill>
              </a:endParaRPr>
            </a:p>
          </p:txBody>
        </p:sp>
        <p:sp>
          <p:nvSpPr>
            <p:cNvPr id="10" name="Freeform 7"/>
            <p:cNvSpPr/>
            <p:nvPr/>
          </p:nvSpPr>
          <p:spPr bwMode="auto">
            <a:xfrm>
              <a:off x="3424085" y="3208630"/>
              <a:ext cx="1035050" cy="929766"/>
            </a:xfrm>
            <a:custGeom>
              <a:gdLst>
                <a:gd fmla="*/ 881 w 881" name="T0"/>
                <a:gd fmla="*/ 198 h 792" name="T1"/>
                <a:gd fmla="*/ 490 w 881" name="T2"/>
                <a:gd fmla="*/ 0 h 792" name="T3"/>
                <a:gd fmla="*/ 0 w 881" name="T4"/>
                <a:gd fmla="*/ 283 h 792" name="T5"/>
                <a:gd fmla="*/ 881 w 881" name="T6"/>
                <a:gd fmla="*/ 792 h 792" name="T7"/>
                <a:gd fmla="*/ 881 w 881" name="T8"/>
                <a:gd fmla="*/ 792 h 792" name="T9"/>
                <a:gd fmla="*/ 881 w 881" name="T10"/>
                <a:gd fmla="*/ 198 h 792" name="T11"/>
              </a:gdLst>
              <a:cxnLst>
                <a:cxn ang="0">
                  <a:pos x="T0" y="T1"/>
                </a:cxn>
                <a:cxn ang="0">
                  <a:pos x="T2" y="T3"/>
                </a:cxn>
                <a:cxn ang="0">
                  <a:pos x="T4" y="T5"/>
                </a:cxn>
                <a:cxn ang="0">
                  <a:pos x="T6" y="T7"/>
                </a:cxn>
                <a:cxn ang="0">
                  <a:pos x="T8" y="T9"/>
                </a:cxn>
                <a:cxn ang="0">
                  <a:pos x="T10" y="T11"/>
                </a:cxn>
              </a:cxnLst>
              <a:rect b="b" l="0" r="r" t="0"/>
              <a:pathLst>
                <a:path h="792" w="881">
                  <a:moveTo>
                    <a:pt x="881" y="198"/>
                  </a:moveTo>
                  <a:cubicBezTo>
                    <a:pt x="721" y="198"/>
                    <a:pt x="579" y="120"/>
                    <a:pt x="490" y="0"/>
                  </a:cubicBezTo>
                  <a:cubicBezTo>
                    <a:pt x="0" y="283"/>
                    <a:pt x="0" y="283"/>
                    <a:pt x="0" y="283"/>
                  </a:cubicBezTo>
                  <a:cubicBezTo>
                    <a:pt x="881" y="792"/>
                    <a:pt x="881" y="792"/>
                    <a:pt x="881" y="792"/>
                  </a:cubicBezTo>
                  <a:cubicBezTo>
                    <a:pt x="881" y="792"/>
                    <a:pt x="881" y="792"/>
                    <a:pt x="881" y="792"/>
                  </a:cubicBezTo>
                  <a:cubicBezTo>
                    <a:pt x="881" y="198"/>
                    <a:pt x="881" y="198"/>
                    <a:pt x="881" y="198"/>
                  </a:cubicBezTo>
                  <a:close/>
                </a:path>
              </a:pathLst>
            </a:custGeom>
            <a:solidFill>
              <a:srgbClr val="C00000"/>
            </a:solidFill>
            <a:ln>
              <a:noFill/>
            </a:ln>
          </p:spPr>
          <p:txBody>
            <a:bodyPr/>
            <a:lstStyle/>
            <a:p>
              <a:pPr>
                <a:defRPr/>
              </a:pPr>
              <a:endParaRPr altLang="en-US" kern="0" lang="zh-CN" sz="2400">
                <a:solidFill>
                  <a:sysClr lastClr="000000" val="windowText"/>
                </a:solidFill>
              </a:endParaRPr>
            </a:p>
          </p:txBody>
        </p:sp>
        <p:sp>
          <p:nvSpPr>
            <p:cNvPr id="11" name="Freeform 8"/>
            <p:cNvSpPr/>
            <p:nvPr/>
          </p:nvSpPr>
          <p:spPr bwMode="auto">
            <a:xfrm>
              <a:off x="3360585" y="1637866"/>
              <a:ext cx="1035050" cy="947218"/>
            </a:xfrm>
            <a:custGeom>
              <a:gdLst>
                <a:gd fmla="*/ 880 w 880" name="T0"/>
                <a:gd fmla="*/ 566 h 806" name="T1"/>
                <a:gd fmla="*/ 880 w 880" name="T2"/>
                <a:gd fmla="*/ 0 h 806" name="T3"/>
                <a:gd fmla="*/ 0 w 880" name="T4"/>
                <a:gd fmla="*/ 508 h 806" name="T5"/>
                <a:gd fmla="*/ 0 w 880" name="T6"/>
                <a:gd fmla="*/ 508 h 806" name="T7"/>
                <a:gd fmla="*/ 515 w 880" name="T8"/>
                <a:gd fmla="*/ 806 h 806" name="T9"/>
                <a:gd fmla="*/ 880 w 880" name="T10"/>
                <a:gd fmla="*/ 566 h 806" name="T11"/>
              </a:gdLst>
              <a:cxnLst>
                <a:cxn ang="0">
                  <a:pos x="T0" y="T1"/>
                </a:cxn>
                <a:cxn ang="0">
                  <a:pos x="T2" y="T3"/>
                </a:cxn>
                <a:cxn ang="0">
                  <a:pos x="T4" y="T5"/>
                </a:cxn>
                <a:cxn ang="0">
                  <a:pos x="T6" y="T7"/>
                </a:cxn>
                <a:cxn ang="0">
                  <a:pos x="T8" y="T9"/>
                </a:cxn>
                <a:cxn ang="0">
                  <a:pos x="T10" y="T11"/>
                </a:cxn>
              </a:cxnLst>
              <a:rect b="b" l="0" r="r" t="0"/>
              <a:pathLst>
                <a:path h="805" w="880">
                  <a:moveTo>
                    <a:pt x="880" y="566"/>
                  </a:moveTo>
                  <a:cubicBezTo>
                    <a:pt x="880" y="0"/>
                    <a:pt x="880" y="0"/>
                    <a:pt x="880" y="0"/>
                  </a:cubicBezTo>
                  <a:cubicBezTo>
                    <a:pt x="0" y="508"/>
                    <a:pt x="0" y="508"/>
                    <a:pt x="0" y="508"/>
                  </a:cubicBezTo>
                  <a:cubicBezTo>
                    <a:pt x="0" y="508"/>
                    <a:pt x="0" y="508"/>
                    <a:pt x="0" y="508"/>
                  </a:cubicBezTo>
                  <a:cubicBezTo>
                    <a:pt x="515" y="806"/>
                    <a:pt x="515" y="806"/>
                    <a:pt x="515" y="806"/>
                  </a:cubicBezTo>
                  <a:cubicBezTo>
                    <a:pt x="590" y="675"/>
                    <a:pt x="724" y="583"/>
                    <a:pt x="880" y="566"/>
                  </a:cubicBezTo>
                  <a:close/>
                </a:path>
              </a:pathLst>
            </a:custGeom>
            <a:solidFill>
              <a:srgbClr val="C00000"/>
            </a:solidFill>
            <a:ln>
              <a:noFill/>
            </a:ln>
          </p:spPr>
          <p:txBody>
            <a:bodyPr/>
            <a:lstStyle/>
            <a:p>
              <a:pPr>
                <a:defRPr/>
              </a:pPr>
              <a:endParaRPr altLang="en-US" kern="0" lang="zh-CN" sz="2400">
                <a:solidFill>
                  <a:sysClr lastClr="000000" val="windowText"/>
                </a:solidFill>
              </a:endParaRPr>
            </a:p>
          </p:txBody>
        </p:sp>
        <p:sp>
          <p:nvSpPr>
            <p:cNvPr id="12" name="Freeform 9"/>
            <p:cNvSpPr/>
            <p:nvPr/>
          </p:nvSpPr>
          <p:spPr bwMode="auto">
            <a:xfrm>
              <a:off x="3360585" y="2234439"/>
              <a:ext cx="604837" cy="1194732"/>
            </a:xfrm>
            <a:custGeom>
              <a:gdLst>
                <a:gd fmla="*/ 449 w 515" name="T0"/>
                <a:gd fmla="*/ 540 h 1016" name="T1"/>
                <a:gd fmla="*/ 515 w 515" name="T2"/>
                <a:gd fmla="*/ 298 h 1016" name="T3"/>
                <a:gd fmla="*/ 0 w 515" name="T4"/>
                <a:gd fmla="*/ 0 h 1016" name="T5"/>
                <a:gd fmla="*/ 0 w 515" name="T6"/>
                <a:gd fmla="*/ 1016 h 1016" name="T7"/>
                <a:gd fmla="*/ 489 w 515" name="T8"/>
                <a:gd fmla="*/ 733 h 1016" name="T9"/>
                <a:gd fmla="*/ 449 w 515" name="T10"/>
                <a:gd fmla="*/ 540 h 1016" name="T11"/>
              </a:gdLst>
              <a:cxnLst>
                <a:cxn ang="0">
                  <a:pos x="T0" y="T1"/>
                </a:cxn>
                <a:cxn ang="0">
                  <a:pos x="T2" y="T3"/>
                </a:cxn>
                <a:cxn ang="0">
                  <a:pos x="T4" y="T5"/>
                </a:cxn>
                <a:cxn ang="0">
                  <a:pos x="T6" y="T7"/>
                </a:cxn>
                <a:cxn ang="0">
                  <a:pos x="T8" y="T9"/>
                </a:cxn>
                <a:cxn ang="0">
                  <a:pos x="T10" y="T11"/>
                </a:cxn>
              </a:cxnLst>
              <a:rect b="b" l="0" r="r" t="0"/>
              <a:pathLst>
                <a:path h="1016" w="515">
                  <a:moveTo>
                    <a:pt x="449" y="540"/>
                  </a:moveTo>
                  <a:cubicBezTo>
                    <a:pt x="449" y="452"/>
                    <a:pt x="473" y="369"/>
                    <a:pt x="515" y="298"/>
                  </a:cubicBezTo>
                  <a:cubicBezTo>
                    <a:pt x="0" y="0"/>
                    <a:pt x="0" y="0"/>
                    <a:pt x="0" y="0"/>
                  </a:cubicBezTo>
                  <a:cubicBezTo>
                    <a:pt x="0" y="1016"/>
                    <a:pt x="0" y="1016"/>
                    <a:pt x="0" y="1016"/>
                  </a:cubicBezTo>
                  <a:cubicBezTo>
                    <a:pt x="489" y="733"/>
                    <a:pt x="489" y="733"/>
                    <a:pt x="489" y="733"/>
                  </a:cubicBezTo>
                  <a:cubicBezTo>
                    <a:pt x="464" y="674"/>
                    <a:pt x="449" y="609"/>
                    <a:pt x="449" y="540"/>
                  </a:cubicBezTo>
                  <a:close/>
                </a:path>
              </a:pathLst>
            </a:custGeom>
            <a:solidFill>
              <a:schemeClr val="bg2">
                <a:lumMod val="25000"/>
              </a:schemeClr>
            </a:solidFill>
            <a:ln>
              <a:noFill/>
            </a:ln>
          </p:spPr>
          <p:txBody>
            <a:bodyPr/>
            <a:lstStyle/>
            <a:p>
              <a:pPr>
                <a:defRPr/>
              </a:pPr>
              <a:endParaRPr altLang="en-US" kern="0" lang="zh-CN" sz="2400">
                <a:solidFill>
                  <a:sysClr lastClr="000000" val="windowText"/>
                </a:solidFill>
              </a:endParaRPr>
            </a:p>
          </p:txBody>
        </p:sp>
        <p:sp>
          <p:nvSpPr>
            <p:cNvPr id="13" name="Freeform 10"/>
            <p:cNvSpPr/>
            <p:nvPr/>
          </p:nvSpPr>
          <p:spPr bwMode="auto">
            <a:xfrm>
              <a:off x="4522635" y="1637866"/>
              <a:ext cx="1035050" cy="947218"/>
            </a:xfrm>
            <a:custGeom>
              <a:gdLst>
                <a:gd fmla="*/ 365 w 880" name="T0"/>
                <a:gd fmla="*/ 806 h 806" name="T1"/>
                <a:gd fmla="*/ 880 w 880" name="T2"/>
                <a:gd fmla="*/ 508 h 806" name="T3"/>
                <a:gd fmla="*/ 880 w 880" name="T4"/>
                <a:gd fmla="*/ 508 h 806" name="T5"/>
                <a:gd fmla="*/ 0 w 880" name="T6"/>
                <a:gd fmla="*/ 0 h 806" name="T7"/>
                <a:gd fmla="*/ 0 w 880" name="T8"/>
                <a:gd fmla="*/ 566 h 806" name="T9"/>
                <a:gd fmla="*/ 365 w 880" name="T10"/>
                <a:gd fmla="*/ 806 h 806" name="T11"/>
              </a:gdLst>
              <a:cxnLst>
                <a:cxn ang="0">
                  <a:pos x="T0" y="T1"/>
                </a:cxn>
                <a:cxn ang="0">
                  <a:pos x="T2" y="T3"/>
                </a:cxn>
                <a:cxn ang="0">
                  <a:pos x="T4" y="T5"/>
                </a:cxn>
                <a:cxn ang="0">
                  <a:pos x="T6" y="T7"/>
                </a:cxn>
                <a:cxn ang="0">
                  <a:pos x="T8" y="T9"/>
                </a:cxn>
                <a:cxn ang="0">
                  <a:pos x="T10" y="T11"/>
                </a:cxn>
              </a:cxnLst>
              <a:rect b="b" l="0" r="r" t="0"/>
              <a:pathLst>
                <a:path h="805" w="880">
                  <a:moveTo>
                    <a:pt x="365" y="806"/>
                  </a:moveTo>
                  <a:cubicBezTo>
                    <a:pt x="880" y="508"/>
                    <a:pt x="880" y="508"/>
                    <a:pt x="880" y="508"/>
                  </a:cubicBezTo>
                  <a:cubicBezTo>
                    <a:pt x="880" y="508"/>
                    <a:pt x="880" y="508"/>
                    <a:pt x="880" y="508"/>
                  </a:cubicBezTo>
                  <a:cubicBezTo>
                    <a:pt x="0" y="0"/>
                    <a:pt x="0" y="0"/>
                    <a:pt x="0" y="0"/>
                  </a:cubicBezTo>
                  <a:cubicBezTo>
                    <a:pt x="0" y="566"/>
                    <a:pt x="0" y="566"/>
                    <a:pt x="0" y="566"/>
                  </a:cubicBezTo>
                  <a:cubicBezTo>
                    <a:pt x="156" y="583"/>
                    <a:pt x="290" y="676"/>
                    <a:pt x="365" y="806"/>
                  </a:cubicBezTo>
                  <a:close/>
                </a:path>
              </a:pathLst>
            </a:custGeom>
            <a:solidFill>
              <a:schemeClr val="bg2">
                <a:lumMod val="25000"/>
              </a:schemeClr>
            </a:solidFill>
            <a:ln>
              <a:noFill/>
            </a:ln>
          </p:spPr>
          <p:txBody>
            <a:bodyPr/>
            <a:lstStyle/>
            <a:p>
              <a:pPr>
                <a:defRPr/>
              </a:pPr>
              <a:endParaRPr altLang="en-US" kern="0" lang="zh-CN" sz="2400">
                <a:solidFill>
                  <a:sysClr lastClr="000000" val="windowText"/>
                </a:solidFill>
              </a:endParaRPr>
            </a:p>
          </p:txBody>
        </p:sp>
        <p:sp>
          <p:nvSpPr>
            <p:cNvPr id="14" name="Freeform 11"/>
            <p:cNvSpPr/>
            <p:nvPr/>
          </p:nvSpPr>
          <p:spPr bwMode="auto">
            <a:xfrm>
              <a:off x="4952847" y="2234439"/>
              <a:ext cx="604838" cy="1194732"/>
            </a:xfrm>
            <a:custGeom>
              <a:gdLst>
                <a:gd fmla="*/ 0 w 515" name="T0"/>
                <a:gd fmla="*/ 298 h 1016" name="T1"/>
                <a:gd fmla="*/ 65 w 515" name="T2"/>
                <a:gd fmla="*/ 540 h 1016" name="T3"/>
                <a:gd fmla="*/ 25 w 515" name="T4"/>
                <a:gd fmla="*/ 733 h 1016" name="T5"/>
                <a:gd fmla="*/ 515 w 515" name="T6"/>
                <a:gd fmla="*/ 1016 h 1016" name="T7"/>
                <a:gd fmla="*/ 515 w 515" name="T8"/>
                <a:gd fmla="*/ 0 h 1016" name="T9"/>
                <a:gd fmla="*/ 0 w 515" name="T10"/>
                <a:gd fmla="*/ 298 h 1016" name="T11"/>
              </a:gdLst>
              <a:cxnLst>
                <a:cxn ang="0">
                  <a:pos x="T0" y="T1"/>
                </a:cxn>
                <a:cxn ang="0">
                  <a:pos x="T2" y="T3"/>
                </a:cxn>
                <a:cxn ang="0">
                  <a:pos x="T4" y="T5"/>
                </a:cxn>
                <a:cxn ang="0">
                  <a:pos x="T6" y="T7"/>
                </a:cxn>
                <a:cxn ang="0">
                  <a:pos x="T8" y="T9"/>
                </a:cxn>
                <a:cxn ang="0">
                  <a:pos x="T10" y="T11"/>
                </a:cxn>
              </a:cxnLst>
              <a:rect b="b" l="0" r="r" t="0"/>
              <a:pathLst>
                <a:path h="1016" w="515">
                  <a:moveTo>
                    <a:pt x="0" y="298"/>
                  </a:moveTo>
                  <a:cubicBezTo>
                    <a:pt x="41" y="369"/>
                    <a:pt x="65" y="452"/>
                    <a:pt x="65" y="540"/>
                  </a:cubicBezTo>
                  <a:cubicBezTo>
                    <a:pt x="65" y="609"/>
                    <a:pt x="51" y="674"/>
                    <a:pt x="25" y="733"/>
                  </a:cubicBezTo>
                  <a:cubicBezTo>
                    <a:pt x="515" y="1016"/>
                    <a:pt x="515" y="1016"/>
                    <a:pt x="515" y="1016"/>
                  </a:cubicBezTo>
                  <a:cubicBezTo>
                    <a:pt x="515" y="0"/>
                    <a:pt x="515" y="0"/>
                    <a:pt x="515" y="0"/>
                  </a:cubicBezTo>
                  <a:lnTo>
                    <a:pt x="0" y="298"/>
                  </a:lnTo>
                  <a:close/>
                </a:path>
              </a:pathLst>
            </a:custGeom>
            <a:solidFill>
              <a:srgbClr val="C00000"/>
            </a:solidFill>
            <a:ln>
              <a:noFill/>
            </a:ln>
          </p:spPr>
          <p:txBody>
            <a:bodyPr/>
            <a:lstStyle/>
            <a:p>
              <a:pPr>
                <a:defRPr/>
              </a:pPr>
              <a:endParaRPr altLang="en-US" kern="0" lang="zh-CN" sz="2400">
                <a:solidFill>
                  <a:sysClr lastClr="000000" val="windowText"/>
                </a:solidFill>
              </a:endParaRPr>
            </a:p>
          </p:txBody>
        </p:sp>
      </p:grpSp>
      <p:sp>
        <p:nvSpPr>
          <p:cNvPr id="15" name="Freeform 12"/>
          <p:cNvSpPr/>
          <p:nvPr/>
        </p:nvSpPr>
        <p:spPr bwMode="auto">
          <a:xfrm>
            <a:off x="5465570" y="3607709"/>
            <a:ext cx="579967" cy="867833"/>
          </a:xfrm>
          <a:custGeom>
            <a:gdLst>
              <a:gd fmla="*/ 313 w 369" name="T0"/>
              <a:gd fmla="*/ 152 h 553" name="T1"/>
              <a:gd fmla="*/ 50 w 369" name="T2"/>
              <a:gd fmla="*/ 0 h 553" name="T3"/>
              <a:gd fmla="*/ 0 w 369" name="T4"/>
              <a:gd fmla="*/ 184 h 553" name="T5"/>
              <a:gd fmla="*/ 26 w 369" name="T6"/>
              <a:gd fmla="*/ 318 h 553" name="T7"/>
              <a:gd fmla="*/ 80 w 369" name="T8"/>
              <a:gd fmla="*/ 413 h 553" name="T9"/>
              <a:gd fmla="*/ 369 w 369" name="T10"/>
              <a:gd fmla="*/ 553 h 553" name="T11"/>
              <a:gd fmla="*/ 369 w 369" name="T12"/>
              <a:gd fmla="*/ 553 h 553" name="T13"/>
              <a:gd fmla="*/ 369 w 369" name="T14"/>
              <a:gd fmla="*/ 247 h 553" name="T15"/>
              <a:gd fmla="*/ 369 w 369" name="T16"/>
              <a:gd fmla="*/ 184 h 553" name="T17"/>
              <a:gd fmla="*/ 313 w 369" name="T18"/>
              <a:gd fmla="*/ 152 h 55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53" w="369">
                <a:moveTo>
                  <a:pt x="313" y="152"/>
                </a:moveTo>
                <a:cubicBezTo>
                  <a:pt x="50" y="0"/>
                  <a:pt x="50" y="0"/>
                  <a:pt x="50" y="0"/>
                </a:cubicBezTo>
                <a:cubicBezTo>
                  <a:pt x="18" y="54"/>
                  <a:pt x="0" y="117"/>
                  <a:pt x="0" y="184"/>
                </a:cubicBezTo>
                <a:cubicBezTo>
                  <a:pt x="0" y="232"/>
                  <a:pt x="9" y="277"/>
                  <a:pt x="26" y="318"/>
                </a:cubicBezTo>
                <a:cubicBezTo>
                  <a:pt x="39" y="353"/>
                  <a:pt x="58" y="385"/>
                  <a:pt x="80" y="413"/>
                </a:cubicBezTo>
                <a:cubicBezTo>
                  <a:pt x="148" y="498"/>
                  <a:pt x="252" y="553"/>
                  <a:pt x="369" y="553"/>
                </a:cubicBezTo>
                <a:cubicBezTo>
                  <a:pt x="369" y="553"/>
                  <a:pt x="369" y="553"/>
                  <a:pt x="369" y="553"/>
                </a:cubicBezTo>
                <a:cubicBezTo>
                  <a:pt x="369" y="247"/>
                  <a:pt x="369" y="247"/>
                  <a:pt x="369" y="247"/>
                </a:cubicBezTo>
                <a:cubicBezTo>
                  <a:pt x="369" y="184"/>
                  <a:pt x="369" y="184"/>
                  <a:pt x="369" y="184"/>
                </a:cubicBezTo>
                <a:lnTo>
                  <a:pt x="313" y="152"/>
                </a:lnTo>
                <a:close/>
              </a:path>
            </a:pathLst>
          </a:custGeom>
          <a:solidFill>
            <a:schemeClr val="tx2">
              <a:lumMod val="50000"/>
            </a:schemeClr>
          </a:solidFill>
          <a:ln>
            <a:noFill/>
          </a:ln>
        </p:spPr>
        <p:txBody>
          <a:bodyPr/>
          <a:lstStyle/>
          <a:p>
            <a:pPr>
              <a:defRPr/>
            </a:pPr>
            <a:endParaRPr altLang="en-US" kern="0" lang="zh-CN" sz="2400">
              <a:solidFill>
                <a:sysClr lastClr="000000" val="windowText"/>
              </a:solidFill>
            </a:endParaRPr>
          </a:p>
        </p:txBody>
      </p:sp>
      <p:sp>
        <p:nvSpPr>
          <p:cNvPr id="16" name="Freeform 13"/>
          <p:cNvSpPr/>
          <p:nvPr/>
        </p:nvSpPr>
        <p:spPr bwMode="auto">
          <a:xfrm>
            <a:off x="5546003" y="3319841"/>
            <a:ext cx="999067" cy="575733"/>
          </a:xfrm>
          <a:custGeom>
            <a:gdLst>
              <a:gd fmla="*/ 374 w 638" name="T0"/>
              <a:gd fmla="*/ 4 h 368" name="T1"/>
              <a:gd fmla="*/ 319 w 638" name="T2"/>
              <a:gd fmla="*/ 0 h 368" name="T3"/>
              <a:gd fmla="*/ 264 w 638" name="T4"/>
              <a:gd fmla="*/ 4 h 368" name="T5"/>
              <a:gd fmla="*/ 0 w 638" name="T6"/>
              <a:gd fmla="*/ 184 h 368" name="T7"/>
              <a:gd fmla="*/ 263 w 638" name="T8"/>
              <a:gd fmla="*/ 336 h 368" name="T9"/>
              <a:gd fmla="*/ 319 w 638" name="T10"/>
              <a:gd fmla="*/ 368 h 368" name="T11"/>
              <a:gd fmla="*/ 374 w 638" name="T12"/>
              <a:gd fmla="*/ 336 h 368" name="T13"/>
              <a:gd fmla="*/ 638 w 638" name="T14"/>
              <a:gd fmla="*/ 184 h 368" name="T15"/>
              <a:gd fmla="*/ 374 w 638" name="T16"/>
              <a:gd fmla="*/ 4 h 3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68" w="638">
                <a:moveTo>
                  <a:pt x="374" y="4"/>
                </a:moveTo>
                <a:cubicBezTo>
                  <a:pt x="356" y="1"/>
                  <a:pt x="337" y="0"/>
                  <a:pt x="319" y="0"/>
                </a:cubicBezTo>
                <a:cubicBezTo>
                  <a:pt x="300" y="0"/>
                  <a:pt x="282" y="1"/>
                  <a:pt x="264" y="4"/>
                </a:cubicBezTo>
                <a:cubicBezTo>
                  <a:pt x="151" y="21"/>
                  <a:pt x="55" y="89"/>
                  <a:pt x="0" y="184"/>
                </a:cubicBezTo>
                <a:cubicBezTo>
                  <a:pt x="263" y="336"/>
                  <a:pt x="263" y="336"/>
                  <a:pt x="263" y="336"/>
                </a:cubicBezTo>
                <a:cubicBezTo>
                  <a:pt x="319" y="368"/>
                  <a:pt x="319" y="368"/>
                  <a:pt x="319" y="368"/>
                </a:cubicBezTo>
                <a:cubicBezTo>
                  <a:pt x="374" y="336"/>
                  <a:pt x="374" y="336"/>
                  <a:pt x="374" y="336"/>
                </a:cubicBezTo>
                <a:cubicBezTo>
                  <a:pt x="638" y="184"/>
                  <a:pt x="638" y="184"/>
                  <a:pt x="638" y="184"/>
                </a:cubicBezTo>
                <a:cubicBezTo>
                  <a:pt x="583" y="89"/>
                  <a:pt x="487" y="21"/>
                  <a:pt x="374" y="4"/>
                </a:cubicBezTo>
                <a:close/>
              </a:path>
            </a:pathLst>
          </a:custGeom>
          <a:solidFill>
            <a:srgbClr val="C00000"/>
          </a:solidFill>
          <a:ln>
            <a:noFill/>
          </a:ln>
        </p:spPr>
        <p:txBody>
          <a:bodyPr/>
          <a:lstStyle/>
          <a:p>
            <a:pPr>
              <a:defRPr/>
            </a:pPr>
            <a:endParaRPr altLang="en-US" kern="0" lang="zh-CN" sz="2400">
              <a:solidFill>
                <a:sysClr lastClr="000000" val="windowText"/>
              </a:solidFill>
            </a:endParaRPr>
          </a:p>
        </p:txBody>
      </p:sp>
      <p:sp>
        <p:nvSpPr>
          <p:cNvPr id="17" name="Freeform 14"/>
          <p:cNvSpPr/>
          <p:nvPr/>
        </p:nvSpPr>
        <p:spPr bwMode="auto">
          <a:xfrm>
            <a:off x="6045537" y="3607709"/>
            <a:ext cx="577849" cy="867833"/>
          </a:xfrm>
          <a:custGeom>
            <a:gdLst>
              <a:gd fmla="*/ 319 w 369" name="T0"/>
              <a:gd fmla="*/ 0 h 553" name="T1"/>
              <a:gd fmla="*/ 55 w 369" name="T2"/>
              <a:gd fmla="*/ 152 h 553" name="T3"/>
              <a:gd fmla="*/ 0 w 369" name="T4"/>
              <a:gd fmla="*/ 184 h 553" name="T5"/>
              <a:gd fmla="*/ 0 w 369" name="T6"/>
              <a:gd fmla="*/ 247 h 553" name="T7"/>
              <a:gd fmla="*/ 0 w 369" name="T8"/>
              <a:gd fmla="*/ 553 h 553" name="T9"/>
              <a:gd fmla="*/ 288 w 369" name="T10"/>
              <a:gd fmla="*/ 413 h 553" name="T11"/>
              <a:gd fmla="*/ 343 w 369" name="T12"/>
              <a:gd fmla="*/ 318 h 553" name="T13"/>
              <a:gd fmla="*/ 369 w 369" name="T14"/>
              <a:gd fmla="*/ 184 h 553" name="T15"/>
              <a:gd fmla="*/ 319 w 369" name="T16"/>
              <a:gd fmla="*/ 0 h 55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53" w="369">
                <a:moveTo>
                  <a:pt x="319" y="0"/>
                </a:moveTo>
                <a:cubicBezTo>
                  <a:pt x="55" y="152"/>
                  <a:pt x="55" y="152"/>
                  <a:pt x="55" y="152"/>
                </a:cubicBezTo>
                <a:cubicBezTo>
                  <a:pt x="0" y="184"/>
                  <a:pt x="0" y="184"/>
                  <a:pt x="0" y="184"/>
                </a:cubicBezTo>
                <a:cubicBezTo>
                  <a:pt x="0" y="247"/>
                  <a:pt x="0" y="247"/>
                  <a:pt x="0" y="247"/>
                </a:cubicBezTo>
                <a:cubicBezTo>
                  <a:pt x="0" y="553"/>
                  <a:pt x="0" y="553"/>
                  <a:pt x="0" y="553"/>
                </a:cubicBezTo>
                <a:cubicBezTo>
                  <a:pt x="117" y="553"/>
                  <a:pt x="221" y="498"/>
                  <a:pt x="288" y="413"/>
                </a:cubicBezTo>
                <a:cubicBezTo>
                  <a:pt x="311" y="385"/>
                  <a:pt x="330" y="353"/>
                  <a:pt x="343" y="318"/>
                </a:cubicBezTo>
                <a:cubicBezTo>
                  <a:pt x="359" y="277"/>
                  <a:pt x="369" y="232"/>
                  <a:pt x="369" y="184"/>
                </a:cubicBezTo>
                <a:cubicBezTo>
                  <a:pt x="369" y="117"/>
                  <a:pt x="350" y="54"/>
                  <a:pt x="319" y="0"/>
                </a:cubicBezTo>
                <a:close/>
              </a:path>
            </a:pathLst>
          </a:custGeom>
          <a:solidFill>
            <a:schemeClr val="bg1">
              <a:lumMod val="50000"/>
            </a:schemeClr>
          </a:solidFill>
          <a:ln>
            <a:noFill/>
          </a:ln>
        </p:spPr>
        <p:txBody>
          <a:bodyPr/>
          <a:lstStyle/>
          <a:p>
            <a:pPr>
              <a:defRPr/>
            </a:pPr>
            <a:endParaRPr altLang="en-US" kern="0" lang="zh-CN" sz="2400">
              <a:solidFill>
                <a:sysClr lastClr="000000" val="windowText"/>
              </a:solidFill>
            </a:endParaRPr>
          </a:p>
        </p:txBody>
      </p:sp>
      <p:grpSp>
        <p:nvGrpSpPr>
          <p:cNvPr id="18" name="组合 17"/>
          <p:cNvGrpSpPr/>
          <p:nvPr/>
        </p:nvGrpSpPr>
        <p:grpSpPr>
          <a:xfrm>
            <a:off x="1202604" y="2521858"/>
            <a:ext cx="4068233" cy="158751"/>
            <a:chOff x="1161799" y="2300503"/>
            <a:chExt cx="3050161" cy="118384"/>
          </a:xfrm>
        </p:grpSpPr>
        <p:cxnSp>
          <p:nvCxnSpPr>
            <p:cNvPr id="19" name="直接连接符 21"/>
            <p:cNvCxnSpPr>
              <a:cxnSpLocks noChangeShapeType="1"/>
            </p:cNvCxnSpPr>
            <p:nvPr/>
          </p:nvCxnSpPr>
          <p:spPr bwMode="auto">
            <a:xfrm flipH="1" flipV="1">
              <a:off x="4093576" y="2300503"/>
              <a:ext cx="118384" cy="118384"/>
            </a:xfrm>
            <a:prstGeom prst="line">
              <a:avLst/>
            </a:prstGeom>
            <a:noFill/>
            <a:ln w="9525">
              <a:solidFill>
                <a:srgbClr val="7F7F7F"/>
              </a:solidFill>
              <a:prstDash val="sysDash"/>
              <a:round/>
            </a:ln>
            <a:extLst>
              <a:ext uri="{909E8E84-426E-40DD-AFC4-6F175D3DCCD1}">
                <a14:hiddenFill>
                  <a:noFill/>
                </a14:hiddenFill>
              </a:ext>
            </a:extLst>
          </p:spPr>
        </p:cxnSp>
        <p:cxnSp>
          <p:nvCxnSpPr>
            <p:cNvPr id="20" name="直接连接符 22"/>
            <p:cNvCxnSpPr>
              <a:cxnSpLocks noChangeShapeType="1"/>
            </p:cNvCxnSpPr>
            <p:nvPr/>
          </p:nvCxnSpPr>
          <p:spPr bwMode="auto">
            <a:xfrm flipH="1">
              <a:off x="1161799" y="2300503"/>
              <a:ext cx="2931778" cy="0"/>
            </a:xfrm>
            <a:prstGeom prst="line">
              <a:avLst/>
            </a:prstGeom>
            <a:noFill/>
            <a:ln w="9525">
              <a:solidFill>
                <a:srgbClr val="7F7F7F"/>
              </a:solidFill>
              <a:prstDash val="sysDash"/>
              <a:round/>
            </a:ln>
            <a:extLst>
              <a:ext uri="{909E8E84-426E-40DD-AFC4-6F175D3DCCD1}">
                <a14:hiddenFill>
                  <a:noFill/>
                </a14:hiddenFill>
              </a:ext>
            </a:extLst>
          </p:spPr>
        </p:cxnSp>
      </p:grpSp>
      <p:sp>
        <p:nvSpPr>
          <p:cNvPr id="21" name="椭圆 20"/>
          <p:cNvSpPr/>
          <p:nvPr/>
        </p:nvSpPr>
        <p:spPr>
          <a:xfrm>
            <a:off x="5226386" y="2648858"/>
            <a:ext cx="124884" cy="122767"/>
          </a:xfrm>
          <a:prstGeom prst="ellipse">
            <a:avLst/>
          </a:prstGeom>
          <a:solidFill>
            <a:sysClr lastClr="FFFFFF" val="window">
              <a:lumMod val="75000"/>
            </a:sysClr>
          </a:solidFill>
          <a:ln algn="ctr" cap="flat" cmpd="sng" w="3810">
            <a:solidFill>
              <a:sysClr lastClr="FFFFFF" val="window"/>
            </a:solid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22" name="矩形 21"/>
          <p:cNvSpPr>
            <a:spLocks noChangeArrowheads="1"/>
          </p:cNvSpPr>
          <p:nvPr/>
        </p:nvSpPr>
        <p:spPr bwMode="auto">
          <a:xfrm>
            <a:off x="1244937" y="1867808"/>
            <a:ext cx="2688167" cy="497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lnSpc>
                <a:spcPts val="1600"/>
              </a:lnSpc>
            </a:pPr>
            <a:r>
              <a:rPr altLang="en-US" lang="zh-CN" sz="1333">
                <a:latin charset="-122" pitchFamily="34" typeface="微软雅黑"/>
                <a:ea charset="-122" pitchFamily="34" typeface="微软雅黑"/>
              </a:rPr>
              <a:t>这里填写目录内容说明，设计发展存在着一个时代价值观的问题。</a:t>
            </a:r>
          </a:p>
        </p:txBody>
      </p:sp>
      <p:sp>
        <p:nvSpPr>
          <p:cNvPr id="23" name="椭圆 22"/>
          <p:cNvSpPr/>
          <p:nvPr/>
        </p:nvSpPr>
        <p:spPr>
          <a:xfrm>
            <a:off x="4580803" y="3770691"/>
            <a:ext cx="127000" cy="122767"/>
          </a:xfrm>
          <a:prstGeom prst="ellipse">
            <a:avLst/>
          </a:prstGeom>
          <a:solidFill>
            <a:sysClr lastClr="FFFFFF" val="window">
              <a:lumMod val="75000"/>
            </a:sysClr>
          </a:solidFill>
          <a:ln algn="ctr" cap="flat" cmpd="sng" w="3810">
            <a:solidFill>
              <a:sysClr lastClr="FFFFFF" val="window"/>
            </a:solid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cxnSp>
        <p:nvCxnSpPr>
          <p:cNvPr id="24" name="直接连接符 23"/>
          <p:cNvCxnSpPr>
            <a:cxnSpLocks noChangeShapeType="1"/>
          </p:cNvCxnSpPr>
          <p:nvPr/>
        </p:nvCxnSpPr>
        <p:spPr bwMode="auto">
          <a:xfrm flipH="1">
            <a:off x="1244936" y="3832074"/>
            <a:ext cx="3335867" cy="0"/>
          </a:xfrm>
          <a:prstGeom prst="line">
            <a:avLst/>
          </a:prstGeom>
          <a:noFill/>
          <a:ln w="9525">
            <a:solidFill>
              <a:srgbClr val="7F7F7F"/>
            </a:solidFill>
            <a:prstDash val="sysDash"/>
            <a:round/>
          </a:ln>
          <a:extLst>
            <a:ext uri="{909E8E84-426E-40DD-AFC4-6F175D3DCCD1}">
              <a14:hiddenFill>
                <a:noFill/>
              </a14:hiddenFill>
            </a:ext>
          </a:extLst>
        </p:spPr>
      </p:cxnSp>
      <p:sp>
        <p:nvSpPr>
          <p:cNvPr id="25" name="矩形 24"/>
          <p:cNvSpPr>
            <a:spLocks noChangeArrowheads="1"/>
          </p:cNvSpPr>
          <p:nvPr/>
        </p:nvSpPr>
        <p:spPr bwMode="auto">
          <a:xfrm>
            <a:off x="1244937" y="3211890"/>
            <a:ext cx="2688167" cy="497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lnSpc>
                <a:spcPts val="1600"/>
              </a:lnSpc>
            </a:pPr>
            <a:r>
              <a:rPr altLang="en-US" lang="zh-CN" sz="1333">
                <a:latin charset="-122" pitchFamily="34" typeface="微软雅黑"/>
                <a:ea charset="-122" pitchFamily="34" typeface="微软雅黑"/>
              </a:rPr>
              <a:t>这里填写目录内容说明，设计发展存在着一个时代价值观的问题。</a:t>
            </a:r>
          </a:p>
        </p:txBody>
      </p:sp>
      <p:grpSp>
        <p:nvGrpSpPr>
          <p:cNvPr id="26" name="组合 25"/>
          <p:cNvGrpSpPr/>
          <p:nvPr/>
        </p:nvGrpSpPr>
        <p:grpSpPr>
          <a:xfrm flipV="1">
            <a:off x="1244937" y="5184624"/>
            <a:ext cx="4080933" cy="158751"/>
            <a:chOff x="1150420" y="2300503"/>
            <a:chExt cx="3061540" cy="118384"/>
          </a:xfrm>
        </p:grpSpPr>
        <p:cxnSp>
          <p:nvCxnSpPr>
            <p:cNvPr id="27" name="直接连接符 29"/>
            <p:cNvCxnSpPr>
              <a:cxnSpLocks noChangeShapeType="1"/>
            </p:cNvCxnSpPr>
            <p:nvPr/>
          </p:nvCxnSpPr>
          <p:spPr bwMode="auto">
            <a:xfrm flipH="1" flipV="1">
              <a:off x="4093576" y="2300503"/>
              <a:ext cx="118384" cy="118384"/>
            </a:xfrm>
            <a:prstGeom prst="line">
              <a:avLst/>
            </a:prstGeom>
            <a:noFill/>
            <a:ln w="9525">
              <a:solidFill>
                <a:srgbClr val="7F7F7F"/>
              </a:solidFill>
              <a:prstDash val="sysDash"/>
              <a:round/>
            </a:ln>
            <a:extLst>
              <a:ext uri="{909E8E84-426E-40DD-AFC4-6F175D3DCCD1}">
                <a14:hiddenFill>
                  <a:noFill/>
                </a14:hiddenFill>
              </a:ext>
            </a:extLst>
          </p:spPr>
        </p:cxnSp>
        <p:cxnSp>
          <p:nvCxnSpPr>
            <p:cNvPr id="28" name="直接连接符 30"/>
            <p:cNvCxnSpPr>
              <a:cxnSpLocks noChangeShapeType="1"/>
            </p:cNvCxnSpPr>
            <p:nvPr/>
          </p:nvCxnSpPr>
          <p:spPr bwMode="auto">
            <a:xfrm flipH="1" flipV="1">
              <a:off x="1150420" y="2300503"/>
              <a:ext cx="2943157" cy="0"/>
            </a:xfrm>
            <a:prstGeom prst="line">
              <a:avLst/>
            </a:prstGeom>
            <a:noFill/>
            <a:ln w="9525">
              <a:solidFill>
                <a:srgbClr val="7F7F7F"/>
              </a:solidFill>
              <a:prstDash val="sysDash"/>
              <a:round/>
            </a:ln>
            <a:extLst>
              <a:ext uri="{909E8E84-426E-40DD-AFC4-6F175D3DCCD1}">
                <a14:hiddenFill>
                  <a:noFill/>
                </a14:hiddenFill>
              </a:ext>
            </a:extLst>
          </p:spPr>
        </p:cxnSp>
      </p:grpSp>
      <p:sp>
        <p:nvSpPr>
          <p:cNvPr id="29" name="椭圆 28"/>
          <p:cNvSpPr/>
          <p:nvPr/>
        </p:nvSpPr>
        <p:spPr>
          <a:xfrm>
            <a:off x="5323753" y="5068208"/>
            <a:ext cx="124884" cy="124883"/>
          </a:xfrm>
          <a:prstGeom prst="ellipse">
            <a:avLst/>
          </a:prstGeom>
          <a:solidFill>
            <a:sysClr lastClr="FFFFFF" val="window">
              <a:lumMod val="75000"/>
            </a:sysClr>
          </a:solidFill>
          <a:ln algn="ctr" cap="flat" cmpd="sng" w="3810">
            <a:solidFill>
              <a:sysClr lastClr="FFFFFF" val="window"/>
            </a:solid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30" name="矩形 29"/>
          <p:cNvSpPr>
            <a:spLocks noChangeArrowheads="1"/>
          </p:cNvSpPr>
          <p:nvPr/>
        </p:nvSpPr>
        <p:spPr bwMode="auto">
          <a:xfrm>
            <a:off x="1299970" y="4733773"/>
            <a:ext cx="2688167" cy="497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lnSpc>
                <a:spcPts val="1600"/>
              </a:lnSpc>
            </a:pPr>
            <a:r>
              <a:rPr altLang="en-US" lang="zh-CN" sz="1333">
                <a:latin charset="-122" pitchFamily="34" typeface="微软雅黑"/>
                <a:ea charset="-122" pitchFamily="34" typeface="微软雅黑"/>
              </a:rPr>
              <a:t>这里填写目录内容说明，设计发展存在着一个时代价值观的问题。</a:t>
            </a:r>
          </a:p>
        </p:txBody>
      </p:sp>
      <p:grpSp>
        <p:nvGrpSpPr>
          <p:cNvPr id="31" name="组合 30"/>
          <p:cNvGrpSpPr/>
          <p:nvPr/>
        </p:nvGrpSpPr>
        <p:grpSpPr>
          <a:xfrm flipH="1">
            <a:off x="6828704" y="2521858"/>
            <a:ext cx="4066116" cy="156633"/>
            <a:chOff x="1161799" y="2300503"/>
            <a:chExt cx="3050161" cy="118384"/>
          </a:xfrm>
        </p:grpSpPr>
        <p:cxnSp>
          <p:nvCxnSpPr>
            <p:cNvPr id="32" name="直接连接符 34"/>
            <p:cNvCxnSpPr>
              <a:cxnSpLocks noChangeShapeType="1"/>
            </p:cNvCxnSpPr>
            <p:nvPr/>
          </p:nvCxnSpPr>
          <p:spPr bwMode="auto">
            <a:xfrm flipH="1" flipV="1">
              <a:off x="4093576" y="2300503"/>
              <a:ext cx="118384" cy="118384"/>
            </a:xfrm>
            <a:prstGeom prst="line">
              <a:avLst/>
            </a:prstGeom>
            <a:noFill/>
            <a:ln w="9525">
              <a:solidFill>
                <a:srgbClr val="7F7F7F"/>
              </a:solidFill>
              <a:prstDash val="sysDash"/>
              <a:round/>
            </a:ln>
            <a:extLst>
              <a:ext uri="{909E8E84-426E-40DD-AFC4-6F175D3DCCD1}">
                <a14:hiddenFill>
                  <a:noFill/>
                </a14:hiddenFill>
              </a:ext>
            </a:extLst>
          </p:spPr>
        </p:cxnSp>
        <p:cxnSp>
          <p:nvCxnSpPr>
            <p:cNvPr id="33" name="直接连接符 35"/>
            <p:cNvCxnSpPr>
              <a:cxnSpLocks noChangeShapeType="1"/>
            </p:cNvCxnSpPr>
            <p:nvPr/>
          </p:nvCxnSpPr>
          <p:spPr bwMode="auto">
            <a:xfrm flipH="1">
              <a:off x="1161799" y="2300503"/>
              <a:ext cx="2931778" cy="0"/>
            </a:xfrm>
            <a:prstGeom prst="line">
              <a:avLst/>
            </a:prstGeom>
            <a:noFill/>
            <a:ln w="9525">
              <a:solidFill>
                <a:srgbClr val="7F7F7F"/>
              </a:solidFill>
              <a:prstDash val="sysDash"/>
              <a:round/>
            </a:ln>
            <a:extLst>
              <a:ext uri="{909E8E84-426E-40DD-AFC4-6F175D3DCCD1}">
                <a14:hiddenFill>
                  <a:noFill/>
                </a14:hiddenFill>
              </a:ext>
            </a:extLst>
          </p:spPr>
        </p:cxnSp>
      </p:grpSp>
      <p:sp>
        <p:nvSpPr>
          <p:cNvPr id="34" name="椭圆 33"/>
          <p:cNvSpPr/>
          <p:nvPr/>
        </p:nvSpPr>
        <p:spPr>
          <a:xfrm>
            <a:off x="6735570" y="2648858"/>
            <a:ext cx="127000" cy="122767"/>
          </a:xfrm>
          <a:prstGeom prst="ellipse">
            <a:avLst/>
          </a:prstGeom>
          <a:solidFill>
            <a:sysClr lastClr="FFFFFF" val="window">
              <a:lumMod val="75000"/>
            </a:sysClr>
          </a:solidFill>
          <a:ln algn="ctr" cap="flat" cmpd="sng" w="3810">
            <a:solidFill>
              <a:sysClr lastClr="FFFFFF" val="window"/>
            </a:solid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35" name="矩形 34"/>
          <p:cNvSpPr>
            <a:spLocks noChangeArrowheads="1"/>
          </p:cNvSpPr>
          <p:nvPr/>
        </p:nvSpPr>
        <p:spPr bwMode="auto">
          <a:xfrm>
            <a:off x="8206653" y="1988457"/>
            <a:ext cx="2688167" cy="497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lnSpc>
                <a:spcPts val="1600"/>
              </a:lnSpc>
            </a:pPr>
            <a:r>
              <a:rPr altLang="en-US" lang="zh-CN" sz="1333">
                <a:latin charset="-122" pitchFamily="34" typeface="微软雅黑"/>
                <a:ea charset="-122" pitchFamily="34" typeface="微软雅黑"/>
              </a:rPr>
              <a:t>这里填写目录内容说明，设计发展存在着一个时代价值观的问题。</a:t>
            </a:r>
          </a:p>
        </p:txBody>
      </p:sp>
      <p:sp>
        <p:nvSpPr>
          <p:cNvPr id="36" name="椭圆 35"/>
          <p:cNvSpPr/>
          <p:nvPr/>
        </p:nvSpPr>
        <p:spPr>
          <a:xfrm>
            <a:off x="7362103" y="3783391"/>
            <a:ext cx="127000" cy="124884"/>
          </a:xfrm>
          <a:prstGeom prst="ellipse">
            <a:avLst/>
          </a:prstGeom>
          <a:solidFill>
            <a:sysClr lastClr="FFFFFF" val="window">
              <a:lumMod val="75000"/>
            </a:sysClr>
          </a:solidFill>
          <a:ln algn="ctr" cap="flat" cmpd="sng" w="3810">
            <a:solidFill>
              <a:sysClr lastClr="FFFFFF" val="window"/>
            </a:solid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cxnSp>
        <p:nvCxnSpPr>
          <p:cNvPr id="37" name="直接连接符 36"/>
          <p:cNvCxnSpPr>
            <a:cxnSpLocks noChangeShapeType="1"/>
          </p:cNvCxnSpPr>
          <p:nvPr/>
        </p:nvCxnSpPr>
        <p:spPr bwMode="auto">
          <a:xfrm flipH="1">
            <a:off x="7510270" y="3851124"/>
            <a:ext cx="3335867" cy="0"/>
          </a:xfrm>
          <a:prstGeom prst="line">
            <a:avLst/>
          </a:prstGeom>
          <a:noFill/>
          <a:ln w="9525">
            <a:solidFill>
              <a:srgbClr val="7F7F7F"/>
            </a:solidFill>
            <a:prstDash val="sysDash"/>
            <a:round/>
          </a:ln>
          <a:extLst>
            <a:ext uri="{909E8E84-426E-40DD-AFC4-6F175D3DCCD1}">
              <a14:hiddenFill>
                <a:noFill/>
              </a14:hiddenFill>
            </a:ext>
          </a:extLst>
        </p:spPr>
      </p:cxnSp>
      <p:sp>
        <p:nvSpPr>
          <p:cNvPr id="38" name="矩形 37"/>
          <p:cNvSpPr>
            <a:spLocks noChangeArrowheads="1"/>
          </p:cNvSpPr>
          <p:nvPr/>
        </p:nvSpPr>
        <p:spPr bwMode="auto">
          <a:xfrm>
            <a:off x="8206653" y="3211890"/>
            <a:ext cx="2688167" cy="497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lnSpc>
                <a:spcPts val="1600"/>
              </a:lnSpc>
            </a:pPr>
            <a:r>
              <a:rPr altLang="en-US" lang="zh-CN" sz="1333">
                <a:latin charset="-122" pitchFamily="34" typeface="微软雅黑"/>
                <a:ea charset="-122" pitchFamily="34" typeface="微软雅黑"/>
              </a:rPr>
              <a:t>这里填写目录内容说明，设计发展存在着一个时代价值观的问题。</a:t>
            </a:r>
          </a:p>
        </p:txBody>
      </p:sp>
      <p:grpSp>
        <p:nvGrpSpPr>
          <p:cNvPr id="39" name="组合 38"/>
          <p:cNvGrpSpPr/>
          <p:nvPr/>
        </p:nvGrpSpPr>
        <p:grpSpPr>
          <a:xfrm flipH="1" flipV="1">
            <a:off x="6767319" y="5184624"/>
            <a:ext cx="4080933" cy="158751"/>
            <a:chOff x="1150420" y="2300503"/>
            <a:chExt cx="3061540" cy="118384"/>
          </a:xfrm>
        </p:grpSpPr>
        <p:cxnSp>
          <p:nvCxnSpPr>
            <p:cNvPr id="40" name="直接连接符 42"/>
            <p:cNvCxnSpPr>
              <a:cxnSpLocks noChangeShapeType="1"/>
            </p:cNvCxnSpPr>
            <p:nvPr/>
          </p:nvCxnSpPr>
          <p:spPr bwMode="auto">
            <a:xfrm flipH="1" flipV="1">
              <a:off x="4093576" y="2300503"/>
              <a:ext cx="118384" cy="118384"/>
            </a:xfrm>
            <a:prstGeom prst="line">
              <a:avLst/>
            </a:prstGeom>
            <a:noFill/>
            <a:ln w="9525">
              <a:solidFill>
                <a:srgbClr val="7F7F7F"/>
              </a:solidFill>
              <a:prstDash val="sysDash"/>
              <a:round/>
            </a:ln>
            <a:extLst>
              <a:ext uri="{909E8E84-426E-40DD-AFC4-6F175D3DCCD1}">
                <a14:hiddenFill>
                  <a:noFill/>
                </a14:hiddenFill>
              </a:ext>
            </a:extLst>
          </p:spPr>
        </p:cxnSp>
        <p:cxnSp>
          <p:nvCxnSpPr>
            <p:cNvPr id="41" name="直接连接符 43"/>
            <p:cNvCxnSpPr>
              <a:cxnSpLocks noChangeShapeType="1"/>
            </p:cNvCxnSpPr>
            <p:nvPr/>
          </p:nvCxnSpPr>
          <p:spPr bwMode="auto">
            <a:xfrm flipH="1" flipV="1">
              <a:off x="1150420" y="2300503"/>
              <a:ext cx="2943157" cy="0"/>
            </a:xfrm>
            <a:prstGeom prst="line">
              <a:avLst/>
            </a:prstGeom>
            <a:noFill/>
            <a:ln w="9525">
              <a:solidFill>
                <a:srgbClr val="7F7F7F"/>
              </a:solidFill>
              <a:prstDash val="sysDash"/>
              <a:round/>
            </a:ln>
            <a:extLst>
              <a:ext uri="{909E8E84-426E-40DD-AFC4-6F175D3DCCD1}">
                <a14:hiddenFill>
                  <a:noFill/>
                </a14:hiddenFill>
              </a:ext>
            </a:extLst>
          </p:spPr>
        </p:cxnSp>
      </p:grpSp>
      <p:sp>
        <p:nvSpPr>
          <p:cNvPr id="42" name="椭圆 41"/>
          <p:cNvSpPr/>
          <p:nvPr/>
        </p:nvSpPr>
        <p:spPr>
          <a:xfrm>
            <a:off x="6667836" y="5068208"/>
            <a:ext cx="127000" cy="124883"/>
          </a:xfrm>
          <a:prstGeom prst="ellipse">
            <a:avLst/>
          </a:prstGeom>
          <a:solidFill>
            <a:sysClr lastClr="FFFFFF" val="window">
              <a:lumMod val="75000"/>
            </a:sysClr>
          </a:solidFill>
          <a:ln algn="ctr" cap="flat" cmpd="sng" w="3810">
            <a:solidFill>
              <a:sysClr lastClr="FFFFFF" val="window"/>
            </a:solid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43" name="矩形 42"/>
          <p:cNvSpPr>
            <a:spLocks noChangeArrowheads="1"/>
          </p:cNvSpPr>
          <p:nvPr/>
        </p:nvSpPr>
        <p:spPr bwMode="auto">
          <a:xfrm>
            <a:off x="8206653" y="4702023"/>
            <a:ext cx="2688167" cy="497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lnSpc>
                <a:spcPts val="1600"/>
              </a:lnSpc>
            </a:pPr>
            <a:r>
              <a:rPr altLang="en-US" lang="zh-CN" sz="1333">
                <a:latin charset="-122" pitchFamily="34" typeface="微软雅黑"/>
                <a:ea charset="-122" pitchFamily="34" typeface="微软雅黑"/>
              </a:rPr>
              <a:t>这里填写目录内容说明，设计发展存在着一个时代价值观的问题。</a:t>
            </a:r>
          </a:p>
        </p:txBody>
      </p:sp>
    </p:spTree>
    <p:extLst>
      <p:ext uri="{BB962C8B-B14F-4D97-AF65-F5344CB8AC3E}">
        <p14:creationId val="391136556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id="22" nodeType="afterEffect" presetClass="entr" presetID="2" presetSubtype="12">
                                  <p:stCondLst>
                                    <p:cond delay="0"/>
                                  </p:stCondLst>
                                  <p:childTnLst>
                                    <p:set>
                                      <p:cBhvr>
                                        <p:cTn dur="1" fill="hold" id="23">
                                          <p:stCondLst>
                                            <p:cond delay="0"/>
                                          </p:stCondLst>
                                        </p:cTn>
                                        <p:tgtEl>
                                          <p:spTgt spid="15"/>
                                        </p:tgtEl>
                                        <p:attrNameLst>
                                          <p:attrName>style.visibility</p:attrName>
                                        </p:attrNameLst>
                                      </p:cBhvr>
                                      <p:to>
                                        <p:strVal val="visible"/>
                                      </p:to>
                                    </p:set>
                                    <p:anim calcmode="lin" valueType="num">
                                      <p:cBhvr additive="base">
                                        <p:cTn dur="300" fill="hold" id="24"/>
                                        <p:tgtEl>
                                          <p:spTgt spid="15"/>
                                        </p:tgtEl>
                                        <p:attrNameLst>
                                          <p:attrName>ppt_x</p:attrName>
                                        </p:attrNameLst>
                                      </p:cBhvr>
                                      <p:tavLst>
                                        <p:tav tm="0">
                                          <p:val>
                                            <p:strVal val="0-#ppt_w/2"/>
                                          </p:val>
                                        </p:tav>
                                        <p:tav tm="100000">
                                          <p:val>
                                            <p:strVal val="#ppt_x"/>
                                          </p:val>
                                        </p:tav>
                                      </p:tavLst>
                                    </p:anim>
                                    <p:anim calcmode="lin" valueType="num">
                                      <p:cBhvr additive="base">
                                        <p:cTn dur="300" fill="hold" id="25"/>
                                        <p:tgtEl>
                                          <p:spTgt spid="15"/>
                                        </p:tgtEl>
                                        <p:attrNameLst>
                                          <p:attrName>ppt_y</p:attrName>
                                        </p:attrNameLst>
                                      </p:cBhvr>
                                      <p:tavLst>
                                        <p:tav tm="0">
                                          <p:val>
                                            <p:strVal val="1+#ppt_h/2"/>
                                          </p:val>
                                        </p:tav>
                                        <p:tav tm="100000">
                                          <p:val>
                                            <p:strVal val="#ppt_y"/>
                                          </p:val>
                                        </p:tav>
                                      </p:tavLst>
                                    </p:anim>
                                  </p:childTnLst>
                                </p:cTn>
                              </p:par>
                              <p:par>
                                <p:cTn fill="hold" id="26" nodeType="withEffect" presetClass="entr" presetID="2" presetSubtype="6">
                                  <p:stCondLst>
                                    <p:cond delay="0"/>
                                  </p:stCondLst>
                                  <p:childTnLst>
                                    <p:set>
                                      <p:cBhvr>
                                        <p:cTn dur="1" fill="hold" id="27">
                                          <p:stCondLst>
                                            <p:cond delay="0"/>
                                          </p:stCondLst>
                                        </p:cTn>
                                        <p:tgtEl>
                                          <p:spTgt spid="17"/>
                                        </p:tgtEl>
                                        <p:attrNameLst>
                                          <p:attrName>style.visibility</p:attrName>
                                        </p:attrNameLst>
                                      </p:cBhvr>
                                      <p:to>
                                        <p:strVal val="visible"/>
                                      </p:to>
                                    </p:set>
                                    <p:anim calcmode="lin" valueType="num">
                                      <p:cBhvr additive="base">
                                        <p:cTn dur="300" fill="hold" id="28"/>
                                        <p:tgtEl>
                                          <p:spTgt spid="17"/>
                                        </p:tgtEl>
                                        <p:attrNameLst>
                                          <p:attrName>ppt_x</p:attrName>
                                        </p:attrNameLst>
                                      </p:cBhvr>
                                      <p:tavLst>
                                        <p:tav tm="0">
                                          <p:val>
                                            <p:strVal val="1+#ppt_w/2"/>
                                          </p:val>
                                        </p:tav>
                                        <p:tav tm="100000">
                                          <p:val>
                                            <p:strVal val="#ppt_x"/>
                                          </p:val>
                                        </p:tav>
                                      </p:tavLst>
                                    </p:anim>
                                    <p:anim calcmode="lin" valueType="num">
                                      <p:cBhvr additive="base">
                                        <p:cTn dur="300" fill="hold" id="29"/>
                                        <p:tgtEl>
                                          <p:spTgt spid="17"/>
                                        </p:tgtEl>
                                        <p:attrNameLst>
                                          <p:attrName>ppt_y</p:attrName>
                                        </p:attrNameLst>
                                      </p:cBhvr>
                                      <p:tavLst>
                                        <p:tav tm="0">
                                          <p:val>
                                            <p:strVal val="1+#ppt_h/2"/>
                                          </p:val>
                                        </p:tav>
                                        <p:tav tm="100000">
                                          <p:val>
                                            <p:strVal val="#ppt_y"/>
                                          </p:val>
                                        </p:tav>
                                      </p:tavLst>
                                    </p:anim>
                                  </p:childTnLst>
                                </p:cTn>
                              </p:par>
                              <p:par>
                                <p:cTn fill="hold" id="30" nodeType="withEffect" presetClass="entr" presetID="2" presetSubtype="1">
                                  <p:stCondLst>
                                    <p:cond delay="0"/>
                                  </p:stCondLst>
                                  <p:childTnLst>
                                    <p:set>
                                      <p:cBhvr>
                                        <p:cTn dur="1" fill="hold" id="31">
                                          <p:stCondLst>
                                            <p:cond delay="0"/>
                                          </p:stCondLst>
                                        </p:cTn>
                                        <p:tgtEl>
                                          <p:spTgt spid="16"/>
                                        </p:tgtEl>
                                        <p:attrNameLst>
                                          <p:attrName>style.visibility</p:attrName>
                                        </p:attrNameLst>
                                      </p:cBhvr>
                                      <p:to>
                                        <p:strVal val="visible"/>
                                      </p:to>
                                    </p:set>
                                    <p:anim calcmode="lin" valueType="num">
                                      <p:cBhvr additive="base">
                                        <p:cTn dur="300" fill="hold" id="32"/>
                                        <p:tgtEl>
                                          <p:spTgt spid="16"/>
                                        </p:tgtEl>
                                        <p:attrNameLst>
                                          <p:attrName>ppt_x</p:attrName>
                                        </p:attrNameLst>
                                      </p:cBhvr>
                                      <p:tavLst>
                                        <p:tav tm="0">
                                          <p:val>
                                            <p:strVal val="#ppt_x"/>
                                          </p:val>
                                        </p:tav>
                                        <p:tav tm="100000">
                                          <p:val>
                                            <p:strVal val="#ppt_x"/>
                                          </p:val>
                                        </p:tav>
                                      </p:tavLst>
                                    </p:anim>
                                    <p:anim calcmode="lin" valueType="num">
                                      <p:cBhvr additive="base">
                                        <p:cTn dur="300" fill="hold" id="33"/>
                                        <p:tgtEl>
                                          <p:spTgt spid="16"/>
                                        </p:tgtEl>
                                        <p:attrNameLst>
                                          <p:attrName>ppt_y</p:attrName>
                                        </p:attrNameLst>
                                      </p:cBhvr>
                                      <p:tavLst>
                                        <p:tav tm="0">
                                          <p:val>
                                            <p:strVal val="0-#ppt_h/2"/>
                                          </p:val>
                                        </p:tav>
                                        <p:tav tm="100000">
                                          <p:val>
                                            <p:strVal val="#ppt_y"/>
                                          </p:val>
                                        </p:tav>
                                      </p:tavLst>
                                    </p:anim>
                                  </p:childTnLst>
                                </p:cTn>
                              </p:par>
                            </p:childTnLst>
                          </p:cTn>
                        </p:par>
                        <p:par>
                          <p:cTn fill="hold" id="34" nodeType="afterGroup">
                            <p:stCondLst>
                              <p:cond delay="2100"/>
                            </p:stCondLst>
                            <p:childTnLst>
                              <p:par>
                                <p:cTn fill="hold" id="35" nodeType="afterEffect" presetClass="entr" presetID="10" presetSubtype="0">
                                  <p:stCondLst>
                                    <p:cond delay="0"/>
                                  </p:stCondLst>
                                  <p:childTnLst>
                                    <p:set>
                                      <p:cBhvr>
                                        <p:cTn dur="1" fill="hold" id="36">
                                          <p:stCondLst>
                                            <p:cond delay="0"/>
                                          </p:stCondLst>
                                        </p:cTn>
                                        <p:tgtEl>
                                          <p:spTgt spid="8"/>
                                        </p:tgtEl>
                                        <p:attrNameLst>
                                          <p:attrName>style.visibility</p:attrName>
                                        </p:attrNameLst>
                                      </p:cBhvr>
                                      <p:to>
                                        <p:strVal val="visible"/>
                                      </p:to>
                                    </p:set>
                                    <p:animEffect filter="fade" transition="in">
                                      <p:cBhvr>
                                        <p:cTn dur="500" id="37"/>
                                        <p:tgtEl>
                                          <p:spTgt spid="8"/>
                                        </p:tgtEl>
                                      </p:cBhvr>
                                    </p:animEffect>
                                  </p:childTnLst>
                                </p:cTn>
                              </p:par>
                              <p:par>
                                <p:cTn fill="hold" id="38" nodeType="withEffect" presetClass="entr" presetID="31" presetSubtype="0">
                                  <p:stCondLst>
                                    <p:cond delay="0"/>
                                  </p:stCondLst>
                                  <p:childTnLst>
                                    <p:set>
                                      <p:cBhvr>
                                        <p:cTn dur="1" fill="hold" id="39">
                                          <p:stCondLst>
                                            <p:cond delay="0"/>
                                          </p:stCondLst>
                                        </p:cTn>
                                        <p:tgtEl>
                                          <p:spTgt spid="8"/>
                                        </p:tgtEl>
                                        <p:attrNameLst>
                                          <p:attrName>style.visibility</p:attrName>
                                        </p:attrNameLst>
                                      </p:cBhvr>
                                      <p:to>
                                        <p:strVal val="visible"/>
                                      </p:to>
                                    </p:set>
                                    <p:anim calcmode="lin" valueType="num">
                                      <p:cBhvr>
                                        <p:cTn dur="500" fill="hold" id="40"/>
                                        <p:tgtEl>
                                          <p:spTgt spid="8"/>
                                        </p:tgtEl>
                                        <p:attrNameLst>
                                          <p:attrName>ppt_w</p:attrName>
                                        </p:attrNameLst>
                                      </p:cBhvr>
                                      <p:tavLst>
                                        <p:tav tm="0">
                                          <p:val>
                                            <p:fltVal val="0"/>
                                          </p:val>
                                        </p:tav>
                                        <p:tav tm="100000">
                                          <p:val>
                                            <p:strVal val="#ppt_w"/>
                                          </p:val>
                                        </p:tav>
                                      </p:tavLst>
                                    </p:anim>
                                    <p:anim calcmode="lin" valueType="num">
                                      <p:cBhvr>
                                        <p:cTn dur="500" fill="hold" id="41"/>
                                        <p:tgtEl>
                                          <p:spTgt spid="8"/>
                                        </p:tgtEl>
                                        <p:attrNameLst>
                                          <p:attrName>ppt_h</p:attrName>
                                        </p:attrNameLst>
                                      </p:cBhvr>
                                      <p:tavLst>
                                        <p:tav tm="0">
                                          <p:val>
                                            <p:fltVal val="0"/>
                                          </p:val>
                                        </p:tav>
                                        <p:tav tm="100000">
                                          <p:val>
                                            <p:strVal val="#ppt_h"/>
                                          </p:val>
                                        </p:tav>
                                      </p:tavLst>
                                    </p:anim>
                                    <p:anim calcmode="lin" valueType="num">
                                      <p:cBhvr>
                                        <p:cTn dur="500" fill="hold" id="42"/>
                                        <p:tgtEl>
                                          <p:spTgt spid="8"/>
                                        </p:tgtEl>
                                        <p:attrNameLst>
                                          <p:attrName>style.rotation</p:attrName>
                                        </p:attrNameLst>
                                      </p:cBhvr>
                                      <p:tavLst>
                                        <p:tav tm="0">
                                          <p:val>
                                            <p:fltVal val="90"/>
                                          </p:val>
                                        </p:tav>
                                        <p:tav tm="100000">
                                          <p:val>
                                            <p:fltVal val="0"/>
                                          </p:val>
                                        </p:tav>
                                      </p:tavLst>
                                    </p:anim>
                                    <p:animEffect filter="fade" transition="in">
                                      <p:cBhvr>
                                        <p:cTn dur="500" id="43"/>
                                        <p:tgtEl>
                                          <p:spTgt spid="8"/>
                                        </p:tgtEl>
                                      </p:cBhvr>
                                    </p:animEffect>
                                  </p:childTnLst>
                                </p:cTn>
                              </p:par>
                            </p:childTnLst>
                          </p:cTn>
                        </p:par>
                        <p:par>
                          <p:cTn fill="hold" id="44" nodeType="afterGroup">
                            <p:stCondLst>
                              <p:cond delay="2600"/>
                            </p:stCondLst>
                            <p:childTnLst>
                              <p:par>
                                <p:cTn fill="hold" grpId="0" id="45" nodeType="afterEffect" presetClass="entr" presetID="10" presetSubtype="0" repeatCount="3000">
                                  <p:stCondLst>
                                    <p:cond delay="0"/>
                                  </p:stCondLst>
                                  <p:childTnLst>
                                    <p:set>
                                      <p:cBhvr>
                                        <p:cTn dur="1" fill="hold" id="46">
                                          <p:stCondLst>
                                            <p:cond delay="0"/>
                                          </p:stCondLst>
                                        </p:cTn>
                                        <p:tgtEl>
                                          <p:spTgt spid="21"/>
                                        </p:tgtEl>
                                        <p:attrNameLst>
                                          <p:attrName>style.visibility</p:attrName>
                                        </p:attrNameLst>
                                      </p:cBhvr>
                                      <p:to>
                                        <p:strVal val="visible"/>
                                      </p:to>
                                    </p:set>
                                    <p:animEffect filter="fade" transition="in">
                                      <p:cBhvr>
                                        <p:cTn dur="150" id="47"/>
                                        <p:tgtEl>
                                          <p:spTgt spid="21"/>
                                        </p:tgtEl>
                                      </p:cBhvr>
                                    </p:animEffect>
                                  </p:childTnLst>
                                </p:cTn>
                              </p:par>
                            </p:childTnLst>
                          </p:cTn>
                        </p:par>
                        <p:par>
                          <p:cTn fill="hold" id="48" nodeType="afterGroup">
                            <p:stCondLst>
                              <p:cond delay="2750"/>
                            </p:stCondLst>
                            <p:childTnLst>
                              <p:par>
                                <p:cTn fill="hold" id="49" nodeType="afterEffect" presetClass="entr" presetID="22" presetSubtype="2">
                                  <p:stCondLst>
                                    <p:cond delay="0"/>
                                  </p:stCondLst>
                                  <p:childTnLst>
                                    <p:set>
                                      <p:cBhvr>
                                        <p:cTn dur="1" fill="hold" id="50">
                                          <p:stCondLst>
                                            <p:cond delay="0"/>
                                          </p:stCondLst>
                                        </p:cTn>
                                        <p:tgtEl>
                                          <p:spTgt spid="18"/>
                                        </p:tgtEl>
                                        <p:attrNameLst>
                                          <p:attrName>style.visibility</p:attrName>
                                        </p:attrNameLst>
                                      </p:cBhvr>
                                      <p:to>
                                        <p:strVal val="visible"/>
                                      </p:to>
                                    </p:set>
                                    <p:animEffect filter="wipe(right)" transition="in">
                                      <p:cBhvr>
                                        <p:cTn dur="300" id="51"/>
                                        <p:tgtEl>
                                          <p:spTgt spid="18"/>
                                        </p:tgtEl>
                                      </p:cBhvr>
                                    </p:animEffect>
                                  </p:childTnLst>
                                </p:cTn>
                              </p:par>
                            </p:childTnLst>
                          </p:cTn>
                        </p:par>
                        <p:par>
                          <p:cTn fill="hold" id="52" nodeType="afterGroup">
                            <p:stCondLst>
                              <p:cond delay="3050"/>
                            </p:stCondLst>
                            <p:childTnLst>
                              <p:par>
                                <p:cTn fill="hold" grpId="0" id="53" nodeType="afterEffect" presetClass="entr" presetID="2" presetSubtype="2">
                                  <p:stCondLst>
                                    <p:cond delay="0"/>
                                  </p:stCondLst>
                                  <p:childTnLst>
                                    <p:set>
                                      <p:cBhvr>
                                        <p:cTn dur="1" fill="hold" id="54">
                                          <p:stCondLst>
                                            <p:cond delay="0"/>
                                          </p:stCondLst>
                                        </p:cTn>
                                        <p:tgtEl>
                                          <p:spTgt spid="22"/>
                                        </p:tgtEl>
                                        <p:attrNameLst>
                                          <p:attrName>style.visibility</p:attrName>
                                        </p:attrNameLst>
                                      </p:cBhvr>
                                      <p:to>
                                        <p:strVal val="visible"/>
                                      </p:to>
                                    </p:set>
                                    <p:anim calcmode="lin" valueType="num">
                                      <p:cBhvr additive="base">
                                        <p:cTn dur="300" fill="hold" id="55"/>
                                        <p:tgtEl>
                                          <p:spTgt spid="22"/>
                                        </p:tgtEl>
                                        <p:attrNameLst>
                                          <p:attrName>ppt_x</p:attrName>
                                        </p:attrNameLst>
                                      </p:cBhvr>
                                      <p:tavLst>
                                        <p:tav tm="0">
                                          <p:val>
                                            <p:strVal val="1+#ppt_w/2"/>
                                          </p:val>
                                        </p:tav>
                                        <p:tav tm="100000">
                                          <p:val>
                                            <p:strVal val="#ppt_x"/>
                                          </p:val>
                                        </p:tav>
                                      </p:tavLst>
                                    </p:anim>
                                    <p:anim calcmode="lin" valueType="num">
                                      <p:cBhvr additive="base">
                                        <p:cTn dur="300" fill="hold" id="56"/>
                                        <p:tgtEl>
                                          <p:spTgt spid="22"/>
                                        </p:tgtEl>
                                        <p:attrNameLst>
                                          <p:attrName>ppt_y</p:attrName>
                                        </p:attrNameLst>
                                      </p:cBhvr>
                                      <p:tavLst>
                                        <p:tav tm="0">
                                          <p:val>
                                            <p:strVal val="#ppt_y"/>
                                          </p:val>
                                        </p:tav>
                                        <p:tav tm="100000">
                                          <p:val>
                                            <p:strVal val="#ppt_y"/>
                                          </p:val>
                                        </p:tav>
                                      </p:tavLst>
                                    </p:anim>
                                  </p:childTnLst>
                                </p:cTn>
                              </p:par>
                            </p:childTnLst>
                          </p:cTn>
                        </p:par>
                        <p:par>
                          <p:cTn fill="hold" id="57" nodeType="afterGroup">
                            <p:stCondLst>
                              <p:cond delay="3350"/>
                            </p:stCondLst>
                            <p:childTnLst>
                              <p:par>
                                <p:cTn fill="hold" grpId="0" id="58" nodeType="afterEffect" presetClass="entr" presetID="10" presetSubtype="0" repeatCount="3000">
                                  <p:stCondLst>
                                    <p:cond delay="0"/>
                                  </p:stCondLst>
                                  <p:childTnLst>
                                    <p:set>
                                      <p:cBhvr>
                                        <p:cTn dur="1" fill="hold" id="59">
                                          <p:stCondLst>
                                            <p:cond delay="0"/>
                                          </p:stCondLst>
                                        </p:cTn>
                                        <p:tgtEl>
                                          <p:spTgt spid="23"/>
                                        </p:tgtEl>
                                        <p:attrNameLst>
                                          <p:attrName>style.visibility</p:attrName>
                                        </p:attrNameLst>
                                      </p:cBhvr>
                                      <p:to>
                                        <p:strVal val="visible"/>
                                      </p:to>
                                    </p:set>
                                    <p:animEffect filter="fade" transition="in">
                                      <p:cBhvr>
                                        <p:cTn dur="150" id="60"/>
                                        <p:tgtEl>
                                          <p:spTgt spid="23"/>
                                        </p:tgtEl>
                                      </p:cBhvr>
                                    </p:animEffect>
                                  </p:childTnLst>
                                </p:cTn>
                              </p:par>
                            </p:childTnLst>
                          </p:cTn>
                        </p:par>
                        <p:par>
                          <p:cTn fill="hold" id="61" nodeType="afterGroup">
                            <p:stCondLst>
                              <p:cond delay="3500"/>
                            </p:stCondLst>
                            <p:childTnLst>
                              <p:par>
                                <p:cTn fill="hold" id="62" nodeType="afterEffect" presetClass="entr" presetID="22" presetSubtype="2">
                                  <p:stCondLst>
                                    <p:cond delay="0"/>
                                  </p:stCondLst>
                                  <p:childTnLst>
                                    <p:set>
                                      <p:cBhvr>
                                        <p:cTn dur="1" fill="hold" id="63">
                                          <p:stCondLst>
                                            <p:cond delay="0"/>
                                          </p:stCondLst>
                                        </p:cTn>
                                        <p:tgtEl>
                                          <p:spTgt spid="24"/>
                                        </p:tgtEl>
                                        <p:attrNameLst>
                                          <p:attrName>style.visibility</p:attrName>
                                        </p:attrNameLst>
                                      </p:cBhvr>
                                      <p:to>
                                        <p:strVal val="visible"/>
                                      </p:to>
                                    </p:set>
                                    <p:animEffect filter="wipe(right)" transition="in">
                                      <p:cBhvr>
                                        <p:cTn dur="300" id="64"/>
                                        <p:tgtEl>
                                          <p:spTgt spid="24"/>
                                        </p:tgtEl>
                                      </p:cBhvr>
                                    </p:animEffect>
                                  </p:childTnLst>
                                </p:cTn>
                              </p:par>
                            </p:childTnLst>
                          </p:cTn>
                        </p:par>
                        <p:par>
                          <p:cTn fill="hold" id="65" nodeType="afterGroup">
                            <p:stCondLst>
                              <p:cond delay="3800"/>
                            </p:stCondLst>
                            <p:childTnLst>
                              <p:par>
                                <p:cTn fill="hold" grpId="0" id="66" nodeType="afterEffect" presetClass="entr" presetID="2" presetSubtype="2">
                                  <p:stCondLst>
                                    <p:cond delay="0"/>
                                  </p:stCondLst>
                                  <p:childTnLst>
                                    <p:set>
                                      <p:cBhvr>
                                        <p:cTn dur="1" fill="hold" id="67">
                                          <p:stCondLst>
                                            <p:cond delay="0"/>
                                          </p:stCondLst>
                                        </p:cTn>
                                        <p:tgtEl>
                                          <p:spTgt spid="25"/>
                                        </p:tgtEl>
                                        <p:attrNameLst>
                                          <p:attrName>style.visibility</p:attrName>
                                        </p:attrNameLst>
                                      </p:cBhvr>
                                      <p:to>
                                        <p:strVal val="visible"/>
                                      </p:to>
                                    </p:set>
                                    <p:anim calcmode="lin" valueType="num">
                                      <p:cBhvr additive="base">
                                        <p:cTn dur="300" fill="hold" id="68"/>
                                        <p:tgtEl>
                                          <p:spTgt spid="25"/>
                                        </p:tgtEl>
                                        <p:attrNameLst>
                                          <p:attrName>ppt_x</p:attrName>
                                        </p:attrNameLst>
                                      </p:cBhvr>
                                      <p:tavLst>
                                        <p:tav tm="0">
                                          <p:val>
                                            <p:strVal val="1+#ppt_w/2"/>
                                          </p:val>
                                        </p:tav>
                                        <p:tav tm="100000">
                                          <p:val>
                                            <p:strVal val="#ppt_x"/>
                                          </p:val>
                                        </p:tav>
                                      </p:tavLst>
                                    </p:anim>
                                    <p:anim calcmode="lin" valueType="num">
                                      <p:cBhvr additive="base">
                                        <p:cTn dur="300" fill="hold" id="69"/>
                                        <p:tgtEl>
                                          <p:spTgt spid="25"/>
                                        </p:tgtEl>
                                        <p:attrNameLst>
                                          <p:attrName>ppt_y</p:attrName>
                                        </p:attrNameLst>
                                      </p:cBhvr>
                                      <p:tavLst>
                                        <p:tav tm="0">
                                          <p:val>
                                            <p:strVal val="#ppt_y"/>
                                          </p:val>
                                        </p:tav>
                                        <p:tav tm="100000">
                                          <p:val>
                                            <p:strVal val="#ppt_y"/>
                                          </p:val>
                                        </p:tav>
                                      </p:tavLst>
                                    </p:anim>
                                  </p:childTnLst>
                                </p:cTn>
                              </p:par>
                            </p:childTnLst>
                          </p:cTn>
                        </p:par>
                        <p:par>
                          <p:cTn fill="hold" id="70" nodeType="afterGroup">
                            <p:stCondLst>
                              <p:cond delay="4100"/>
                            </p:stCondLst>
                            <p:childTnLst>
                              <p:par>
                                <p:cTn fill="hold" grpId="0" id="71" nodeType="afterEffect" presetClass="entr" presetID="10" presetSubtype="0" repeatCount="3000">
                                  <p:stCondLst>
                                    <p:cond delay="0"/>
                                  </p:stCondLst>
                                  <p:childTnLst>
                                    <p:set>
                                      <p:cBhvr>
                                        <p:cTn dur="1" fill="hold" id="72">
                                          <p:stCondLst>
                                            <p:cond delay="0"/>
                                          </p:stCondLst>
                                        </p:cTn>
                                        <p:tgtEl>
                                          <p:spTgt spid="29"/>
                                        </p:tgtEl>
                                        <p:attrNameLst>
                                          <p:attrName>style.visibility</p:attrName>
                                        </p:attrNameLst>
                                      </p:cBhvr>
                                      <p:to>
                                        <p:strVal val="visible"/>
                                      </p:to>
                                    </p:set>
                                    <p:animEffect filter="fade" transition="in">
                                      <p:cBhvr>
                                        <p:cTn dur="150" id="73"/>
                                        <p:tgtEl>
                                          <p:spTgt spid="29"/>
                                        </p:tgtEl>
                                      </p:cBhvr>
                                    </p:animEffect>
                                  </p:childTnLst>
                                </p:cTn>
                              </p:par>
                            </p:childTnLst>
                          </p:cTn>
                        </p:par>
                        <p:par>
                          <p:cTn fill="hold" id="74" nodeType="afterGroup">
                            <p:stCondLst>
                              <p:cond delay="4250"/>
                            </p:stCondLst>
                            <p:childTnLst>
                              <p:par>
                                <p:cTn fill="hold" id="75" nodeType="afterEffect" presetClass="entr" presetID="22" presetSubtype="2">
                                  <p:stCondLst>
                                    <p:cond delay="0"/>
                                  </p:stCondLst>
                                  <p:childTnLst>
                                    <p:set>
                                      <p:cBhvr>
                                        <p:cTn dur="1" fill="hold" id="76">
                                          <p:stCondLst>
                                            <p:cond delay="0"/>
                                          </p:stCondLst>
                                        </p:cTn>
                                        <p:tgtEl>
                                          <p:spTgt spid="26"/>
                                        </p:tgtEl>
                                        <p:attrNameLst>
                                          <p:attrName>style.visibility</p:attrName>
                                        </p:attrNameLst>
                                      </p:cBhvr>
                                      <p:to>
                                        <p:strVal val="visible"/>
                                      </p:to>
                                    </p:set>
                                    <p:animEffect filter="wipe(right)" transition="in">
                                      <p:cBhvr>
                                        <p:cTn dur="300" id="77"/>
                                        <p:tgtEl>
                                          <p:spTgt spid="26"/>
                                        </p:tgtEl>
                                      </p:cBhvr>
                                    </p:animEffect>
                                  </p:childTnLst>
                                </p:cTn>
                              </p:par>
                            </p:childTnLst>
                          </p:cTn>
                        </p:par>
                        <p:par>
                          <p:cTn fill="hold" id="78" nodeType="afterGroup">
                            <p:stCondLst>
                              <p:cond delay="4550"/>
                            </p:stCondLst>
                            <p:childTnLst>
                              <p:par>
                                <p:cTn fill="hold" grpId="0" id="79" nodeType="afterEffect" presetClass="entr" presetID="2" presetSubtype="2">
                                  <p:stCondLst>
                                    <p:cond delay="0"/>
                                  </p:stCondLst>
                                  <p:childTnLst>
                                    <p:set>
                                      <p:cBhvr>
                                        <p:cTn dur="1" fill="hold" id="80">
                                          <p:stCondLst>
                                            <p:cond delay="0"/>
                                          </p:stCondLst>
                                        </p:cTn>
                                        <p:tgtEl>
                                          <p:spTgt spid="30"/>
                                        </p:tgtEl>
                                        <p:attrNameLst>
                                          <p:attrName>style.visibility</p:attrName>
                                        </p:attrNameLst>
                                      </p:cBhvr>
                                      <p:to>
                                        <p:strVal val="visible"/>
                                      </p:to>
                                    </p:set>
                                    <p:anim calcmode="lin" valueType="num">
                                      <p:cBhvr additive="base">
                                        <p:cTn dur="300" fill="hold" id="81"/>
                                        <p:tgtEl>
                                          <p:spTgt spid="30"/>
                                        </p:tgtEl>
                                        <p:attrNameLst>
                                          <p:attrName>ppt_x</p:attrName>
                                        </p:attrNameLst>
                                      </p:cBhvr>
                                      <p:tavLst>
                                        <p:tav tm="0">
                                          <p:val>
                                            <p:strVal val="1+#ppt_w/2"/>
                                          </p:val>
                                        </p:tav>
                                        <p:tav tm="100000">
                                          <p:val>
                                            <p:strVal val="#ppt_x"/>
                                          </p:val>
                                        </p:tav>
                                      </p:tavLst>
                                    </p:anim>
                                    <p:anim calcmode="lin" valueType="num">
                                      <p:cBhvr additive="base">
                                        <p:cTn dur="300" fill="hold" id="82"/>
                                        <p:tgtEl>
                                          <p:spTgt spid="30"/>
                                        </p:tgtEl>
                                        <p:attrNameLst>
                                          <p:attrName>ppt_y</p:attrName>
                                        </p:attrNameLst>
                                      </p:cBhvr>
                                      <p:tavLst>
                                        <p:tav tm="0">
                                          <p:val>
                                            <p:strVal val="#ppt_y"/>
                                          </p:val>
                                        </p:tav>
                                        <p:tav tm="100000">
                                          <p:val>
                                            <p:strVal val="#ppt_y"/>
                                          </p:val>
                                        </p:tav>
                                      </p:tavLst>
                                    </p:anim>
                                  </p:childTnLst>
                                </p:cTn>
                              </p:par>
                            </p:childTnLst>
                          </p:cTn>
                        </p:par>
                        <p:par>
                          <p:cTn fill="hold" id="83" nodeType="afterGroup">
                            <p:stCondLst>
                              <p:cond delay="4850"/>
                            </p:stCondLst>
                            <p:childTnLst>
                              <p:par>
                                <p:cTn fill="hold" grpId="0" id="84" nodeType="afterEffect" presetClass="entr" presetID="10" presetSubtype="0" repeatCount="3000">
                                  <p:stCondLst>
                                    <p:cond delay="0"/>
                                  </p:stCondLst>
                                  <p:childTnLst>
                                    <p:set>
                                      <p:cBhvr>
                                        <p:cTn dur="1" fill="hold" id="85">
                                          <p:stCondLst>
                                            <p:cond delay="0"/>
                                          </p:stCondLst>
                                        </p:cTn>
                                        <p:tgtEl>
                                          <p:spTgt spid="34"/>
                                        </p:tgtEl>
                                        <p:attrNameLst>
                                          <p:attrName>style.visibility</p:attrName>
                                        </p:attrNameLst>
                                      </p:cBhvr>
                                      <p:to>
                                        <p:strVal val="visible"/>
                                      </p:to>
                                    </p:set>
                                    <p:animEffect filter="fade" transition="in">
                                      <p:cBhvr>
                                        <p:cTn dur="150" id="86"/>
                                        <p:tgtEl>
                                          <p:spTgt spid="34"/>
                                        </p:tgtEl>
                                      </p:cBhvr>
                                    </p:animEffect>
                                  </p:childTnLst>
                                </p:cTn>
                              </p:par>
                            </p:childTnLst>
                          </p:cTn>
                        </p:par>
                        <p:par>
                          <p:cTn fill="hold" id="87" nodeType="afterGroup">
                            <p:stCondLst>
                              <p:cond delay="5000"/>
                            </p:stCondLst>
                            <p:childTnLst>
                              <p:par>
                                <p:cTn fill="hold" id="88" nodeType="afterEffect" presetClass="entr" presetID="22" presetSubtype="8">
                                  <p:stCondLst>
                                    <p:cond delay="0"/>
                                  </p:stCondLst>
                                  <p:childTnLst>
                                    <p:set>
                                      <p:cBhvr>
                                        <p:cTn dur="1" fill="hold" id="89">
                                          <p:stCondLst>
                                            <p:cond delay="0"/>
                                          </p:stCondLst>
                                        </p:cTn>
                                        <p:tgtEl>
                                          <p:spTgt spid="31"/>
                                        </p:tgtEl>
                                        <p:attrNameLst>
                                          <p:attrName>style.visibility</p:attrName>
                                        </p:attrNameLst>
                                      </p:cBhvr>
                                      <p:to>
                                        <p:strVal val="visible"/>
                                      </p:to>
                                    </p:set>
                                    <p:animEffect filter="wipe(left)" transition="in">
                                      <p:cBhvr>
                                        <p:cTn dur="300" id="90"/>
                                        <p:tgtEl>
                                          <p:spTgt spid="31"/>
                                        </p:tgtEl>
                                      </p:cBhvr>
                                    </p:animEffect>
                                  </p:childTnLst>
                                </p:cTn>
                              </p:par>
                            </p:childTnLst>
                          </p:cTn>
                        </p:par>
                        <p:par>
                          <p:cTn fill="hold" id="91" nodeType="afterGroup">
                            <p:stCondLst>
                              <p:cond delay="5300"/>
                            </p:stCondLst>
                            <p:childTnLst>
                              <p:par>
                                <p:cTn fill="hold" grpId="0" id="92" nodeType="afterEffect" presetClass="entr" presetID="2" presetSubtype="2">
                                  <p:stCondLst>
                                    <p:cond delay="0"/>
                                  </p:stCondLst>
                                  <p:childTnLst>
                                    <p:set>
                                      <p:cBhvr>
                                        <p:cTn dur="1" fill="hold" id="93">
                                          <p:stCondLst>
                                            <p:cond delay="0"/>
                                          </p:stCondLst>
                                        </p:cTn>
                                        <p:tgtEl>
                                          <p:spTgt spid="35"/>
                                        </p:tgtEl>
                                        <p:attrNameLst>
                                          <p:attrName>style.visibility</p:attrName>
                                        </p:attrNameLst>
                                      </p:cBhvr>
                                      <p:to>
                                        <p:strVal val="visible"/>
                                      </p:to>
                                    </p:set>
                                    <p:anim calcmode="lin" valueType="num">
                                      <p:cBhvr additive="base">
                                        <p:cTn dur="300" fill="hold" id="94"/>
                                        <p:tgtEl>
                                          <p:spTgt spid="35"/>
                                        </p:tgtEl>
                                        <p:attrNameLst>
                                          <p:attrName>ppt_x</p:attrName>
                                        </p:attrNameLst>
                                      </p:cBhvr>
                                      <p:tavLst>
                                        <p:tav tm="0">
                                          <p:val>
                                            <p:strVal val="1+#ppt_w/2"/>
                                          </p:val>
                                        </p:tav>
                                        <p:tav tm="100000">
                                          <p:val>
                                            <p:strVal val="#ppt_x"/>
                                          </p:val>
                                        </p:tav>
                                      </p:tavLst>
                                    </p:anim>
                                    <p:anim calcmode="lin" valueType="num">
                                      <p:cBhvr additive="base">
                                        <p:cTn dur="300" fill="hold" id="95"/>
                                        <p:tgtEl>
                                          <p:spTgt spid="35"/>
                                        </p:tgtEl>
                                        <p:attrNameLst>
                                          <p:attrName>ppt_y</p:attrName>
                                        </p:attrNameLst>
                                      </p:cBhvr>
                                      <p:tavLst>
                                        <p:tav tm="0">
                                          <p:val>
                                            <p:strVal val="#ppt_y"/>
                                          </p:val>
                                        </p:tav>
                                        <p:tav tm="100000">
                                          <p:val>
                                            <p:strVal val="#ppt_y"/>
                                          </p:val>
                                        </p:tav>
                                      </p:tavLst>
                                    </p:anim>
                                  </p:childTnLst>
                                </p:cTn>
                              </p:par>
                            </p:childTnLst>
                          </p:cTn>
                        </p:par>
                        <p:par>
                          <p:cTn fill="hold" id="96" nodeType="afterGroup">
                            <p:stCondLst>
                              <p:cond delay="5600"/>
                            </p:stCondLst>
                            <p:childTnLst>
                              <p:par>
                                <p:cTn fill="hold" grpId="0" id="97" nodeType="afterEffect" presetClass="entr" presetID="10" presetSubtype="0" repeatCount="3000">
                                  <p:stCondLst>
                                    <p:cond delay="0"/>
                                  </p:stCondLst>
                                  <p:childTnLst>
                                    <p:set>
                                      <p:cBhvr>
                                        <p:cTn dur="1" fill="hold" id="98">
                                          <p:stCondLst>
                                            <p:cond delay="0"/>
                                          </p:stCondLst>
                                        </p:cTn>
                                        <p:tgtEl>
                                          <p:spTgt spid="36"/>
                                        </p:tgtEl>
                                        <p:attrNameLst>
                                          <p:attrName>style.visibility</p:attrName>
                                        </p:attrNameLst>
                                      </p:cBhvr>
                                      <p:to>
                                        <p:strVal val="visible"/>
                                      </p:to>
                                    </p:set>
                                    <p:animEffect filter="fade" transition="in">
                                      <p:cBhvr>
                                        <p:cTn dur="150" id="99"/>
                                        <p:tgtEl>
                                          <p:spTgt spid="36"/>
                                        </p:tgtEl>
                                      </p:cBhvr>
                                    </p:animEffect>
                                  </p:childTnLst>
                                </p:cTn>
                              </p:par>
                            </p:childTnLst>
                          </p:cTn>
                        </p:par>
                        <p:par>
                          <p:cTn fill="hold" id="100" nodeType="afterGroup">
                            <p:stCondLst>
                              <p:cond delay="5750"/>
                            </p:stCondLst>
                            <p:childTnLst>
                              <p:par>
                                <p:cTn fill="hold" id="101" nodeType="afterEffect" presetClass="entr" presetID="22" presetSubtype="8">
                                  <p:stCondLst>
                                    <p:cond delay="0"/>
                                  </p:stCondLst>
                                  <p:childTnLst>
                                    <p:set>
                                      <p:cBhvr>
                                        <p:cTn dur="1" fill="hold" id="102">
                                          <p:stCondLst>
                                            <p:cond delay="0"/>
                                          </p:stCondLst>
                                        </p:cTn>
                                        <p:tgtEl>
                                          <p:spTgt spid="37"/>
                                        </p:tgtEl>
                                        <p:attrNameLst>
                                          <p:attrName>style.visibility</p:attrName>
                                        </p:attrNameLst>
                                      </p:cBhvr>
                                      <p:to>
                                        <p:strVal val="visible"/>
                                      </p:to>
                                    </p:set>
                                    <p:animEffect filter="wipe(left)" transition="in">
                                      <p:cBhvr>
                                        <p:cTn dur="300" id="103"/>
                                        <p:tgtEl>
                                          <p:spTgt spid="37"/>
                                        </p:tgtEl>
                                      </p:cBhvr>
                                    </p:animEffect>
                                  </p:childTnLst>
                                </p:cTn>
                              </p:par>
                            </p:childTnLst>
                          </p:cTn>
                        </p:par>
                        <p:par>
                          <p:cTn fill="hold" id="104" nodeType="afterGroup">
                            <p:stCondLst>
                              <p:cond delay="6050"/>
                            </p:stCondLst>
                            <p:childTnLst>
                              <p:par>
                                <p:cTn fill="hold" grpId="0" id="105" nodeType="afterEffect" presetClass="entr" presetID="2" presetSubtype="2">
                                  <p:stCondLst>
                                    <p:cond delay="0"/>
                                  </p:stCondLst>
                                  <p:childTnLst>
                                    <p:set>
                                      <p:cBhvr>
                                        <p:cTn dur="1" fill="hold" id="106">
                                          <p:stCondLst>
                                            <p:cond delay="0"/>
                                          </p:stCondLst>
                                        </p:cTn>
                                        <p:tgtEl>
                                          <p:spTgt spid="38"/>
                                        </p:tgtEl>
                                        <p:attrNameLst>
                                          <p:attrName>style.visibility</p:attrName>
                                        </p:attrNameLst>
                                      </p:cBhvr>
                                      <p:to>
                                        <p:strVal val="visible"/>
                                      </p:to>
                                    </p:set>
                                    <p:anim calcmode="lin" valueType="num">
                                      <p:cBhvr additive="base">
                                        <p:cTn dur="300" fill="hold" id="107"/>
                                        <p:tgtEl>
                                          <p:spTgt spid="38"/>
                                        </p:tgtEl>
                                        <p:attrNameLst>
                                          <p:attrName>ppt_x</p:attrName>
                                        </p:attrNameLst>
                                      </p:cBhvr>
                                      <p:tavLst>
                                        <p:tav tm="0">
                                          <p:val>
                                            <p:strVal val="1+#ppt_w/2"/>
                                          </p:val>
                                        </p:tav>
                                        <p:tav tm="100000">
                                          <p:val>
                                            <p:strVal val="#ppt_x"/>
                                          </p:val>
                                        </p:tav>
                                      </p:tavLst>
                                    </p:anim>
                                    <p:anim calcmode="lin" valueType="num">
                                      <p:cBhvr additive="base">
                                        <p:cTn dur="300" fill="hold" id="108"/>
                                        <p:tgtEl>
                                          <p:spTgt spid="38"/>
                                        </p:tgtEl>
                                        <p:attrNameLst>
                                          <p:attrName>ppt_y</p:attrName>
                                        </p:attrNameLst>
                                      </p:cBhvr>
                                      <p:tavLst>
                                        <p:tav tm="0">
                                          <p:val>
                                            <p:strVal val="#ppt_y"/>
                                          </p:val>
                                        </p:tav>
                                        <p:tav tm="100000">
                                          <p:val>
                                            <p:strVal val="#ppt_y"/>
                                          </p:val>
                                        </p:tav>
                                      </p:tavLst>
                                    </p:anim>
                                  </p:childTnLst>
                                </p:cTn>
                              </p:par>
                            </p:childTnLst>
                          </p:cTn>
                        </p:par>
                        <p:par>
                          <p:cTn fill="hold" id="109" nodeType="afterGroup">
                            <p:stCondLst>
                              <p:cond delay="6350"/>
                            </p:stCondLst>
                            <p:childTnLst>
                              <p:par>
                                <p:cTn fill="hold" grpId="0" id="110" nodeType="afterEffect" presetClass="entr" presetID="10" presetSubtype="0" repeatCount="3000">
                                  <p:stCondLst>
                                    <p:cond delay="0"/>
                                  </p:stCondLst>
                                  <p:childTnLst>
                                    <p:set>
                                      <p:cBhvr>
                                        <p:cTn dur="1" fill="hold" id="111">
                                          <p:stCondLst>
                                            <p:cond delay="0"/>
                                          </p:stCondLst>
                                        </p:cTn>
                                        <p:tgtEl>
                                          <p:spTgt spid="42"/>
                                        </p:tgtEl>
                                        <p:attrNameLst>
                                          <p:attrName>style.visibility</p:attrName>
                                        </p:attrNameLst>
                                      </p:cBhvr>
                                      <p:to>
                                        <p:strVal val="visible"/>
                                      </p:to>
                                    </p:set>
                                    <p:animEffect filter="fade" transition="in">
                                      <p:cBhvr>
                                        <p:cTn dur="150" id="112"/>
                                        <p:tgtEl>
                                          <p:spTgt spid="42"/>
                                        </p:tgtEl>
                                      </p:cBhvr>
                                    </p:animEffect>
                                  </p:childTnLst>
                                </p:cTn>
                              </p:par>
                            </p:childTnLst>
                          </p:cTn>
                        </p:par>
                        <p:par>
                          <p:cTn fill="hold" id="113" nodeType="afterGroup">
                            <p:stCondLst>
                              <p:cond delay="6500"/>
                            </p:stCondLst>
                            <p:childTnLst>
                              <p:par>
                                <p:cTn fill="hold" id="114" nodeType="afterEffect" presetClass="entr" presetID="22" presetSubtype="8">
                                  <p:stCondLst>
                                    <p:cond delay="0"/>
                                  </p:stCondLst>
                                  <p:childTnLst>
                                    <p:set>
                                      <p:cBhvr>
                                        <p:cTn dur="1" fill="hold" id="115">
                                          <p:stCondLst>
                                            <p:cond delay="0"/>
                                          </p:stCondLst>
                                        </p:cTn>
                                        <p:tgtEl>
                                          <p:spTgt spid="39"/>
                                        </p:tgtEl>
                                        <p:attrNameLst>
                                          <p:attrName>style.visibility</p:attrName>
                                        </p:attrNameLst>
                                      </p:cBhvr>
                                      <p:to>
                                        <p:strVal val="visible"/>
                                      </p:to>
                                    </p:set>
                                    <p:animEffect filter="wipe(left)" transition="in">
                                      <p:cBhvr>
                                        <p:cTn dur="300" id="116"/>
                                        <p:tgtEl>
                                          <p:spTgt spid="39"/>
                                        </p:tgtEl>
                                      </p:cBhvr>
                                    </p:animEffect>
                                  </p:childTnLst>
                                </p:cTn>
                              </p:par>
                            </p:childTnLst>
                          </p:cTn>
                        </p:par>
                        <p:par>
                          <p:cTn fill="hold" id="117" nodeType="afterGroup">
                            <p:stCondLst>
                              <p:cond delay="6800"/>
                            </p:stCondLst>
                            <p:childTnLst>
                              <p:par>
                                <p:cTn fill="hold" grpId="0" id="118" nodeType="afterEffect" presetClass="entr" presetID="2" presetSubtype="2">
                                  <p:stCondLst>
                                    <p:cond delay="0"/>
                                  </p:stCondLst>
                                  <p:childTnLst>
                                    <p:set>
                                      <p:cBhvr>
                                        <p:cTn dur="1" fill="hold" id="119">
                                          <p:stCondLst>
                                            <p:cond delay="0"/>
                                          </p:stCondLst>
                                        </p:cTn>
                                        <p:tgtEl>
                                          <p:spTgt spid="43"/>
                                        </p:tgtEl>
                                        <p:attrNameLst>
                                          <p:attrName>style.visibility</p:attrName>
                                        </p:attrNameLst>
                                      </p:cBhvr>
                                      <p:to>
                                        <p:strVal val="visible"/>
                                      </p:to>
                                    </p:set>
                                    <p:anim calcmode="lin" valueType="num">
                                      <p:cBhvr additive="base">
                                        <p:cTn dur="300" fill="hold" id="120"/>
                                        <p:tgtEl>
                                          <p:spTgt spid="43"/>
                                        </p:tgtEl>
                                        <p:attrNameLst>
                                          <p:attrName>ppt_x</p:attrName>
                                        </p:attrNameLst>
                                      </p:cBhvr>
                                      <p:tavLst>
                                        <p:tav tm="0">
                                          <p:val>
                                            <p:strVal val="1+#ppt_w/2"/>
                                          </p:val>
                                        </p:tav>
                                        <p:tav tm="100000">
                                          <p:val>
                                            <p:strVal val="#ppt_x"/>
                                          </p:val>
                                        </p:tav>
                                      </p:tavLst>
                                    </p:anim>
                                    <p:anim calcmode="lin" valueType="num">
                                      <p:cBhvr additive="base">
                                        <p:cTn dur="300" fill="hold" id="121"/>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1"/>
      <p:bldP grpId="0" spid="22"/>
      <p:bldP grpId="0" spid="23"/>
      <p:bldP grpId="0" spid="25"/>
      <p:bldP grpId="0" spid="29"/>
      <p:bldP grpId="0" spid="30"/>
      <p:bldP grpId="0" spid="34"/>
      <p:bldP grpId="0" spid="35"/>
      <p:bldP grpId="0" spid="36"/>
      <p:bldP grpId="0" spid="38"/>
      <p:bldP grpId="0" spid="42"/>
      <p:bldP grpId="0" spid="4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8" name="组合 7"/>
          <p:cNvGrpSpPr/>
          <p:nvPr/>
        </p:nvGrpSpPr>
        <p:grpSpPr>
          <a:xfrm>
            <a:off x="6087534" y="1481667"/>
            <a:ext cx="2734733" cy="2734733"/>
            <a:chOff x="2089906" y="627534"/>
            <a:chExt cx="2522250" cy="2522250"/>
          </a:xfrm>
        </p:grpSpPr>
        <p:sp>
          <p:nvSpPr>
            <p:cNvPr id="9" name="弦形 8"/>
            <p:cNvSpPr/>
            <p:nvPr/>
          </p:nvSpPr>
          <p:spPr>
            <a:xfrm>
              <a:off x="2089906" y="627534"/>
              <a:ext cx="2522250" cy="2522250"/>
            </a:xfrm>
            <a:prstGeom prst="chord">
              <a:avLst>
                <a:gd fmla="val 10807732" name="adj1"/>
                <a:gd fmla="val 21589343" name="adj2"/>
              </a:avLst>
            </a:prstGeom>
            <a:solidFill>
              <a:srgbClr val="C00000"/>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10" name="弦形 9"/>
            <p:cNvSpPr/>
            <p:nvPr/>
          </p:nvSpPr>
          <p:spPr>
            <a:xfrm>
              <a:off x="2097715" y="953553"/>
              <a:ext cx="1911210" cy="1911209"/>
            </a:xfrm>
            <a:prstGeom prst="chord">
              <a:avLst>
                <a:gd fmla="val 10807732" name="adj1"/>
                <a:gd fmla="val 21589343" name="adj2"/>
              </a:avLst>
            </a:prstGeom>
            <a:solidFill>
              <a:schemeClr val="bg2">
                <a:lumMod val="25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grpSp>
      <p:cxnSp>
        <p:nvCxnSpPr>
          <p:cNvPr id="11" name="直接连接符 10"/>
          <p:cNvCxnSpPr>
            <a:cxnSpLocks noChangeShapeType="1"/>
          </p:cNvCxnSpPr>
          <p:nvPr/>
        </p:nvCxnSpPr>
        <p:spPr bwMode="auto">
          <a:xfrm>
            <a:off x="6083301" y="2976033"/>
            <a:ext cx="4525433" cy="0"/>
          </a:xfrm>
          <a:prstGeom prst="line">
            <a:avLst/>
          </a:prstGeom>
          <a:noFill/>
          <a:ln w="25400">
            <a:solidFill>
              <a:srgbClr val="A6A6A6"/>
            </a:solidFill>
            <a:round/>
          </a:ln>
          <a:extLst>
            <a:ext uri="{909E8E84-426E-40DD-AFC4-6F175D3DCCD1}">
              <a14:hiddenFill>
                <a:noFill/>
              </a14:hiddenFill>
            </a:ext>
          </a:extLst>
        </p:spPr>
      </p:cxnSp>
      <p:cxnSp>
        <p:nvCxnSpPr>
          <p:cNvPr id="12" name="直接连接符 11"/>
          <p:cNvCxnSpPr>
            <a:cxnSpLocks noChangeShapeType="1"/>
          </p:cNvCxnSpPr>
          <p:nvPr/>
        </p:nvCxnSpPr>
        <p:spPr bwMode="auto">
          <a:xfrm flipH="1">
            <a:off x="6098117" y="3041652"/>
            <a:ext cx="0" cy="156633"/>
          </a:xfrm>
          <a:prstGeom prst="line">
            <a:avLst/>
          </a:prstGeom>
          <a:noFill/>
          <a:ln w="25400">
            <a:solidFill>
              <a:srgbClr val="A6A6A6"/>
            </a:solidFill>
            <a:round/>
          </a:ln>
          <a:extLst>
            <a:ext uri="{909E8E84-426E-40DD-AFC4-6F175D3DCCD1}">
              <a14:hiddenFill>
                <a:noFill/>
              </a14:hiddenFill>
            </a:ext>
          </a:extLst>
        </p:spPr>
      </p:cxnSp>
      <p:cxnSp>
        <p:nvCxnSpPr>
          <p:cNvPr id="13" name="直接连接符 12"/>
          <p:cNvCxnSpPr>
            <a:cxnSpLocks noChangeShapeType="1"/>
          </p:cNvCxnSpPr>
          <p:nvPr/>
        </p:nvCxnSpPr>
        <p:spPr bwMode="auto">
          <a:xfrm flipH="1">
            <a:off x="6398684" y="3041652"/>
            <a:ext cx="0" cy="156633"/>
          </a:xfrm>
          <a:prstGeom prst="line">
            <a:avLst/>
          </a:prstGeom>
          <a:noFill/>
          <a:ln w="25400">
            <a:solidFill>
              <a:srgbClr val="A6A6A6"/>
            </a:solidFill>
            <a:round/>
          </a:ln>
          <a:extLst>
            <a:ext uri="{909E8E84-426E-40DD-AFC4-6F175D3DCCD1}">
              <a14:hiddenFill>
                <a:noFill/>
              </a14:hiddenFill>
            </a:ext>
          </a:extLst>
        </p:spPr>
      </p:cxnSp>
      <p:cxnSp>
        <p:nvCxnSpPr>
          <p:cNvPr id="14" name="直接连接符 13"/>
          <p:cNvCxnSpPr>
            <a:cxnSpLocks noChangeShapeType="1"/>
          </p:cNvCxnSpPr>
          <p:nvPr/>
        </p:nvCxnSpPr>
        <p:spPr bwMode="auto">
          <a:xfrm flipH="1">
            <a:off x="6699251" y="3041652"/>
            <a:ext cx="0" cy="156633"/>
          </a:xfrm>
          <a:prstGeom prst="line">
            <a:avLst/>
          </a:prstGeom>
          <a:noFill/>
          <a:ln w="25400">
            <a:solidFill>
              <a:srgbClr val="A6A6A6"/>
            </a:solidFill>
            <a:round/>
          </a:ln>
          <a:extLst>
            <a:ext uri="{909E8E84-426E-40DD-AFC4-6F175D3DCCD1}">
              <a14:hiddenFill>
                <a:noFill/>
              </a14:hiddenFill>
            </a:ext>
          </a:extLst>
        </p:spPr>
      </p:cxnSp>
      <p:cxnSp>
        <p:nvCxnSpPr>
          <p:cNvPr id="15" name="直接连接符 14"/>
          <p:cNvCxnSpPr>
            <a:cxnSpLocks noChangeShapeType="1"/>
          </p:cNvCxnSpPr>
          <p:nvPr/>
        </p:nvCxnSpPr>
        <p:spPr bwMode="auto">
          <a:xfrm flipH="1">
            <a:off x="6997700" y="3041652"/>
            <a:ext cx="0" cy="156633"/>
          </a:xfrm>
          <a:prstGeom prst="line">
            <a:avLst/>
          </a:prstGeom>
          <a:noFill/>
          <a:ln w="25400">
            <a:solidFill>
              <a:srgbClr val="A6A6A6"/>
            </a:solidFill>
            <a:round/>
          </a:ln>
          <a:extLst>
            <a:ext uri="{909E8E84-426E-40DD-AFC4-6F175D3DCCD1}">
              <a14:hiddenFill>
                <a:noFill/>
              </a14:hiddenFill>
            </a:ext>
          </a:extLst>
        </p:spPr>
      </p:cxnSp>
      <p:cxnSp>
        <p:nvCxnSpPr>
          <p:cNvPr id="16" name="直接连接符 15"/>
          <p:cNvCxnSpPr>
            <a:cxnSpLocks noChangeShapeType="1"/>
          </p:cNvCxnSpPr>
          <p:nvPr/>
        </p:nvCxnSpPr>
        <p:spPr bwMode="auto">
          <a:xfrm flipH="1">
            <a:off x="7298267" y="3041652"/>
            <a:ext cx="0" cy="156633"/>
          </a:xfrm>
          <a:prstGeom prst="line">
            <a:avLst/>
          </a:prstGeom>
          <a:noFill/>
          <a:ln w="25400">
            <a:solidFill>
              <a:srgbClr val="A6A6A6"/>
            </a:solidFill>
            <a:round/>
          </a:ln>
          <a:extLst>
            <a:ext uri="{909E8E84-426E-40DD-AFC4-6F175D3DCCD1}">
              <a14:hiddenFill>
                <a:noFill/>
              </a14:hiddenFill>
            </a:ext>
          </a:extLst>
        </p:spPr>
      </p:cxnSp>
      <p:cxnSp>
        <p:nvCxnSpPr>
          <p:cNvPr id="17" name="直接连接符 16"/>
          <p:cNvCxnSpPr>
            <a:cxnSpLocks noChangeShapeType="1"/>
          </p:cNvCxnSpPr>
          <p:nvPr/>
        </p:nvCxnSpPr>
        <p:spPr bwMode="auto">
          <a:xfrm flipH="1">
            <a:off x="7598833" y="3041652"/>
            <a:ext cx="0" cy="156633"/>
          </a:xfrm>
          <a:prstGeom prst="line">
            <a:avLst/>
          </a:prstGeom>
          <a:noFill/>
          <a:ln w="25400">
            <a:solidFill>
              <a:srgbClr val="A6A6A6"/>
            </a:solidFill>
            <a:round/>
          </a:ln>
          <a:extLst>
            <a:ext uri="{909E8E84-426E-40DD-AFC4-6F175D3DCCD1}">
              <a14:hiddenFill>
                <a:noFill/>
              </a14:hiddenFill>
            </a:ext>
          </a:extLst>
        </p:spPr>
      </p:cxnSp>
      <p:cxnSp>
        <p:nvCxnSpPr>
          <p:cNvPr id="18" name="直接连接符 17"/>
          <p:cNvCxnSpPr>
            <a:cxnSpLocks noChangeShapeType="1"/>
          </p:cNvCxnSpPr>
          <p:nvPr/>
        </p:nvCxnSpPr>
        <p:spPr bwMode="auto">
          <a:xfrm flipH="1">
            <a:off x="7897284" y="3041652"/>
            <a:ext cx="0" cy="156633"/>
          </a:xfrm>
          <a:prstGeom prst="line">
            <a:avLst/>
          </a:prstGeom>
          <a:noFill/>
          <a:ln w="25400">
            <a:solidFill>
              <a:srgbClr val="A6A6A6"/>
            </a:solidFill>
            <a:round/>
          </a:ln>
          <a:extLst>
            <a:ext uri="{909E8E84-426E-40DD-AFC4-6F175D3DCCD1}">
              <a14:hiddenFill>
                <a:noFill/>
              </a14:hiddenFill>
            </a:ext>
          </a:extLst>
        </p:spPr>
      </p:cxnSp>
      <p:cxnSp>
        <p:nvCxnSpPr>
          <p:cNvPr id="19" name="直接连接符 18"/>
          <p:cNvCxnSpPr>
            <a:cxnSpLocks noChangeShapeType="1"/>
          </p:cNvCxnSpPr>
          <p:nvPr/>
        </p:nvCxnSpPr>
        <p:spPr bwMode="auto">
          <a:xfrm flipH="1">
            <a:off x="8197851" y="3041652"/>
            <a:ext cx="0" cy="156633"/>
          </a:xfrm>
          <a:prstGeom prst="line">
            <a:avLst/>
          </a:prstGeom>
          <a:noFill/>
          <a:ln w="25400">
            <a:solidFill>
              <a:srgbClr val="A6A6A6"/>
            </a:solidFill>
            <a:round/>
          </a:ln>
          <a:extLst>
            <a:ext uri="{909E8E84-426E-40DD-AFC4-6F175D3DCCD1}">
              <a14:hiddenFill>
                <a:noFill/>
              </a14:hiddenFill>
            </a:ext>
          </a:extLst>
        </p:spPr>
      </p:cxnSp>
      <p:cxnSp>
        <p:nvCxnSpPr>
          <p:cNvPr id="20" name="直接连接符 19"/>
          <p:cNvCxnSpPr>
            <a:cxnSpLocks noChangeShapeType="1"/>
          </p:cNvCxnSpPr>
          <p:nvPr/>
        </p:nvCxnSpPr>
        <p:spPr bwMode="auto">
          <a:xfrm flipH="1">
            <a:off x="8498417" y="3041652"/>
            <a:ext cx="0" cy="156633"/>
          </a:xfrm>
          <a:prstGeom prst="line">
            <a:avLst/>
          </a:prstGeom>
          <a:noFill/>
          <a:ln w="25400">
            <a:solidFill>
              <a:srgbClr val="A6A6A6"/>
            </a:solidFill>
            <a:round/>
          </a:ln>
          <a:extLst>
            <a:ext uri="{909E8E84-426E-40DD-AFC4-6F175D3DCCD1}">
              <a14:hiddenFill>
                <a:noFill/>
              </a14:hiddenFill>
            </a:ext>
          </a:extLst>
        </p:spPr>
      </p:cxnSp>
      <p:cxnSp>
        <p:nvCxnSpPr>
          <p:cNvPr id="21" name="直接连接符 20"/>
          <p:cNvCxnSpPr>
            <a:cxnSpLocks noChangeShapeType="1"/>
          </p:cNvCxnSpPr>
          <p:nvPr/>
        </p:nvCxnSpPr>
        <p:spPr bwMode="auto">
          <a:xfrm flipH="1">
            <a:off x="8798984" y="3041652"/>
            <a:ext cx="0" cy="156633"/>
          </a:xfrm>
          <a:prstGeom prst="line">
            <a:avLst/>
          </a:prstGeom>
          <a:noFill/>
          <a:ln w="25400">
            <a:solidFill>
              <a:srgbClr val="A6A6A6"/>
            </a:solidFill>
            <a:round/>
          </a:ln>
          <a:extLst>
            <a:ext uri="{909E8E84-426E-40DD-AFC4-6F175D3DCCD1}">
              <a14:hiddenFill>
                <a:noFill/>
              </a14:hiddenFill>
            </a:ext>
          </a:extLst>
        </p:spPr>
      </p:cxnSp>
      <p:cxnSp>
        <p:nvCxnSpPr>
          <p:cNvPr id="22" name="直接连接符 21"/>
          <p:cNvCxnSpPr>
            <a:cxnSpLocks noChangeShapeType="1"/>
          </p:cNvCxnSpPr>
          <p:nvPr/>
        </p:nvCxnSpPr>
        <p:spPr bwMode="auto">
          <a:xfrm flipH="1">
            <a:off x="9097433" y="3041652"/>
            <a:ext cx="0" cy="156633"/>
          </a:xfrm>
          <a:prstGeom prst="line">
            <a:avLst/>
          </a:prstGeom>
          <a:noFill/>
          <a:ln w="25400">
            <a:solidFill>
              <a:srgbClr val="A6A6A6"/>
            </a:solidFill>
            <a:round/>
          </a:ln>
          <a:extLst>
            <a:ext uri="{909E8E84-426E-40DD-AFC4-6F175D3DCCD1}">
              <a14:hiddenFill>
                <a:noFill/>
              </a14:hiddenFill>
            </a:ext>
          </a:extLst>
        </p:spPr>
      </p:cxnSp>
      <p:cxnSp>
        <p:nvCxnSpPr>
          <p:cNvPr id="23" name="直接连接符 22"/>
          <p:cNvCxnSpPr>
            <a:cxnSpLocks noChangeShapeType="1"/>
          </p:cNvCxnSpPr>
          <p:nvPr/>
        </p:nvCxnSpPr>
        <p:spPr bwMode="auto">
          <a:xfrm flipH="1">
            <a:off x="9398000" y="3041652"/>
            <a:ext cx="0" cy="156633"/>
          </a:xfrm>
          <a:prstGeom prst="line">
            <a:avLst/>
          </a:prstGeom>
          <a:noFill/>
          <a:ln w="25400">
            <a:solidFill>
              <a:srgbClr val="A6A6A6"/>
            </a:solidFill>
            <a:round/>
          </a:ln>
          <a:extLst>
            <a:ext uri="{909E8E84-426E-40DD-AFC4-6F175D3DCCD1}">
              <a14:hiddenFill>
                <a:noFill/>
              </a14:hiddenFill>
            </a:ext>
          </a:extLst>
        </p:spPr>
      </p:cxnSp>
      <p:cxnSp>
        <p:nvCxnSpPr>
          <p:cNvPr id="24" name="直接连接符 23"/>
          <p:cNvCxnSpPr>
            <a:cxnSpLocks noChangeShapeType="1"/>
          </p:cNvCxnSpPr>
          <p:nvPr/>
        </p:nvCxnSpPr>
        <p:spPr bwMode="auto">
          <a:xfrm flipH="1">
            <a:off x="9698567" y="3041652"/>
            <a:ext cx="0" cy="156633"/>
          </a:xfrm>
          <a:prstGeom prst="line">
            <a:avLst/>
          </a:prstGeom>
          <a:noFill/>
          <a:ln w="25400">
            <a:solidFill>
              <a:srgbClr val="A6A6A6"/>
            </a:solidFill>
            <a:round/>
          </a:ln>
          <a:extLst>
            <a:ext uri="{909E8E84-426E-40DD-AFC4-6F175D3DCCD1}">
              <a14:hiddenFill>
                <a:noFill/>
              </a14:hiddenFill>
            </a:ext>
          </a:extLst>
        </p:spPr>
      </p:cxnSp>
      <p:cxnSp>
        <p:nvCxnSpPr>
          <p:cNvPr id="25" name="直接连接符 24"/>
          <p:cNvCxnSpPr>
            <a:cxnSpLocks noChangeShapeType="1"/>
          </p:cNvCxnSpPr>
          <p:nvPr/>
        </p:nvCxnSpPr>
        <p:spPr bwMode="auto">
          <a:xfrm flipH="1">
            <a:off x="9997017" y="3041652"/>
            <a:ext cx="0" cy="156633"/>
          </a:xfrm>
          <a:prstGeom prst="line">
            <a:avLst/>
          </a:prstGeom>
          <a:noFill/>
          <a:ln w="25400">
            <a:solidFill>
              <a:srgbClr val="A6A6A6"/>
            </a:solidFill>
            <a:round/>
          </a:ln>
          <a:extLst>
            <a:ext uri="{909E8E84-426E-40DD-AFC4-6F175D3DCCD1}">
              <a14:hiddenFill>
                <a:noFill/>
              </a14:hiddenFill>
            </a:ext>
          </a:extLst>
        </p:spPr>
      </p:cxnSp>
      <p:cxnSp>
        <p:nvCxnSpPr>
          <p:cNvPr id="26" name="直接连接符 25"/>
          <p:cNvCxnSpPr>
            <a:cxnSpLocks noChangeShapeType="1"/>
          </p:cNvCxnSpPr>
          <p:nvPr/>
        </p:nvCxnSpPr>
        <p:spPr bwMode="auto">
          <a:xfrm flipH="1">
            <a:off x="10297584" y="3041652"/>
            <a:ext cx="0" cy="156633"/>
          </a:xfrm>
          <a:prstGeom prst="line">
            <a:avLst/>
          </a:prstGeom>
          <a:noFill/>
          <a:ln w="25400">
            <a:solidFill>
              <a:srgbClr val="A6A6A6"/>
            </a:solidFill>
            <a:round/>
          </a:ln>
          <a:extLst>
            <a:ext uri="{909E8E84-426E-40DD-AFC4-6F175D3DCCD1}">
              <a14:hiddenFill>
                <a:noFill/>
              </a14:hiddenFill>
            </a:ext>
          </a:extLst>
        </p:spPr>
      </p:cxnSp>
      <p:cxnSp>
        <p:nvCxnSpPr>
          <p:cNvPr id="27" name="直接连接符 26"/>
          <p:cNvCxnSpPr>
            <a:cxnSpLocks noChangeShapeType="1"/>
          </p:cNvCxnSpPr>
          <p:nvPr/>
        </p:nvCxnSpPr>
        <p:spPr bwMode="auto">
          <a:xfrm flipH="1">
            <a:off x="10598151" y="3041652"/>
            <a:ext cx="0" cy="156633"/>
          </a:xfrm>
          <a:prstGeom prst="line">
            <a:avLst/>
          </a:prstGeom>
          <a:noFill/>
          <a:ln w="25400">
            <a:solidFill>
              <a:srgbClr val="A6A6A6"/>
            </a:solidFill>
            <a:round/>
          </a:ln>
          <a:extLst>
            <a:ext uri="{909E8E84-426E-40DD-AFC4-6F175D3DCCD1}">
              <a14:hiddenFill>
                <a:noFill/>
              </a14:hiddenFill>
            </a:ext>
          </a:extLst>
        </p:spPr>
      </p:cxnSp>
      <p:grpSp>
        <p:nvGrpSpPr>
          <p:cNvPr id="28" name="组合 27"/>
          <p:cNvGrpSpPr/>
          <p:nvPr/>
        </p:nvGrpSpPr>
        <p:grpSpPr>
          <a:xfrm>
            <a:off x="5892800" y="3276598"/>
            <a:ext cx="391584" cy="371017"/>
            <a:chOff x="1909886" y="2283718"/>
            <a:chExt cx="360040" cy="342428"/>
          </a:xfrm>
        </p:grpSpPr>
        <p:grpSp>
          <p:nvGrpSpPr>
            <p:cNvPr id="29" name="组合 28"/>
            <p:cNvGrpSpPr/>
            <p:nvPr/>
          </p:nvGrpSpPr>
          <p:grpSpPr>
            <a:xfrm>
              <a:off x="1909886" y="2283718"/>
              <a:ext cx="360040" cy="328199"/>
              <a:chOff x="3851920" y="3051135"/>
              <a:chExt cx="360040" cy="328199"/>
            </a:xfrm>
            <a:solidFill>
              <a:srgbClr val="EB7513"/>
            </a:solidFill>
          </p:grpSpPr>
          <p:sp>
            <p:nvSpPr>
              <p:cNvPr id="31" name="矩形 30"/>
              <p:cNvSpPr/>
              <p:nvPr/>
            </p:nvSpPr>
            <p:spPr>
              <a:xfrm>
                <a:off x="3851920" y="3147814"/>
                <a:ext cx="360040" cy="231520"/>
              </a:xfrm>
              <a:prstGeom prst="rect">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32" name="等腰三角形 31"/>
              <p:cNvSpPr/>
              <p:nvPr/>
            </p:nvSpPr>
            <p:spPr>
              <a:xfrm>
                <a:off x="3949859" y="3051135"/>
                <a:ext cx="175664" cy="151434"/>
              </a:xfrm>
              <a:prstGeom prst="triangle">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grpSp>
        <p:sp>
          <p:nvSpPr>
            <p:cNvPr id="30" name="Text Box 11"/>
            <p:cNvSpPr txBox="1">
              <a:spLocks noChangeArrowheads="1"/>
            </p:cNvSpPr>
            <p:nvPr/>
          </p:nvSpPr>
          <p:spPr bwMode="auto">
            <a:xfrm>
              <a:off x="1917671" y="2332559"/>
              <a:ext cx="352255" cy="2907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typeface="Arial"/>
                  <a:ea charset="-122" pitchFamily="2" typeface="宋体"/>
                </a:defRPr>
              </a:lvl1pPr>
              <a:lvl2pPr eaLnBrk="0" hangingPunct="0" indent="-285750" marL="742950">
                <a:defRPr>
                  <a:solidFill>
                    <a:schemeClr val="tx1"/>
                  </a:solidFill>
                  <a:latin typeface="Arial"/>
                  <a:ea charset="-122" pitchFamily="2" typeface="宋体"/>
                </a:defRPr>
              </a:lvl2pPr>
              <a:lvl3pPr eaLnBrk="0" hangingPunct="0" indent="-228600" marL="1143000">
                <a:defRPr>
                  <a:solidFill>
                    <a:schemeClr val="tx1"/>
                  </a:solidFill>
                  <a:latin typeface="Arial"/>
                  <a:ea charset="-122" pitchFamily="2" typeface="宋体"/>
                </a:defRPr>
              </a:lvl3pPr>
              <a:lvl4pPr eaLnBrk="0" hangingPunct="0" indent="-228600" marL="1600200">
                <a:defRPr>
                  <a:solidFill>
                    <a:schemeClr val="tx1"/>
                  </a:solidFill>
                  <a:latin typeface="Arial"/>
                  <a:ea charset="-122" pitchFamily="2" typeface="宋体"/>
                </a:defRPr>
              </a:lvl4pPr>
              <a:lvl5pPr eaLnBrk="0" hangingPunct="0"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gn="ctr" eaLnBrk="1" hangingPunct="1">
                <a:defRPr/>
              </a:pPr>
              <a:r>
                <a:rPr altLang="zh-CN" kern="0" lang="en-US" sz="1467">
                  <a:solidFill>
                    <a:sysClr lastClr="FFFFFF" val="window"/>
                  </a:solidFill>
                  <a:latin charset="-122" pitchFamily="34" typeface="微软雅黑"/>
                  <a:ea charset="-122" pitchFamily="34" typeface="微软雅黑"/>
                </a:rPr>
                <a:t>0</a:t>
              </a:r>
            </a:p>
          </p:txBody>
        </p:sp>
      </p:grpSp>
      <p:grpSp>
        <p:nvGrpSpPr>
          <p:cNvPr id="33" name="组合 32"/>
          <p:cNvGrpSpPr/>
          <p:nvPr/>
        </p:nvGrpSpPr>
        <p:grpSpPr>
          <a:xfrm>
            <a:off x="8536517" y="3276600"/>
            <a:ext cx="491067" cy="371017"/>
            <a:chOff x="1850500" y="2283718"/>
            <a:chExt cx="454290" cy="341477"/>
          </a:xfrm>
        </p:grpSpPr>
        <p:grpSp>
          <p:nvGrpSpPr>
            <p:cNvPr id="34" name="组合 33"/>
            <p:cNvGrpSpPr/>
            <p:nvPr/>
          </p:nvGrpSpPr>
          <p:grpSpPr>
            <a:xfrm>
              <a:off x="1909886" y="2283718"/>
              <a:ext cx="360040" cy="328199"/>
              <a:chOff x="3851920" y="3051135"/>
              <a:chExt cx="360040" cy="328199"/>
            </a:xfrm>
            <a:solidFill>
              <a:srgbClr val="EB7513"/>
            </a:solidFill>
          </p:grpSpPr>
          <p:sp>
            <p:nvSpPr>
              <p:cNvPr id="36" name="矩形 35"/>
              <p:cNvSpPr/>
              <p:nvPr/>
            </p:nvSpPr>
            <p:spPr>
              <a:xfrm>
                <a:off x="3851920" y="3147814"/>
                <a:ext cx="360040" cy="231520"/>
              </a:xfrm>
              <a:prstGeom prst="rect">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37" name="等腰三角形 36"/>
              <p:cNvSpPr/>
              <p:nvPr/>
            </p:nvSpPr>
            <p:spPr>
              <a:xfrm>
                <a:off x="3949859" y="3051135"/>
                <a:ext cx="175664" cy="151434"/>
              </a:xfrm>
              <a:prstGeom prst="triangle">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grpSp>
        <p:sp>
          <p:nvSpPr>
            <p:cNvPr id="35" name="Text Box 11"/>
            <p:cNvSpPr txBox="1">
              <a:spLocks noChangeArrowheads="1"/>
            </p:cNvSpPr>
            <p:nvPr/>
          </p:nvSpPr>
          <p:spPr bwMode="auto">
            <a:xfrm>
              <a:off x="1850499" y="2332421"/>
              <a:ext cx="454290" cy="2899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typeface="Arial"/>
                  <a:ea charset="-122" pitchFamily="2" typeface="宋体"/>
                </a:defRPr>
              </a:lvl1pPr>
              <a:lvl2pPr eaLnBrk="0" hangingPunct="0" indent="-285750" marL="742950">
                <a:defRPr>
                  <a:solidFill>
                    <a:schemeClr val="tx1"/>
                  </a:solidFill>
                  <a:latin typeface="Arial"/>
                  <a:ea charset="-122" pitchFamily="2" typeface="宋体"/>
                </a:defRPr>
              </a:lvl2pPr>
              <a:lvl3pPr eaLnBrk="0" hangingPunct="0" indent="-228600" marL="1143000">
                <a:defRPr>
                  <a:solidFill>
                    <a:schemeClr val="tx1"/>
                  </a:solidFill>
                  <a:latin typeface="Arial"/>
                  <a:ea charset="-122" pitchFamily="2" typeface="宋体"/>
                </a:defRPr>
              </a:lvl3pPr>
              <a:lvl4pPr eaLnBrk="0" hangingPunct="0" indent="-228600" marL="1600200">
                <a:defRPr>
                  <a:solidFill>
                    <a:schemeClr val="tx1"/>
                  </a:solidFill>
                  <a:latin typeface="Arial"/>
                  <a:ea charset="-122" pitchFamily="2" typeface="宋体"/>
                </a:defRPr>
              </a:lvl4pPr>
              <a:lvl5pPr eaLnBrk="0" hangingPunct="0"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gn="ctr" eaLnBrk="1" hangingPunct="1">
                <a:defRPr/>
              </a:pPr>
              <a:r>
                <a:rPr altLang="zh-CN" kern="0" lang="en-US" sz="1467">
                  <a:solidFill>
                    <a:sysClr lastClr="FFFFFF" val="window"/>
                  </a:solidFill>
                  <a:latin charset="-122" pitchFamily="34" typeface="微软雅黑"/>
                  <a:ea charset="-122" pitchFamily="34" typeface="微软雅黑"/>
                </a:rPr>
                <a:t>90</a:t>
              </a:r>
            </a:p>
          </p:txBody>
        </p:sp>
      </p:grpSp>
      <p:grpSp>
        <p:nvGrpSpPr>
          <p:cNvPr id="38" name="组合 37"/>
          <p:cNvGrpSpPr/>
          <p:nvPr/>
        </p:nvGrpSpPr>
        <p:grpSpPr>
          <a:xfrm>
            <a:off x="7956551" y="3276599"/>
            <a:ext cx="495300" cy="355600"/>
            <a:chOff x="1867654" y="2283718"/>
            <a:chExt cx="456673" cy="328199"/>
          </a:xfrm>
        </p:grpSpPr>
        <p:grpSp>
          <p:nvGrpSpPr>
            <p:cNvPr id="39" name="组合 38"/>
            <p:cNvGrpSpPr/>
            <p:nvPr/>
          </p:nvGrpSpPr>
          <p:grpSpPr>
            <a:xfrm>
              <a:off x="1909886" y="2283718"/>
              <a:ext cx="360040" cy="328199"/>
              <a:chOff x="3851920" y="3051135"/>
              <a:chExt cx="360040" cy="328199"/>
            </a:xfrm>
            <a:solidFill>
              <a:srgbClr val="EB7513"/>
            </a:solidFill>
          </p:grpSpPr>
          <p:sp>
            <p:nvSpPr>
              <p:cNvPr id="41" name="矩形 40"/>
              <p:cNvSpPr/>
              <p:nvPr/>
            </p:nvSpPr>
            <p:spPr>
              <a:xfrm>
                <a:off x="3851920" y="3147814"/>
                <a:ext cx="360040" cy="231520"/>
              </a:xfrm>
              <a:prstGeom prst="rect">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42" name="等腰三角形 41"/>
              <p:cNvSpPr/>
              <p:nvPr/>
            </p:nvSpPr>
            <p:spPr>
              <a:xfrm>
                <a:off x="3949859" y="3051135"/>
                <a:ext cx="175664" cy="151434"/>
              </a:xfrm>
              <a:prstGeom prst="triangle">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grpSp>
        <p:sp>
          <p:nvSpPr>
            <p:cNvPr id="40" name="Text Box 11"/>
            <p:cNvSpPr txBox="1">
              <a:spLocks noChangeArrowheads="1"/>
            </p:cNvSpPr>
            <p:nvPr/>
          </p:nvSpPr>
          <p:spPr bwMode="auto">
            <a:xfrm>
              <a:off x="1867655" y="2332558"/>
              <a:ext cx="456673" cy="2718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typeface="Arial"/>
                  <a:ea charset="-122" pitchFamily="2" typeface="宋体"/>
                </a:defRPr>
              </a:lvl1pPr>
              <a:lvl2pPr eaLnBrk="0" hangingPunct="0" indent="-285750" marL="742950">
                <a:defRPr>
                  <a:solidFill>
                    <a:schemeClr val="tx1"/>
                  </a:solidFill>
                  <a:latin typeface="Arial"/>
                  <a:ea charset="-122" pitchFamily="2" typeface="宋体"/>
                </a:defRPr>
              </a:lvl2pPr>
              <a:lvl3pPr eaLnBrk="0" hangingPunct="0" indent="-228600" marL="1143000">
                <a:defRPr>
                  <a:solidFill>
                    <a:schemeClr val="tx1"/>
                  </a:solidFill>
                  <a:latin typeface="Arial"/>
                  <a:ea charset="-122" pitchFamily="2" typeface="宋体"/>
                </a:defRPr>
              </a:lvl3pPr>
              <a:lvl4pPr eaLnBrk="0" hangingPunct="0" indent="-228600" marL="1600200">
                <a:defRPr>
                  <a:solidFill>
                    <a:schemeClr val="tx1"/>
                  </a:solidFill>
                  <a:latin typeface="Arial"/>
                  <a:ea charset="-122" pitchFamily="2" typeface="宋体"/>
                </a:defRPr>
              </a:lvl4pPr>
              <a:lvl5pPr eaLnBrk="0" hangingPunct="0"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gn="ctr" eaLnBrk="1" hangingPunct="1">
                <a:defRPr/>
              </a:pPr>
              <a:r>
                <a:rPr altLang="zh-CN" kern="0" lang="en-US" sz="1333">
                  <a:solidFill>
                    <a:sysClr lastClr="FFFFFF" val="window"/>
                  </a:solidFill>
                  <a:latin charset="-122" pitchFamily="34" typeface="微软雅黑"/>
                  <a:ea charset="-122" pitchFamily="34" typeface="微软雅黑"/>
                </a:rPr>
                <a:t>70</a:t>
              </a:r>
            </a:p>
          </p:txBody>
        </p:sp>
      </p:grpSp>
      <p:grpSp>
        <p:nvGrpSpPr>
          <p:cNvPr id="43" name="组合 42"/>
          <p:cNvGrpSpPr/>
          <p:nvPr/>
        </p:nvGrpSpPr>
        <p:grpSpPr>
          <a:xfrm>
            <a:off x="6108701" y="3881967"/>
            <a:ext cx="2696633" cy="2715684"/>
            <a:chOff x="2103459" y="644423"/>
            <a:chExt cx="2488171" cy="2505361"/>
          </a:xfrm>
        </p:grpSpPr>
        <p:sp>
          <p:nvSpPr>
            <p:cNvPr id="44" name="弦形 43"/>
            <p:cNvSpPr/>
            <p:nvPr/>
          </p:nvSpPr>
          <p:spPr>
            <a:xfrm>
              <a:off x="2103459" y="644423"/>
              <a:ext cx="2488171" cy="2505361"/>
            </a:xfrm>
            <a:prstGeom prst="chord">
              <a:avLst>
                <a:gd fmla="val 10807732" name="adj1"/>
                <a:gd fmla="val 21589343" name="adj2"/>
              </a:avLst>
            </a:prstGeom>
            <a:solidFill>
              <a:srgbClr val="C00000"/>
            </a:solidFill>
            <a:ln algn="ctr" cap="flat" cmpd="sng" w="25400">
              <a:noFill/>
              <a:prstDash val="solid"/>
            </a:ln>
            <a:effectLst/>
          </p:spPr>
          <p:txBody>
            <a:bodyPr anchor="ctr"/>
            <a:lstStyle/>
            <a:p>
              <a:pPr algn="ctr">
                <a:defRPr/>
              </a:pPr>
              <a:endParaRPr altLang="en-US" kern="0" lang="zh-CN" sz="2400">
                <a:solidFill>
                  <a:sysClr lastClr="000000" val="windowText"/>
                </a:solidFill>
                <a:latin panose="020f0502020204030204" typeface="Calibri"/>
                <a:ea typeface="宋体"/>
              </a:endParaRPr>
            </a:p>
          </p:txBody>
        </p:sp>
        <p:sp>
          <p:nvSpPr>
            <p:cNvPr id="45" name="弦形 44"/>
            <p:cNvSpPr/>
            <p:nvPr/>
          </p:nvSpPr>
          <p:spPr>
            <a:xfrm>
              <a:off x="2113225" y="1378652"/>
              <a:ext cx="1093702" cy="1058383"/>
            </a:xfrm>
            <a:prstGeom prst="chord">
              <a:avLst>
                <a:gd fmla="val 10807732" name="adj1"/>
                <a:gd fmla="val 21589343" name="adj2"/>
              </a:avLst>
            </a:prstGeom>
            <a:solidFill>
              <a:schemeClr val="bg2">
                <a:lumMod val="25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grpSp>
      <p:cxnSp>
        <p:nvCxnSpPr>
          <p:cNvPr id="46" name="直接连接符 45"/>
          <p:cNvCxnSpPr>
            <a:cxnSpLocks noChangeShapeType="1"/>
          </p:cNvCxnSpPr>
          <p:nvPr/>
        </p:nvCxnSpPr>
        <p:spPr bwMode="auto">
          <a:xfrm>
            <a:off x="6083301" y="5353051"/>
            <a:ext cx="4525433" cy="0"/>
          </a:xfrm>
          <a:prstGeom prst="line">
            <a:avLst/>
          </a:prstGeom>
          <a:noFill/>
          <a:ln w="25400">
            <a:solidFill>
              <a:srgbClr val="A6A6A6"/>
            </a:solidFill>
            <a:round/>
          </a:ln>
          <a:extLst>
            <a:ext uri="{909E8E84-426E-40DD-AFC4-6F175D3DCCD1}">
              <a14:hiddenFill>
                <a:noFill/>
              </a14:hiddenFill>
            </a:ext>
          </a:extLst>
        </p:spPr>
      </p:cxnSp>
      <p:cxnSp>
        <p:nvCxnSpPr>
          <p:cNvPr id="47" name="直接连接符 46"/>
          <p:cNvCxnSpPr>
            <a:cxnSpLocks noChangeShapeType="1"/>
          </p:cNvCxnSpPr>
          <p:nvPr/>
        </p:nvCxnSpPr>
        <p:spPr bwMode="auto">
          <a:xfrm flipH="1">
            <a:off x="6098117" y="5418668"/>
            <a:ext cx="0" cy="156633"/>
          </a:xfrm>
          <a:prstGeom prst="line">
            <a:avLst/>
          </a:prstGeom>
          <a:noFill/>
          <a:ln w="25400">
            <a:solidFill>
              <a:srgbClr val="A6A6A6"/>
            </a:solidFill>
            <a:round/>
          </a:ln>
          <a:extLst>
            <a:ext uri="{909E8E84-426E-40DD-AFC4-6F175D3DCCD1}">
              <a14:hiddenFill>
                <a:noFill/>
              </a14:hiddenFill>
            </a:ext>
          </a:extLst>
        </p:spPr>
      </p:cxnSp>
      <p:cxnSp>
        <p:nvCxnSpPr>
          <p:cNvPr id="48" name="直接连接符 47"/>
          <p:cNvCxnSpPr>
            <a:cxnSpLocks noChangeShapeType="1"/>
          </p:cNvCxnSpPr>
          <p:nvPr/>
        </p:nvCxnSpPr>
        <p:spPr bwMode="auto">
          <a:xfrm flipH="1">
            <a:off x="6398684" y="5418668"/>
            <a:ext cx="0" cy="156633"/>
          </a:xfrm>
          <a:prstGeom prst="line">
            <a:avLst/>
          </a:prstGeom>
          <a:noFill/>
          <a:ln w="25400">
            <a:solidFill>
              <a:srgbClr val="A6A6A6"/>
            </a:solidFill>
            <a:round/>
          </a:ln>
          <a:extLst>
            <a:ext uri="{909E8E84-426E-40DD-AFC4-6F175D3DCCD1}">
              <a14:hiddenFill>
                <a:noFill/>
              </a14:hiddenFill>
            </a:ext>
          </a:extLst>
        </p:spPr>
      </p:cxnSp>
      <p:cxnSp>
        <p:nvCxnSpPr>
          <p:cNvPr id="49" name="直接连接符 48"/>
          <p:cNvCxnSpPr>
            <a:cxnSpLocks noChangeShapeType="1"/>
          </p:cNvCxnSpPr>
          <p:nvPr/>
        </p:nvCxnSpPr>
        <p:spPr bwMode="auto">
          <a:xfrm flipH="1">
            <a:off x="6699251"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0" name="直接连接符 49"/>
          <p:cNvCxnSpPr>
            <a:cxnSpLocks noChangeShapeType="1"/>
          </p:cNvCxnSpPr>
          <p:nvPr/>
        </p:nvCxnSpPr>
        <p:spPr bwMode="auto">
          <a:xfrm flipH="1">
            <a:off x="6997700"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1" name="直接连接符 50"/>
          <p:cNvCxnSpPr>
            <a:cxnSpLocks noChangeShapeType="1"/>
          </p:cNvCxnSpPr>
          <p:nvPr/>
        </p:nvCxnSpPr>
        <p:spPr bwMode="auto">
          <a:xfrm flipH="1">
            <a:off x="7298267"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2" name="直接连接符 51"/>
          <p:cNvCxnSpPr>
            <a:cxnSpLocks noChangeShapeType="1"/>
          </p:cNvCxnSpPr>
          <p:nvPr/>
        </p:nvCxnSpPr>
        <p:spPr bwMode="auto">
          <a:xfrm flipH="1">
            <a:off x="7598833"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3" name="直接连接符 52"/>
          <p:cNvCxnSpPr>
            <a:cxnSpLocks noChangeShapeType="1"/>
          </p:cNvCxnSpPr>
          <p:nvPr/>
        </p:nvCxnSpPr>
        <p:spPr bwMode="auto">
          <a:xfrm flipH="1">
            <a:off x="7897284"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4" name="直接连接符 53"/>
          <p:cNvCxnSpPr>
            <a:cxnSpLocks noChangeShapeType="1"/>
          </p:cNvCxnSpPr>
          <p:nvPr/>
        </p:nvCxnSpPr>
        <p:spPr bwMode="auto">
          <a:xfrm flipH="1">
            <a:off x="8197851"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5" name="直接连接符 54"/>
          <p:cNvCxnSpPr>
            <a:cxnSpLocks noChangeShapeType="1"/>
          </p:cNvCxnSpPr>
          <p:nvPr/>
        </p:nvCxnSpPr>
        <p:spPr bwMode="auto">
          <a:xfrm flipH="1">
            <a:off x="8498417"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6" name="直接连接符 55"/>
          <p:cNvCxnSpPr>
            <a:cxnSpLocks noChangeShapeType="1"/>
          </p:cNvCxnSpPr>
          <p:nvPr/>
        </p:nvCxnSpPr>
        <p:spPr bwMode="auto">
          <a:xfrm flipH="1">
            <a:off x="8798984"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7" name="直接连接符 56"/>
          <p:cNvCxnSpPr>
            <a:cxnSpLocks noChangeShapeType="1"/>
          </p:cNvCxnSpPr>
          <p:nvPr/>
        </p:nvCxnSpPr>
        <p:spPr bwMode="auto">
          <a:xfrm flipH="1">
            <a:off x="9097433"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8" name="直接连接符 57"/>
          <p:cNvCxnSpPr>
            <a:cxnSpLocks noChangeShapeType="1"/>
          </p:cNvCxnSpPr>
          <p:nvPr/>
        </p:nvCxnSpPr>
        <p:spPr bwMode="auto">
          <a:xfrm flipH="1">
            <a:off x="9398000" y="5418668"/>
            <a:ext cx="0" cy="156633"/>
          </a:xfrm>
          <a:prstGeom prst="line">
            <a:avLst/>
          </a:prstGeom>
          <a:noFill/>
          <a:ln w="25400">
            <a:solidFill>
              <a:srgbClr val="A6A6A6"/>
            </a:solidFill>
            <a:round/>
          </a:ln>
          <a:extLst>
            <a:ext uri="{909E8E84-426E-40DD-AFC4-6F175D3DCCD1}">
              <a14:hiddenFill>
                <a:noFill/>
              </a14:hiddenFill>
            </a:ext>
          </a:extLst>
        </p:spPr>
      </p:cxnSp>
      <p:cxnSp>
        <p:nvCxnSpPr>
          <p:cNvPr id="59" name="直接连接符 58"/>
          <p:cNvCxnSpPr>
            <a:cxnSpLocks noChangeShapeType="1"/>
          </p:cNvCxnSpPr>
          <p:nvPr/>
        </p:nvCxnSpPr>
        <p:spPr bwMode="auto">
          <a:xfrm flipH="1">
            <a:off x="9698567" y="5418668"/>
            <a:ext cx="0" cy="156633"/>
          </a:xfrm>
          <a:prstGeom prst="line">
            <a:avLst/>
          </a:prstGeom>
          <a:noFill/>
          <a:ln w="25400">
            <a:solidFill>
              <a:srgbClr val="A6A6A6"/>
            </a:solidFill>
            <a:round/>
          </a:ln>
          <a:extLst>
            <a:ext uri="{909E8E84-426E-40DD-AFC4-6F175D3DCCD1}">
              <a14:hiddenFill>
                <a:noFill/>
              </a14:hiddenFill>
            </a:ext>
          </a:extLst>
        </p:spPr>
      </p:cxnSp>
      <p:cxnSp>
        <p:nvCxnSpPr>
          <p:cNvPr id="60" name="直接连接符 59"/>
          <p:cNvCxnSpPr>
            <a:cxnSpLocks noChangeShapeType="1"/>
          </p:cNvCxnSpPr>
          <p:nvPr/>
        </p:nvCxnSpPr>
        <p:spPr bwMode="auto">
          <a:xfrm flipH="1">
            <a:off x="9997017" y="5418668"/>
            <a:ext cx="0" cy="156633"/>
          </a:xfrm>
          <a:prstGeom prst="line">
            <a:avLst/>
          </a:prstGeom>
          <a:noFill/>
          <a:ln w="25400">
            <a:solidFill>
              <a:srgbClr val="A6A6A6"/>
            </a:solidFill>
            <a:round/>
          </a:ln>
          <a:extLst>
            <a:ext uri="{909E8E84-426E-40DD-AFC4-6F175D3DCCD1}">
              <a14:hiddenFill>
                <a:noFill/>
              </a14:hiddenFill>
            </a:ext>
          </a:extLst>
        </p:spPr>
      </p:cxnSp>
      <p:cxnSp>
        <p:nvCxnSpPr>
          <p:cNvPr id="61" name="直接连接符 60"/>
          <p:cNvCxnSpPr>
            <a:cxnSpLocks noChangeShapeType="1"/>
          </p:cNvCxnSpPr>
          <p:nvPr/>
        </p:nvCxnSpPr>
        <p:spPr bwMode="auto">
          <a:xfrm flipH="1">
            <a:off x="10297584" y="5418668"/>
            <a:ext cx="0" cy="156633"/>
          </a:xfrm>
          <a:prstGeom prst="line">
            <a:avLst/>
          </a:prstGeom>
          <a:noFill/>
          <a:ln w="25400">
            <a:solidFill>
              <a:srgbClr val="A6A6A6"/>
            </a:solidFill>
            <a:round/>
          </a:ln>
          <a:extLst>
            <a:ext uri="{909E8E84-426E-40DD-AFC4-6F175D3DCCD1}">
              <a14:hiddenFill>
                <a:noFill/>
              </a14:hiddenFill>
            </a:ext>
          </a:extLst>
        </p:spPr>
      </p:cxnSp>
      <p:cxnSp>
        <p:nvCxnSpPr>
          <p:cNvPr id="62" name="直接连接符 61"/>
          <p:cNvCxnSpPr>
            <a:cxnSpLocks noChangeShapeType="1"/>
          </p:cNvCxnSpPr>
          <p:nvPr/>
        </p:nvCxnSpPr>
        <p:spPr bwMode="auto">
          <a:xfrm flipH="1">
            <a:off x="10598151" y="5418668"/>
            <a:ext cx="0" cy="156633"/>
          </a:xfrm>
          <a:prstGeom prst="line">
            <a:avLst/>
          </a:prstGeom>
          <a:noFill/>
          <a:ln w="25400">
            <a:solidFill>
              <a:srgbClr val="A6A6A6"/>
            </a:solidFill>
            <a:round/>
          </a:ln>
          <a:extLst>
            <a:ext uri="{909E8E84-426E-40DD-AFC4-6F175D3DCCD1}">
              <a14:hiddenFill>
                <a:noFill/>
              </a14:hiddenFill>
            </a:ext>
          </a:extLst>
        </p:spPr>
      </p:cxnSp>
      <p:grpSp>
        <p:nvGrpSpPr>
          <p:cNvPr id="63" name="组合 62"/>
          <p:cNvGrpSpPr/>
          <p:nvPr/>
        </p:nvGrpSpPr>
        <p:grpSpPr>
          <a:xfrm>
            <a:off x="5892800" y="5659965"/>
            <a:ext cx="391584" cy="371017"/>
            <a:chOff x="1909886" y="2283718"/>
            <a:chExt cx="360040" cy="342428"/>
          </a:xfrm>
        </p:grpSpPr>
        <p:grpSp>
          <p:nvGrpSpPr>
            <p:cNvPr id="64" name="组合 63"/>
            <p:cNvGrpSpPr/>
            <p:nvPr/>
          </p:nvGrpSpPr>
          <p:grpSpPr>
            <a:xfrm>
              <a:off x="1909886" y="2283718"/>
              <a:ext cx="360040" cy="328199"/>
              <a:chOff x="3851920" y="3051135"/>
              <a:chExt cx="360040" cy="328199"/>
            </a:xfrm>
            <a:solidFill>
              <a:srgbClr val="EB7513"/>
            </a:solidFill>
          </p:grpSpPr>
          <p:sp>
            <p:nvSpPr>
              <p:cNvPr id="66" name="矩形 65"/>
              <p:cNvSpPr/>
              <p:nvPr/>
            </p:nvSpPr>
            <p:spPr>
              <a:xfrm>
                <a:off x="3851920" y="3147814"/>
                <a:ext cx="360040" cy="231520"/>
              </a:xfrm>
              <a:prstGeom prst="rect">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67" name="等腰三角形 66"/>
              <p:cNvSpPr/>
              <p:nvPr/>
            </p:nvSpPr>
            <p:spPr>
              <a:xfrm>
                <a:off x="3949859" y="3051135"/>
                <a:ext cx="175664" cy="151434"/>
              </a:xfrm>
              <a:prstGeom prst="triangle">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grpSp>
        <p:sp>
          <p:nvSpPr>
            <p:cNvPr id="65" name="Text Box 11"/>
            <p:cNvSpPr txBox="1">
              <a:spLocks noChangeArrowheads="1"/>
            </p:cNvSpPr>
            <p:nvPr/>
          </p:nvSpPr>
          <p:spPr bwMode="auto">
            <a:xfrm>
              <a:off x="1917671" y="2332559"/>
              <a:ext cx="352255" cy="2907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typeface="Arial"/>
                  <a:ea charset="-122" pitchFamily="2" typeface="宋体"/>
                </a:defRPr>
              </a:lvl1pPr>
              <a:lvl2pPr eaLnBrk="0" hangingPunct="0" indent="-285750" marL="742950">
                <a:defRPr>
                  <a:solidFill>
                    <a:schemeClr val="tx1"/>
                  </a:solidFill>
                  <a:latin typeface="Arial"/>
                  <a:ea charset="-122" pitchFamily="2" typeface="宋体"/>
                </a:defRPr>
              </a:lvl2pPr>
              <a:lvl3pPr eaLnBrk="0" hangingPunct="0" indent="-228600" marL="1143000">
                <a:defRPr>
                  <a:solidFill>
                    <a:schemeClr val="tx1"/>
                  </a:solidFill>
                  <a:latin typeface="Arial"/>
                  <a:ea charset="-122" pitchFamily="2" typeface="宋体"/>
                </a:defRPr>
              </a:lvl3pPr>
              <a:lvl4pPr eaLnBrk="0" hangingPunct="0" indent="-228600" marL="1600200">
                <a:defRPr>
                  <a:solidFill>
                    <a:schemeClr val="tx1"/>
                  </a:solidFill>
                  <a:latin typeface="Arial"/>
                  <a:ea charset="-122" pitchFamily="2" typeface="宋体"/>
                </a:defRPr>
              </a:lvl4pPr>
              <a:lvl5pPr eaLnBrk="0" hangingPunct="0"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gn="ctr" eaLnBrk="1" hangingPunct="1">
                <a:defRPr/>
              </a:pPr>
              <a:r>
                <a:rPr altLang="zh-CN" kern="0" lang="en-US" sz="1467">
                  <a:solidFill>
                    <a:sysClr lastClr="FFFFFF" val="window"/>
                  </a:solidFill>
                  <a:latin charset="-122" pitchFamily="34" typeface="微软雅黑"/>
                  <a:ea charset="-122" pitchFamily="34" typeface="微软雅黑"/>
                </a:rPr>
                <a:t>0</a:t>
              </a:r>
            </a:p>
          </p:txBody>
        </p:sp>
      </p:grpSp>
      <p:grpSp>
        <p:nvGrpSpPr>
          <p:cNvPr id="68" name="组合 67"/>
          <p:cNvGrpSpPr/>
          <p:nvPr/>
        </p:nvGrpSpPr>
        <p:grpSpPr>
          <a:xfrm>
            <a:off x="8536517" y="5659969"/>
            <a:ext cx="491067" cy="371017"/>
            <a:chOff x="1850500" y="2283718"/>
            <a:chExt cx="454290" cy="343510"/>
          </a:xfrm>
        </p:grpSpPr>
        <p:grpSp>
          <p:nvGrpSpPr>
            <p:cNvPr id="69" name="组合 68"/>
            <p:cNvGrpSpPr/>
            <p:nvPr/>
          </p:nvGrpSpPr>
          <p:grpSpPr>
            <a:xfrm>
              <a:off x="1909886" y="2283718"/>
              <a:ext cx="360040" cy="328199"/>
              <a:chOff x="3851920" y="3051135"/>
              <a:chExt cx="360040" cy="328199"/>
            </a:xfrm>
            <a:solidFill>
              <a:srgbClr val="EB7513"/>
            </a:solidFill>
          </p:grpSpPr>
          <p:sp>
            <p:nvSpPr>
              <p:cNvPr id="71" name="矩形 70"/>
              <p:cNvSpPr/>
              <p:nvPr/>
            </p:nvSpPr>
            <p:spPr>
              <a:xfrm>
                <a:off x="3851920" y="3147814"/>
                <a:ext cx="360040" cy="231520"/>
              </a:xfrm>
              <a:prstGeom prst="rect">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72" name="等腰三角形 71"/>
              <p:cNvSpPr/>
              <p:nvPr/>
            </p:nvSpPr>
            <p:spPr>
              <a:xfrm>
                <a:off x="3949859" y="3051135"/>
                <a:ext cx="175664" cy="151434"/>
              </a:xfrm>
              <a:prstGeom prst="triangle">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grpSp>
        <p:sp>
          <p:nvSpPr>
            <p:cNvPr id="70" name="Text Box 11"/>
            <p:cNvSpPr txBox="1">
              <a:spLocks noChangeArrowheads="1"/>
            </p:cNvSpPr>
            <p:nvPr/>
          </p:nvSpPr>
          <p:spPr bwMode="auto">
            <a:xfrm>
              <a:off x="1850499" y="2332712"/>
              <a:ext cx="454290" cy="2916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typeface="Arial"/>
                  <a:ea charset="-122" pitchFamily="2" typeface="宋体"/>
                </a:defRPr>
              </a:lvl1pPr>
              <a:lvl2pPr eaLnBrk="0" hangingPunct="0" indent="-285750" marL="742950">
                <a:defRPr>
                  <a:solidFill>
                    <a:schemeClr val="tx1"/>
                  </a:solidFill>
                  <a:latin typeface="Arial"/>
                  <a:ea charset="-122" pitchFamily="2" typeface="宋体"/>
                </a:defRPr>
              </a:lvl2pPr>
              <a:lvl3pPr eaLnBrk="0" hangingPunct="0" indent="-228600" marL="1143000">
                <a:defRPr>
                  <a:solidFill>
                    <a:schemeClr val="tx1"/>
                  </a:solidFill>
                  <a:latin typeface="Arial"/>
                  <a:ea charset="-122" pitchFamily="2" typeface="宋体"/>
                </a:defRPr>
              </a:lvl3pPr>
              <a:lvl4pPr eaLnBrk="0" hangingPunct="0" indent="-228600" marL="1600200">
                <a:defRPr>
                  <a:solidFill>
                    <a:schemeClr val="tx1"/>
                  </a:solidFill>
                  <a:latin typeface="Arial"/>
                  <a:ea charset="-122" pitchFamily="2" typeface="宋体"/>
                </a:defRPr>
              </a:lvl4pPr>
              <a:lvl5pPr eaLnBrk="0" hangingPunct="0"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gn="ctr" eaLnBrk="1" hangingPunct="1">
                <a:defRPr/>
              </a:pPr>
              <a:r>
                <a:rPr altLang="zh-CN" kern="0" lang="en-US" sz="1467">
                  <a:solidFill>
                    <a:sysClr lastClr="FFFFFF" val="window"/>
                  </a:solidFill>
                  <a:latin charset="-122" pitchFamily="34" typeface="微软雅黑"/>
                  <a:ea charset="-122" pitchFamily="34" typeface="微软雅黑"/>
                </a:rPr>
                <a:t>90</a:t>
              </a:r>
            </a:p>
          </p:txBody>
        </p:sp>
      </p:grpSp>
      <p:grpSp>
        <p:nvGrpSpPr>
          <p:cNvPr id="73" name="组合 72"/>
          <p:cNvGrpSpPr/>
          <p:nvPr/>
        </p:nvGrpSpPr>
        <p:grpSpPr>
          <a:xfrm>
            <a:off x="7050618" y="5634566"/>
            <a:ext cx="495300" cy="355230"/>
            <a:chOff x="1867650" y="2283718"/>
            <a:chExt cx="456672" cy="328199"/>
          </a:xfrm>
        </p:grpSpPr>
        <p:grpSp>
          <p:nvGrpSpPr>
            <p:cNvPr id="74" name="组合 73"/>
            <p:cNvGrpSpPr/>
            <p:nvPr/>
          </p:nvGrpSpPr>
          <p:grpSpPr>
            <a:xfrm>
              <a:off x="1909886" y="2283718"/>
              <a:ext cx="360040" cy="328199"/>
              <a:chOff x="3851920" y="3051135"/>
              <a:chExt cx="360040" cy="328199"/>
            </a:xfrm>
            <a:solidFill>
              <a:srgbClr val="EB7513"/>
            </a:solidFill>
          </p:grpSpPr>
          <p:sp>
            <p:nvSpPr>
              <p:cNvPr id="76" name="矩形 75"/>
              <p:cNvSpPr/>
              <p:nvPr/>
            </p:nvSpPr>
            <p:spPr>
              <a:xfrm>
                <a:off x="3851920" y="3147814"/>
                <a:ext cx="360040" cy="231520"/>
              </a:xfrm>
              <a:prstGeom prst="rect">
                <a:avLst/>
              </a:prstGeom>
              <a:grp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sp>
            <p:nvSpPr>
              <p:cNvPr id="77" name="等腰三角形 76"/>
              <p:cNvSpPr/>
              <p:nvPr/>
            </p:nvSpPr>
            <p:spPr>
              <a:xfrm>
                <a:off x="3949859" y="3051135"/>
                <a:ext cx="175664" cy="151434"/>
              </a:xfrm>
              <a:prstGeom prst="triangle">
                <a:avLst/>
              </a:prstGeom>
              <a:solidFill>
                <a:schemeClr val="tx2">
                  <a:lumMod val="50000"/>
                </a:schemeClr>
              </a:solidFill>
              <a:ln algn="ctr" cap="flat" cmpd="sng" w="25400">
                <a:noFill/>
                <a:prstDash val="solid"/>
              </a:ln>
              <a:effectLst/>
            </p:spPr>
            <p:txBody>
              <a:bodyPr anchor="ctr"/>
              <a:lstStyle/>
              <a:p>
                <a:pPr algn="ctr">
                  <a:defRPr/>
                </a:pPr>
                <a:endParaRPr altLang="en-US" kern="0" lang="zh-CN" sz="2400">
                  <a:solidFill>
                    <a:sysClr lastClr="FFFFFF" val="window"/>
                  </a:solidFill>
                  <a:latin panose="020f0502020204030204" typeface="Calibri"/>
                  <a:ea typeface="宋体"/>
                </a:endParaRPr>
              </a:p>
            </p:txBody>
          </p:sp>
        </p:grpSp>
        <p:sp>
          <p:nvSpPr>
            <p:cNvPr id="75" name="Text Box 11"/>
            <p:cNvSpPr txBox="1">
              <a:spLocks noChangeArrowheads="1"/>
            </p:cNvSpPr>
            <p:nvPr/>
          </p:nvSpPr>
          <p:spPr bwMode="auto">
            <a:xfrm>
              <a:off x="1867649" y="2332609"/>
              <a:ext cx="456672" cy="272173"/>
            </a:xfrm>
            <a:prstGeom prst="rect">
              <a:avLst/>
            </a:prstGeom>
            <a:solidFill>
              <a:schemeClr val="tx2">
                <a:lumMod val="50000"/>
              </a:schemeClr>
            </a:solidFill>
            <a:ln>
              <a:noFill/>
            </a:ln>
            <a:extLs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typeface="Arial"/>
                  <a:ea charset="-122" pitchFamily="2" typeface="宋体"/>
                </a:defRPr>
              </a:lvl1pPr>
              <a:lvl2pPr eaLnBrk="0" hangingPunct="0" indent="-285750" marL="742950">
                <a:defRPr>
                  <a:solidFill>
                    <a:schemeClr val="tx1"/>
                  </a:solidFill>
                  <a:latin typeface="Arial"/>
                  <a:ea charset="-122" pitchFamily="2" typeface="宋体"/>
                </a:defRPr>
              </a:lvl2pPr>
              <a:lvl3pPr eaLnBrk="0" hangingPunct="0" indent="-228600" marL="1143000">
                <a:defRPr>
                  <a:solidFill>
                    <a:schemeClr val="tx1"/>
                  </a:solidFill>
                  <a:latin typeface="Arial"/>
                  <a:ea charset="-122" pitchFamily="2" typeface="宋体"/>
                </a:defRPr>
              </a:lvl3pPr>
              <a:lvl4pPr eaLnBrk="0" hangingPunct="0" indent="-228600" marL="1600200">
                <a:defRPr>
                  <a:solidFill>
                    <a:schemeClr val="tx1"/>
                  </a:solidFill>
                  <a:latin typeface="Arial"/>
                  <a:ea charset="-122" pitchFamily="2" typeface="宋体"/>
                </a:defRPr>
              </a:lvl4pPr>
              <a:lvl5pPr eaLnBrk="0" hangingPunct="0"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gn="ctr" eaLnBrk="1" hangingPunct="1">
                <a:defRPr/>
              </a:pPr>
              <a:r>
                <a:rPr altLang="zh-CN" kern="0" lang="en-US" sz="1333">
                  <a:solidFill>
                    <a:sysClr lastClr="FFFFFF" val="window"/>
                  </a:solidFill>
                  <a:latin charset="-122" pitchFamily="34" typeface="微软雅黑"/>
                  <a:ea charset="-122" pitchFamily="34" typeface="微软雅黑"/>
                </a:rPr>
                <a:t>40</a:t>
              </a:r>
            </a:p>
          </p:txBody>
        </p:sp>
      </p:grpSp>
      <p:sp>
        <p:nvSpPr>
          <p:cNvPr id="78" name="Text Box 11"/>
          <p:cNvSpPr txBox="1">
            <a:spLocks noChangeArrowheads="1"/>
          </p:cNvSpPr>
          <p:nvPr/>
        </p:nvSpPr>
        <p:spPr bwMode="auto">
          <a:xfrm>
            <a:off x="1200151" y="2095500"/>
            <a:ext cx="3833283" cy="35058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50000"/>
              </a:lnSpc>
            </a:pPr>
            <a:r>
              <a:rPr altLang="en-US" lang="zh-CN" sz="1867">
                <a:latin charset="-122" pitchFamily="34" typeface="微软雅黑"/>
                <a:ea charset="-122" pitchFamily="34" typeface="微软雅黑"/>
              </a:rPr>
              <a:t>设计的发展存在着一个时代价值观的问题，即什么是设计？为什么而设计？围绕这个问题，不同的时期就会形成不同的设计面貌。</a:t>
            </a:r>
          </a:p>
          <a:p>
            <a:pPr>
              <a:lnSpc>
                <a:spcPct val="150000"/>
              </a:lnSpc>
            </a:pPr>
            <a:r>
              <a:rPr altLang="en-US" lang="zh-CN" sz="1867">
                <a:latin charset="-122" pitchFamily="34" typeface="微软雅黑"/>
                <a:ea charset="-122" pitchFamily="34" typeface="微软雅黑"/>
              </a:rPr>
              <a:t>对于多元化的今天，如何找到设计自身的演绎趋势，符合现代社会的发展，这就需要设计师赋予设计以生命，给予设计以人性化的体验。</a:t>
            </a:r>
          </a:p>
        </p:txBody>
      </p:sp>
    </p:spTree>
    <p:extLst>
      <p:ext uri="{BB962C8B-B14F-4D97-AF65-F5344CB8AC3E}">
        <p14:creationId val="37176343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par>
                                <p:cTn fill="hold" id="21" nodeType="withEffect" presetClass="entr" presetID="22" presetSubtype="8">
                                  <p:stCondLst>
                                    <p:cond delay="0"/>
                                  </p:stCondLst>
                                  <p:childTnLst>
                                    <p:set>
                                      <p:cBhvr>
                                        <p:cTn dur="1" fill="hold" id="22">
                                          <p:stCondLst>
                                            <p:cond delay="0"/>
                                          </p:stCondLst>
                                        </p:cTn>
                                        <p:tgtEl>
                                          <p:spTgt spid="11"/>
                                        </p:tgtEl>
                                        <p:attrNameLst>
                                          <p:attrName>style.visibility</p:attrName>
                                        </p:attrNameLst>
                                      </p:cBhvr>
                                      <p:to>
                                        <p:strVal val="visible"/>
                                      </p:to>
                                    </p:set>
                                    <p:animEffect filter="wipe(left)" transition="in">
                                      <p:cBhvr>
                                        <p:cTn dur="500" id="23"/>
                                        <p:tgtEl>
                                          <p:spTgt spid="11"/>
                                        </p:tgtEl>
                                      </p:cBhvr>
                                    </p:animEffect>
                                  </p:childTnLst>
                                </p:cTn>
                              </p:par>
                            </p:childTnLst>
                          </p:cTn>
                        </p:par>
                        <p:par>
                          <p:cTn fill="hold" id="24" nodeType="afterGroup">
                            <p:stCondLst>
                              <p:cond delay="1800"/>
                            </p:stCondLst>
                            <p:childTnLst>
                              <p:par>
                                <p:cTn fill="hold" id="25" nodeType="afterEffect" presetClass="entr" presetID="2" presetSubtype="8">
                                  <p:stCondLst>
                                    <p:cond delay="0"/>
                                  </p:stCondLst>
                                  <p:childTnLst>
                                    <p:set>
                                      <p:cBhvr>
                                        <p:cTn dur="1" fill="hold" id="26">
                                          <p:stCondLst>
                                            <p:cond delay="0"/>
                                          </p:stCondLst>
                                        </p:cTn>
                                        <p:tgtEl>
                                          <p:spTgt spid="27"/>
                                        </p:tgtEl>
                                        <p:attrNameLst>
                                          <p:attrName>style.visibility</p:attrName>
                                        </p:attrNameLst>
                                      </p:cBhvr>
                                      <p:to>
                                        <p:strVal val="visible"/>
                                      </p:to>
                                    </p:set>
                                    <p:anim calcmode="lin" valueType="num">
                                      <p:cBhvr additive="base">
                                        <p:cTn dur="100" fill="hold" id="27"/>
                                        <p:tgtEl>
                                          <p:spTgt spid="27"/>
                                        </p:tgtEl>
                                        <p:attrNameLst>
                                          <p:attrName>ppt_x</p:attrName>
                                        </p:attrNameLst>
                                      </p:cBhvr>
                                      <p:tavLst>
                                        <p:tav tm="0">
                                          <p:val>
                                            <p:strVal val="0-#ppt_w/2"/>
                                          </p:val>
                                        </p:tav>
                                        <p:tav tm="100000">
                                          <p:val>
                                            <p:strVal val="#ppt_x"/>
                                          </p:val>
                                        </p:tav>
                                      </p:tavLst>
                                    </p:anim>
                                    <p:anim calcmode="lin" valueType="num">
                                      <p:cBhvr additive="base">
                                        <p:cTn dur="100" fill="hold" id="28"/>
                                        <p:tgtEl>
                                          <p:spTgt spid="27"/>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900"/>
                            </p:stCondLst>
                            <p:childTnLst>
                              <p:par>
                                <p:cTn fill="hold" id="30" nodeType="afterEffect" presetClass="entr" presetID="2" presetSubtype="8">
                                  <p:stCondLst>
                                    <p:cond delay="0"/>
                                  </p:stCondLst>
                                  <p:childTnLst>
                                    <p:set>
                                      <p:cBhvr>
                                        <p:cTn dur="1" fill="hold" id="31">
                                          <p:stCondLst>
                                            <p:cond delay="0"/>
                                          </p:stCondLst>
                                        </p:cTn>
                                        <p:tgtEl>
                                          <p:spTgt spid="26"/>
                                        </p:tgtEl>
                                        <p:attrNameLst>
                                          <p:attrName>style.visibility</p:attrName>
                                        </p:attrNameLst>
                                      </p:cBhvr>
                                      <p:to>
                                        <p:strVal val="visible"/>
                                      </p:to>
                                    </p:set>
                                    <p:anim calcmode="lin" valueType="num">
                                      <p:cBhvr additive="base">
                                        <p:cTn dur="100" fill="hold" id="32"/>
                                        <p:tgtEl>
                                          <p:spTgt spid="26"/>
                                        </p:tgtEl>
                                        <p:attrNameLst>
                                          <p:attrName>ppt_x</p:attrName>
                                        </p:attrNameLst>
                                      </p:cBhvr>
                                      <p:tavLst>
                                        <p:tav tm="0">
                                          <p:val>
                                            <p:strVal val="0-#ppt_w/2"/>
                                          </p:val>
                                        </p:tav>
                                        <p:tav tm="100000">
                                          <p:val>
                                            <p:strVal val="#ppt_x"/>
                                          </p:val>
                                        </p:tav>
                                      </p:tavLst>
                                    </p:anim>
                                    <p:anim calcmode="lin" valueType="num">
                                      <p:cBhvr additive="base">
                                        <p:cTn dur="100" fill="hold" id="33"/>
                                        <p:tgtEl>
                                          <p:spTgt spid="26"/>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2000"/>
                            </p:stCondLst>
                            <p:childTnLst>
                              <p:par>
                                <p:cTn fill="hold" id="35" nodeType="afterEffect" presetClass="entr" presetID="2" presetSubtype="8">
                                  <p:stCondLst>
                                    <p:cond delay="0"/>
                                  </p:stCondLst>
                                  <p:childTnLst>
                                    <p:set>
                                      <p:cBhvr>
                                        <p:cTn dur="1" fill="hold" id="36">
                                          <p:stCondLst>
                                            <p:cond delay="0"/>
                                          </p:stCondLst>
                                        </p:cTn>
                                        <p:tgtEl>
                                          <p:spTgt spid="25"/>
                                        </p:tgtEl>
                                        <p:attrNameLst>
                                          <p:attrName>style.visibility</p:attrName>
                                        </p:attrNameLst>
                                      </p:cBhvr>
                                      <p:to>
                                        <p:strVal val="visible"/>
                                      </p:to>
                                    </p:set>
                                    <p:anim calcmode="lin" valueType="num">
                                      <p:cBhvr additive="base">
                                        <p:cTn dur="100" fill="hold" id="37"/>
                                        <p:tgtEl>
                                          <p:spTgt spid="25"/>
                                        </p:tgtEl>
                                        <p:attrNameLst>
                                          <p:attrName>ppt_x</p:attrName>
                                        </p:attrNameLst>
                                      </p:cBhvr>
                                      <p:tavLst>
                                        <p:tav tm="0">
                                          <p:val>
                                            <p:strVal val="0-#ppt_w/2"/>
                                          </p:val>
                                        </p:tav>
                                        <p:tav tm="100000">
                                          <p:val>
                                            <p:strVal val="#ppt_x"/>
                                          </p:val>
                                        </p:tav>
                                      </p:tavLst>
                                    </p:anim>
                                    <p:anim calcmode="lin" valueType="num">
                                      <p:cBhvr additive="base">
                                        <p:cTn dur="100" fill="hold" id="38"/>
                                        <p:tgtEl>
                                          <p:spTgt spid="25"/>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2100"/>
                            </p:stCondLst>
                            <p:childTnLst>
                              <p:par>
                                <p:cTn fill="hold" id="40" nodeType="afterEffect" presetClass="entr" presetID="2" presetSubtype="8">
                                  <p:stCondLst>
                                    <p:cond delay="0"/>
                                  </p:stCondLst>
                                  <p:childTnLst>
                                    <p:set>
                                      <p:cBhvr>
                                        <p:cTn dur="1" fill="hold" id="41">
                                          <p:stCondLst>
                                            <p:cond delay="0"/>
                                          </p:stCondLst>
                                        </p:cTn>
                                        <p:tgtEl>
                                          <p:spTgt spid="24"/>
                                        </p:tgtEl>
                                        <p:attrNameLst>
                                          <p:attrName>style.visibility</p:attrName>
                                        </p:attrNameLst>
                                      </p:cBhvr>
                                      <p:to>
                                        <p:strVal val="visible"/>
                                      </p:to>
                                    </p:set>
                                    <p:anim calcmode="lin" valueType="num">
                                      <p:cBhvr additive="base">
                                        <p:cTn dur="100" fill="hold" id="42"/>
                                        <p:tgtEl>
                                          <p:spTgt spid="24"/>
                                        </p:tgtEl>
                                        <p:attrNameLst>
                                          <p:attrName>ppt_x</p:attrName>
                                        </p:attrNameLst>
                                      </p:cBhvr>
                                      <p:tavLst>
                                        <p:tav tm="0">
                                          <p:val>
                                            <p:strVal val="0-#ppt_w/2"/>
                                          </p:val>
                                        </p:tav>
                                        <p:tav tm="100000">
                                          <p:val>
                                            <p:strVal val="#ppt_x"/>
                                          </p:val>
                                        </p:tav>
                                      </p:tavLst>
                                    </p:anim>
                                    <p:anim calcmode="lin" valueType="num">
                                      <p:cBhvr additive="base">
                                        <p:cTn dur="100" fill="hold" id="43"/>
                                        <p:tgtEl>
                                          <p:spTgt spid="24"/>
                                        </p:tgtEl>
                                        <p:attrNameLst>
                                          <p:attrName>ppt_y</p:attrName>
                                        </p:attrNameLst>
                                      </p:cBhvr>
                                      <p:tavLst>
                                        <p:tav tm="0">
                                          <p:val>
                                            <p:strVal val="#ppt_y"/>
                                          </p:val>
                                        </p:tav>
                                        <p:tav tm="100000">
                                          <p:val>
                                            <p:strVal val="#ppt_y"/>
                                          </p:val>
                                        </p:tav>
                                      </p:tavLst>
                                    </p:anim>
                                  </p:childTnLst>
                                </p:cTn>
                              </p:par>
                            </p:childTnLst>
                          </p:cTn>
                        </p:par>
                        <p:par>
                          <p:cTn fill="hold" id="44" nodeType="afterGroup">
                            <p:stCondLst>
                              <p:cond delay="2200"/>
                            </p:stCondLst>
                            <p:childTnLst>
                              <p:par>
                                <p:cTn fill="hold" id="45" nodeType="afterEffect" presetClass="entr" presetID="2" presetSubtype="8">
                                  <p:stCondLst>
                                    <p:cond delay="0"/>
                                  </p:stCondLst>
                                  <p:childTnLst>
                                    <p:set>
                                      <p:cBhvr>
                                        <p:cTn dur="1" fill="hold" id="46">
                                          <p:stCondLst>
                                            <p:cond delay="0"/>
                                          </p:stCondLst>
                                        </p:cTn>
                                        <p:tgtEl>
                                          <p:spTgt spid="23"/>
                                        </p:tgtEl>
                                        <p:attrNameLst>
                                          <p:attrName>style.visibility</p:attrName>
                                        </p:attrNameLst>
                                      </p:cBhvr>
                                      <p:to>
                                        <p:strVal val="visible"/>
                                      </p:to>
                                    </p:set>
                                    <p:anim calcmode="lin" valueType="num">
                                      <p:cBhvr additive="base">
                                        <p:cTn dur="100" fill="hold" id="47"/>
                                        <p:tgtEl>
                                          <p:spTgt spid="23"/>
                                        </p:tgtEl>
                                        <p:attrNameLst>
                                          <p:attrName>ppt_x</p:attrName>
                                        </p:attrNameLst>
                                      </p:cBhvr>
                                      <p:tavLst>
                                        <p:tav tm="0">
                                          <p:val>
                                            <p:strVal val="0-#ppt_w/2"/>
                                          </p:val>
                                        </p:tav>
                                        <p:tav tm="100000">
                                          <p:val>
                                            <p:strVal val="#ppt_x"/>
                                          </p:val>
                                        </p:tav>
                                      </p:tavLst>
                                    </p:anim>
                                    <p:anim calcmode="lin" valueType="num">
                                      <p:cBhvr additive="base">
                                        <p:cTn dur="100" fill="hold" id="48"/>
                                        <p:tgtEl>
                                          <p:spTgt spid="23"/>
                                        </p:tgtEl>
                                        <p:attrNameLst>
                                          <p:attrName>ppt_y</p:attrName>
                                        </p:attrNameLst>
                                      </p:cBhvr>
                                      <p:tavLst>
                                        <p:tav tm="0">
                                          <p:val>
                                            <p:strVal val="#ppt_y"/>
                                          </p:val>
                                        </p:tav>
                                        <p:tav tm="100000">
                                          <p:val>
                                            <p:strVal val="#ppt_y"/>
                                          </p:val>
                                        </p:tav>
                                      </p:tavLst>
                                    </p:anim>
                                  </p:childTnLst>
                                </p:cTn>
                              </p:par>
                            </p:childTnLst>
                          </p:cTn>
                        </p:par>
                        <p:par>
                          <p:cTn fill="hold" id="49" nodeType="afterGroup">
                            <p:stCondLst>
                              <p:cond delay="2300"/>
                            </p:stCondLst>
                            <p:childTnLst>
                              <p:par>
                                <p:cTn fill="hold" id="50" nodeType="afterEffect" presetClass="entr" presetID="2" presetSubtype="8">
                                  <p:stCondLst>
                                    <p:cond delay="0"/>
                                  </p:stCondLst>
                                  <p:childTnLst>
                                    <p:set>
                                      <p:cBhvr>
                                        <p:cTn dur="1" fill="hold" id="51">
                                          <p:stCondLst>
                                            <p:cond delay="0"/>
                                          </p:stCondLst>
                                        </p:cTn>
                                        <p:tgtEl>
                                          <p:spTgt spid="22"/>
                                        </p:tgtEl>
                                        <p:attrNameLst>
                                          <p:attrName>style.visibility</p:attrName>
                                        </p:attrNameLst>
                                      </p:cBhvr>
                                      <p:to>
                                        <p:strVal val="visible"/>
                                      </p:to>
                                    </p:set>
                                    <p:anim calcmode="lin" valueType="num">
                                      <p:cBhvr additive="base">
                                        <p:cTn dur="100" fill="hold" id="52"/>
                                        <p:tgtEl>
                                          <p:spTgt spid="22"/>
                                        </p:tgtEl>
                                        <p:attrNameLst>
                                          <p:attrName>ppt_x</p:attrName>
                                        </p:attrNameLst>
                                      </p:cBhvr>
                                      <p:tavLst>
                                        <p:tav tm="0">
                                          <p:val>
                                            <p:strVal val="0-#ppt_w/2"/>
                                          </p:val>
                                        </p:tav>
                                        <p:tav tm="100000">
                                          <p:val>
                                            <p:strVal val="#ppt_x"/>
                                          </p:val>
                                        </p:tav>
                                      </p:tavLst>
                                    </p:anim>
                                    <p:anim calcmode="lin" valueType="num">
                                      <p:cBhvr additive="base">
                                        <p:cTn dur="100" fill="hold" id="53"/>
                                        <p:tgtEl>
                                          <p:spTgt spid="22"/>
                                        </p:tgtEl>
                                        <p:attrNameLst>
                                          <p:attrName>ppt_y</p:attrName>
                                        </p:attrNameLst>
                                      </p:cBhvr>
                                      <p:tavLst>
                                        <p:tav tm="0">
                                          <p:val>
                                            <p:strVal val="#ppt_y"/>
                                          </p:val>
                                        </p:tav>
                                        <p:tav tm="100000">
                                          <p:val>
                                            <p:strVal val="#ppt_y"/>
                                          </p:val>
                                        </p:tav>
                                      </p:tavLst>
                                    </p:anim>
                                  </p:childTnLst>
                                </p:cTn>
                              </p:par>
                            </p:childTnLst>
                          </p:cTn>
                        </p:par>
                        <p:par>
                          <p:cTn fill="hold" id="54" nodeType="afterGroup">
                            <p:stCondLst>
                              <p:cond delay="2400"/>
                            </p:stCondLst>
                            <p:childTnLst>
                              <p:par>
                                <p:cTn fill="hold" id="55" nodeType="afterEffect" presetClass="entr" presetID="2" presetSubtype="8">
                                  <p:stCondLst>
                                    <p:cond delay="0"/>
                                  </p:stCondLst>
                                  <p:childTnLst>
                                    <p:set>
                                      <p:cBhvr>
                                        <p:cTn dur="1" fill="hold" id="56">
                                          <p:stCondLst>
                                            <p:cond delay="0"/>
                                          </p:stCondLst>
                                        </p:cTn>
                                        <p:tgtEl>
                                          <p:spTgt spid="21"/>
                                        </p:tgtEl>
                                        <p:attrNameLst>
                                          <p:attrName>style.visibility</p:attrName>
                                        </p:attrNameLst>
                                      </p:cBhvr>
                                      <p:to>
                                        <p:strVal val="visible"/>
                                      </p:to>
                                    </p:set>
                                    <p:anim calcmode="lin" valueType="num">
                                      <p:cBhvr additive="base">
                                        <p:cTn dur="100" fill="hold" id="57"/>
                                        <p:tgtEl>
                                          <p:spTgt spid="21"/>
                                        </p:tgtEl>
                                        <p:attrNameLst>
                                          <p:attrName>ppt_x</p:attrName>
                                        </p:attrNameLst>
                                      </p:cBhvr>
                                      <p:tavLst>
                                        <p:tav tm="0">
                                          <p:val>
                                            <p:strVal val="0-#ppt_w/2"/>
                                          </p:val>
                                        </p:tav>
                                        <p:tav tm="100000">
                                          <p:val>
                                            <p:strVal val="#ppt_x"/>
                                          </p:val>
                                        </p:tav>
                                      </p:tavLst>
                                    </p:anim>
                                    <p:anim calcmode="lin" valueType="num">
                                      <p:cBhvr additive="base">
                                        <p:cTn dur="100" fill="hold" id="58"/>
                                        <p:tgtEl>
                                          <p:spTgt spid="21"/>
                                        </p:tgtEl>
                                        <p:attrNameLst>
                                          <p:attrName>ppt_y</p:attrName>
                                        </p:attrNameLst>
                                      </p:cBhvr>
                                      <p:tavLst>
                                        <p:tav tm="0">
                                          <p:val>
                                            <p:strVal val="#ppt_y"/>
                                          </p:val>
                                        </p:tav>
                                        <p:tav tm="100000">
                                          <p:val>
                                            <p:strVal val="#ppt_y"/>
                                          </p:val>
                                        </p:tav>
                                      </p:tavLst>
                                    </p:anim>
                                  </p:childTnLst>
                                </p:cTn>
                              </p:par>
                            </p:childTnLst>
                          </p:cTn>
                        </p:par>
                        <p:par>
                          <p:cTn fill="hold" id="59" nodeType="afterGroup">
                            <p:stCondLst>
                              <p:cond delay="2500"/>
                            </p:stCondLst>
                            <p:childTnLst>
                              <p:par>
                                <p:cTn fill="hold" id="60" nodeType="afterEffect" presetClass="entr" presetID="2" presetSubtype="8">
                                  <p:stCondLst>
                                    <p:cond delay="0"/>
                                  </p:stCondLst>
                                  <p:childTnLst>
                                    <p:set>
                                      <p:cBhvr>
                                        <p:cTn dur="1" fill="hold" id="61">
                                          <p:stCondLst>
                                            <p:cond delay="0"/>
                                          </p:stCondLst>
                                        </p:cTn>
                                        <p:tgtEl>
                                          <p:spTgt spid="20"/>
                                        </p:tgtEl>
                                        <p:attrNameLst>
                                          <p:attrName>style.visibility</p:attrName>
                                        </p:attrNameLst>
                                      </p:cBhvr>
                                      <p:to>
                                        <p:strVal val="visible"/>
                                      </p:to>
                                    </p:set>
                                    <p:anim calcmode="lin" valueType="num">
                                      <p:cBhvr additive="base">
                                        <p:cTn dur="100" fill="hold" id="62"/>
                                        <p:tgtEl>
                                          <p:spTgt spid="20"/>
                                        </p:tgtEl>
                                        <p:attrNameLst>
                                          <p:attrName>ppt_x</p:attrName>
                                        </p:attrNameLst>
                                      </p:cBhvr>
                                      <p:tavLst>
                                        <p:tav tm="0">
                                          <p:val>
                                            <p:strVal val="0-#ppt_w/2"/>
                                          </p:val>
                                        </p:tav>
                                        <p:tav tm="100000">
                                          <p:val>
                                            <p:strVal val="#ppt_x"/>
                                          </p:val>
                                        </p:tav>
                                      </p:tavLst>
                                    </p:anim>
                                    <p:anim calcmode="lin" valueType="num">
                                      <p:cBhvr additive="base">
                                        <p:cTn dur="100" fill="hold" id="63"/>
                                        <p:tgtEl>
                                          <p:spTgt spid="20"/>
                                        </p:tgtEl>
                                        <p:attrNameLst>
                                          <p:attrName>ppt_y</p:attrName>
                                        </p:attrNameLst>
                                      </p:cBhvr>
                                      <p:tavLst>
                                        <p:tav tm="0">
                                          <p:val>
                                            <p:strVal val="#ppt_y"/>
                                          </p:val>
                                        </p:tav>
                                        <p:tav tm="100000">
                                          <p:val>
                                            <p:strVal val="#ppt_y"/>
                                          </p:val>
                                        </p:tav>
                                      </p:tavLst>
                                    </p:anim>
                                  </p:childTnLst>
                                </p:cTn>
                              </p:par>
                            </p:childTnLst>
                          </p:cTn>
                        </p:par>
                        <p:par>
                          <p:cTn fill="hold" id="64" nodeType="afterGroup">
                            <p:stCondLst>
                              <p:cond delay="2600"/>
                            </p:stCondLst>
                            <p:childTnLst>
                              <p:par>
                                <p:cTn fill="hold" id="65" nodeType="afterEffect" presetClass="entr" presetID="2" presetSubtype="8">
                                  <p:stCondLst>
                                    <p:cond delay="0"/>
                                  </p:stCondLst>
                                  <p:childTnLst>
                                    <p:set>
                                      <p:cBhvr>
                                        <p:cTn dur="1" fill="hold" id="66">
                                          <p:stCondLst>
                                            <p:cond delay="0"/>
                                          </p:stCondLst>
                                        </p:cTn>
                                        <p:tgtEl>
                                          <p:spTgt spid="19"/>
                                        </p:tgtEl>
                                        <p:attrNameLst>
                                          <p:attrName>style.visibility</p:attrName>
                                        </p:attrNameLst>
                                      </p:cBhvr>
                                      <p:to>
                                        <p:strVal val="visible"/>
                                      </p:to>
                                    </p:set>
                                    <p:anim calcmode="lin" valueType="num">
                                      <p:cBhvr additive="base">
                                        <p:cTn dur="100" fill="hold" id="67"/>
                                        <p:tgtEl>
                                          <p:spTgt spid="19"/>
                                        </p:tgtEl>
                                        <p:attrNameLst>
                                          <p:attrName>ppt_x</p:attrName>
                                        </p:attrNameLst>
                                      </p:cBhvr>
                                      <p:tavLst>
                                        <p:tav tm="0">
                                          <p:val>
                                            <p:strVal val="0-#ppt_w/2"/>
                                          </p:val>
                                        </p:tav>
                                        <p:tav tm="100000">
                                          <p:val>
                                            <p:strVal val="#ppt_x"/>
                                          </p:val>
                                        </p:tav>
                                      </p:tavLst>
                                    </p:anim>
                                    <p:anim calcmode="lin" valueType="num">
                                      <p:cBhvr additive="base">
                                        <p:cTn dur="100" fill="hold" id="68"/>
                                        <p:tgtEl>
                                          <p:spTgt spid="19"/>
                                        </p:tgtEl>
                                        <p:attrNameLst>
                                          <p:attrName>ppt_y</p:attrName>
                                        </p:attrNameLst>
                                      </p:cBhvr>
                                      <p:tavLst>
                                        <p:tav tm="0">
                                          <p:val>
                                            <p:strVal val="#ppt_y"/>
                                          </p:val>
                                        </p:tav>
                                        <p:tav tm="100000">
                                          <p:val>
                                            <p:strVal val="#ppt_y"/>
                                          </p:val>
                                        </p:tav>
                                      </p:tavLst>
                                    </p:anim>
                                  </p:childTnLst>
                                </p:cTn>
                              </p:par>
                            </p:childTnLst>
                          </p:cTn>
                        </p:par>
                        <p:par>
                          <p:cTn fill="hold" id="69" nodeType="afterGroup">
                            <p:stCondLst>
                              <p:cond delay="2700"/>
                            </p:stCondLst>
                            <p:childTnLst>
                              <p:par>
                                <p:cTn fill="hold" id="70" nodeType="afterEffect" presetClass="entr" presetID="2" presetSubtype="8">
                                  <p:stCondLst>
                                    <p:cond delay="0"/>
                                  </p:stCondLst>
                                  <p:childTnLst>
                                    <p:set>
                                      <p:cBhvr>
                                        <p:cTn dur="1" fill="hold" id="71">
                                          <p:stCondLst>
                                            <p:cond delay="0"/>
                                          </p:stCondLst>
                                        </p:cTn>
                                        <p:tgtEl>
                                          <p:spTgt spid="18"/>
                                        </p:tgtEl>
                                        <p:attrNameLst>
                                          <p:attrName>style.visibility</p:attrName>
                                        </p:attrNameLst>
                                      </p:cBhvr>
                                      <p:to>
                                        <p:strVal val="visible"/>
                                      </p:to>
                                    </p:set>
                                    <p:anim calcmode="lin" valueType="num">
                                      <p:cBhvr additive="base">
                                        <p:cTn dur="100" fill="hold" id="72"/>
                                        <p:tgtEl>
                                          <p:spTgt spid="18"/>
                                        </p:tgtEl>
                                        <p:attrNameLst>
                                          <p:attrName>ppt_x</p:attrName>
                                        </p:attrNameLst>
                                      </p:cBhvr>
                                      <p:tavLst>
                                        <p:tav tm="0">
                                          <p:val>
                                            <p:strVal val="0-#ppt_w/2"/>
                                          </p:val>
                                        </p:tav>
                                        <p:tav tm="100000">
                                          <p:val>
                                            <p:strVal val="#ppt_x"/>
                                          </p:val>
                                        </p:tav>
                                      </p:tavLst>
                                    </p:anim>
                                    <p:anim calcmode="lin" valueType="num">
                                      <p:cBhvr additive="base">
                                        <p:cTn dur="100" fill="hold" id="73"/>
                                        <p:tgtEl>
                                          <p:spTgt spid="18"/>
                                        </p:tgtEl>
                                        <p:attrNameLst>
                                          <p:attrName>ppt_y</p:attrName>
                                        </p:attrNameLst>
                                      </p:cBhvr>
                                      <p:tavLst>
                                        <p:tav tm="0">
                                          <p:val>
                                            <p:strVal val="#ppt_y"/>
                                          </p:val>
                                        </p:tav>
                                        <p:tav tm="100000">
                                          <p:val>
                                            <p:strVal val="#ppt_y"/>
                                          </p:val>
                                        </p:tav>
                                      </p:tavLst>
                                    </p:anim>
                                  </p:childTnLst>
                                </p:cTn>
                              </p:par>
                            </p:childTnLst>
                          </p:cTn>
                        </p:par>
                        <p:par>
                          <p:cTn fill="hold" id="74" nodeType="afterGroup">
                            <p:stCondLst>
                              <p:cond delay="2800"/>
                            </p:stCondLst>
                            <p:childTnLst>
                              <p:par>
                                <p:cTn fill="hold" id="75" nodeType="afterEffect" presetClass="entr" presetID="2" presetSubtype="8">
                                  <p:stCondLst>
                                    <p:cond delay="0"/>
                                  </p:stCondLst>
                                  <p:childTnLst>
                                    <p:set>
                                      <p:cBhvr>
                                        <p:cTn dur="1" fill="hold" id="76">
                                          <p:stCondLst>
                                            <p:cond delay="0"/>
                                          </p:stCondLst>
                                        </p:cTn>
                                        <p:tgtEl>
                                          <p:spTgt spid="17"/>
                                        </p:tgtEl>
                                        <p:attrNameLst>
                                          <p:attrName>style.visibility</p:attrName>
                                        </p:attrNameLst>
                                      </p:cBhvr>
                                      <p:to>
                                        <p:strVal val="visible"/>
                                      </p:to>
                                    </p:set>
                                    <p:anim calcmode="lin" valueType="num">
                                      <p:cBhvr additive="base">
                                        <p:cTn dur="100" fill="hold" id="77"/>
                                        <p:tgtEl>
                                          <p:spTgt spid="17"/>
                                        </p:tgtEl>
                                        <p:attrNameLst>
                                          <p:attrName>ppt_x</p:attrName>
                                        </p:attrNameLst>
                                      </p:cBhvr>
                                      <p:tavLst>
                                        <p:tav tm="0">
                                          <p:val>
                                            <p:strVal val="0-#ppt_w/2"/>
                                          </p:val>
                                        </p:tav>
                                        <p:tav tm="100000">
                                          <p:val>
                                            <p:strVal val="#ppt_x"/>
                                          </p:val>
                                        </p:tav>
                                      </p:tavLst>
                                    </p:anim>
                                    <p:anim calcmode="lin" valueType="num">
                                      <p:cBhvr additive="base">
                                        <p:cTn dur="100" fill="hold" id="78"/>
                                        <p:tgtEl>
                                          <p:spTgt spid="17"/>
                                        </p:tgtEl>
                                        <p:attrNameLst>
                                          <p:attrName>ppt_y</p:attrName>
                                        </p:attrNameLst>
                                      </p:cBhvr>
                                      <p:tavLst>
                                        <p:tav tm="0">
                                          <p:val>
                                            <p:strVal val="#ppt_y"/>
                                          </p:val>
                                        </p:tav>
                                        <p:tav tm="100000">
                                          <p:val>
                                            <p:strVal val="#ppt_y"/>
                                          </p:val>
                                        </p:tav>
                                      </p:tavLst>
                                    </p:anim>
                                  </p:childTnLst>
                                </p:cTn>
                              </p:par>
                            </p:childTnLst>
                          </p:cTn>
                        </p:par>
                        <p:par>
                          <p:cTn fill="hold" id="79" nodeType="afterGroup">
                            <p:stCondLst>
                              <p:cond delay="2900"/>
                            </p:stCondLst>
                            <p:childTnLst>
                              <p:par>
                                <p:cTn fill="hold" id="80" nodeType="afterEffect" presetClass="entr" presetID="2" presetSubtype="8">
                                  <p:stCondLst>
                                    <p:cond delay="0"/>
                                  </p:stCondLst>
                                  <p:childTnLst>
                                    <p:set>
                                      <p:cBhvr>
                                        <p:cTn dur="1" fill="hold" id="81">
                                          <p:stCondLst>
                                            <p:cond delay="0"/>
                                          </p:stCondLst>
                                        </p:cTn>
                                        <p:tgtEl>
                                          <p:spTgt spid="16"/>
                                        </p:tgtEl>
                                        <p:attrNameLst>
                                          <p:attrName>style.visibility</p:attrName>
                                        </p:attrNameLst>
                                      </p:cBhvr>
                                      <p:to>
                                        <p:strVal val="visible"/>
                                      </p:to>
                                    </p:set>
                                    <p:anim calcmode="lin" valueType="num">
                                      <p:cBhvr additive="base">
                                        <p:cTn dur="100" fill="hold" id="82"/>
                                        <p:tgtEl>
                                          <p:spTgt spid="16"/>
                                        </p:tgtEl>
                                        <p:attrNameLst>
                                          <p:attrName>ppt_x</p:attrName>
                                        </p:attrNameLst>
                                      </p:cBhvr>
                                      <p:tavLst>
                                        <p:tav tm="0">
                                          <p:val>
                                            <p:strVal val="0-#ppt_w/2"/>
                                          </p:val>
                                        </p:tav>
                                        <p:tav tm="100000">
                                          <p:val>
                                            <p:strVal val="#ppt_x"/>
                                          </p:val>
                                        </p:tav>
                                      </p:tavLst>
                                    </p:anim>
                                    <p:anim calcmode="lin" valueType="num">
                                      <p:cBhvr additive="base">
                                        <p:cTn dur="100" fill="hold" id="83"/>
                                        <p:tgtEl>
                                          <p:spTgt spid="16"/>
                                        </p:tgtEl>
                                        <p:attrNameLst>
                                          <p:attrName>ppt_y</p:attrName>
                                        </p:attrNameLst>
                                      </p:cBhvr>
                                      <p:tavLst>
                                        <p:tav tm="0">
                                          <p:val>
                                            <p:strVal val="#ppt_y"/>
                                          </p:val>
                                        </p:tav>
                                        <p:tav tm="100000">
                                          <p:val>
                                            <p:strVal val="#ppt_y"/>
                                          </p:val>
                                        </p:tav>
                                      </p:tavLst>
                                    </p:anim>
                                  </p:childTnLst>
                                </p:cTn>
                              </p:par>
                            </p:childTnLst>
                          </p:cTn>
                        </p:par>
                        <p:par>
                          <p:cTn fill="hold" id="84" nodeType="afterGroup">
                            <p:stCondLst>
                              <p:cond delay="3000"/>
                            </p:stCondLst>
                            <p:childTnLst>
                              <p:par>
                                <p:cTn fill="hold" id="85" nodeType="afterEffect" presetClass="entr" presetID="2" presetSubtype="8">
                                  <p:stCondLst>
                                    <p:cond delay="0"/>
                                  </p:stCondLst>
                                  <p:childTnLst>
                                    <p:set>
                                      <p:cBhvr>
                                        <p:cTn dur="1" fill="hold" id="86">
                                          <p:stCondLst>
                                            <p:cond delay="0"/>
                                          </p:stCondLst>
                                        </p:cTn>
                                        <p:tgtEl>
                                          <p:spTgt spid="15"/>
                                        </p:tgtEl>
                                        <p:attrNameLst>
                                          <p:attrName>style.visibility</p:attrName>
                                        </p:attrNameLst>
                                      </p:cBhvr>
                                      <p:to>
                                        <p:strVal val="visible"/>
                                      </p:to>
                                    </p:set>
                                    <p:anim calcmode="lin" valueType="num">
                                      <p:cBhvr additive="base">
                                        <p:cTn dur="100" fill="hold" id="87"/>
                                        <p:tgtEl>
                                          <p:spTgt spid="15"/>
                                        </p:tgtEl>
                                        <p:attrNameLst>
                                          <p:attrName>ppt_x</p:attrName>
                                        </p:attrNameLst>
                                      </p:cBhvr>
                                      <p:tavLst>
                                        <p:tav tm="0">
                                          <p:val>
                                            <p:strVal val="0-#ppt_w/2"/>
                                          </p:val>
                                        </p:tav>
                                        <p:tav tm="100000">
                                          <p:val>
                                            <p:strVal val="#ppt_x"/>
                                          </p:val>
                                        </p:tav>
                                      </p:tavLst>
                                    </p:anim>
                                    <p:anim calcmode="lin" valueType="num">
                                      <p:cBhvr additive="base">
                                        <p:cTn dur="100" fill="hold" id="88"/>
                                        <p:tgtEl>
                                          <p:spTgt spid="15"/>
                                        </p:tgtEl>
                                        <p:attrNameLst>
                                          <p:attrName>ppt_y</p:attrName>
                                        </p:attrNameLst>
                                      </p:cBhvr>
                                      <p:tavLst>
                                        <p:tav tm="0">
                                          <p:val>
                                            <p:strVal val="#ppt_y"/>
                                          </p:val>
                                        </p:tav>
                                        <p:tav tm="100000">
                                          <p:val>
                                            <p:strVal val="#ppt_y"/>
                                          </p:val>
                                        </p:tav>
                                      </p:tavLst>
                                    </p:anim>
                                  </p:childTnLst>
                                </p:cTn>
                              </p:par>
                            </p:childTnLst>
                          </p:cTn>
                        </p:par>
                        <p:par>
                          <p:cTn fill="hold" id="89" nodeType="afterGroup">
                            <p:stCondLst>
                              <p:cond delay="3100"/>
                            </p:stCondLst>
                            <p:childTnLst>
                              <p:par>
                                <p:cTn fill="hold" id="90" nodeType="afterEffect" presetClass="entr" presetID="2" presetSubtype="8">
                                  <p:stCondLst>
                                    <p:cond delay="0"/>
                                  </p:stCondLst>
                                  <p:childTnLst>
                                    <p:set>
                                      <p:cBhvr>
                                        <p:cTn dur="1" fill="hold" id="91">
                                          <p:stCondLst>
                                            <p:cond delay="0"/>
                                          </p:stCondLst>
                                        </p:cTn>
                                        <p:tgtEl>
                                          <p:spTgt spid="14"/>
                                        </p:tgtEl>
                                        <p:attrNameLst>
                                          <p:attrName>style.visibility</p:attrName>
                                        </p:attrNameLst>
                                      </p:cBhvr>
                                      <p:to>
                                        <p:strVal val="visible"/>
                                      </p:to>
                                    </p:set>
                                    <p:anim calcmode="lin" valueType="num">
                                      <p:cBhvr additive="base">
                                        <p:cTn dur="100" fill="hold" id="92"/>
                                        <p:tgtEl>
                                          <p:spTgt spid="14"/>
                                        </p:tgtEl>
                                        <p:attrNameLst>
                                          <p:attrName>ppt_x</p:attrName>
                                        </p:attrNameLst>
                                      </p:cBhvr>
                                      <p:tavLst>
                                        <p:tav tm="0">
                                          <p:val>
                                            <p:strVal val="0-#ppt_w/2"/>
                                          </p:val>
                                        </p:tav>
                                        <p:tav tm="100000">
                                          <p:val>
                                            <p:strVal val="#ppt_x"/>
                                          </p:val>
                                        </p:tav>
                                      </p:tavLst>
                                    </p:anim>
                                    <p:anim calcmode="lin" valueType="num">
                                      <p:cBhvr additive="base">
                                        <p:cTn dur="100" fill="hold" id="93"/>
                                        <p:tgtEl>
                                          <p:spTgt spid="14"/>
                                        </p:tgtEl>
                                        <p:attrNameLst>
                                          <p:attrName>ppt_y</p:attrName>
                                        </p:attrNameLst>
                                      </p:cBhvr>
                                      <p:tavLst>
                                        <p:tav tm="0">
                                          <p:val>
                                            <p:strVal val="#ppt_y"/>
                                          </p:val>
                                        </p:tav>
                                        <p:tav tm="100000">
                                          <p:val>
                                            <p:strVal val="#ppt_y"/>
                                          </p:val>
                                        </p:tav>
                                      </p:tavLst>
                                    </p:anim>
                                  </p:childTnLst>
                                </p:cTn>
                              </p:par>
                            </p:childTnLst>
                          </p:cTn>
                        </p:par>
                        <p:par>
                          <p:cTn fill="hold" id="94" nodeType="afterGroup">
                            <p:stCondLst>
                              <p:cond delay="3200"/>
                            </p:stCondLst>
                            <p:childTnLst>
                              <p:par>
                                <p:cTn fill="hold" id="95" nodeType="afterEffect" presetClass="entr" presetID="2" presetSubtype="8">
                                  <p:stCondLst>
                                    <p:cond delay="0"/>
                                  </p:stCondLst>
                                  <p:childTnLst>
                                    <p:set>
                                      <p:cBhvr>
                                        <p:cTn dur="1" fill="hold" id="96">
                                          <p:stCondLst>
                                            <p:cond delay="0"/>
                                          </p:stCondLst>
                                        </p:cTn>
                                        <p:tgtEl>
                                          <p:spTgt spid="13"/>
                                        </p:tgtEl>
                                        <p:attrNameLst>
                                          <p:attrName>style.visibility</p:attrName>
                                        </p:attrNameLst>
                                      </p:cBhvr>
                                      <p:to>
                                        <p:strVal val="visible"/>
                                      </p:to>
                                    </p:set>
                                    <p:anim calcmode="lin" valueType="num">
                                      <p:cBhvr additive="base">
                                        <p:cTn dur="100" fill="hold" id="97"/>
                                        <p:tgtEl>
                                          <p:spTgt spid="13"/>
                                        </p:tgtEl>
                                        <p:attrNameLst>
                                          <p:attrName>ppt_x</p:attrName>
                                        </p:attrNameLst>
                                      </p:cBhvr>
                                      <p:tavLst>
                                        <p:tav tm="0">
                                          <p:val>
                                            <p:strVal val="0-#ppt_w/2"/>
                                          </p:val>
                                        </p:tav>
                                        <p:tav tm="100000">
                                          <p:val>
                                            <p:strVal val="#ppt_x"/>
                                          </p:val>
                                        </p:tav>
                                      </p:tavLst>
                                    </p:anim>
                                    <p:anim calcmode="lin" valueType="num">
                                      <p:cBhvr additive="base">
                                        <p:cTn dur="100" fill="hold" id="98"/>
                                        <p:tgtEl>
                                          <p:spTgt spid="13"/>
                                        </p:tgtEl>
                                        <p:attrNameLst>
                                          <p:attrName>ppt_y</p:attrName>
                                        </p:attrNameLst>
                                      </p:cBhvr>
                                      <p:tavLst>
                                        <p:tav tm="0">
                                          <p:val>
                                            <p:strVal val="#ppt_y"/>
                                          </p:val>
                                        </p:tav>
                                        <p:tav tm="100000">
                                          <p:val>
                                            <p:strVal val="#ppt_y"/>
                                          </p:val>
                                        </p:tav>
                                      </p:tavLst>
                                    </p:anim>
                                  </p:childTnLst>
                                </p:cTn>
                              </p:par>
                            </p:childTnLst>
                          </p:cTn>
                        </p:par>
                        <p:par>
                          <p:cTn fill="hold" id="99" nodeType="afterGroup">
                            <p:stCondLst>
                              <p:cond delay="3300"/>
                            </p:stCondLst>
                            <p:childTnLst>
                              <p:par>
                                <p:cTn fill="hold" id="100" nodeType="afterEffect" presetClass="entr" presetID="2" presetSubtype="8">
                                  <p:stCondLst>
                                    <p:cond delay="0"/>
                                  </p:stCondLst>
                                  <p:childTnLst>
                                    <p:set>
                                      <p:cBhvr>
                                        <p:cTn dur="1" fill="hold" id="101">
                                          <p:stCondLst>
                                            <p:cond delay="0"/>
                                          </p:stCondLst>
                                        </p:cTn>
                                        <p:tgtEl>
                                          <p:spTgt spid="12"/>
                                        </p:tgtEl>
                                        <p:attrNameLst>
                                          <p:attrName>style.visibility</p:attrName>
                                        </p:attrNameLst>
                                      </p:cBhvr>
                                      <p:to>
                                        <p:strVal val="visible"/>
                                      </p:to>
                                    </p:set>
                                    <p:anim calcmode="lin" valueType="num">
                                      <p:cBhvr additive="base">
                                        <p:cTn dur="100" fill="hold" id="102"/>
                                        <p:tgtEl>
                                          <p:spTgt spid="12"/>
                                        </p:tgtEl>
                                        <p:attrNameLst>
                                          <p:attrName>ppt_x</p:attrName>
                                        </p:attrNameLst>
                                      </p:cBhvr>
                                      <p:tavLst>
                                        <p:tav tm="0">
                                          <p:val>
                                            <p:strVal val="0-#ppt_w/2"/>
                                          </p:val>
                                        </p:tav>
                                        <p:tav tm="100000">
                                          <p:val>
                                            <p:strVal val="#ppt_x"/>
                                          </p:val>
                                        </p:tav>
                                      </p:tavLst>
                                    </p:anim>
                                    <p:anim calcmode="lin" valueType="num">
                                      <p:cBhvr additive="base">
                                        <p:cTn dur="100" fill="hold" id="103"/>
                                        <p:tgtEl>
                                          <p:spTgt spid="12"/>
                                        </p:tgtEl>
                                        <p:attrNameLst>
                                          <p:attrName>ppt_y</p:attrName>
                                        </p:attrNameLst>
                                      </p:cBhvr>
                                      <p:tavLst>
                                        <p:tav tm="0">
                                          <p:val>
                                            <p:strVal val="#ppt_y"/>
                                          </p:val>
                                        </p:tav>
                                        <p:tav tm="100000">
                                          <p:val>
                                            <p:strVal val="#ppt_y"/>
                                          </p:val>
                                        </p:tav>
                                      </p:tavLst>
                                    </p:anim>
                                  </p:childTnLst>
                                </p:cTn>
                              </p:par>
                            </p:childTnLst>
                          </p:cTn>
                        </p:par>
                        <p:par>
                          <p:cTn fill="hold" id="104" nodeType="afterGroup">
                            <p:stCondLst>
                              <p:cond delay="3400"/>
                            </p:stCondLst>
                            <p:childTnLst>
                              <p:par>
                                <p:cTn fill="hold" id="105" nodeType="afterEffect" presetClass="entr" presetID="22" presetSubtype="8">
                                  <p:stCondLst>
                                    <p:cond delay="0"/>
                                  </p:stCondLst>
                                  <p:childTnLst>
                                    <p:set>
                                      <p:cBhvr>
                                        <p:cTn dur="1" fill="hold" id="106">
                                          <p:stCondLst>
                                            <p:cond delay="0"/>
                                          </p:stCondLst>
                                        </p:cTn>
                                        <p:tgtEl>
                                          <p:spTgt spid="8"/>
                                        </p:tgtEl>
                                        <p:attrNameLst>
                                          <p:attrName>style.visibility</p:attrName>
                                        </p:attrNameLst>
                                      </p:cBhvr>
                                      <p:to>
                                        <p:strVal val="visible"/>
                                      </p:to>
                                    </p:set>
                                    <p:animEffect filter="wipe(left)" transition="in">
                                      <p:cBhvr>
                                        <p:cTn dur="500" id="107"/>
                                        <p:tgtEl>
                                          <p:spTgt spid="8"/>
                                        </p:tgtEl>
                                      </p:cBhvr>
                                    </p:animEffect>
                                  </p:childTnLst>
                                </p:cTn>
                              </p:par>
                            </p:childTnLst>
                          </p:cTn>
                        </p:par>
                        <p:par>
                          <p:cTn fill="hold" id="108" nodeType="afterGroup">
                            <p:stCondLst>
                              <p:cond delay="3900"/>
                            </p:stCondLst>
                            <p:childTnLst>
                              <p:par>
                                <p:cTn fill="hold" id="109" nodeType="afterEffect" presetClass="entr" presetID="42" presetSubtype="0">
                                  <p:stCondLst>
                                    <p:cond delay="0"/>
                                  </p:stCondLst>
                                  <p:childTnLst>
                                    <p:set>
                                      <p:cBhvr>
                                        <p:cTn dur="1" fill="hold" id="110">
                                          <p:stCondLst>
                                            <p:cond delay="0"/>
                                          </p:stCondLst>
                                        </p:cTn>
                                        <p:tgtEl>
                                          <p:spTgt spid="28"/>
                                        </p:tgtEl>
                                        <p:attrNameLst>
                                          <p:attrName>style.visibility</p:attrName>
                                        </p:attrNameLst>
                                      </p:cBhvr>
                                      <p:to>
                                        <p:strVal val="visible"/>
                                      </p:to>
                                    </p:set>
                                    <p:animEffect filter="fade" transition="in">
                                      <p:cBhvr>
                                        <p:cTn dur="200" id="111"/>
                                        <p:tgtEl>
                                          <p:spTgt spid="28"/>
                                        </p:tgtEl>
                                      </p:cBhvr>
                                    </p:animEffect>
                                    <p:anim calcmode="lin" valueType="num">
                                      <p:cBhvr>
                                        <p:cTn dur="200" fill="hold" id="112"/>
                                        <p:tgtEl>
                                          <p:spTgt spid="28"/>
                                        </p:tgtEl>
                                        <p:attrNameLst>
                                          <p:attrName>ppt_x</p:attrName>
                                        </p:attrNameLst>
                                      </p:cBhvr>
                                      <p:tavLst>
                                        <p:tav tm="0">
                                          <p:val>
                                            <p:strVal val="#ppt_x"/>
                                          </p:val>
                                        </p:tav>
                                        <p:tav tm="100000">
                                          <p:val>
                                            <p:strVal val="#ppt_x"/>
                                          </p:val>
                                        </p:tav>
                                      </p:tavLst>
                                    </p:anim>
                                    <p:anim calcmode="lin" valueType="num">
                                      <p:cBhvr>
                                        <p:cTn dur="200" fill="hold" id="113"/>
                                        <p:tgtEl>
                                          <p:spTgt spid="28"/>
                                        </p:tgtEl>
                                        <p:attrNameLst>
                                          <p:attrName>ppt_y</p:attrName>
                                        </p:attrNameLst>
                                      </p:cBhvr>
                                      <p:tavLst>
                                        <p:tav tm="0">
                                          <p:val>
                                            <p:strVal val="#ppt_y+.1"/>
                                          </p:val>
                                        </p:tav>
                                        <p:tav tm="100000">
                                          <p:val>
                                            <p:strVal val="#ppt_y"/>
                                          </p:val>
                                        </p:tav>
                                      </p:tavLst>
                                    </p:anim>
                                  </p:childTnLst>
                                </p:cTn>
                              </p:par>
                            </p:childTnLst>
                          </p:cTn>
                        </p:par>
                        <p:par>
                          <p:cTn fill="hold" id="114" nodeType="afterGroup">
                            <p:stCondLst>
                              <p:cond delay="4100"/>
                            </p:stCondLst>
                            <p:childTnLst>
                              <p:par>
                                <p:cTn fill="hold" id="115" nodeType="afterEffect" presetClass="entr" presetID="2" presetSubtype="2">
                                  <p:stCondLst>
                                    <p:cond delay="0"/>
                                  </p:stCondLst>
                                  <p:childTnLst>
                                    <p:set>
                                      <p:cBhvr>
                                        <p:cTn dur="1" fill="hold" id="116">
                                          <p:stCondLst>
                                            <p:cond delay="0"/>
                                          </p:stCondLst>
                                        </p:cTn>
                                        <p:tgtEl>
                                          <p:spTgt spid="38"/>
                                        </p:tgtEl>
                                        <p:attrNameLst>
                                          <p:attrName>style.visibility</p:attrName>
                                        </p:attrNameLst>
                                      </p:cBhvr>
                                      <p:to>
                                        <p:strVal val="visible"/>
                                      </p:to>
                                    </p:set>
                                    <p:anim calcmode="lin" valueType="num">
                                      <p:cBhvr additive="base">
                                        <p:cTn dur="200" fill="hold" id="117"/>
                                        <p:tgtEl>
                                          <p:spTgt spid="38"/>
                                        </p:tgtEl>
                                        <p:attrNameLst>
                                          <p:attrName>ppt_x</p:attrName>
                                        </p:attrNameLst>
                                      </p:cBhvr>
                                      <p:tavLst>
                                        <p:tav tm="0">
                                          <p:val>
                                            <p:strVal val="1+#ppt_w/2"/>
                                          </p:val>
                                        </p:tav>
                                        <p:tav tm="100000">
                                          <p:val>
                                            <p:strVal val="#ppt_x"/>
                                          </p:val>
                                        </p:tav>
                                      </p:tavLst>
                                    </p:anim>
                                    <p:anim calcmode="lin" valueType="num">
                                      <p:cBhvr additive="base">
                                        <p:cTn dur="200" fill="hold" id="118"/>
                                        <p:tgtEl>
                                          <p:spTgt spid="38"/>
                                        </p:tgtEl>
                                        <p:attrNameLst>
                                          <p:attrName>ppt_y</p:attrName>
                                        </p:attrNameLst>
                                      </p:cBhvr>
                                      <p:tavLst>
                                        <p:tav tm="0">
                                          <p:val>
                                            <p:strVal val="#ppt_y"/>
                                          </p:val>
                                        </p:tav>
                                        <p:tav tm="100000">
                                          <p:val>
                                            <p:strVal val="#ppt_y"/>
                                          </p:val>
                                        </p:tav>
                                      </p:tavLst>
                                    </p:anim>
                                  </p:childTnLst>
                                </p:cTn>
                              </p:par>
                            </p:childTnLst>
                          </p:cTn>
                        </p:par>
                        <p:par>
                          <p:cTn fill="hold" id="119" nodeType="afterGroup">
                            <p:stCondLst>
                              <p:cond delay="4300"/>
                            </p:stCondLst>
                            <p:childTnLst>
                              <p:par>
                                <p:cTn fill="hold" id="120" nodeType="afterEffect" presetClass="entr" presetID="2" presetSubtype="2">
                                  <p:stCondLst>
                                    <p:cond delay="0"/>
                                  </p:stCondLst>
                                  <p:childTnLst>
                                    <p:set>
                                      <p:cBhvr>
                                        <p:cTn dur="1" fill="hold" id="121">
                                          <p:stCondLst>
                                            <p:cond delay="0"/>
                                          </p:stCondLst>
                                        </p:cTn>
                                        <p:tgtEl>
                                          <p:spTgt spid="33"/>
                                        </p:tgtEl>
                                        <p:attrNameLst>
                                          <p:attrName>style.visibility</p:attrName>
                                        </p:attrNameLst>
                                      </p:cBhvr>
                                      <p:to>
                                        <p:strVal val="visible"/>
                                      </p:to>
                                    </p:set>
                                    <p:anim calcmode="lin" valueType="num">
                                      <p:cBhvr additive="base">
                                        <p:cTn dur="200" fill="hold" id="122"/>
                                        <p:tgtEl>
                                          <p:spTgt spid="33"/>
                                        </p:tgtEl>
                                        <p:attrNameLst>
                                          <p:attrName>ppt_x</p:attrName>
                                        </p:attrNameLst>
                                      </p:cBhvr>
                                      <p:tavLst>
                                        <p:tav tm="0">
                                          <p:val>
                                            <p:strVal val="1+#ppt_w/2"/>
                                          </p:val>
                                        </p:tav>
                                        <p:tav tm="100000">
                                          <p:val>
                                            <p:strVal val="#ppt_x"/>
                                          </p:val>
                                        </p:tav>
                                      </p:tavLst>
                                    </p:anim>
                                    <p:anim calcmode="lin" valueType="num">
                                      <p:cBhvr additive="base">
                                        <p:cTn dur="200" fill="hold" id="123"/>
                                        <p:tgtEl>
                                          <p:spTgt spid="33"/>
                                        </p:tgtEl>
                                        <p:attrNameLst>
                                          <p:attrName>ppt_y</p:attrName>
                                        </p:attrNameLst>
                                      </p:cBhvr>
                                      <p:tavLst>
                                        <p:tav tm="0">
                                          <p:val>
                                            <p:strVal val="#ppt_y"/>
                                          </p:val>
                                        </p:tav>
                                        <p:tav tm="100000">
                                          <p:val>
                                            <p:strVal val="#ppt_y"/>
                                          </p:val>
                                        </p:tav>
                                      </p:tavLst>
                                    </p:anim>
                                  </p:childTnLst>
                                </p:cTn>
                              </p:par>
                              <p:par>
                                <p:cTn fill="hold" id="124" nodeType="withEffect" presetClass="entr" presetID="22" presetSubtype="8">
                                  <p:stCondLst>
                                    <p:cond delay="0"/>
                                  </p:stCondLst>
                                  <p:childTnLst>
                                    <p:set>
                                      <p:cBhvr>
                                        <p:cTn dur="1" fill="hold" id="125">
                                          <p:stCondLst>
                                            <p:cond delay="0"/>
                                          </p:stCondLst>
                                        </p:cTn>
                                        <p:tgtEl>
                                          <p:spTgt spid="46"/>
                                        </p:tgtEl>
                                        <p:attrNameLst>
                                          <p:attrName>style.visibility</p:attrName>
                                        </p:attrNameLst>
                                      </p:cBhvr>
                                      <p:to>
                                        <p:strVal val="visible"/>
                                      </p:to>
                                    </p:set>
                                    <p:animEffect filter="wipe(left)" transition="in">
                                      <p:cBhvr>
                                        <p:cTn dur="500" id="126"/>
                                        <p:tgtEl>
                                          <p:spTgt spid="46"/>
                                        </p:tgtEl>
                                      </p:cBhvr>
                                    </p:animEffect>
                                  </p:childTnLst>
                                </p:cTn>
                              </p:par>
                            </p:childTnLst>
                          </p:cTn>
                        </p:par>
                        <p:par>
                          <p:cTn fill="hold" id="127" nodeType="afterGroup">
                            <p:stCondLst>
                              <p:cond delay="4800"/>
                            </p:stCondLst>
                            <p:childTnLst>
                              <p:par>
                                <p:cTn fill="hold" id="128" nodeType="afterEffect" presetClass="entr" presetID="2" presetSubtype="8">
                                  <p:stCondLst>
                                    <p:cond delay="0"/>
                                  </p:stCondLst>
                                  <p:childTnLst>
                                    <p:set>
                                      <p:cBhvr>
                                        <p:cTn dur="1" fill="hold" id="129">
                                          <p:stCondLst>
                                            <p:cond delay="0"/>
                                          </p:stCondLst>
                                        </p:cTn>
                                        <p:tgtEl>
                                          <p:spTgt spid="47"/>
                                        </p:tgtEl>
                                        <p:attrNameLst>
                                          <p:attrName>style.visibility</p:attrName>
                                        </p:attrNameLst>
                                      </p:cBhvr>
                                      <p:to>
                                        <p:strVal val="visible"/>
                                      </p:to>
                                    </p:set>
                                    <p:anim calcmode="lin" valueType="num">
                                      <p:cBhvr additive="base">
                                        <p:cTn dur="100" fill="hold" id="130"/>
                                        <p:tgtEl>
                                          <p:spTgt spid="47"/>
                                        </p:tgtEl>
                                        <p:attrNameLst>
                                          <p:attrName>ppt_x</p:attrName>
                                        </p:attrNameLst>
                                      </p:cBhvr>
                                      <p:tavLst>
                                        <p:tav tm="0">
                                          <p:val>
                                            <p:strVal val="0-#ppt_w/2"/>
                                          </p:val>
                                        </p:tav>
                                        <p:tav tm="100000">
                                          <p:val>
                                            <p:strVal val="#ppt_x"/>
                                          </p:val>
                                        </p:tav>
                                      </p:tavLst>
                                    </p:anim>
                                    <p:anim calcmode="lin" valueType="num">
                                      <p:cBhvr additive="base">
                                        <p:cTn dur="100" fill="hold" id="131"/>
                                        <p:tgtEl>
                                          <p:spTgt spid="47"/>
                                        </p:tgtEl>
                                        <p:attrNameLst>
                                          <p:attrName>ppt_y</p:attrName>
                                        </p:attrNameLst>
                                      </p:cBhvr>
                                      <p:tavLst>
                                        <p:tav tm="0">
                                          <p:val>
                                            <p:strVal val="#ppt_y"/>
                                          </p:val>
                                        </p:tav>
                                        <p:tav tm="100000">
                                          <p:val>
                                            <p:strVal val="#ppt_y"/>
                                          </p:val>
                                        </p:tav>
                                      </p:tavLst>
                                    </p:anim>
                                  </p:childTnLst>
                                </p:cTn>
                              </p:par>
                            </p:childTnLst>
                          </p:cTn>
                        </p:par>
                        <p:par>
                          <p:cTn fill="hold" id="132" nodeType="afterGroup">
                            <p:stCondLst>
                              <p:cond delay="4900"/>
                            </p:stCondLst>
                            <p:childTnLst>
                              <p:par>
                                <p:cTn fill="hold" id="133" nodeType="afterEffect" presetClass="entr" presetID="2" presetSubtype="8">
                                  <p:stCondLst>
                                    <p:cond delay="0"/>
                                  </p:stCondLst>
                                  <p:childTnLst>
                                    <p:set>
                                      <p:cBhvr>
                                        <p:cTn dur="1" fill="hold" id="134">
                                          <p:stCondLst>
                                            <p:cond delay="0"/>
                                          </p:stCondLst>
                                        </p:cTn>
                                        <p:tgtEl>
                                          <p:spTgt spid="48"/>
                                        </p:tgtEl>
                                        <p:attrNameLst>
                                          <p:attrName>style.visibility</p:attrName>
                                        </p:attrNameLst>
                                      </p:cBhvr>
                                      <p:to>
                                        <p:strVal val="visible"/>
                                      </p:to>
                                    </p:set>
                                    <p:anim calcmode="lin" valueType="num">
                                      <p:cBhvr additive="base">
                                        <p:cTn dur="100" fill="hold" id="135"/>
                                        <p:tgtEl>
                                          <p:spTgt spid="48"/>
                                        </p:tgtEl>
                                        <p:attrNameLst>
                                          <p:attrName>ppt_x</p:attrName>
                                        </p:attrNameLst>
                                      </p:cBhvr>
                                      <p:tavLst>
                                        <p:tav tm="0">
                                          <p:val>
                                            <p:strVal val="0-#ppt_w/2"/>
                                          </p:val>
                                        </p:tav>
                                        <p:tav tm="100000">
                                          <p:val>
                                            <p:strVal val="#ppt_x"/>
                                          </p:val>
                                        </p:tav>
                                      </p:tavLst>
                                    </p:anim>
                                    <p:anim calcmode="lin" valueType="num">
                                      <p:cBhvr additive="base">
                                        <p:cTn dur="100" fill="hold" id="136"/>
                                        <p:tgtEl>
                                          <p:spTgt spid="48"/>
                                        </p:tgtEl>
                                        <p:attrNameLst>
                                          <p:attrName>ppt_y</p:attrName>
                                        </p:attrNameLst>
                                      </p:cBhvr>
                                      <p:tavLst>
                                        <p:tav tm="0">
                                          <p:val>
                                            <p:strVal val="#ppt_y"/>
                                          </p:val>
                                        </p:tav>
                                        <p:tav tm="100000">
                                          <p:val>
                                            <p:strVal val="#ppt_y"/>
                                          </p:val>
                                        </p:tav>
                                      </p:tavLst>
                                    </p:anim>
                                  </p:childTnLst>
                                </p:cTn>
                              </p:par>
                            </p:childTnLst>
                          </p:cTn>
                        </p:par>
                        <p:par>
                          <p:cTn fill="hold" id="137" nodeType="afterGroup">
                            <p:stCondLst>
                              <p:cond delay="5000"/>
                            </p:stCondLst>
                            <p:childTnLst>
                              <p:par>
                                <p:cTn fill="hold" id="138" nodeType="afterEffect" presetClass="entr" presetID="2" presetSubtype="8">
                                  <p:stCondLst>
                                    <p:cond delay="0"/>
                                  </p:stCondLst>
                                  <p:childTnLst>
                                    <p:set>
                                      <p:cBhvr>
                                        <p:cTn dur="1" fill="hold" id="139">
                                          <p:stCondLst>
                                            <p:cond delay="0"/>
                                          </p:stCondLst>
                                        </p:cTn>
                                        <p:tgtEl>
                                          <p:spTgt spid="49"/>
                                        </p:tgtEl>
                                        <p:attrNameLst>
                                          <p:attrName>style.visibility</p:attrName>
                                        </p:attrNameLst>
                                      </p:cBhvr>
                                      <p:to>
                                        <p:strVal val="visible"/>
                                      </p:to>
                                    </p:set>
                                    <p:anim calcmode="lin" valueType="num">
                                      <p:cBhvr additive="base">
                                        <p:cTn dur="100" fill="hold" id="140"/>
                                        <p:tgtEl>
                                          <p:spTgt spid="49"/>
                                        </p:tgtEl>
                                        <p:attrNameLst>
                                          <p:attrName>ppt_x</p:attrName>
                                        </p:attrNameLst>
                                      </p:cBhvr>
                                      <p:tavLst>
                                        <p:tav tm="0">
                                          <p:val>
                                            <p:strVal val="0-#ppt_w/2"/>
                                          </p:val>
                                        </p:tav>
                                        <p:tav tm="100000">
                                          <p:val>
                                            <p:strVal val="#ppt_x"/>
                                          </p:val>
                                        </p:tav>
                                      </p:tavLst>
                                    </p:anim>
                                    <p:anim calcmode="lin" valueType="num">
                                      <p:cBhvr additive="base">
                                        <p:cTn dur="100" fill="hold" id="141"/>
                                        <p:tgtEl>
                                          <p:spTgt spid="49"/>
                                        </p:tgtEl>
                                        <p:attrNameLst>
                                          <p:attrName>ppt_y</p:attrName>
                                        </p:attrNameLst>
                                      </p:cBhvr>
                                      <p:tavLst>
                                        <p:tav tm="0">
                                          <p:val>
                                            <p:strVal val="#ppt_y"/>
                                          </p:val>
                                        </p:tav>
                                        <p:tav tm="100000">
                                          <p:val>
                                            <p:strVal val="#ppt_y"/>
                                          </p:val>
                                        </p:tav>
                                      </p:tavLst>
                                    </p:anim>
                                  </p:childTnLst>
                                </p:cTn>
                              </p:par>
                            </p:childTnLst>
                          </p:cTn>
                        </p:par>
                        <p:par>
                          <p:cTn fill="hold" id="142" nodeType="afterGroup">
                            <p:stCondLst>
                              <p:cond delay="5100"/>
                            </p:stCondLst>
                            <p:childTnLst>
                              <p:par>
                                <p:cTn fill="hold" id="143" nodeType="afterEffect" presetClass="entr" presetID="2" presetSubtype="8">
                                  <p:stCondLst>
                                    <p:cond delay="0"/>
                                  </p:stCondLst>
                                  <p:childTnLst>
                                    <p:set>
                                      <p:cBhvr>
                                        <p:cTn dur="1" fill="hold" id="144">
                                          <p:stCondLst>
                                            <p:cond delay="0"/>
                                          </p:stCondLst>
                                        </p:cTn>
                                        <p:tgtEl>
                                          <p:spTgt spid="50"/>
                                        </p:tgtEl>
                                        <p:attrNameLst>
                                          <p:attrName>style.visibility</p:attrName>
                                        </p:attrNameLst>
                                      </p:cBhvr>
                                      <p:to>
                                        <p:strVal val="visible"/>
                                      </p:to>
                                    </p:set>
                                    <p:anim calcmode="lin" valueType="num">
                                      <p:cBhvr additive="base">
                                        <p:cTn dur="100" fill="hold" id="145"/>
                                        <p:tgtEl>
                                          <p:spTgt spid="50"/>
                                        </p:tgtEl>
                                        <p:attrNameLst>
                                          <p:attrName>ppt_x</p:attrName>
                                        </p:attrNameLst>
                                      </p:cBhvr>
                                      <p:tavLst>
                                        <p:tav tm="0">
                                          <p:val>
                                            <p:strVal val="0-#ppt_w/2"/>
                                          </p:val>
                                        </p:tav>
                                        <p:tav tm="100000">
                                          <p:val>
                                            <p:strVal val="#ppt_x"/>
                                          </p:val>
                                        </p:tav>
                                      </p:tavLst>
                                    </p:anim>
                                    <p:anim calcmode="lin" valueType="num">
                                      <p:cBhvr additive="base">
                                        <p:cTn dur="100" fill="hold" id="146"/>
                                        <p:tgtEl>
                                          <p:spTgt spid="50"/>
                                        </p:tgtEl>
                                        <p:attrNameLst>
                                          <p:attrName>ppt_y</p:attrName>
                                        </p:attrNameLst>
                                      </p:cBhvr>
                                      <p:tavLst>
                                        <p:tav tm="0">
                                          <p:val>
                                            <p:strVal val="#ppt_y"/>
                                          </p:val>
                                        </p:tav>
                                        <p:tav tm="100000">
                                          <p:val>
                                            <p:strVal val="#ppt_y"/>
                                          </p:val>
                                        </p:tav>
                                      </p:tavLst>
                                    </p:anim>
                                  </p:childTnLst>
                                </p:cTn>
                              </p:par>
                            </p:childTnLst>
                          </p:cTn>
                        </p:par>
                        <p:par>
                          <p:cTn fill="hold" id="147" nodeType="afterGroup">
                            <p:stCondLst>
                              <p:cond delay="5200"/>
                            </p:stCondLst>
                            <p:childTnLst>
                              <p:par>
                                <p:cTn fill="hold" id="148" nodeType="afterEffect" presetClass="entr" presetID="2" presetSubtype="8">
                                  <p:stCondLst>
                                    <p:cond delay="0"/>
                                  </p:stCondLst>
                                  <p:childTnLst>
                                    <p:set>
                                      <p:cBhvr>
                                        <p:cTn dur="1" fill="hold" id="149">
                                          <p:stCondLst>
                                            <p:cond delay="0"/>
                                          </p:stCondLst>
                                        </p:cTn>
                                        <p:tgtEl>
                                          <p:spTgt spid="51"/>
                                        </p:tgtEl>
                                        <p:attrNameLst>
                                          <p:attrName>style.visibility</p:attrName>
                                        </p:attrNameLst>
                                      </p:cBhvr>
                                      <p:to>
                                        <p:strVal val="visible"/>
                                      </p:to>
                                    </p:set>
                                    <p:anim calcmode="lin" valueType="num">
                                      <p:cBhvr additive="base">
                                        <p:cTn dur="100" fill="hold" id="150"/>
                                        <p:tgtEl>
                                          <p:spTgt spid="51"/>
                                        </p:tgtEl>
                                        <p:attrNameLst>
                                          <p:attrName>ppt_x</p:attrName>
                                        </p:attrNameLst>
                                      </p:cBhvr>
                                      <p:tavLst>
                                        <p:tav tm="0">
                                          <p:val>
                                            <p:strVal val="0-#ppt_w/2"/>
                                          </p:val>
                                        </p:tav>
                                        <p:tav tm="100000">
                                          <p:val>
                                            <p:strVal val="#ppt_x"/>
                                          </p:val>
                                        </p:tav>
                                      </p:tavLst>
                                    </p:anim>
                                    <p:anim calcmode="lin" valueType="num">
                                      <p:cBhvr additive="base">
                                        <p:cTn dur="100" fill="hold" id="151"/>
                                        <p:tgtEl>
                                          <p:spTgt spid="51"/>
                                        </p:tgtEl>
                                        <p:attrNameLst>
                                          <p:attrName>ppt_y</p:attrName>
                                        </p:attrNameLst>
                                      </p:cBhvr>
                                      <p:tavLst>
                                        <p:tav tm="0">
                                          <p:val>
                                            <p:strVal val="#ppt_y"/>
                                          </p:val>
                                        </p:tav>
                                        <p:tav tm="100000">
                                          <p:val>
                                            <p:strVal val="#ppt_y"/>
                                          </p:val>
                                        </p:tav>
                                      </p:tavLst>
                                    </p:anim>
                                  </p:childTnLst>
                                </p:cTn>
                              </p:par>
                            </p:childTnLst>
                          </p:cTn>
                        </p:par>
                        <p:par>
                          <p:cTn fill="hold" id="152" nodeType="afterGroup">
                            <p:stCondLst>
                              <p:cond delay="5300"/>
                            </p:stCondLst>
                            <p:childTnLst>
                              <p:par>
                                <p:cTn fill="hold" id="153" nodeType="afterEffect" presetClass="entr" presetID="2" presetSubtype="8">
                                  <p:stCondLst>
                                    <p:cond delay="0"/>
                                  </p:stCondLst>
                                  <p:childTnLst>
                                    <p:set>
                                      <p:cBhvr>
                                        <p:cTn dur="1" fill="hold" id="154">
                                          <p:stCondLst>
                                            <p:cond delay="0"/>
                                          </p:stCondLst>
                                        </p:cTn>
                                        <p:tgtEl>
                                          <p:spTgt spid="52"/>
                                        </p:tgtEl>
                                        <p:attrNameLst>
                                          <p:attrName>style.visibility</p:attrName>
                                        </p:attrNameLst>
                                      </p:cBhvr>
                                      <p:to>
                                        <p:strVal val="visible"/>
                                      </p:to>
                                    </p:set>
                                    <p:anim calcmode="lin" valueType="num">
                                      <p:cBhvr additive="base">
                                        <p:cTn dur="100" fill="hold" id="155"/>
                                        <p:tgtEl>
                                          <p:spTgt spid="52"/>
                                        </p:tgtEl>
                                        <p:attrNameLst>
                                          <p:attrName>ppt_x</p:attrName>
                                        </p:attrNameLst>
                                      </p:cBhvr>
                                      <p:tavLst>
                                        <p:tav tm="0">
                                          <p:val>
                                            <p:strVal val="0-#ppt_w/2"/>
                                          </p:val>
                                        </p:tav>
                                        <p:tav tm="100000">
                                          <p:val>
                                            <p:strVal val="#ppt_x"/>
                                          </p:val>
                                        </p:tav>
                                      </p:tavLst>
                                    </p:anim>
                                    <p:anim calcmode="lin" valueType="num">
                                      <p:cBhvr additive="base">
                                        <p:cTn dur="100" fill="hold" id="156"/>
                                        <p:tgtEl>
                                          <p:spTgt spid="52"/>
                                        </p:tgtEl>
                                        <p:attrNameLst>
                                          <p:attrName>ppt_y</p:attrName>
                                        </p:attrNameLst>
                                      </p:cBhvr>
                                      <p:tavLst>
                                        <p:tav tm="0">
                                          <p:val>
                                            <p:strVal val="#ppt_y"/>
                                          </p:val>
                                        </p:tav>
                                        <p:tav tm="100000">
                                          <p:val>
                                            <p:strVal val="#ppt_y"/>
                                          </p:val>
                                        </p:tav>
                                      </p:tavLst>
                                    </p:anim>
                                  </p:childTnLst>
                                </p:cTn>
                              </p:par>
                            </p:childTnLst>
                          </p:cTn>
                        </p:par>
                        <p:par>
                          <p:cTn fill="hold" id="157" nodeType="afterGroup">
                            <p:stCondLst>
                              <p:cond delay="5400"/>
                            </p:stCondLst>
                            <p:childTnLst>
                              <p:par>
                                <p:cTn fill="hold" id="158" nodeType="afterEffect" presetClass="entr" presetID="2" presetSubtype="8">
                                  <p:stCondLst>
                                    <p:cond delay="0"/>
                                  </p:stCondLst>
                                  <p:childTnLst>
                                    <p:set>
                                      <p:cBhvr>
                                        <p:cTn dur="1" fill="hold" id="159">
                                          <p:stCondLst>
                                            <p:cond delay="0"/>
                                          </p:stCondLst>
                                        </p:cTn>
                                        <p:tgtEl>
                                          <p:spTgt spid="53"/>
                                        </p:tgtEl>
                                        <p:attrNameLst>
                                          <p:attrName>style.visibility</p:attrName>
                                        </p:attrNameLst>
                                      </p:cBhvr>
                                      <p:to>
                                        <p:strVal val="visible"/>
                                      </p:to>
                                    </p:set>
                                    <p:anim calcmode="lin" valueType="num">
                                      <p:cBhvr additive="base">
                                        <p:cTn dur="100" fill="hold" id="160"/>
                                        <p:tgtEl>
                                          <p:spTgt spid="53"/>
                                        </p:tgtEl>
                                        <p:attrNameLst>
                                          <p:attrName>ppt_x</p:attrName>
                                        </p:attrNameLst>
                                      </p:cBhvr>
                                      <p:tavLst>
                                        <p:tav tm="0">
                                          <p:val>
                                            <p:strVal val="0-#ppt_w/2"/>
                                          </p:val>
                                        </p:tav>
                                        <p:tav tm="100000">
                                          <p:val>
                                            <p:strVal val="#ppt_x"/>
                                          </p:val>
                                        </p:tav>
                                      </p:tavLst>
                                    </p:anim>
                                    <p:anim calcmode="lin" valueType="num">
                                      <p:cBhvr additive="base">
                                        <p:cTn dur="100" fill="hold" id="161"/>
                                        <p:tgtEl>
                                          <p:spTgt spid="53"/>
                                        </p:tgtEl>
                                        <p:attrNameLst>
                                          <p:attrName>ppt_y</p:attrName>
                                        </p:attrNameLst>
                                      </p:cBhvr>
                                      <p:tavLst>
                                        <p:tav tm="0">
                                          <p:val>
                                            <p:strVal val="#ppt_y"/>
                                          </p:val>
                                        </p:tav>
                                        <p:tav tm="100000">
                                          <p:val>
                                            <p:strVal val="#ppt_y"/>
                                          </p:val>
                                        </p:tav>
                                      </p:tavLst>
                                    </p:anim>
                                  </p:childTnLst>
                                </p:cTn>
                              </p:par>
                            </p:childTnLst>
                          </p:cTn>
                        </p:par>
                        <p:par>
                          <p:cTn fill="hold" id="162" nodeType="afterGroup">
                            <p:stCondLst>
                              <p:cond delay="5500"/>
                            </p:stCondLst>
                            <p:childTnLst>
                              <p:par>
                                <p:cTn fill="hold" id="163" nodeType="afterEffect" presetClass="entr" presetID="2" presetSubtype="8">
                                  <p:stCondLst>
                                    <p:cond delay="0"/>
                                  </p:stCondLst>
                                  <p:childTnLst>
                                    <p:set>
                                      <p:cBhvr>
                                        <p:cTn dur="1" fill="hold" id="164">
                                          <p:stCondLst>
                                            <p:cond delay="0"/>
                                          </p:stCondLst>
                                        </p:cTn>
                                        <p:tgtEl>
                                          <p:spTgt spid="54"/>
                                        </p:tgtEl>
                                        <p:attrNameLst>
                                          <p:attrName>style.visibility</p:attrName>
                                        </p:attrNameLst>
                                      </p:cBhvr>
                                      <p:to>
                                        <p:strVal val="visible"/>
                                      </p:to>
                                    </p:set>
                                    <p:anim calcmode="lin" valueType="num">
                                      <p:cBhvr additive="base">
                                        <p:cTn dur="100" fill="hold" id="165"/>
                                        <p:tgtEl>
                                          <p:spTgt spid="54"/>
                                        </p:tgtEl>
                                        <p:attrNameLst>
                                          <p:attrName>ppt_x</p:attrName>
                                        </p:attrNameLst>
                                      </p:cBhvr>
                                      <p:tavLst>
                                        <p:tav tm="0">
                                          <p:val>
                                            <p:strVal val="0-#ppt_w/2"/>
                                          </p:val>
                                        </p:tav>
                                        <p:tav tm="100000">
                                          <p:val>
                                            <p:strVal val="#ppt_x"/>
                                          </p:val>
                                        </p:tav>
                                      </p:tavLst>
                                    </p:anim>
                                    <p:anim calcmode="lin" valueType="num">
                                      <p:cBhvr additive="base">
                                        <p:cTn dur="100" fill="hold" id="166"/>
                                        <p:tgtEl>
                                          <p:spTgt spid="54"/>
                                        </p:tgtEl>
                                        <p:attrNameLst>
                                          <p:attrName>ppt_y</p:attrName>
                                        </p:attrNameLst>
                                      </p:cBhvr>
                                      <p:tavLst>
                                        <p:tav tm="0">
                                          <p:val>
                                            <p:strVal val="#ppt_y"/>
                                          </p:val>
                                        </p:tav>
                                        <p:tav tm="100000">
                                          <p:val>
                                            <p:strVal val="#ppt_y"/>
                                          </p:val>
                                        </p:tav>
                                      </p:tavLst>
                                    </p:anim>
                                  </p:childTnLst>
                                </p:cTn>
                              </p:par>
                            </p:childTnLst>
                          </p:cTn>
                        </p:par>
                        <p:par>
                          <p:cTn fill="hold" id="167" nodeType="afterGroup">
                            <p:stCondLst>
                              <p:cond delay="5600"/>
                            </p:stCondLst>
                            <p:childTnLst>
                              <p:par>
                                <p:cTn fill="hold" id="168" nodeType="afterEffect" presetClass="entr" presetID="2" presetSubtype="8">
                                  <p:stCondLst>
                                    <p:cond delay="0"/>
                                  </p:stCondLst>
                                  <p:childTnLst>
                                    <p:set>
                                      <p:cBhvr>
                                        <p:cTn dur="1" fill="hold" id="169">
                                          <p:stCondLst>
                                            <p:cond delay="0"/>
                                          </p:stCondLst>
                                        </p:cTn>
                                        <p:tgtEl>
                                          <p:spTgt spid="55"/>
                                        </p:tgtEl>
                                        <p:attrNameLst>
                                          <p:attrName>style.visibility</p:attrName>
                                        </p:attrNameLst>
                                      </p:cBhvr>
                                      <p:to>
                                        <p:strVal val="visible"/>
                                      </p:to>
                                    </p:set>
                                    <p:anim calcmode="lin" valueType="num">
                                      <p:cBhvr additive="base">
                                        <p:cTn dur="100" fill="hold" id="170"/>
                                        <p:tgtEl>
                                          <p:spTgt spid="55"/>
                                        </p:tgtEl>
                                        <p:attrNameLst>
                                          <p:attrName>ppt_x</p:attrName>
                                        </p:attrNameLst>
                                      </p:cBhvr>
                                      <p:tavLst>
                                        <p:tav tm="0">
                                          <p:val>
                                            <p:strVal val="0-#ppt_w/2"/>
                                          </p:val>
                                        </p:tav>
                                        <p:tav tm="100000">
                                          <p:val>
                                            <p:strVal val="#ppt_x"/>
                                          </p:val>
                                        </p:tav>
                                      </p:tavLst>
                                    </p:anim>
                                    <p:anim calcmode="lin" valueType="num">
                                      <p:cBhvr additive="base">
                                        <p:cTn dur="100" fill="hold" id="171"/>
                                        <p:tgtEl>
                                          <p:spTgt spid="55"/>
                                        </p:tgtEl>
                                        <p:attrNameLst>
                                          <p:attrName>ppt_y</p:attrName>
                                        </p:attrNameLst>
                                      </p:cBhvr>
                                      <p:tavLst>
                                        <p:tav tm="0">
                                          <p:val>
                                            <p:strVal val="#ppt_y"/>
                                          </p:val>
                                        </p:tav>
                                        <p:tav tm="100000">
                                          <p:val>
                                            <p:strVal val="#ppt_y"/>
                                          </p:val>
                                        </p:tav>
                                      </p:tavLst>
                                    </p:anim>
                                  </p:childTnLst>
                                </p:cTn>
                              </p:par>
                            </p:childTnLst>
                          </p:cTn>
                        </p:par>
                        <p:par>
                          <p:cTn fill="hold" id="172" nodeType="afterGroup">
                            <p:stCondLst>
                              <p:cond delay="5700"/>
                            </p:stCondLst>
                            <p:childTnLst>
                              <p:par>
                                <p:cTn fill="hold" id="173" nodeType="afterEffect" presetClass="entr" presetID="2" presetSubtype="8">
                                  <p:stCondLst>
                                    <p:cond delay="0"/>
                                  </p:stCondLst>
                                  <p:childTnLst>
                                    <p:set>
                                      <p:cBhvr>
                                        <p:cTn dur="1" fill="hold" id="174">
                                          <p:stCondLst>
                                            <p:cond delay="0"/>
                                          </p:stCondLst>
                                        </p:cTn>
                                        <p:tgtEl>
                                          <p:spTgt spid="56"/>
                                        </p:tgtEl>
                                        <p:attrNameLst>
                                          <p:attrName>style.visibility</p:attrName>
                                        </p:attrNameLst>
                                      </p:cBhvr>
                                      <p:to>
                                        <p:strVal val="visible"/>
                                      </p:to>
                                    </p:set>
                                    <p:anim calcmode="lin" valueType="num">
                                      <p:cBhvr additive="base">
                                        <p:cTn dur="100" fill="hold" id="175"/>
                                        <p:tgtEl>
                                          <p:spTgt spid="56"/>
                                        </p:tgtEl>
                                        <p:attrNameLst>
                                          <p:attrName>ppt_x</p:attrName>
                                        </p:attrNameLst>
                                      </p:cBhvr>
                                      <p:tavLst>
                                        <p:tav tm="0">
                                          <p:val>
                                            <p:strVal val="0-#ppt_w/2"/>
                                          </p:val>
                                        </p:tav>
                                        <p:tav tm="100000">
                                          <p:val>
                                            <p:strVal val="#ppt_x"/>
                                          </p:val>
                                        </p:tav>
                                      </p:tavLst>
                                    </p:anim>
                                    <p:anim calcmode="lin" valueType="num">
                                      <p:cBhvr additive="base">
                                        <p:cTn dur="100" fill="hold" id="176"/>
                                        <p:tgtEl>
                                          <p:spTgt spid="56"/>
                                        </p:tgtEl>
                                        <p:attrNameLst>
                                          <p:attrName>ppt_y</p:attrName>
                                        </p:attrNameLst>
                                      </p:cBhvr>
                                      <p:tavLst>
                                        <p:tav tm="0">
                                          <p:val>
                                            <p:strVal val="#ppt_y"/>
                                          </p:val>
                                        </p:tav>
                                        <p:tav tm="100000">
                                          <p:val>
                                            <p:strVal val="#ppt_y"/>
                                          </p:val>
                                        </p:tav>
                                      </p:tavLst>
                                    </p:anim>
                                  </p:childTnLst>
                                </p:cTn>
                              </p:par>
                            </p:childTnLst>
                          </p:cTn>
                        </p:par>
                        <p:par>
                          <p:cTn fill="hold" id="177" nodeType="afterGroup">
                            <p:stCondLst>
                              <p:cond delay="5800"/>
                            </p:stCondLst>
                            <p:childTnLst>
                              <p:par>
                                <p:cTn fill="hold" id="178" nodeType="afterEffect" presetClass="entr" presetID="2" presetSubtype="8">
                                  <p:stCondLst>
                                    <p:cond delay="0"/>
                                  </p:stCondLst>
                                  <p:childTnLst>
                                    <p:set>
                                      <p:cBhvr>
                                        <p:cTn dur="1" fill="hold" id="179">
                                          <p:stCondLst>
                                            <p:cond delay="0"/>
                                          </p:stCondLst>
                                        </p:cTn>
                                        <p:tgtEl>
                                          <p:spTgt spid="57"/>
                                        </p:tgtEl>
                                        <p:attrNameLst>
                                          <p:attrName>style.visibility</p:attrName>
                                        </p:attrNameLst>
                                      </p:cBhvr>
                                      <p:to>
                                        <p:strVal val="visible"/>
                                      </p:to>
                                    </p:set>
                                    <p:anim calcmode="lin" valueType="num">
                                      <p:cBhvr additive="base">
                                        <p:cTn dur="100" fill="hold" id="180"/>
                                        <p:tgtEl>
                                          <p:spTgt spid="57"/>
                                        </p:tgtEl>
                                        <p:attrNameLst>
                                          <p:attrName>ppt_x</p:attrName>
                                        </p:attrNameLst>
                                      </p:cBhvr>
                                      <p:tavLst>
                                        <p:tav tm="0">
                                          <p:val>
                                            <p:strVal val="0-#ppt_w/2"/>
                                          </p:val>
                                        </p:tav>
                                        <p:tav tm="100000">
                                          <p:val>
                                            <p:strVal val="#ppt_x"/>
                                          </p:val>
                                        </p:tav>
                                      </p:tavLst>
                                    </p:anim>
                                    <p:anim calcmode="lin" valueType="num">
                                      <p:cBhvr additive="base">
                                        <p:cTn dur="100" fill="hold" id="181"/>
                                        <p:tgtEl>
                                          <p:spTgt spid="57"/>
                                        </p:tgtEl>
                                        <p:attrNameLst>
                                          <p:attrName>ppt_y</p:attrName>
                                        </p:attrNameLst>
                                      </p:cBhvr>
                                      <p:tavLst>
                                        <p:tav tm="0">
                                          <p:val>
                                            <p:strVal val="#ppt_y"/>
                                          </p:val>
                                        </p:tav>
                                        <p:tav tm="100000">
                                          <p:val>
                                            <p:strVal val="#ppt_y"/>
                                          </p:val>
                                        </p:tav>
                                      </p:tavLst>
                                    </p:anim>
                                  </p:childTnLst>
                                </p:cTn>
                              </p:par>
                            </p:childTnLst>
                          </p:cTn>
                        </p:par>
                        <p:par>
                          <p:cTn fill="hold" id="182" nodeType="afterGroup">
                            <p:stCondLst>
                              <p:cond delay="5900"/>
                            </p:stCondLst>
                            <p:childTnLst>
                              <p:par>
                                <p:cTn fill="hold" id="183" nodeType="afterEffect" presetClass="entr" presetID="2" presetSubtype="8">
                                  <p:stCondLst>
                                    <p:cond delay="0"/>
                                  </p:stCondLst>
                                  <p:childTnLst>
                                    <p:set>
                                      <p:cBhvr>
                                        <p:cTn dur="1" fill="hold" id="184">
                                          <p:stCondLst>
                                            <p:cond delay="0"/>
                                          </p:stCondLst>
                                        </p:cTn>
                                        <p:tgtEl>
                                          <p:spTgt spid="58"/>
                                        </p:tgtEl>
                                        <p:attrNameLst>
                                          <p:attrName>style.visibility</p:attrName>
                                        </p:attrNameLst>
                                      </p:cBhvr>
                                      <p:to>
                                        <p:strVal val="visible"/>
                                      </p:to>
                                    </p:set>
                                    <p:anim calcmode="lin" valueType="num">
                                      <p:cBhvr additive="base">
                                        <p:cTn dur="100" fill="hold" id="185"/>
                                        <p:tgtEl>
                                          <p:spTgt spid="58"/>
                                        </p:tgtEl>
                                        <p:attrNameLst>
                                          <p:attrName>ppt_x</p:attrName>
                                        </p:attrNameLst>
                                      </p:cBhvr>
                                      <p:tavLst>
                                        <p:tav tm="0">
                                          <p:val>
                                            <p:strVal val="0-#ppt_w/2"/>
                                          </p:val>
                                        </p:tav>
                                        <p:tav tm="100000">
                                          <p:val>
                                            <p:strVal val="#ppt_x"/>
                                          </p:val>
                                        </p:tav>
                                      </p:tavLst>
                                    </p:anim>
                                    <p:anim calcmode="lin" valueType="num">
                                      <p:cBhvr additive="base">
                                        <p:cTn dur="100" fill="hold" id="186"/>
                                        <p:tgtEl>
                                          <p:spTgt spid="58"/>
                                        </p:tgtEl>
                                        <p:attrNameLst>
                                          <p:attrName>ppt_y</p:attrName>
                                        </p:attrNameLst>
                                      </p:cBhvr>
                                      <p:tavLst>
                                        <p:tav tm="0">
                                          <p:val>
                                            <p:strVal val="#ppt_y"/>
                                          </p:val>
                                        </p:tav>
                                        <p:tav tm="100000">
                                          <p:val>
                                            <p:strVal val="#ppt_y"/>
                                          </p:val>
                                        </p:tav>
                                      </p:tavLst>
                                    </p:anim>
                                  </p:childTnLst>
                                </p:cTn>
                              </p:par>
                            </p:childTnLst>
                          </p:cTn>
                        </p:par>
                        <p:par>
                          <p:cTn fill="hold" id="187" nodeType="afterGroup">
                            <p:stCondLst>
                              <p:cond delay="6000"/>
                            </p:stCondLst>
                            <p:childTnLst>
                              <p:par>
                                <p:cTn fill="hold" id="188" nodeType="afterEffect" presetClass="entr" presetID="2" presetSubtype="8">
                                  <p:stCondLst>
                                    <p:cond delay="0"/>
                                  </p:stCondLst>
                                  <p:childTnLst>
                                    <p:set>
                                      <p:cBhvr>
                                        <p:cTn dur="1" fill="hold" id="189">
                                          <p:stCondLst>
                                            <p:cond delay="0"/>
                                          </p:stCondLst>
                                        </p:cTn>
                                        <p:tgtEl>
                                          <p:spTgt spid="59"/>
                                        </p:tgtEl>
                                        <p:attrNameLst>
                                          <p:attrName>style.visibility</p:attrName>
                                        </p:attrNameLst>
                                      </p:cBhvr>
                                      <p:to>
                                        <p:strVal val="visible"/>
                                      </p:to>
                                    </p:set>
                                    <p:anim calcmode="lin" valueType="num">
                                      <p:cBhvr additive="base">
                                        <p:cTn dur="100" fill="hold" id="190"/>
                                        <p:tgtEl>
                                          <p:spTgt spid="59"/>
                                        </p:tgtEl>
                                        <p:attrNameLst>
                                          <p:attrName>ppt_x</p:attrName>
                                        </p:attrNameLst>
                                      </p:cBhvr>
                                      <p:tavLst>
                                        <p:tav tm="0">
                                          <p:val>
                                            <p:strVal val="0-#ppt_w/2"/>
                                          </p:val>
                                        </p:tav>
                                        <p:tav tm="100000">
                                          <p:val>
                                            <p:strVal val="#ppt_x"/>
                                          </p:val>
                                        </p:tav>
                                      </p:tavLst>
                                    </p:anim>
                                    <p:anim calcmode="lin" valueType="num">
                                      <p:cBhvr additive="base">
                                        <p:cTn dur="100" fill="hold" id="191"/>
                                        <p:tgtEl>
                                          <p:spTgt spid="59"/>
                                        </p:tgtEl>
                                        <p:attrNameLst>
                                          <p:attrName>ppt_y</p:attrName>
                                        </p:attrNameLst>
                                      </p:cBhvr>
                                      <p:tavLst>
                                        <p:tav tm="0">
                                          <p:val>
                                            <p:strVal val="#ppt_y"/>
                                          </p:val>
                                        </p:tav>
                                        <p:tav tm="100000">
                                          <p:val>
                                            <p:strVal val="#ppt_y"/>
                                          </p:val>
                                        </p:tav>
                                      </p:tavLst>
                                    </p:anim>
                                  </p:childTnLst>
                                </p:cTn>
                              </p:par>
                            </p:childTnLst>
                          </p:cTn>
                        </p:par>
                        <p:par>
                          <p:cTn fill="hold" id="192" nodeType="afterGroup">
                            <p:stCondLst>
                              <p:cond delay="6100"/>
                            </p:stCondLst>
                            <p:childTnLst>
                              <p:par>
                                <p:cTn fill="hold" id="193" nodeType="afterEffect" presetClass="entr" presetID="2" presetSubtype="8">
                                  <p:stCondLst>
                                    <p:cond delay="0"/>
                                  </p:stCondLst>
                                  <p:childTnLst>
                                    <p:set>
                                      <p:cBhvr>
                                        <p:cTn dur="1" fill="hold" id="194">
                                          <p:stCondLst>
                                            <p:cond delay="0"/>
                                          </p:stCondLst>
                                        </p:cTn>
                                        <p:tgtEl>
                                          <p:spTgt spid="60"/>
                                        </p:tgtEl>
                                        <p:attrNameLst>
                                          <p:attrName>style.visibility</p:attrName>
                                        </p:attrNameLst>
                                      </p:cBhvr>
                                      <p:to>
                                        <p:strVal val="visible"/>
                                      </p:to>
                                    </p:set>
                                    <p:anim calcmode="lin" valueType="num">
                                      <p:cBhvr additive="base">
                                        <p:cTn dur="100" fill="hold" id="195"/>
                                        <p:tgtEl>
                                          <p:spTgt spid="60"/>
                                        </p:tgtEl>
                                        <p:attrNameLst>
                                          <p:attrName>ppt_x</p:attrName>
                                        </p:attrNameLst>
                                      </p:cBhvr>
                                      <p:tavLst>
                                        <p:tav tm="0">
                                          <p:val>
                                            <p:strVal val="0-#ppt_w/2"/>
                                          </p:val>
                                        </p:tav>
                                        <p:tav tm="100000">
                                          <p:val>
                                            <p:strVal val="#ppt_x"/>
                                          </p:val>
                                        </p:tav>
                                      </p:tavLst>
                                    </p:anim>
                                    <p:anim calcmode="lin" valueType="num">
                                      <p:cBhvr additive="base">
                                        <p:cTn dur="100" fill="hold" id="196"/>
                                        <p:tgtEl>
                                          <p:spTgt spid="60"/>
                                        </p:tgtEl>
                                        <p:attrNameLst>
                                          <p:attrName>ppt_y</p:attrName>
                                        </p:attrNameLst>
                                      </p:cBhvr>
                                      <p:tavLst>
                                        <p:tav tm="0">
                                          <p:val>
                                            <p:strVal val="#ppt_y"/>
                                          </p:val>
                                        </p:tav>
                                        <p:tav tm="100000">
                                          <p:val>
                                            <p:strVal val="#ppt_y"/>
                                          </p:val>
                                        </p:tav>
                                      </p:tavLst>
                                    </p:anim>
                                  </p:childTnLst>
                                </p:cTn>
                              </p:par>
                            </p:childTnLst>
                          </p:cTn>
                        </p:par>
                        <p:par>
                          <p:cTn fill="hold" id="197" nodeType="afterGroup">
                            <p:stCondLst>
                              <p:cond delay="6200"/>
                            </p:stCondLst>
                            <p:childTnLst>
                              <p:par>
                                <p:cTn fill="hold" id="198" nodeType="afterEffect" presetClass="entr" presetID="2" presetSubtype="8">
                                  <p:stCondLst>
                                    <p:cond delay="0"/>
                                  </p:stCondLst>
                                  <p:childTnLst>
                                    <p:set>
                                      <p:cBhvr>
                                        <p:cTn dur="1" fill="hold" id="199">
                                          <p:stCondLst>
                                            <p:cond delay="0"/>
                                          </p:stCondLst>
                                        </p:cTn>
                                        <p:tgtEl>
                                          <p:spTgt spid="61"/>
                                        </p:tgtEl>
                                        <p:attrNameLst>
                                          <p:attrName>style.visibility</p:attrName>
                                        </p:attrNameLst>
                                      </p:cBhvr>
                                      <p:to>
                                        <p:strVal val="visible"/>
                                      </p:to>
                                    </p:set>
                                    <p:anim calcmode="lin" valueType="num">
                                      <p:cBhvr additive="base">
                                        <p:cTn dur="100" fill="hold" id="200"/>
                                        <p:tgtEl>
                                          <p:spTgt spid="61"/>
                                        </p:tgtEl>
                                        <p:attrNameLst>
                                          <p:attrName>ppt_x</p:attrName>
                                        </p:attrNameLst>
                                      </p:cBhvr>
                                      <p:tavLst>
                                        <p:tav tm="0">
                                          <p:val>
                                            <p:strVal val="0-#ppt_w/2"/>
                                          </p:val>
                                        </p:tav>
                                        <p:tav tm="100000">
                                          <p:val>
                                            <p:strVal val="#ppt_x"/>
                                          </p:val>
                                        </p:tav>
                                      </p:tavLst>
                                    </p:anim>
                                    <p:anim calcmode="lin" valueType="num">
                                      <p:cBhvr additive="base">
                                        <p:cTn dur="100" fill="hold" id="201"/>
                                        <p:tgtEl>
                                          <p:spTgt spid="61"/>
                                        </p:tgtEl>
                                        <p:attrNameLst>
                                          <p:attrName>ppt_y</p:attrName>
                                        </p:attrNameLst>
                                      </p:cBhvr>
                                      <p:tavLst>
                                        <p:tav tm="0">
                                          <p:val>
                                            <p:strVal val="#ppt_y"/>
                                          </p:val>
                                        </p:tav>
                                        <p:tav tm="100000">
                                          <p:val>
                                            <p:strVal val="#ppt_y"/>
                                          </p:val>
                                        </p:tav>
                                      </p:tavLst>
                                    </p:anim>
                                  </p:childTnLst>
                                </p:cTn>
                              </p:par>
                            </p:childTnLst>
                          </p:cTn>
                        </p:par>
                        <p:par>
                          <p:cTn fill="hold" id="202" nodeType="afterGroup">
                            <p:stCondLst>
                              <p:cond delay="6300"/>
                            </p:stCondLst>
                            <p:childTnLst>
                              <p:par>
                                <p:cTn fill="hold" id="203" nodeType="afterEffect" presetClass="entr" presetID="2" presetSubtype="8">
                                  <p:stCondLst>
                                    <p:cond delay="0"/>
                                  </p:stCondLst>
                                  <p:childTnLst>
                                    <p:set>
                                      <p:cBhvr>
                                        <p:cTn dur="1" fill="hold" id="204">
                                          <p:stCondLst>
                                            <p:cond delay="0"/>
                                          </p:stCondLst>
                                        </p:cTn>
                                        <p:tgtEl>
                                          <p:spTgt spid="62"/>
                                        </p:tgtEl>
                                        <p:attrNameLst>
                                          <p:attrName>style.visibility</p:attrName>
                                        </p:attrNameLst>
                                      </p:cBhvr>
                                      <p:to>
                                        <p:strVal val="visible"/>
                                      </p:to>
                                    </p:set>
                                    <p:anim calcmode="lin" valueType="num">
                                      <p:cBhvr additive="base">
                                        <p:cTn dur="100" fill="hold" id="205"/>
                                        <p:tgtEl>
                                          <p:spTgt spid="62"/>
                                        </p:tgtEl>
                                        <p:attrNameLst>
                                          <p:attrName>ppt_x</p:attrName>
                                        </p:attrNameLst>
                                      </p:cBhvr>
                                      <p:tavLst>
                                        <p:tav tm="0">
                                          <p:val>
                                            <p:strVal val="0-#ppt_w/2"/>
                                          </p:val>
                                        </p:tav>
                                        <p:tav tm="100000">
                                          <p:val>
                                            <p:strVal val="#ppt_x"/>
                                          </p:val>
                                        </p:tav>
                                      </p:tavLst>
                                    </p:anim>
                                    <p:anim calcmode="lin" valueType="num">
                                      <p:cBhvr additive="base">
                                        <p:cTn dur="100" fill="hold" id="206"/>
                                        <p:tgtEl>
                                          <p:spTgt spid="62"/>
                                        </p:tgtEl>
                                        <p:attrNameLst>
                                          <p:attrName>ppt_y</p:attrName>
                                        </p:attrNameLst>
                                      </p:cBhvr>
                                      <p:tavLst>
                                        <p:tav tm="0">
                                          <p:val>
                                            <p:strVal val="#ppt_y"/>
                                          </p:val>
                                        </p:tav>
                                        <p:tav tm="100000">
                                          <p:val>
                                            <p:strVal val="#ppt_y"/>
                                          </p:val>
                                        </p:tav>
                                      </p:tavLst>
                                    </p:anim>
                                  </p:childTnLst>
                                </p:cTn>
                              </p:par>
                            </p:childTnLst>
                          </p:cTn>
                        </p:par>
                        <p:par>
                          <p:cTn fill="hold" id="207" nodeType="afterGroup">
                            <p:stCondLst>
                              <p:cond delay="6400"/>
                            </p:stCondLst>
                            <p:childTnLst>
                              <p:par>
                                <p:cTn fill="hold" id="208" nodeType="afterEffect" presetClass="entr" presetID="22" presetSubtype="8">
                                  <p:stCondLst>
                                    <p:cond delay="0"/>
                                  </p:stCondLst>
                                  <p:childTnLst>
                                    <p:set>
                                      <p:cBhvr>
                                        <p:cTn dur="1" fill="hold" id="209">
                                          <p:stCondLst>
                                            <p:cond delay="0"/>
                                          </p:stCondLst>
                                        </p:cTn>
                                        <p:tgtEl>
                                          <p:spTgt spid="43"/>
                                        </p:tgtEl>
                                        <p:attrNameLst>
                                          <p:attrName>style.visibility</p:attrName>
                                        </p:attrNameLst>
                                      </p:cBhvr>
                                      <p:to>
                                        <p:strVal val="visible"/>
                                      </p:to>
                                    </p:set>
                                    <p:animEffect filter="wipe(left)" transition="in">
                                      <p:cBhvr>
                                        <p:cTn dur="500" id="210"/>
                                        <p:tgtEl>
                                          <p:spTgt spid="43"/>
                                        </p:tgtEl>
                                      </p:cBhvr>
                                    </p:animEffect>
                                  </p:childTnLst>
                                </p:cTn>
                              </p:par>
                            </p:childTnLst>
                          </p:cTn>
                        </p:par>
                        <p:par>
                          <p:cTn fill="hold" id="211" nodeType="afterGroup">
                            <p:stCondLst>
                              <p:cond delay="6900"/>
                            </p:stCondLst>
                            <p:childTnLst>
                              <p:par>
                                <p:cTn fill="hold" id="212" nodeType="afterEffect" presetClass="entr" presetID="42" presetSubtype="0">
                                  <p:stCondLst>
                                    <p:cond delay="0"/>
                                  </p:stCondLst>
                                  <p:childTnLst>
                                    <p:set>
                                      <p:cBhvr>
                                        <p:cTn dur="1" fill="hold" id="213">
                                          <p:stCondLst>
                                            <p:cond delay="0"/>
                                          </p:stCondLst>
                                        </p:cTn>
                                        <p:tgtEl>
                                          <p:spTgt spid="63"/>
                                        </p:tgtEl>
                                        <p:attrNameLst>
                                          <p:attrName>style.visibility</p:attrName>
                                        </p:attrNameLst>
                                      </p:cBhvr>
                                      <p:to>
                                        <p:strVal val="visible"/>
                                      </p:to>
                                    </p:set>
                                    <p:animEffect filter="fade" transition="in">
                                      <p:cBhvr>
                                        <p:cTn dur="200" id="214"/>
                                        <p:tgtEl>
                                          <p:spTgt spid="63"/>
                                        </p:tgtEl>
                                      </p:cBhvr>
                                    </p:animEffect>
                                    <p:anim calcmode="lin" valueType="num">
                                      <p:cBhvr>
                                        <p:cTn dur="200" fill="hold" id="215"/>
                                        <p:tgtEl>
                                          <p:spTgt spid="63"/>
                                        </p:tgtEl>
                                        <p:attrNameLst>
                                          <p:attrName>ppt_x</p:attrName>
                                        </p:attrNameLst>
                                      </p:cBhvr>
                                      <p:tavLst>
                                        <p:tav tm="0">
                                          <p:val>
                                            <p:strVal val="#ppt_x"/>
                                          </p:val>
                                        </p:tav>
                                        <p:tav tm="100000">
                                          <p:val>
                                            <p:strVal val="#ppt_x"/>
                                          </p:val>
                                        </p:tav>
                                      </p:tavLst>
                                    </p:anim>
                                    <p:anim calcmode="lin" valueType="num">
                                      <p:cBhvr>
                                        <p:cTn dur="200" fill="hold" id="216"/>
                                        <p:tgtEl>
                                          <p:spTgt spid="63"/>
                                        </p:tgtEl>
                                        <p:attrNameLst>
                                          <p:attrName>ppt_y</p:attrName>
                                        </p:attrNameLst>
                                      </p:cBhvr>
                                      <p:tavLst>
                                        <p:tav tm="0">
                                          <p:val>
                                            <p:strVal val="#ppt_y+.1"/>
                                          </p:val>
                                        </p:tav>
                                        <p:tav tm="100000">
                                          <p:val>
                                            <p:strVal val="#ppt_y"/>
                                          </p:val>
                                        </p:tav>
                                      </p:tavLst>
                                    </p:anim>
                                  </p:childTnLst>
                                </p:cTn>
                              </p:par>
                            </p:childTnLst>
                          </p:cTn>
                        </p:par>
                        <p:par>
                          <p:cTn fill="hold" id="217" nodeType="afterGroup">
                            <p:stCondLst>
                              <p:cond delay="7100"/>
                            </p:stCondLst>
                            <p:childTnLst>
                              <p:par>
                                <p:cTn fill="hold" id="218" nodeType="afterEffect" presetClass="entr" presetID="2" presetSubtype="2">
                                  <p:stCondLst>
                                    <p:cond delay="0"/>
                                  </p:stCondLst>
                                  <p:childTnLst>
                                    <p:set>
                                      <p:cBhvr>
                                        <p:cTn dur="1" fill="hold" id="219">
                                          <p:stCondLst>
                                            <p:cond delay="0"/>
                                          </p:stCondLst>
                                        </p:cTn>
                                        <p:tgtEl>
                                          <p:spTgt spid="73"/>
                                        </p:tgtEl>
                                        <p:attrNameLst>
                                          <p:attrName>style.visibility</p:attrName>
                                        </p:attrNameLst>
                                      </p:cBhvr>
                                      <p:to>
                                        <p:strVal val="visible"/>
                                      </p:to>
                                    </p:set>
                                    <p:anim calcmode="lin" valueType="num">
                                      <p:cBhvr additive="base">
                                        <p:cTn dur="200" fill="hold" id="220"/>
                                        <p:tgtEl>
                                          <p:spTgt spid="73"/>
                                        </p:tgtEl>
                                        <p:attrNameLst>
                                          <p:attrName>ppt_x</p:attrName>
                                        </p:attrNameLst>
                                      </p:cBhvr>
                                      <p:tavLst>
                                        <p:tav tm="0">
                                          <p:val>
                                            <p:strVal val="1+#ppt_w/2"/>
                                          </p:val>
                                        </p:tav>
                                        <p:tav tm="100000">
                                          <p:val>
                                            <p:strVal val="#ppt_x"/>
                                          </p:val>
                                        </p:tav>
                                      </p:tavLst>
                                    </p:anim>
                                    <p:anim calcmode="lin" valueType="num">
                                      <p:cBhvr additive="base">
                                        <p:cTn dur="200" fill="hold" id="221"/>
                                        <p:tgtEl>
                                          <p:spTgt spid="73"/>
                                        </p:tgtEl>
                                        <p:attrNameLst>
                                          <p:attrName>ppt_y</p:attrName>
                                        </p:attrNameLst>
                                      </p:cBhvr>
                                      <p:tavLst>
                                        <p:tav tm="0">
                                          <p:val>
                                            <p:strVal val="#ppt_y"/>
                                          </p:val>
                                        </p:tav>
                                        <p:tav tm="100000">
                                          <p:val>
                                            <p:strVal val="#ppt_y"/>
                                          </p:val>
                                        </p:tav>
                                      </p:tavLst>
                                    </p:anim>
                                  </p:childTnLst>
                                </p:cTn>
                              </p:par>
                            </p:childTnLst>
                          </p:cTn>
                        </p:par>
                        <p:par>
                          <p:cTn fill="hold" id="222" nodeType="afterGroup">
                            <p:stCondLst>
                              <p:cond delay="7300"/>
                            </p:stCondLst>
                            <p:childTnLst>
                              <p:par>
                                <p:cTn fill="hold" id="223" nodeType="afterEffect" presetClass="entr" presetID="2" presetSubtype="2">
                                  <p:stCondLst>
                                    <p:cond delay="0"/>
                                  </p:stCondLst>
                                  <p:childTnLst>
                                    <p:set>
                                      <p:cBhvr>
                                        <p:cTn dur="1" fill="hold" id="224">
                                          <p:stCondLst>
                                            <p:cond delay="0"/>
                                          </p:stCondLst>
                                        </p:cTn>
                                        <p:tgtEl>
                                          <p:spTgt spid="68"/>
                                        </p:tgtEl>
                                        <p:attrNameLst>
                                          <p:attrName>style.visibility</p:attrName>
                                        </p:attrNameLst>
                                      </p:cBhvr>
                                      <p:to>
                                        <p:strVal val="visible"/>
                                      </p:to>
                                    </p:set>
                                    <p:anim calcmode="lin" valueType="num">
                                      <p:cBhvr additive="base">
                                        <p:cTn dur="200" fill="hold" id="225"/>
                                        <p:tgtEl>
                                          <p:spTgt spid="68"/>
                                        </p:tgtEl>
                                        <p:attrNameLst>
                                          <p:attrName>ppt_x</p:attrName>
                                        </p:attrNameLst>
                                      </p:cBhvr>
                                      <p:tavLst>
                                        <p:tav tm="0">
                                          <p:val>
                                            <p:strVal val="1+#ppt_w/2"/>
                                          </p:val>
                                        </p:tav>
                                        <p:tav tm="100000">
                                          <p:val>
                                            <p:strVal val="#ppt_x"/>
                                          </p:val>
                                        </p:tav>
                                      </p:tavLst>
                                    </p:anim>
                                    <p:anim calcmode="lin" valueType="num">
                                      <p:cBhvr additive="base">
                                        <p:cTn dur="200" fill="hold" id="226"/>
                                        <p:tgtEl>
                                          <p:spTgt spid="68"/>
                                        </p:tgtEl>
                                        <p:attrNameLst>
                                          <p:attrName>ppt_y</p:attrName>
                                        </p:attrNameLst>
                                      </p:cBhvr>
                                      <p:tavLst>
                                        <p:tav tm="0">
                                          <p:val>
                                            <p:strVal val="#ppt_y"/>
                                          </p:val>
                                        </p:tav>
                                        <p:tav tm="100000">
                                          <p:val>
                                            <p:strVal val="#ppt_y"/>
                                          </p:val>
                                        </p:tav>
                                      </p:tavLst>
                                    </p:anim>
                                  </p:childTnLst>
                                </p:cTn>
                              </p:par>
                              <p:par>
                                <p:cTn fill="hold" grpId="0" id="227" nodeType="withEffect" presetClass="entr" presetID="47" presetSubtype="0">
                                  <p:stCondLst>
                                    <p:cond delay="0"/>
                                  </p:stCondLst>
                                  <p:childTnLst>
                                    <p:set>
                                      <p:cBhvr>
                                        <p:cTn dur="1" fill="hold" id="228">
                                          <p:stCondLst>
                                            <p:cond delay="0"/>
                                          </p:stCondLst>
                                        </p:cTn>
                                        <p:tgtEl>
                                          <p:spTgt spid="78"/>
                                        </p:tgtEl>
                                        <p:attrNameLst>
                                          <p:attrName>style.visibility</p:attrName>
                                        </p:attrNameLst>
                                      </p:cBhvr>
                                      <p:to>
                                        <p:strVal val="visible"/>
                                      </p:to>
                                    </p:set>
                                    <p:animEffect filter="fade" transition="in">
                                      <p:cBhvr>
                                        <p:cTn dur="300" id="229"/>
                                        <p:tgtEl>
                                          <p:spTgt spid="78"/>
                                        </p:tgtEl>
                                      </p:cBhvr>
                                    </p:animEffect>
                                    <p:anim calcmode="lin" valueType="num">
                                      <p:cBhvr>
                                        <p:cTn dur="300" fill="hold" id="230"/>
                                        <p:tgtEl>
                                          <p:spTgt spid="78"/>
                                        </p:tgtEl>
                                        <p:attrNameLst>
                                          <p:attrName>ppt_x</p:attrName>
                                        </p:attrNameLst>
                                      </p:cBhvr>
                                      <p:tavLst>
                                        <p:tav tm="0">
                                          <p:val>
                                            <p:strVal val="#ppt_x"/>
                                          </p:val>
                                        </p:tav>
                                        <p:tav tm="100000">
                                          <p:val>
                                            <p:strVal val="#ppt_x"/>
                                          </p:val>
                                        </p:tav>
                                      </p:tavLst>
                                    </p:anim>
                                    <p:anim calcmode="lin" valueType="num">
                                      <p:cBhvr>
                                        <p:cTn dur="300" fill="hold" id="231"/>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78"/>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8" name="组合 7"/>
          <p:cNvGrpSpPr/>
          <p:nvPr/>
        </p:nvGrpSpPr>
        <p:grpSpPr>
          <a:xfrm>
            <a:off x="6027980" y="3793425"/>
            <a:ext cx="1614487" cy="1628775"/>
            <a:chOff x="6270763" y="3488625"/>
            <a:chExt cx="1614487" cy="1628775"/>
          </a:xfrm>
        </p:grpSpPr>
        <p:sp>
          <p:nvSpPr>
            <p:cNvPr id="9" name="Freeform 7"/>
            <p:cNvSpPr/>
            <p:nvPr/>
          </p:nvSpPr>
          <p:spPr bwMode="auto">
            <a:xfrm>
              <a:off x="6270763" y="3488625"/>
              <a:ext cx="1614487" cy="1628775"/>
            </a:xfrm>
            <a:custGeom>
              <a:gdLst>
                <a:gd fmla="*/ 86 w 86" name="T0"/>
                <a:gd fmla="*/ 87 h 87" name="T1"/>
                <a:gd fmla="*/ 23 w 86" name="T2"/>
                <a:gd fmla="*/ 87 h 87" name="T3"/>
                <a:gd fmla="*/ 0 w 86" name="T4"/>
                <a:gd fmla="*/ 64 h 87" name="T5"/>
                <a:gd fmla="*/ 0 w 86" name="T6"/>
                <a:gd fmla="*/ 0 h 87" name="T7"/>
                <a:gd fmla="*/ 64 w 86" name="T8"/>
                <a:gd fmla="*/ 0 h 87" name="T9"/>
                <a:gd fmla="*/ 86 w 86" name="T10"/>
                <a:gd fmla="*/ 23 h 87" name="T11"/>
                <a:gd fmla="*/ 86 w 86" name="T12"/>
                <a:gd fmla="*/ 87 h 87" name="T13"/>
              </a:gdLst>
              <a:cxnLst>
                <a:cxn ang="0">
                  <a:pos x="T0" y="T1"/>
                </a:cxn>
                <a:cxn ang="0">
                  <a:pos x="T2" y="T3"/>
                </a:cxn>
                <a:cxn ang="0">
                  <a:pos x="T4" y="T5"/>
                </a:cxn>
                <a:cxn ang="0">
                  <a:pos x="T6" y="T7"/>
                </a:cxn>
                <a:cxn ang="0">
                  <a:pos x="T8" y="T9"/>
                </a:cxn>
                <a:cxn ang="0">
                  <a:pos x="T10" y="T11"/>
                </a:cxn>
                <a:cxn ang="0">
                  <a:pos x="T12" y="T13"/>
                </a:cxn>
              </a:cxnLst>
              <a:rect b="b" l="0" r="r" t="0"/>
              <a:pathLst>
                <a:path h="87" w="86">
                  <a:moveTo>
                    <a:pt x="86" y="87"/>
                  </a:moveTo>
                  <a:cubicBezTo>
                    <a:pt x="23" y="87"/>
                    <a:pt x="23" y="87"/>
                    <a:pt x="23" y="87"/>
                  </a:cubicBezTo>
                  <a:cubicBezTo>
                    <a:pt x="10" y="87"/>
                    <a:pt x="0" y="76"/>
                    <a:pt x="0" y="64"/>
                  </a:cubicBezTo>
                  <a:cubicBezTo>
                    <a:pt x="0" y="0"/>
                    <a:pt x="0" y="0"/>
                    <a:pt x="0" y="0"/>
                  </a:cubicBezTo>
                  <a:cubicBezTo>
                    <a:pt x="64" y="0"/>
                    <a:pt x="64" y="0"/>
                    <a:pt x="64" y="0"/>
                  </a:cubicBezTo>
                  <a:cubicBezTo>
                    <a:pt x="76" y="0"/>
                    <a:pt x="86" y="10"/>
                    <a:pt x="86" y="23"/>
                  </a:cubicBezTo>
                  <a:lnTo>
                    <a:pt x="86" y="87"/>
                  </a:lnTo>
                  <a:close/>
                </a:path>
              </a:pathLst>
            </a:cu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grpSp>
          <p:nvGrpSpPr>
            <p:cNvPr id="10" name="组合 9"/>
            <p:cNvGrpSpPr/>
            <p:nvPr/>
          </p:nvGrpSpPr>
          <p:grpSpPr>
            <a:xfrm>
              <a:off x="6887272" y="4089122"/>
              <a:ext cx="619055" cy="622865"/>
              <a:chOff x="5595939" y="4999038"/>
              <a:chExt cx="515938" cy="519113"/>
            </a:xfrm>
            <a:solidFill>
              <a:schemeClr val="bg1"/>
            </a:solidFill>
          </p:grpSpPr>
          <p:sp>
            <p:nvSpPr>
              <p:cNvPr id="11" name="Freeform 5"/>
              <p:cNvSpPr/>
              <p:nvPr/>
            </p:nvSpPr>
            <p:spPr bwMode="auto">
              <a:xfrm>
                <a:off x="5599114" y="4999038"/>
                <a:ext cx="430213" cy="303213"/>
              </a:xfrm>
              <a:custGeom>
                <a:gdLst>
                  <a:gd fmla="*/ 298 w 298" name="T0"/>
                  <a:gd fmla="*/ 81 h 211" name="T1"/>
                  <a:gd fmla="*/ 292 w 298" name="T2"/>
                  <a:gd fmla="*/ 0 h 211" name="T3"/>
                  <a:gd fmla="*/ 210 w 298" name="T4"/>
                  <a:gd fmla="*/ 30 h 211" name="T5"/>
                  <a:gd fmla="*/ 242 w 298" name="T6"/>
                  <a:gd fmla="*/ 48 h 211" name="T7"/>
                  <a:gd fmla="*/ 100 w 298" name="T8"/>
                  <a:gd fmla="*/ 155 h 211" name="T9"/>
                  <a:gd fmla="*/ 1 w 298" name="T10"/>
                  <a:gd fmla="*/ 169 h 211" name="T11"/>
                  <a:gd fmla="*/ 1 w 298" name="T12"/>
                  <a:gd fmla="*/ 188 h 211" name="T13"/>
                  <a:gd fmla="*/ 1 w 298" name="T14"/>
                  <a:gd fmla="*/ 207 h 211" name="T15"/>
                  <a:gd fmla="*/ 1 w 298" name="T16"/>
                  <a:gd fmla="*/ 207 h 211" name="T17"/>
                  <a:gd fmla="*/ 112 w 298" name="T18"/>
                  <a:gd fmla="*/ 191 h 211" name="T19"/>
                  <a:gd fmla="*/ 208 w 298" name="T20"/>
                  <a:gd fmla="*/ 139 h 211" name="T21"/>
                  <a:gd fmla="*/ 275 w 298" name="T22"/>
                  <a:gd fmla="*/ 68 h 211" name="T23"/>
                  <a:gd fmla="*/ 298 w 298" name="T24"/>
                  <a:gd fmla="*/ 81 h 21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11" w="298">
                    <a:moveTo>
                      <a:pt x="298" y="81"/>
                    </a:moveTo>
                    <a:cubicBezTo>
                      <a:pt x="292" y="0"/>
                      <a:pt x="292" y="0"/>
                      <a:pt x="292" y="0"/>
                    </a:cubicBezTo>
                    <a:cubicBezTo>
                      <a:pt x="210" y="30"/>
                      <a:pt x="210" y="30"/>
                      <a:pt x="210" y="30"/>
                    </a:cubicBezTo>
                    <a:cubicBezTo>
                      <a:pt x="242" y="48"/>
                      <a:pt x="242" y="48"/>
                      <a:pt x="242" y="48"/>
                    </a:cubicBezTo>
                    <a:cubicBezTo>
                      <a:pt x="208" y="98"/>
                      <a:pt x="160" y="133"/>
                      <a:pt x="100" y="155"/>
                    </a:cubicBezTo>
                    <a:cubicBezTo>
                      <a:pt x="46" y="174"/>
                      <a:pt x="1" y="169"/>
                      <a:pt x="1" y="169"/>
                    </a:cubicBezTo>
                    <a:cubicBezTo>
                      <a:pt x="1" y="188"/>
                      <a:pt x="1" y="188"/>
                      <a:pt x="1" y="188"/>
                    </a:cubicBezTo>
                    <a:cubicBezTo>
                      <a:pt x="1" y="207"/>
                      <a:pt x="1" y="207"/>
                      <a:pt x="1" y="207"/>
                    </a:cubicBezTo>
                    <a:cubicBezTo>
                      <a:pt x="1" y="207"/>
                      <a:pt x="0" y="207"/>
                      <a:pt x="1" y="207"/>
                    </a:cubicBezTo>
                    <a:cubicBezTo>
                      <a:pt x="8" y="207"/>
                      <a:pt x="55" y="211"/>
                      <a:pt x="112" y="191"/>
                    </a:cubicBezTo>
                    <a:cubicBezTo>
                      <a:pt x="147" y="179"/>
                      <a:pt x="180" y="161"/>
                      <a:pt x="208" y="139"/>
                    </a:cubicBezTo>
                    <a:cubicBezTo>
                      <a:pt x="234" y="119"/>
                      <a:pt x="256" y="95"/>
                      <a:pt x="275" y="68"/>
                    </a:cubicBezTo>
                    <a:lnTo>
                      <a:pt x="298" y="81"/>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12" name="Rectangle 6"/>
              <p:cNvSpPr>
                <a:spLocks noChangeArrowheads="1"/>
              </p:cNvSpPr>
              <p:nvPr/>
            </p:nvSpPr>
            <p:spPr bwMode="auto">
              <a:xfrm>
                <a:off x="5595939" y="5345113"/>
                <a:ext cx="100013" cy="109538"/>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13" name="Freeform 7"/>
              <p:cNvSpPr/>
              <p:nvPr/>
            </p:nvSpPr>
            <p:spPr bwMode="auto">
              <a:xfrm>
                <a:off x="5713414" y="5310188"/>
                <a:ext cx="98425" cy="144463"/>
              </a:xfrm>
              <a:custGeom>
                <a:gdLst>
                  <a:gd fmla="*/ 62 w 62" name="T0"/>
                  <a:gd fmla="*/ 0 h 91" name="T1"/>
                  <a:gd fmla="*/ 1 w 62" name="T2"/>
                  <a:gd fmla="*/ 0 h 91" name="T3"/>
                  <a:gd fmla="*/ 0 w 62" name="T4"/>
                  <a:gd fmla="*/ 91 h 91" name="T5"/>
                  <a:gd fmla="*/ 62 w 62" name="T6"/>
                  <a:gd fmla="*/ 91 h 91" name="T7"/>
                  <a:gd fmla="*/ 62 w 62" name="T8"/>
                  <a:gd fmla="*/ 0 h 91" name="T9"/>
                </a:gdLst>
                <a:cxnLst>
                  <a:cxn ang="0">
                    <a:pos x="T0" y="T1"/>
                  </a:cxn>
                  <a:cxn ang="0">
                    <a:pos x="T2" y="T3"/>
                  </a:cxn>
                  <a:cxn ang="0">
                    <a:pos x="T4" y="T5"/>
                  </a:cxn>
                  <a:cxn ang="0">
                    <a:pos x="T6" y="T7"/>
                  </a:cxn>
                  <a:cxn ang="0">
                    <a:pos x="T8" y="T9"/>
                  </a:cxn>
                </a:cxnLst>
                <a:rect b="b" l="0" r="r" t="0"/>
                <a:pathLst>
                  <a:path h="91" w="62">
                    <a:moveTo>
                      <a:pt x="62" y="0"/>
                    </a:moveTo>
                    <a:lnTo>
                      <a:pt x="1" y="0"/>
                    </a:lnTo>
                    <a:lnTo>
                      <a:pt x="0" y="91"/>
                    </a:lnTo>
                    <a:lnTo>
                      <a:pt x="62" y="91"/>
                    </a:lnTo>
                    <a:lnTo>
                      <a:pt x="62" y="0"/>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14" name="Rectangle 8"/>
              <p:cNvSpPr>
                <a:spLocks noChangeArrowheads="1"/>
              </p:cNvSpPr>
              <p:nvPr/>
            </p:nvSpPr>
            <p:spPr bwMode="auto">
              <a:xfrm>
                <a:off x="5830889" y="5260976"/>
                <a:ext cx="98425" cy="193675"/>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15" name="Rectangle 9"/>
              <p:cNvSpPr>
                <a:spLocks noChangeArrowheads="1"/>
              </p:cNvSpPr>
              <p:nvPr/>
            </p:nvSpPr>
            <p:spPr bwMode="auto">
              <a:xfrm>
                <a:off x="5948364" y="5183188"/>
                <a:ext cx="98425" cy="271463"/>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16" name="Freeform 10"/>
              <p:cNvSpPr/>
              <p:nvPr/>
            </p:nvSpPr>
            <p:spPr bwMode="auto">
              <a:xfrm>
                <a:off x="5595939" y="4999038"/>
                <a:ext cx="515938" cy="519113"/>
              </a:xfrm>
              <a:custGeom>
                <a:gdLst>
                  <a:gd fmla="*/ 343 w 358" name="T0"/>
                  <a:gd fmla="*/ 0 h 361" name="T1"/>
                  <a:gd fmla="*/ 343 w 358" name="T2"/>
                  <a:gd fmla="*/ 0 h 361" name="T3"/>
                  <a:gd fmla="*/ 343 w 358" name="T4"/>
                  <a:gd fmla="*/ 0 h 361" name="T5"/>
                  <a:gd fmla="*/ 334 w 358" name="T6"/>
                  <a:gd fmla="*/ 4 h 361" name="T7"/>
                  <a:gd fmla="*/ 329 w 358" name="T8"/>
                  <a:gd fmla="*/ 14 h 361" name="T9"/>
                  <a:gd fmla="*/ 339 w 358" name="T10"/>
                  <a:gd fmla="*/ 28 h 361" name="T11"/>
                  <a:gd fmla="*/ 339 w 358" name="T12"/>
                  <a:gd fmla="*/ 343 h 361" name="T13"/>
                  <a:gd fmla="*/ 29 w 358" name="T14"/>
                  <a:gd fmla="*/ 343 h 361" name="T15"/>
                  <a:gd fmla="*/ 15 w 358" name="T16"/>
                  <a:gd fmla="*/ 332 h 361" name="T17"/>
                  <a:gd fmla="*/ 0 w 358" name="T18"/>
                  <a:gd fmla="*/ 347 h 361" name="T19"/>
                  <a:gd fmla="*/ 0 w 358" name="T20"/>
                  <a:gd fmla="*/ 348 h 361" name="T21"/>
                  <a:gd fmla="*/ 15 w 358" name="T22"/>
                  <a:gd fmla="*/ 361 h 361" name="T23"/>
                  <a:gd fmla="*/ 29 w 358" name="T24"/>
                  <a:gd fmla="*/ 351 h 361" name="T25"/>
                  <a:gd fmla="*/ 347 w 358" name="T26"/>
                  <a:gd fmla="*/ 351 h 361" name="T27"/>
                  <a:gd fmla="*/ 347 w 358" name="T28"/>
                  <a:gd fmla="*/ 28 h 361" name="T29"/>
                  <a:gd fmla="*/ 358 w 358" name="T30"/>
                  <a:gd fmla="*/ 14 h 361" name="T31"/>
                  <a:gd fmla="*/ 343 w 358" name="T32"/>
                  <a:gd fmla="*/ 0 h 36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61" w="358">
                    <a:moveTo>
                      <a:pt x="343" y="0"/>
                    </a:moveTo>
                    <a:cubicBezTo>
                      <a:pt x="343" y="0"/>
                      <a:pt x="343" y="0"/>
                      <a:pt x="343" y="0"/>
                    </a:cubicBezTo>
                    <a:cubicBezTo>
                      <a:pt x="343" y="0"/>
                      <a:pt x="343" y="0"/>
                      <a:pt x="343" y="0"/>
                    </a:cubicBezTo>
                    <a:cubicBezTo>
                      <a:pt x="339" y="0"/>
                      <a:pt x="336" y="1"/>
                      <a:pt x="334" y="4"/>
                    </a:cubicBezTo>
                    <a:cubicBezTo>
                      <a:pt x="331" y="6"/>
                      <a:pt x="329" y="10"/>
                      <a:pt x="329" y="14"/>
                    </a:cubicBezTo>
                    <a:cubicBezTo>
                      <a:pt x="329" y="21"/>
                      <a:pt x="333" y="26"/>
                      <a:pt x="339" y="28"/>
                    </a:cubicBezTo>
                    <a:cubicBezTo>
                      <a:pt x="339" y="343"/>
                      <a:pt x="339" y="343"/>
                      <a:pt x="339" y="343"/>
                    </a:cubicBezTo>
                    <a:cubicBezTo>
                      <a:pt x="29" y="343"/>
                      <a:pt x="29" y="343"/>
                      <a:pt x="29" y="343"/>
                    </a:cubicBezTo>
                    <a:cubicBezTo>
                      <a:pt x="27" y="337"/>
                      <a:pt x="21" y="332"/>
                      <a:pt x="15" y="332"/>
                    </a:cubicBezTo>
                    <a:cubicBezTo>
                      <a:pt x="7" y="332"/>
                      <a:pt x="0" y="339"/>
                      <a:pt x="0" y="347"/>
                    </a:cubicBezTo>
                    <a:cubicBezTo>
                      <a:pt x="0" y="347"/>
                      <a:pt x="0" y="348"/>
                      <a:pt x="0" y="348"/>
                    </a:cubicBezTo>
                    <a:cubicBezTo>
                      <a:pt x="1" y="355"/>
                      <a:pt x="7" y="361"/>
                      <a:pt x="15" y="361"/>
                    </a:cubicBezTo>
                    <a:cubicBezTo>
                      <a:pt x="21" y="361"/>
                      <a:pt x="27" y="357"/>
                      <a:pt x="29" y="351"/>
                    </a:cubicBezTo>
                    <a:cubicBezTo>
                      <a:pt x="347" y="351"/>
                      <a:pt x="347" y="351"/>
                      <a:pt x="347" y="351"/>
                    </a:cubicBezTo>
                    <a:cubicBezTo>
                      <a:pt x="347" y="28"/>
                      <a:pt x="347" y="28"/>
                      <a:pt x="347" y="28"/>
                    </a:cubicBezTo>
                    <a:cubicBezTo>
                      <a:pt x="353" y="27"/>
                      <a:pt x="358" y="21"/>
                      <a:pt x="358" y="14"/>
                    </a:cubicBezTo>
                    <a:cubicBezTo>
                      <a:pt x="358" y="6"/>
                      <a:pt x="351" y="0"/>
                      <a:pt x="343" y="0"/>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grpSp>
      </p:grpSp>
      <p:grpSp>
        <p:nvGrpSpPr>
          <p:cNvPr id="17" name="组合 16"/>
          <p:cNvGrpSpPr/>
          <p:nvPr/>
        </p:nvGrpSpPr>
        <p:grpSpPr>
          <a:xfrm>
            <a:off x="4321417" y="2101150"/>
            <a:ext cx="1636713" cy="1614488"/>
            <a:chOff x="4564200" y="1796350"/>
            <a:chExt cx="1636713" cy="1614488"/>
          </a:xfrm>
        </p:grpSpPr>
        <p:sp>
          <p:nvSpPr>
            <p:cNvPr id="18" name="Freeform 6"/>
            <p:cNvSpPr/>
            <p:nvPr/>
          </p:nvSpPr>
          <p:spPr bwMode="auto">
            <a:xfrm>
              <a:off x="4564200" y="1796350"/>
              <a:ext cx="1636713" cy="1614488"/>
            </a:xfrm>
            <a:custGeom>
              <a:gdLst>
                <a:gd fmla="*/ 87 w 87" name="T0"/>
                <a:gd fmla="*/ 86 h 86" name="T1"/>
                <a:gd fmla="*/ 23 w 87" name="T2"/>
                <a:gd fmla="*/ 86 h 86" name="T3"/>
                <a:gd fmla="*/ 0 w 87" name="T4"/>
                <a:gd fmla="*/ 63 h 86" name="T5"/>
                <a:gd fmla="*/ 0 w 87" name="T6"/>
                <a:gd fmla="*/ 0 h 86" name="T7"/>
                <a:gd fmla="*/ 64 w 87" name="T8"/>
                <a:gd fmla="*/ 0 h 86" name="T9"/>
                <a:gd fmla="*/ 87 w 87" name="T10"/>
                <a:gd fmla="*/ 22 h 86" name="T11"/>
                <a:gd fmla="*/ 87 w 87" name="T12"/>
                <a:gd fmla="*/ 86 h 86" name="T13"/>
              </a:gdLst>
              <a:cxnLst>
                <a:cxn ang="0">
                  <a:pos x="T0" y="T1"/>
                </a:cxn>
                <a:cxn ang="0">
                  <a:pos x="T2" y="T3"/>
                </a:cxn>
                <a:cxn ang="0">
                  <a:pos x="T4" y="T5"/>
                </a:cxn>
                <a:cxn ang="0">
                  <a:pos x="T6" y="T7"/>
                </a:cxn>
                <a:cxn ang="0">
                  <a:pos x="T8" y="T9"/>
                </a:cxn>
                <a:cxn ang="0">
                  <a:pos x="T10" y="T11"/>
                </a:cxn>
                <a:cxn ang="0">
                  <a:pos x="T12" y="T13"/>
                </a:cxn>
              </a:cxnLst>
              <a:rect b="b" l="0" r="r" t="0"/>
              <a:pathLst>
                <a:path h="86" w="87">
                  <a:moveTo>
                    <a:pt x="87" y="86"/>
                  </a:moveTo>
                  <a:cubicBezTo>
                    <a:pt x="23" y="86"/>
                    <a:pt x="23" y="86"/>
                    <a:pt x="23" y="86"/>
                  </a:cubicBezTo>
                  <a:cubicBezTo>
                    <a:pt x="10" y="86"/>
                    <a:pt x="0" y="76"/>
                    <a:pt x="0" y="63"/>
                  </a:cubicBezTo>
                  <a:cubicBezTo>
                    <a:pt x="0" y="0"/>
                    <a:pt x="0" y="0"/>
                    <a:pt x="0" y="0"/>
                  </a:cubicBezTo>
                  <a:cubicBezTo>
                    <a:pt x="64" y="0"/>
                    <a:pt x="64" y="0"/>
                    <a:pt x="64" y="0"/>
                  </a:cubicBezTo>
                  <a:cubicBezTo>
                    <a:pt x="77" y="0"/>
                    <a:pt x="87" y="10"/>
                    <a:pt x="87" y="22"/>
                  </a:cubicBezTo>
                  <a:lnTo>
                    <a:pt x="87" y="86"/>
                  </a:lnTo>
                  <a:close/>
                </a:path>
              </a:pathLst>
            </a:cu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grpSp>
          <p:nvGrpSpPr>
            <p:cNvPr id="19" name="组合 18"/>
            <p:cNvGrpSpPr/>
            <p:nvPr/>
          </p:nvGrpSpPr>
          <p:grpSpPr>
            <a:xfrm>
              <a:off x="4956661" y="2174225"/>
              <a:ext cx="710485" cy="483815"/>
              <a:chOff x="5842315" y="2065986"/>
              <a:chExt cx="592138" cy="403225"/>
            </a:xfrm>
            <a:solidFill>
              <a:schemeClr val="bg1"/>
            </a:solidFill>
          </p:grpSpPr>
          <p:sp>
            <p:nvSpPr>
              <p:cNvPr id="20" name="Oval 14"/>
              <p:cNvSpPr>
                <a:spLocks noChangeArrowheads="1"/>
              </p:cNvSpPr>
              <p:nvPr/>
            </p:nvSpPr>
            <p:spPr bwMode="auto">
              <a:xfrm>
                <a:off x="6050278" y="2065986"/>
                <a:ext cx="174625" cy="171450"/>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grpSp>
            <p:nvGrpSpPr>
              <p:cNvPr id="21" name="组合 20"/>
              <p:cNvGrpSpPr/>
              <p:nvPr/>
            </p:nvGrpSpPr>
            <p:grpSpPr>
              <a:xfrm>
                <a:off x="5842315" y="2112023"/>
                <a:ext cx="592138" cy="357188"/>
                <a:chOff x="5543551" y="2033588"/>
                <a:chExt cx="592138" cy="357188"/>
              </a:xfrm>
              <a:grpFill/>
            </p:grpSpPr>
            <p:sp>
              <p:nvSpPr>
                <p:cNvPr id="22" name="Freeform 15"/>
                <p:cNvSpPr/>
                <p:nvPr/>
              </p:nvSpPr>
              <p:spPr bwMode="auto">
                <a:xfrm>
                  <a:off x="5681664" y="2170113"/>
                  <a:ext cx="315913" cy="220663"/>
                </a:xfrm>
                <a:custGeom>
                  <a:gdLst>
                    <a:gd fmla="*/ 219 w 219" name="T0"/>
                    <a:gd fmla="*/ 93 h 154" name="T1"/>
                    <a:gd fmla="*/ 156 w 219" name="T2"/>
                    <a:gd fmla="*/ 0 h 154" name="T3"/>
                    <a:gd fmla="*/ 110 w 219" name="T4"/>
                    <a:gd fmla="*/ 125 h 154" name="T5"/>
                    <a:gd fmla="*/ 64 w 219" name="T6"/>
                    <a:gd fmla="*/ 0 h 154" name="T7"/>
                    <a:gd fmla="*/ 0 w 219" name="T8"/>
                    <a:gd fmla="*/ 93 h 154" name="T9"/>
                    <a:gd fmla="*/ 0 w 219" name="T10"/>
                    <a:gd fmla="*/ 96 h 154" name="T11"/>
                    <a:gd fmla="*/ 0 w 219" name="T12"/>
                    <a:gd fmla="*/ 97 h 154" name="T13"/>
                    <a:gd fmla="*/ 110 w 219" name="T14"/>
                    <a:gd fmla="*/ 154 h 154" name="T15"/>
                    <a:gd fmla="*/ 219 w 219" name="T16"/>
                    <a:gd fmla="*/ 97 h 154" name="T17"/>
                    <a:gd fmla="*/ 219 w 219" name="T18"/>
                    <a:gd fmla="*/ 96 h 154" name="T19"/>
                    <a:gd fmla="*/ 219 w 219" name="T20"/>
                    <a:gd fmla="*/ 93 h 15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54" w="219">
                      <a:moveTo>
                        <a:pt x="219" y="93"/>
                      </a:moveTo>
                      <a:cubicBezTo>
                        <a:pt x="217" y="52"/>
                        <a:pt x="191" y="16"/>
                        <a:pt x="156" y="0"/>
                      </a:cubicBezTo>
                      <a:cubicBezTo>
                        <a:pt x="110" y="125"/>
                        <a:pt x="110" y="125"/>
                        <a:pt x="110" y="125"/>
                      </a:cubicBezTo>
                      <a:cubicBezTo>
                        <a:pt x="64" y="0"/>
                        <a:pt x="64" y="0"/>
                        <a:pt x="64" y="0"/>
                      </a:cubicBezTo>
                      <a:cubicBezTo>
                        <a:pt x="28" y="16"/>
                        <a:pt x="2" y="52"/>
                        <a:pt x="0" y="93"/>
                      </a:cubicBezTo>
                      <a:cubicBezTo>
                        <a:pt x="0" y="94"/>
                        <a:pt x="0" y="95"/>
                        <a:pt x="0" y="96"/>
                      </a:cubicBezTo>
                      <a:cubicBezTo>
                        <a:pt x="0" y="96"/>
                        <a:pt x="0" y="97"/>
                        <a:pt x="0" y="97"/>
                      </a:cubicBezTo>
                      <a:cubicBezTo>
                        <a:pt x="1" y="122"/>
                        <a:pt x="50" y="154"/>
                        <a:pt x="110" y="154"/>
                      </a:cubicBezTo>
                      <a:cubicBezTo>
                        <a:pt x="169" y="154"/>
                        <a:pt x="218" y="122"/>
                        <a:pt x="219" y="97"/>
                      </a:cubicBezTo>
                      <a:cubicBezTo>
                        <a:pt x="219" y="97"/>
                        <a:pt x="219" y="96"/>
                        <a:pt x="219" y="96"/>
                      </a:cubicBezTo>
                      <a:cubicBezTo>
                        <a:pt x="219" y="95"/>
                        <a:pt x="219" y="94"/>
                        <a:pt x="219" y="93"/>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23" name="Freeform 16"/>
                <p:cNvSpPr/>
                <p:nvPr/>
              </p:nvSpPr>
              <p:spPr bwMode="auto">
                <a:xfrm>
                  <a:off x="5824539" y="2165351"/>
                  <a:ext cx="31750" cy="31750"/>
                </a:xfrm>
                <a:custGeom>
                  <a:gdLst>
                    <a:gd fmla="*/ 10 w 20" name="T0"/>
                    <a:gd fmla="*/ 0 h 20" name="T1"/>
                    <a:gd fmla="*/ 20 w 20" name="T2"/>
                    <a:gd fmla="*/ 10 h 20" name="T3"/>
                    <a:gd fmla="*/ 10 w 20" name="T4"/>
                    <a:gd fmla="*/ 20 h 20" name="T5"/>
                    <a:gd fmla="*/ 0 w 20" name="T6"/>
                    <a:gd fmla="*/ 10 h 20" name="T7"/>
                    <a:gd fmla="*/ 10 w 20" name="T8"/>
                    <a:gd fmla="*/ 0 h 20" name="T9"/>
                  </a:gdLst>
                  <a:cxnLst>
                    <a:cxn ang="0">
                      <a:pos x="T0" y="T1"/>
                    </a:cxn>
                    <a:cxn ang="0">
                      <a:pos x="T2" y="T3"/>
                    </a:cxn>
                    <a:cxn ang="0">
                      <a:pos x="T4" y="T5"/>
                    </a:cxn>
                    <a:cxn ang="0">
                      <a:pos x="T6" y="T7"/>
                    </a:cxn>
                    <a:cxn ang="0">
                      <a:pos x="T8" y="T9"/>
                    </a:cxn>
                  </a:cxnLst>
                  <a:rect b="b" l="0" r="r" t="0"/>
                  <a:pathLst>
                    <a:path h="20" w="20">
                      <a:moveTo>
                        <a:pt x="10" y="0"/>
                      </a:moveTo>
                      <a:lnTo>
                        <a:pt x="20" y="10"/>
                      </a:lnTo>
                      <a:lnTo>
                        <a:pt x="10" y="20"/>
                      </a:lnTo>
                      <a:lnTo>
                        <a:pt x="0" y="10"/>
                      </a:lnTo>
                      <a:lnTo>
                        <a:pt x="10" y="0"/>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24" name="Freeform 17"/>
                <p:cNvSpPr/>
                <p:nvPr/>
              </p:nvSpPr>
              <p:spPr bwMode="auto">
                <a:xfrm>
                  <a:off x="5816601" y="2197101"/>
                  <a:ext cx="46038" cy="117475"/>
                </a:xfrm>
                <a:custGeom>
                  <a:gdLst>
                    <a:gd fmla="*/ 21 w 29" name="T0"/>
                    <a:gd fmla="*/ 6 h 74" name="T1"/>
                    <a:gd fmla="*/ 15 w 29" name="T2"/>
                    <a:gd fmla="*/ 0 h 74" name="T3"/>
                    <a:gd fmla="*/ 7 w 29" name="T4"/>
                    <a:gd fmla="*/ 6 h 74" name="T5"/>
                    <a:gd fmla="*/ 0 w 29" name="T6"/>
                    <a:gd fmla="*/ 37 h 74" name="T7"/>
                    <a:gd fmla="*/ 15 w 29" name="T8"/>
                    <a:gd fmla="*/ 74 h 74" name="T9"/>
                    <a:gd fmla="*/ 29 w 29" name="T10"/>
                    <a:gd fmla="*/ 37 h 74" name="T11"/>
                    <a:gd fmla="*/ 21 w 29" name="T12"/>
                    <a:gd fmla="*/ 6 h 74" name="T13"/>
                  </a:gdLst>
                  <a:cxnLst>
                    <a:cxn ang="0">
                      <a:pos x="T0" y="T1"/>
                    </a:cxn>
                    <a:cxn ang="0">
                      <a:pos x="T2" y="T3"/>
                    </a:cxn>
                    <a:cxn ang="0">
                      <a:pos x="T4" y="T5"/>
                    </a:cxn>
                    <a:cxn ang="0">
                      <a:pos x="T6" y="T7"/>
                    </a:cxn>
                    <a:cxn ang="0">
                      <a:pos x="T8" y="T9"/>
                    </a:cxn>
                    <a:cxn ang="0">
                      <a:pos x="T10" y="T11"/>
                    </a:cxn>
                    <a:cxn ang="0">
                      <a:pos x="T12" y="T13"/>
                    </a:cxn>
                  </a:cxnLst>
                  <a:rect b="b" l="0" r="r" t="0"/>
                  <a:pathLst>
                    <a:path h="74" w="28">
                      <a:moveTo>
                        <a:pt x="21" y="6"/>
                      </a:moveTo>
                      <a:lnTo>
                        <a:pt x="15" y="0"/>
                      </a:lnTo>
                      <a:lnTo>
                        <a:pt x="7" y="6"/>
                      </a:lnTo>
                      <a:lnTo>
                        <a:pt x="0" y="37"/>
                      </a:lnTo>
                      <a:lnTo>
                        <a:pt x="15" y="74"/>
                      </a:lnTo>
                      <a:lnTo>
                        <a:pt x="29" y="37"/>
                      </a:lnTo>
                      <a:lnTo>
                        <a:pt x="21" y="6"/>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25" name="Freeform 18"/>
                <p:cNvSpPr/>
                <p:nvPr/>
              </p:nvSpPr>
              <p:spPr bwMode="auto">
                <a:xfrm>
                  <a:off x="5956301" y="2033588"/>
                  <a:ext cx="127000" cy="125413"/>
                </a:xfrm>
                <a:custGeom>
                  <a:gdLst>
                    <a:gd fmla="*/ 88 w 88" name="T0"/>
                    <a:gd fmla="*/ 44 h 87" name="T1"/>
                    <a:gd fmla="*/ 44 w 88" name="T2"/>
                    <a:gd fmla="*/ 0 h 87" name="T3"/>
                    <a:gd fmla="*/ 0 w 88" name="T4"/>
                    <a:gd fmla="*/ 44 h 87" name="T5"/>
                    <a:gd fmla="*/ 44 w 88" name="T6"/>
                    <a:gd fmla="*/ 87 h 87" name="T7"/>
                    <a:gd fmla="*/ 88 w 88" name="T8"/>
                    <a:gd fmla="*/ 44 h 87" name="T9"/>
                  </a:gdLst>
                  <a:cxnLst>
                    <a:cxn ang="0">
                      <a:pos x="T0" y="T1"/>
                    </a:cxn>
                    <a:cxn ang="0">
                      <a:pos x="T2" y="T3"/>
                    </a:cxn>
                    <a:cxn ang="0">
                      <a:pos x="T4" y="T5"/>
                    </a:cxn>
                    <a:cxn ang="0">
                      <a:pos x="T6" y="T7"/>
                    </a:cxn>
                    <a:cxn ang="0">
                      <a:pos x="T8" y="T9"/>
                    </a:cxn>
                  </a:cxnLst>
                  <a:rect b="b" l="0" r="r" t="0"/>
                  <a:pathLst>
                    <a:path h="87" w="88">
                      <a:moveTo>
                        <a:pt x="88" y="44"/>
                      </a:moveTo>
                      <a:cubicBezTo>
                        <a:pt x="88" y="19"/>
                        <a:pt x="68" y="0"/>
                        <a:pt x="44" y="0"/>
                      </a:cubicBezTo>
                      <a:cubicBezTo>
                        <a:pt x="20" y="0"/>
                        <a:pt x="1" y="19"/>
                        <a:pt x="0" y="44"/>
                      </a:cubicBezTo>
                      <a:cubicBezTo>
                        <a:pt x="0" y="68"/>
                        <a:pt x="20" y="87"/>
                        <a:pt x="44" y="87"/>
                      </a:cubicBezTo>
                      <a:cubicBezTo>
                        <a:pt x="68" y="87"/>
                        <a:pt x="88" y="68"/>
                        <a:pt x="88" y="44"/>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26" name="Freeform 19"/>
                <p:cNvSpPr/>
                <p:nvPr/>
              </p:nvSpPr>
              <p:spPr bwMode="auto">
                <a:xfrm>
                  <a:off x="6008689" y="2162176"/>
                  <a:ext cx="23813" cy="23813"/>
                </a:xfrm>
                <a:custGeom>
                  <a:gdLst>
                    <a:gd fmla="*/ 7 w 15" name="T0"/>
                    <a:gd fmla="*/ 0 h 15" name="T1"/>
                    <a:gd fmla="*/ 15 w 15" name="T2"/>
                    <a:gd fmla="*/ 7 h 15" name="T3"/>
                    <a:gd fmla="*/ 7 w 15" name="T4"/>
                    <a:gd fmla="*/ 15 h 15" name="T5"/>
                    <a:gd fmla="*/ 0 w 15" name="T6"/>
                    <a:gd fmla="*/ 7 h 15" name="T7"/>
                    <a:gd fmla="*/ 7 w 15" name="T8"/>
                    <a:gd fmla="*/ 0 h 15" name="T9"/>
                  </a:gdLst>
                  <a:cxnLst>
                    <a:cxn ang="0">
                      <a:pos x="T0" y="T1"/>
                    </a:cxn>
                    <a:cxn ang="0">
                      <a:pos x="T2" y="T3"/>
                    </a:cxn>
                    <a:cxn ang="0">
                      <a:pos x="T4" y="T5"/>
                    </a:cxn>
                    <a:cxn ang="0">
                      <a:pos x="T6" y="T7"/>
                    </a:cxn>
                    <a:cxn ang="0">
                      <a:pos x="T8" y="T9"/>
                    </a:cxn>
                  </a:cxnLst>
                  <a:rect b="b" l="0" r="r" t="0"/>
                  <a:pathLst>
                    <a:path h="15" w="15">
                      <a:moveTo>
                        <a:pt x="7" y="0"/>
                      </a:moveTo>
                      <a:lnTo>
                        <a:pt x="15" y="7"/>
                      </a:lnTo>
                      <a:lnTo>
                        <a:pt x="7" y="15"/>
                      </a:lnTo>
                      <a:lnTo>
                        <a:pt x="0" y="7"/>
                      </a:lnTo>
                      <a:lnTo>
                        <a:pt x="7" y="0"/>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27" name="Freeform 20"/>
                <p:cNvSpPr/>
                <p:nvPr/>
              </p:nvSpPr>
              <p:spPr bwMode="auto">
                <a:xfrm>
                  <a:off x="6003926" y="2185988"/>
                  <a:ext cx="33338" cy="85725"/>
                </a:xfrm>
                <a:custGeom>
                  <a:gdLst>
                    <a:gd fmla="*/ 16 w 21" name="T0"/>
                    <a:gd fmla="*/ 4 h 54" name="T1"/>
                    <a:gd fmla="*/ 10 w 21" name="T2"/>
                    <a:gd fmla="*/ 0 h 54" name="T3"/>
                    <a:gd fmla="*/ 6 w 21" name="T4"/>
                    <a:gd fmla="*/ 4 h 54" name="T5"/>
                    <a:gd fmla="*/ 0 w 21" name="T6"/>
                    <a:gd fmla="*/ 27 h 54" name="T7"/>
                    <a:gd fmla="*/ 10 w 21" name="T8"/>
                    <a:gd fmla="*/ 54 h 54" name="T9"/>
                    <a:gd fmla="*/ 21 w 21" name="T10"/>
                    <a:gd fmla="*/ 27 h 54" name="T11"/>
                    <a:gd fmla="*/ 16 w 21" name="T12"/>
                    <a:gd fmla="*/ 4 h 54" name="T13"/>
                  </a:gdLst>
                  <a:cxnLst>
                    <a:cxn ang="0">
                      <a:pos x="T0" y="T1"/>
                    </a:cxn>
                    <a:cxn ang="0">
                      <a:pos x="T2" y="T3"/>
                    </a:cxn>
                    <a:cxn ang="0">
                      <a:pos x="T4" y="T5"/>
                    </a:cxn>
                    <a:cxn ang="0">
                      <a:pos x="T6" y="T7"/>
                    </a:cxn>
                    <a:cxn ang="0">
                      <a:pos x="T8" y="T9"/>
                    </a:cxn>
                    <a:cxn ang="0">
                      <a:pos x="T10" y="T11"/>
                    </a:cxn>
                    <a:cxn ang="0">
                      <a:pos x="T12" y="T13"/>
                    </a:cxn>
                  </a:cxnLst>
                  <a:rect b="b" l="0" r="r" t="0"/>
                  <a:pathLst>
                    <a:path h="54" w="21">
                      <a:moveTo>
                        <a:pt x="16" y="4"/>
                      </a:moveTo>
                      <a:lnTo>
                        <a:pt x="10" y="0"/>
                      </a:lnTo>
                      <a:lnTo>
                        <a:pt x="6" y="4"/>
                      </a:lnTo>
                      <a:lnTo>
                        <a:pt x="0" y="27"/>
                      </a:lnTo>
                      <a:lnTo>
                        <a:pt x="10" y="54"/>
                      </a:lnTo>
                      <a:lnTo>
                        <a:pt x="21" y="27"/>
                      </a:lnTo>
                      <a:lnTo>
                        <a:pt x="16" y="4"/>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28" name="Oval 21"/>
                <p:cNvSpPr>
                  <a:spLocks noChangeArrowheads="1"/>
                </p:cNvSpPr>
                <p:nvPr/>
              </p:nvSpPr>
              <p:spPr bwMode="auto">
                <a:xfrm>
                  <a:off x="5594351" y="2033588"/>
                  <a:ext cx="127000" cy="125413"/>
                </a:xfrm>
                <a:prstGeom prst="ellipse">
                  <a:avLst/>
                </a:pr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29" name="Freeform 22"/>
                <p:cNvSpPr/>
                <p:nvPr/>
              </p:nvSpPr>
              <p:spPr bwMode="auto">
                <a:xfrm>
                  <a:off x="5543551" y="2165351"/>
                  <a:ext cx="190500" cy="161925"/>
                </a:xfrm>
                <a:custGeom>
                  <a:gdLst>
                    <a:gd fmla="*/ 91 w 133" name="T0"/>
                    <a:gd fmla="*/ 100 h 112" name="T1"/>
                    <a:gd fmla="*/ 91 w 133" name="T2"/>
                    <a:gd fmla="*/ 100 h 112" name="T3"/>
                    <a:gd fmla="*/ 91 w 133" name="T4"/>
                    <a:gd fmla="*/ 99 h 112" name="T5"/>
                    <a:gd fmla="*/ 91 w 133" name="T6"/>
                    <a:gd fmla="*/ 96 h 112" name="T7"/>
                    <a:gd fmla="*/ 133 w 133" name="T8"/>
                    <a:gd fmla="*/ 13 h 112" name="T9"/>
                    <a:gd fmla="*/ 114 w 133" name="T10"/>
                    <a:gd fmla="*/ 0 h 112" name="T11"/>
                    <a:gd fmla="*/ 80 w 133" name="T12"/>
                    <a:gd fmla="*/ 92 h 112" name="T13"/>
                    <a:gd fmla="*/ 47 w 133" name="T14"/>
                    <a:gd fmla="*/ 0 h 112" name="T15"/>
                    <a:gd fmla="*/ 0 w 133" name="T16"/>
                    <a:gd fmla="*/ 68 h 112" name="T17"/>
                    <a:gd fmla="*/ 0 w 133" name="T18"/>
                    <a:gd fmla="*/ 70 h 112" name="T19"/>
                    <a:gd fmla="*/ 0 w 133" name="T20"/>
                    <a:gd fmla="*/ 71 h 112" name="T21"/>
                    <a:gd fmla="*/ 80 w 133" name="T22"/>
                    <a:gd fmla="*/ 112 h 112" name="T23"/>
                    <a:gd fmla="*/ 94 w 133" name="T24"/>
                    <a:gd fmla="*/ 112 h 112" name="T25"/>
                    <a:gd fmla="*/ 91 w 133" name="T26"/>
                    <a:gd fmla="*/ 100 h 11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12" w="133">
                      <a:moveTo>
                        <a:pt x="91" y="100"/>
                      </a:moveTo>
                      <a:cubicBezTo>
                        <a:pt x="91" y="100"/>
                        <a:pt x="91" y="100"/>
                        <a:pt x="91" y="100"/>
                      </a:cubicBezTo>
                      <a:cubicBezTo>
                        <a:pt x="91" y="100"/>
                        <a:pt x="91" y="100"/>
                        <a:pt x="91" y="99"/>
                      </a:cubicBezTo>
                      <a:cubicBezTo>
                        <a:pt x="91" y="98"/>
                        <a:pt x="91" y="97"/>
                        <a:pt x="91" y="96"/>
                      </a:cubicBezTo>
                      <a:cubicBezTo>
                        <a:pt x="93" y="63"/>
                        <a:pt x="108" y="33"/>
                        <a:pt x="133" y="13"/>
                      </a:cubicBezTo>
                      <a:cubicBezTo>
                        <a:pt x="127" y="8"/>
                        <a:pt x="121" y="4"/>
                        <a:pt x="114" y="0"/>
                      </a:cubicBezTo>
                      <a:cubicBezTo>
                        <a:pt x="80" y="92"/>
                        <a:pt x="80" y="92"/>
                        <a:pt x="80" y="92"/>
                      </a:cubicBezTo>
                      <a:cubicBezTo>
                        <a:pt x="47" y="0"/>
                        <a:pt x="47" y="0"/>
                        <a:pt x="47" y="0"/>
                      </a:cubicBezTo>
                      <a:cubicBezTo>
                        <a:pt x="21" y="12"/>
                        <a:pt x="2" y="38"/>
                        <a:pt x="0" y="68"/>
                      </a:cubicBezTo>
                      <a:cubicBezTo>
                        <a:pt x="0" y="69"/>
                        <a:pt x="0" y="70"/>
                        <a:pt x="0" y="70"/>
                      </a:cubicBezTo>
                      <a:cubicBezTo>
                        <a:pt x="0" y="71"/>
                        <a:pt x="0" y="71"/>
                        <a:pt x="0" y="71"/>
                      </a:cubicBezTo>
                      <a:cubicBezTo>
                        <a:pt x="1" y="90"/>
                        <a:pt x="37" y="112"/>
                        <a:pt x="80" y="112"/>
                      </a:cubicBezTo>
                      <a:cubicBezTo>
                        <a:pt x="85" y="112"/>
                        <a:pt x="89" y="112"/>
                        <a:pt x="94" y="112"/>
                      </a:cubicBezTo>
                      <a:cubicBezTo>
                        <a:pt x="92" y="108"/>
                        <a:pt x="91" y="104"/>
                        <a:pt x="91" y="100"/>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30" name="Freeform 23"/>
                <p:cNvSpPr/>
                <p:nvPr/>
              </p:nvSpPr>
              <p:spPr bwMode="auto">
                <a:xfrm>
                  <a:off x="5646739" y="2162176"/>
                  <a:ext cx="23813" cy="23813"/>
                </a:xfrm>
                <a:custGeom>
                  <a:gdLst>
                    <a:gd fmla="*/ 7 w 15" name="T0"/>
                    <a:gd fmla="*/ 0 h 15" name="T1"/>
                    <a:gd fmla="*/ 15 w 15" name="T2"/>
                    <a:gd fmla="*/ 7 h 15" name="T3"/>
                    <a:gd fmla="*/ 7 w 15" name="T4"/>
                    <a:gd fmla="*/ 15 h 15" name="T5"/>
                    <a:gd fmla="*/ 0 w 15" name="T6"/>
                    <a:gd fmla="*/ 7 h 15" name="T7"/>
                    <a:gd fmla="*/ 7 w 15" name="T8"/>
                    <a:gd fmla="*/ 0 h 15" name="T9"/>
                  </a:gdLst>
                  <a:cxnLst>
                    <a:cxn ang="0">
                      <a:pos x="T0" y="T1"/>
                    </a:cxn>
                    <a:cxn ang="0">
                      <a:pos x="T2" y="T3"/>
                    </a:cxn>
                    <a:cxn ang="0">
                      <a:pos x="T4" y="T5"/>
                    </a:cxn>
                    <a:cxn ang="0">
                      <a:pos x="T6" y="T7"/>
                    </a:cxn>
                    <a:cxn ang="0">
                      <a:pos x="T8" y="T9"/>
                    </a:cxn>
                  </a:cxnLst>
                  <a:rect b="b" l="0" r="r" t="0"/>
                  <a:pathLst>
                    <a:path h="15" w="15">
                      <a:moveTo>
                        <a:pt x="7" y="0"/>
                      </a:moveTo>
                      <a:lnTo>
                        <a:pt x="15" y="7"/>
                      </a:lnTo>
                      <a:lnTo>
                        <a:pt x="7" y="15"/>
                      </a:lnTo>
                      <a:lnTo>
                        <a:pt x="0" y="7"/>
                      </a:lnTo>
                      <a:lnTo>
                        <a:pt x="7" y="0"/>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31" name="Freeform 24"/>
                <p:cNvSpPr/>
                <p:nvPr/>
              </p:nvSpPr>
              <p:spPr bwMode="auto">
                <a:xfrm>
                  <a:off x="5641976" y="2185988"/>
                  <a:ext cx="33338" cy="85725"/>
                </a:xfrm>
                <a:custGeom>
                  <a:gdLst>
                    <a:gd fmla="*/ 16 w 21" name="T0"/>
                    <a:gd fmla="*/ 4 h 54" name="T1"/>
                    <a:gd fmla="*/ 10 w 21" name="T2"/>
                    <a:gd fmla="*/ 0 h 54" name="T3"/>
                    <a:gd fmla="*/ 5 w 21" name="T4"/>
                    <a:gd fmla="*/ 4 h 54" name="T5"/>
                    <a:gd fmla="*/ 0 w 21" name="T6"/>
                    <a:gd fmla="*/ 27 h 54" name="T7"/>
                    <a:gd fmla="*/ 10 w 21" name="T8"/>
                    <a:gd fmla="*/ 54 h 54" name="T9"/>
                    <a:gd fmla="*/ 21 w 21" name="T10"/>
                    <a:gd fmla="*/ 27 h 54" name="T11"/>
                    <a:gd fmla="*/ 16 w 21" name="T12"/>
                    <a:gd fmla="*/ 4 h 54" name="T13"/>
                  </a:gdLst>
                  <a:cxnLst>
                    <a:cxn ang="0">
                      <a:pos x="T0" y="T1"/>
                    </a:cxn>
                    <a:cxn ang="0">
                      <a:pos x="T2" y="T3"/>
                    </a:cxn>
                    <a:cxn ang="0">
                      <a:pos x="T4" y="T5"/>
                    </a:cxn>
                    <a:cxn ang="0">
                      <a:pos x="T6" y="T7"/>
                    </a:cxn>
                    <a:cxn ang="0">
                      <a:pos x="T8" y="T9"/>
                    </a:cxn>
                    <a:cxn ang="0">
                      <a:pos x="T10" y="T11"/>
                    </a:cxn>
                    <a:cxn ang="0">
                      <a:pos x="T12" y="T13"/>
                    </a:cxn>
                  </a:cxnLst>
                  <a:rect b="b" l="0" r="r" t="0"/>
                  <a:pathLst>
                    <a:path h="54" w="21">
                      <a:moveTo>
                        <a:pt x="16" y="4"/>
                      </a:moveTo>
                      <a:lnTo>
                        <a:pt x="10" y="0"/>
                      </a:lnTo>
                      <a:lnTo>
                        <a:pt x="5" y="4"/>
                      </a:lnTo>
                      <a:lnTo>
                        <a:pt x="0" y="27"/>
                      </a:lnTo>
                      <a:lnTo>
                        <a:pt x="10" y="54"/>
                      </a:lnTo>
                      <a:lnTo>
                        <a:pt x="21" y="27"/>
                      </a:lnTo>
                      <a:lnTo>
                        <a:pt x="16" y="4"/>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32" name="Freeform 25"/>
                <p:cNvSpPr/>
                <p:nvPr/>
              </p:nvSpPr>
              <p:spPr bwMode="auto">
                <a:xfrm>
                  <a:off x="5943601" y="2165351"/>
                  <a:ext cx="192088" cy="161925"/>
                </a:xfrm>
                <a:custGeom>
                  <a:gdLst>
                    <a:gd fmla="*/ 133 w 133" name="T0"/>
                    <a:gd fmla="*/ 69 h 113" name="T1"/>
                    <a:gd fmla="*/ 87 w 133" name="T2"/>
                    <a:gd fmla="*/ 0 h 113" name="T3"/>
                    <a:gd fmla="*/ 53 w 133" name="T4"/>
                    <a:gd fmla="*/ 92 h 113" name="T5"/>
                    <a:gd fmla="*/ 20 w 133" name="T6"/>
                    <a:gd fmla="*/ 0 h 113" name="T7"/>
                    <a:gd fmla="*/ 0 w 133" name="T8"/>
                    <a:gd fmla="*/ 13 h 113" name="T9"/>
                    <a:gd fmla="*/ 22 w 133" name="T10"/>
                    <a:gd fmla="*/ 37 h 113" name="T11"/>
                    <a:gd fmla="*/ 43 w 133" name="T12"/>
                    <a:gd fmla="*/ 96 h 113" name="T13"/>
                    <a:gd fmla="*/ 43 w 133" name="T14"/>
                    <a:gd fmla="*/ 99 h 113" name="T15"/>
                    <a:gd fmla="*/ 43 w 133" name="T16"/>
                    <a:gd fmla="*/ 100 h 113" name="T17"/>
                    <a:gd fmla="*/ 43 w 133" name="T18"/>
                    <a:gd fmla="*/ 100 h 113" name="T19"/>
                    <a:gd fmla="*/ 40 w 133" name="T20"/>
                    <a:gd fmla="*/ 112 h 113" name="T21"/>
                    <a:gd fmla="*/ 53 w 133" name="T22"/>
                    <a:gd fmla="*/ 113 h 113" name="T23"/>
                    <a:gd fmla="*/ 133 w 133" name="T24"/>
                    <a:gd fmla="*/ 71 h 113" name="T25"/>
                    <a:gd fmla="*/ 133 w 133" name="T26"/>
                    <a:gd fmla="*/ 70 h 113" name="T27"/>
                    <a:gd fmla="*/ 133 w 133" name="T28"/>
                    <a:gd fmla="*/ 69 h 11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13" w="133">
                      <a:moveTo>
                        <a:pt x="133" y="69"/>
                      </a:moveTo>
                      <a:cubicBezTo>
                        <a:pt x="131" y="38"/>
                        <a:pt x="113" y="12"/>
                        <a:pt x="87" y="0"/>
                      </a:cubicBezTo>
                      <a:cubicBezTo>
                        <a:pt x="53" y="92"/>
                        <a:pt x="53" y="92"/>
                        <a:pt x="53" y="92"/>
                      </a:cubicBezTo>
                      <a:cubicBezTo>
                        <a:pt x="20" y="0"/>
                        <a:pt x="20" y="0"/>
                        <a:pt x="20" y="0"/>
                      </a:cubicBezTo>
                      <a:cubicBezTo>
                        <a:pt x="13" y="4"/>
                        <a:pt x="6" y="8"/>
                        <a:pt x="0" y="13"/>
                      </a:cubicBezTo>
                      <a:cubicBezTo>
                        <a:pt x="9" y="20"/>
                        <a:pt x="16" y="28"/>
                        <a:pt x="22" y="37"/>
                      </a:cubicBezTo>
                      <a:cubicBezTo>
                        <a:pt x="34" y="55"/>
                        <a:pt x="41" y="75"/>
                        <a:pt x="43" y="96"/>
                      </a:cubicBezTo>
                      <a:cubicBezTo>
                        <a:pt x="43" y="97"/>
                        <a:pt x="43" y="98"/>
                        <a:pt x="43" y="99"/>
                      </a:cubicBezTo>
                      <a:cubicBezTo>
                        <a:pt x="43" y="100"/>
                        <a:pt x="43" y="100"/>
                        <a:pt x="43" y="100"/>
                      </a:cubicBezTo>
                      <a:cubicBezTo>
                        <a:pt x="43" y="100"/>
                        <a:pt x="43" y="100"/>
                        <a:pt x="43" y="100"/>
                      </a:cubicBezTo>
                      <a:cubicBezTo>
                        <a:pt x="43" y="104"/>
                        <a:pt x="41" y="108"/>
                        <a:pt x="40" y="112"/>
                      </a:cubicBezTo>
                      <a:cubicBezTo>
                        <a:pt x="44" y="112"/>
                        <a:pt x="49" y="113"/>
                        <a:pt x="53" y="113"/>
                      </a:cubicBezTo>
                      <a:cubicBezTo>
                        <a:pt x="97" y="112"/>
                        <a:pt x="132" y="90"/>
                        <a:pt x="133" y="71"/>
                      </a:cubicBezTo>
                      <a:cubicBezTo>
                        <a:pt x="133" y="71"/>
                        <a:pt x="133" y="71"/>
                        <a:pt x="133" y="70"/>
                      </a:cubicBezTo>
                      <a:cubicBezTo>
                        <a:pt x="133" y="70"/>
                        <a:pt x="133" y="69"/>
                        <a:pt x="133" y="69"/>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grpSp>
        </p:grpSp>
      </p:grpSp>
      <p:grpSp>
        <p:nvGrpSpPr>
          <p:cNvPr id="33" name="组合 32"/>
          <p:cNvGrpSpPr/>
          <p:nvPr/>
        </p:nvGrpSpPr>
        <p:grpSpPr>
          <a:xfrm>
            <a:off x="6027980" y="2101150"/>
            <a:ext cx="1614487" cy="1614488"/>
            <a:chOff x="6270763" y="1796350"/>
            <a:chExt cx="1614487" cy="1614488"/>
          </a:xfrm>
        </p:grpSpPr>
        <p:sp>
          <p:nvSpPr>
            <p:cNvPr id="34" name="Freeform 5"/>
            <p:cNvSpPr/>
            <p:nvPr/>
          </p:nvSpPr>
          <p:spPr bwMode="auto">
            <a:xfrm>
              <a:off x="6270763" y="1796350"/>
              <a:ext cx="1614487" cy="1614488"/>
            </a:xfrm>
            <a:custGeom>
              <a:gdLst>
                <a:gd fmla="*/ 0 w 86" name="T0"/>
                <a:gd fmla="*/ 86 h 86" name="T1"/>
                <a:gd fmla="*/ 0 w 86" name="T2"/>
                <a:gd fmla="*/ 22 h 86" name="T3"/>
                <a:gd fmla="*/ 23 w 86" name="T4"/>
                <a:gd fmla="*/ 0 h 86" name="T5"/>
                <a:gd fmla="*/ 86 w 86" name="T6"/>
                <a:gd fmla="*/ 0 h 86" name="T7"/>
                <a:gd fmla="*/ 86 w 86" name="T8"/>
                <a:gd fmla="*/ 63 h 86" name="T9"/>
                <a:gd fmla="*/ 64 w 86" name="T10"/>
                <a:gd fmla="*/ 86 h 86" name="T11"/>
                <a:gd fmla="*/ 0 w 86" name="T12"/>
                <a:gd fmla="*/ 86 h 86" name="T13"/>
              </a:gdLst>
              <a:cxnLst>
                <a:cxn ang="0">
                  <a:pos x="T0" y="T1"/>
                </a:cxn>
                <a:cxn ang="0">
                  <a:pos x="T2" y="T3"/>
                </a:cxn>
                <a:cxn ang="0">
                  <a:pos x="T4" y="T5"/>
                </a:cxn>
                <a:cxn ang="0">
                  <a:pos x="T6" y="T7"/>
                </a:cxn>
                <a:cxn ang="0">
                  <a:pos x="T8" y="T9"/>
                </a:cxn>
                <a:cxn ang="0">
                  <a:pos x="T10" y="T11"/>
                </a:cxn>
                <a:cxn ang="0">
                  <a:pos x="T12" y="T13"/>
                </a:cxn>
              </a:cxnLst>
              <a:rect b="b" l="0" r="r" t="0"/>
              <a:pathLst>
                <a:path h="86" w="86">
                  <a:moveTo>
                    <a:pt x="0" y="86"/>
                  </a:moveTo>
                  <a:cubicBezTo>
                    <a:pt x="0" y="22"/>
                    <a:pt x="0" y="22"/>
                    <a:pt x="0" y="22"/>
                  </a:cubicBezTo>
                  <a:cubicBezTo>
                    <a:pt x="0" y="10"/>
                    <a:pt x="10" y="0"/>
                    <a:pt x="23" y="0"/>
                  </a:cubicBezTo>
                  <a:cubicBezTo>
                    <a:pt x="86" y="0"/>
                    <a:pt x="86" y="0"/>
                    <a:pt x="86" y="0"/>
                  </a:cubicBezTo>
                  <a:cubicBezTo>
                    <a:pt x="86" y="63"/>
                    <a:pt x="86" y="63"/>
                    <a:pt x="86" y="63"/>
                  </a:cubicBezTo>
                  <a:cubicBezTo>
                    <a:pt x="86" y="76"/>
                    <a:pt x="76" y="86"/>
                    <a:pt x="64" y="86"/>
                  </a:cubicBezTo>
                  <a:lnTo>
                    <a:pt x="0" y="86"/>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grpSp>
          <p:nvGrpSpPr>
            <p:cNvPr id="35" name="组合 34"/>
            <p:cNvGrpSpPr/>
            <p:nvPr/>
          </p:nvGrpSpPr>
          <p:grpSpPr>
            <a:xfrm>
              <a:off x="6973940" y="2010413"/>
              <a:ext cx="630485" cy="647627"/>
              <a:chOff x="5572126" y="3962401"/>
              <a:chExt cx="525463" cy="539750"/>
            </a:xfrm>
            <a:solidFill>
              <a:schemeClr val="bg1"/>
            </a:solidFill>
          </p:grpSpPr>
          <p:sp>
            <p:nvSpPr>
              <p:cNvPr id="36" name="Freeform 26"/>
              <p:cNvSpPr>
                <a:spLocks noEditPoints="1"/>
              </p:cNvSpPr>
              <p:nvPr/>
            </p:nvSpPr>
            <p:spPr bwMode="auto">
              <a:xfrm>
                <a:off x="5572126" y="4130676"/>
                <a:ext cx="371475" cy="371475"/>
              </a:xfrm>
              <a:custGeom>
                <a:gdLst>
                  <a:gd fmla="*/ 258 w 258" name="T0"/>
                  <a:gd fmla="*/ 156 h 259" name="T1"/>
                  <a:gd fmla="*/ 258 w 258" name="T2"/>
                  <a:gd fmla="*/ 104 h 259" name="T3"/>
                  <a:gd fmla="*/ 239 w 258" name="T4"/>
                  <a:gd fmla="*/ 94 h 259" name="T5"/>
                  <a:gd fmla="*/ 232 w 258" name="T6"/>
                  <a:gd fmla="*/ 78 h 259" name="T7"/>
                  <a:gd fmla="*/ 239 w 258" name="T8"/>
                  <a:gd fmla="*/ 57 h 259" name="T9"/>
                  <a:gd fmla="*/ 202 w 258" name="T10"/>
                  <a:gd fmla="*/ 20 h 259" name="T11"/>
                  <a:gd fmla="*/ 180 w 258" name="T12"/>
                  <a:gd fmla="*/ 27 h 259" name="T13"/>
                  <a:gd fmla="*/ 166 w 258" name="T14"/>
                  <a:gd fmla="*/ 21 h 259" name="T15"/>
                  <a:gd fmla="*/ 155 w 258" name="T16"/>
                  <a:gd fmla="*/ 0 h 259" name="T17"/>
                  <a:gd fmla="*/ 103 w 258" name="T18"/>
                  <a:gd fmla="*/ 0 h 259" name="T19"/>
                  <a:gd fmla="*/ 92 w 258" name="T20"/>
                  <a:gd fmla="*/ 21 h 259" name="T21"/>
                  <a:gd fmla="*/ 79 w 258" name="T22"/>
                  <a:gd fmla="*/ 26 h 259" name="T23"/>
                  <a:gd fmla="*/ 56 w 258" name="T24"/>
                  <a:gd fmla="*/ 19 h 259" name="T25"/>
                  <a:gd fmla="*/ 19 w 258" name="T26"/>
                  <a:gd fmla="*/ 56 h 259" name="T27"/>
                  <a:gd fmla="*/ 26 w 258" name="T28"/>
                  <a:gd fmla="*/ 79 h 259" name="T29"/>
                  <a:gd fmla="*/ 21 w 258" name="T30"/>
                  <a:gd fmla="*/ 92 h 259" name="T31"/>
                  <a:gd fmla="*/ 0 w 258" name="T32"/>
                  <a:gd fmla="*/ 103 h 259" name="T33"/>
                  <a:gd fmla="*/ 0 w 258" name="T34"/>
                  <a:gd fmla="*/ 155 h 259" name="T35"/>
                  <a:gd fmla="*/ 20 w 258" name="T36"/>
                  <a:gd fmla="*/ 166 h 259" name="T37"/>
                  <a:gd fmla="*/ 26 w 258" name="T38"/>
                  <a:gd fmla="*/ 180 h 259" name="T39"/>
                  <a:gd fmla="*/ 19 w 258" name="T40"/>
                  <a:gd fmla="*/ 202 h 259" name="T41"/>
                  <a:gd fmla="*/ 56 w 258" name="T42"/>
                  <a:gd fmla="*/ 239 h 259" name="T43"/>
                  <a:gd fmla="*/ 76 w 258" name="T44"/>
                  <a:gd fmla="*/ 233 h 259" name="T45"/>
                  <a:gd fmla="*/ 92 w 258" name="T46"/>
                  <a:gd fmla="*/ 240 h 259" name="T47"/>
                  <a:gd fmla="*/ 102 w 258" name="T48"/>
                  <a:gd fmla="*/ 259 h 259" name="T49"/>
                  <a:gd fmla="*/ 155 w 258" name="T50"/>
                  <a:gd fmla="*/ 259 h 259" name="T51"/>
                  <a:gd fmla="*/ 164 w 258" name="T52"/>
                  <a:gd fmla="*/ 240 h 259" name="T53"/>
                  <a:gd fmla="*/ 181 w 258" name="T54"/>
                  <a:gd fmla="*/ 233 h 259" name="T55"/>
                  <a:gd fmla="*/ 201 w 258" name="T56"/>
                  <a:gd fmla="*/ 240 h 259" name="T57"/>
                  <a:gd fmla="*/ 238 w 258" name="T58"/>
                  <a:gd fmla="*/ 202 h 259" name="T59"/>
                  <a:gd fmla="*/ 232 w 258" name="T60"/>
                  <a:gd fmla="*/ 183 h 259" name="T61"/>
                  <a:gd fmla="*/ 239 w 258" name="T62"/>
                  <a:gd fmla="*/ 166 h 259" name="T63"/>
                  <a:gd fmla="*/ 258 w 258" name="T64"/>
                  <a:gd fmla="*/ 156 h 259" name="T65"/>
                  <a:gd fmla="*/ 187 w 258" name="T66"/>
                  <a:gd fmla="*/ 130 h 259" name="T67"/>
                  <a:gd fmla="*/ 130 w 258" name="T68"/>
                  <a:gd fmla="*/ 188 h 259" name="T69"/>
                  <a:gd fmla="*/ 71 w 258" name="T70"/>
                  <a:gd fmla="*/ 130 h 259" name="T71"/>
                  <a:gd fmla="*/ 130 w 258" name="T72"/>
                  <a:gd fmla="*/ 72 h 259" name="T73"/>
                  <a:gd fmla="*/ 187 w 258" name="T74"/>
                  <a:gd fmla="*/ 130 h 259"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59" w="258">
                    <a:moveTo>
                      <a:pt x="258" y="156"/>
                    </a:moveTo>
                    <a:cubicBezTo>
                      <a:pt x="258" y="104"/>
                      <a:pt x="258" y="104"/>
                      <a:pt x="258" y="104"/>
                    </a:cubicBezTo>
                    <a:cubicBezTo>
                      <a:pt x="239" y="94"/>
                      <a:pt x="239" y="94"/>
                      <a:pt x="239" y="94"/>
                    </a:cubicBezTo>
                    <a:cubicBezTo>
                      <a:pt x="237" y="88"/>
                      <a:pt x="235" y="83"/>
                      <a:pt x="232" y="78"/>
                    </a:cubicBezTo>
                    <a:cubicBezTo>
                      <a:pt x="239" y="57"/>
                      <a:pt x="239" y="57"/>
                      <a:pt x="239" y="57"/>
                    </a:cubicBezTo>
                    <a:cubicBezTo>
                      <a:pt x="202" y="20"/>
                      <a:pt x="202" y="20"/>
                      <a:pt x="202" y="20"/>
                    </a:cubicBezTo>
                    <a:cubicBezTo>
                      <a:pt x="180" y="27"/>
                      <a:pt x="180" y="27"/>
                      <a:pt x="180" y="27"/>
                    </a:cubicBezTo>
                    <a:cubicBezTo>
                      <a:pt x="175" y="25"/>
                      <a:pt x="171" y="23"/>
                      <a:pt x="166" y="21"/>
                    </a:cubicBezTo>
                    <a:cubicBezTo>
                      <a:pt x="155" y="0"/>
                      <a:pt x="155" y="0"/>
                      <a:pt x="155" y="0"/>
                    </a:cubicBezTo>
                    <a:cubicBezTo>
                      <a:pt x="103" y="0"/>
                      <a:pt x="103" y="0"/>
                      <a:pt x="103" y="0"/>
                    </a:cubicBezTo>
                    <a:cubicBezTo>
                      <a:pt x="92" y="21"/>
                      <a:pt x="92" y="21"/>
                      <a:pt x="92" y="21"/>
                    </a:cubicBezTo>
                    <a:cubicBezTo>
                      <a:pt x="88" y="23"/>
                      <a:pt x="83" y="25"/>
                      <a:pt x="79" y="26"/>
                    </a:cubicBezTo>
                    <a:cubicBezTo>
                      <a:pt x="56" y="19"/>
                      <a:pt x="56" y="19"/>
                      <a:pt x="56" y="19"/>
                    </a:cubicBezTo>
                    <a:cubicBezTo>
                      <a:pt x="19" y="56"/>
                      <a:pt x="19" y="56"/>
                      <a:pt x="19" y="56"/>
                    </a:cubicBezTo>
                    <a:cubicBezTo>
                      <a:pt x="26" y="79"/>
                      <a:pt x="26" y="79"/>
                      <a:pt x="26" y="79"/>
                    </a:cubicBezTo>
                    <a:cubicBezTo>
                      <a:pt x="24" y="83"/>
                      <a:pt x="22" y="87"/>
                      <a:pt x="21" y="92"/>
                    </a:cubicBezTo>
                    <a:cubicBezTo>
                      <a:pt x="0" y="103"/>
                      <a:pt x="0" y="103"/>
                      <a:pt x="0" y="103"/>
                    </a:cubicBezTo>
                    <a:cubicBezTo>
                      <a:pt x="0" y="155"/>
                      <a:pt x="0" y="155"/>
                      <a:pt x="0" y="155"/>
                    </a:cubicBezTo>
                    <a:cubicBezTo>
                      <a:pt x="20" y="166"/>
                      <a:pt x="20" y="166"/>
                      <a:pt x="20" y="166"/>
                    </a:cubicBezTo>
                    <a:cubicBezTo>
                      <a:pt x="21" y="171"/>
                      <a:pt x="23" y="176"/>
                      <a:pt x="26" y="180"/>
                    </a:cubicBezTo>
                    <a:cubicBezTo>
                      <a:pt x="19" y="202"/>
                      <a:pt x="19" y="202"/>
                      <a:pt x="19" y="202"/>
                    </a:cubicBezTo>
                    <a:cubicBezTo>
                      <a:pt x="56" y="239"/>
                      <a:pt x="56" y="239"/>
                      <a:pt x="56" y="239"/>
                    </a:cubicBezTo>
                    <a:cubicBezTo>
                      <a:pt x="76" y="233"/>
                      <a:pt x="76" y="233"/>
                      <a:pt x="76" y="233"/>
                    </a:cubicBezTo>
                    <a:cubicBezTo>
                      <a:pt x="81" y="235"/>
                      <a:pt x="87" y="238"/>
                      <a:pt x="92" y="240"/>
                    </a:cubicBezTo>
                    <a:cubicBezTo>
                      <a:pt x="102" y="259"/>
                      <a:pt x="102" y="259"/>
                      <a:pt x="102" y="259"/>
                    </a:cubicBezTo>
                    <a:cubicBezTo>
                      <a:pt x="155" y="259"/>
                      <a:pt x="155" y="259"/>
                      <a:pt x="155" y="259"/>
                    </a:cubicBezTo>
                    <a:cubicBezTo>
                      <a:pt x="164" y="240"/>
                      <a:pt x="164" y="240"/>
                      <a:pt x="164" y="240"/>
                    </a:cubicBezTo>
                    <a:cubicBezTo>
                      <a:pt x="170" y="239"/>
                      <a:pt x="176" y="236"/>
                      <a:pt x="181" y="233"/>
                    </a:cubicBezTo>
                    <a:cubicBezTo>
                      <a:pt x="201" y="240"/>
                      <a:pt x="201" y="240"/>
                      <a:pt x="201" y="240"/>
                    </a:cubicBezTo>
                    <a:cubicBezTo>
                      <a:pt x="238" y="202"/>
                      <a:pt x="238" y="202"/>
                      <a:pt x="238" y="202"/>
                    </a:cubicBezTo>
                    <a:cubicBezTo>
                      <a:pt x="232" y="183"/>
                      <a:pt x="232" y="183"/>
                      <a:pt x="232" y="183"/>
                    </a:cubicBezTo>
                    <a:cubicBezTo>
                      <a:pt x="235" y="177"/>
                      <a:pt x="237" y="172"/>
                      <a:pt x="239" y="166"/>
                    </a:cubicBezTo>
                    <a:lnTo>
                      <a:pt x="258" y="156"/>
                    </a:lnTo>
                    <a:close/>
                    <a:moveTo>
                      <a:pt x="187" y="130"/>
                    </a:moveTo>
                    <a:cubicBezTo>
                      <a:pt x="187" y="162"/>
                      <a:pt x="161" y="188"/>
                      <a:pt x="130" y="188"/>
                    </a:cubicBezTo>
                    <a:cubicBezTo>
                      <a:pt x="97" y="188"/>
                      <a:pt x="71" y="162"/>
                      <a:pt x="71" y="130"/>
                    </a:cubicBezTo>
                    <a:cubicBezTo>
                      <a:pt x="71" y="98"/>
                      <a:pt x="97" y="72"/>
                      <a:pt x="130" y="72"/>
                    </a:cubicBezTo>
                    <a:cubicBezTo>
                      <a:pt x="161" y="72"/>
                      <a:pt x="187" y="98"/>
                      <a:pt x="187" y="130"/>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37" name="Freeform 27"/>
              <p:cNvSpPr>
                <a:spLocks noEditPoints="1"/>
              </p:cNvSpPr>
              <p:nvPr/>
            </p:nvSpPr>
            <p:spPr bwMode="auto">
              <a:xfrm>
                <a:off x="5818189" y="3962401"/>
                <a:ext cx="192088" cy="188913"/>
              </a:xfrm>
              <a:custGeom>
                <a:gdLst>
                  <a:gd fmla="*/ 133 w 133" name="T0"/>
                  <a:gd fmla="*/ 80 h 132" name="T1"/>
                  <a:gd fmla="*/ 133 w 133" name="T2"/>
                  <a:gd fmla="*/ 53 h 132" name="T3"/>
                  <a:gd fmla="*/ 123 w 133" name="T4"/>
                  <a:gd fmla="*/ 48 h 132" name="T5"/>
                  <a:gd fmla="*/ 120 w 133" name="T6"/>
                  <a:gd fmla="*/ 40 h 132" name="T7"/>
                  <a:gd fmla="*/ 123 w 133" name="T8"/>
                  <a:gd fmla="*/ 29 h 132" name="T9"/>
                  <a:gd fmla="*/ 104 w 133" name="T10"/>
                  <a:gd fmla="*/ 9 h 132" name="T11"/>
                  <a:gd fmla="*/ 93 w 133" name="T12"/>
                  <a:gd fmla="*/ 13 h 132" name="T13"/>
                  <a:gd fmla="*/ 86 w 133" name="T14"/>
                  <a:gd fmla="*/ 10 h 132" name="T15"/>
                  <a:gd fmla="*/ 80 w 133" name="T16"/>
                  <a:gd fmla="*/ 0 h 132" name="T17"/>
                  <a:gd fmla="*/ 53 w 133" name="T18"/>
                  <a:gd fmla="*/ 0 h 132" name="T19"/>
                  <a:gd fmla="*/ 48 w 133" name="T20"/>
                  <a:gd fmla="*/ 10 h 132" name="T21"/>
                  <a:gd fmla="*/ 41 w 133" name="T22"/>
                  <a:gd fmla="*/ 13 h 132" name="T23"/>
                  <a:gd fmla="*/ 29 w 133" name="T24"/>
                  <a:gd fmla="*/ 9 h 132" name="T25"/>
                  <a:gd fmla="*/ 10 w 133" name="T26"/>
                  <a:gd fmla="*/ 28 h 132" name="T27"/>
                  <a:gd fmla="*/ 14 w 133" name="T28"/>
                  <a:gd fmla="*/ 40 h 132" name="T29"/>
                  <a:gd fmla="*/ 11 w 133" name="T30"/>
                  <a:gd fmla="*/ 47 h 132" name="T31"/>
                  <a:gd fmla="*/ 0 w 133" name="T32"/>
                  <a:gd fmla="*/ 52 h 132" name="T33"/>
                  <a:gd fmla="*/ 0 w 133" name="T34"/>
                  <a:gd fmla="*/ 79 h 132" name="T35"/>
                  <a:gd fmla="*/ 11 w 133" name="T36"/>
                  <a:gd fmla="*/ 85 h 132" name="T37"/>
                  <a:gd fmla="*/ 13 w 133" name="T38"/>
                  <a:gd fmla="*/ 92 h 132" name="T39"/>
                  <a:gd fmla="*/ 10 w 133" name="T40"/>
                  <a:gd fmla="*/ 103 h 132" name="T41"/>
                  <a:gd fmla="*/ 29 w 133" name="T42"/>
                  <a:gd fmla="*/ 122 h 132" name="T43"/>
                  <a:gd fmla="*/ 39 w 133" name="T44"/>
                  <a:gd fmla="*/ 119 h 132" name="T45"/>
                  <a:gd fmla="*/ 48 w 133" name="T46"/>
                  <a:gd fmla="*/ 122 h 132" name="T47"/>
                  <a:gd fmla="*/ 53 w 133" name="T48"/>
                  <a:gd fmla="*/ 132 h 132" name="T49"/>
                  <a:gd fmla="*/ 80 w 133" name="T50"/>
                  <a:gd fmla="*/ 132 h 132" name="T51"/>
                  <a:gd fmla="*/ 85 w 133" name="T52"/>
                  <a:gd fmla="*/ 123 h 132" name="T53"/>
                  <a:gd fmla="*/ 94 w 133" name="T54"/>
                  <a:gd fmla="*/ 119 h 132" name="T55"/>
                  <a:gd fmla="*/ 104 w 133" name="T56"/>
                  <a:gd fmla="*/ 122 h 132" name="T57"/>
                  <a:gd fmla="*/ 123 w 133" name="T58"/>
                  <a:gd fmla="*/ 103 h 132" name="T59"/>
                  <a:gd fmla="*/ 120 w 133" name="T60"/>
                  <a:gd fmla="*/ 93 h 132" name="T61"/>
                  <a:gd fmla="*/ 123 w 133" name="T62"/>
                  <a:gd fmla="*/ 85 h 132" name="T63"/>
                  <a:gd fmla="*/ 133 w 133" name="T64"/>
                  <a:gd fmla="*/ 80 h 132" name="T65"/>
                  <a:gd fmla="*/ 97 w 133" name="T66"/>
                  <a:gd fmla="*/ 66 h 132" name="T67"/>
                  <a:gd fmla="*/ 67 w 133" name="T68"/>
                  <a:gd fmla="*/ 96 h 132" name="T69"/>
                  <a:gd fmla="*/ 37 w 133" name="T70"/>
                  <a:gd fmla="*/ 66 h 132" name="T71"/>
                  <a:gd fmla="*/ 67 w 133" name="T72"/>
                  <a:gd fmla="*/ 37 h 132" name="T73"/>
                  <a:gd fmla="*/ 97 w 133" name="T74"/>
                  <a:gd fmla="*/ 66 h 132"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32" w="133">
                    <a:moveTo>
                      <a:pt x="133" y="80"/>
                    </a:moveTo>
                    <a:cubicBezTo>
                      <a:pt x="133" y="53"/>
                      <a:pt x="133" y="53"/>
                      <a:pt x="133" y="53"/>
                    </a:cubicBezTo>
                    <a:cubicBezTo>
                      <a:pt x="123" y="48"/>
                      <a:pt x="123" y="48"/>
                      <a:pt x="123" y="48"/>
                    </a:cubicBezTo>
                    <a:cubicBezTo>
                      <a:pt x="122" y="45"/>
                      <a:pt x="121" y="42"/>
                      <a:pt x="120" y="40"/>
                    </a:cubicBezTo>
                    <a:cubicBezTo>
                      <a:pt x="123" y="29"/>
                      <a:pt x="123" y="29"/>
                      <a:pt x="123" y="29"/>
                    </a:cubicBezTo>
                    <a:cubicBezTo>
                      <a:pt x="104" y="9"/>
                      <a:pt x="104" y="9"/>
                      <a:pt x="104" y="9"/>
                    </a:cubicBezTo>
                    <a:cubicBezTo>
                      <a:pt x="93" y="13"/>
                      <a:pt x="93" y="13"/>
                      <a:pt x="93" y="13"/>
                    </a:cubicBezTo>
                    <a:cubicBezTo>
                      <a:pt x="91" y="12"/>
                      <a:pt x="88" y="11"/>
                      <a:pt x="86" y="10"/>
                    </a:cubicBezTo>
                    <a:cubicBezTo>
                      <a:pt x="80" y="0"/>
                      <a:pt x="80" y="0"/>
                      <a:pt x="80" y="0"/>
                    </a:cubicBezTo>
                    <a:cubicBezTo>
                      <a:pt x="53" y="0"/>
                      <a:pt x="53" y="0"/>
                      <a:pt x="53" y="0"/>
                    </a:cubicBezTo>
                    <a:cubicBezTo>
                      <a:pt x="48" y="10"/>
                      <a:pt x="48" y="10"/>
                      <a:pt x="48" y="10"/>
                    </a:cubicBezTo>
                    <a:cubicBezTo>
                      <a:pt x="46" y="11"/>
                      <a:pt x="43" y="12"/>
                      <a:pt x="41" y="13"/>
                    </a:cubicBezTo>
                    <a:cubicBezTo>
                      <a:pt x="29" y="9"/>
                      <a:pt x="29" y="9"/>
                      <a:pt x="29" y="9"/>
                    </a:cubicBezTo>
                    <a:cubicBezTo>
                      <a:pt x="10" y="28"/>
                      <a:pt x="10" y="28"/>
                      <a:pt x="10" y="28"/>
                    </a:cubicBezTo>
                    <a:cubicBezTo>
                      <a:pt x="14" y="40"/>
                      <a:pt x="14" y="40"/>
                      <a:pt x="14" y="40"/>
                    </a:cubicBezTo>
                    <a:cubicBezTo>
                      <a:pt x="13" y="42"/>
                      <a:pt x="12" y="44"/>
                      <a:pt x="11" y="47"/>
                    </a:cubicBezTo>
                    <a:cubicBezTo>
                      <a:pt x="0" y="52"/>
                      <a:pt x="0" y="52"/>
                      <a:pt x="0" y="52"/>
                    </a:cubicBezTo>
                    <a:cubicBezTo>
                      <a:pt x="0" y="79"/>
                      <a:pt x="0" y="79"/>
                      <a:pt x="0" y="79"/>
                    </a:cubicBezTo>
                    <a:cubicBezTo>
                      <a:pt x="11" y="85"/>
                      <a:pt x="11" y="85"/>
                      <a:pt x="11" y="85"/>
                    </a:cubicBezTo>
                    <a:cubicBezTo>
                      <a:pt x="11" y="87"/>
                      <a:pt x="12" y="90"/>
                      <a:pt x="13" y="92"/>
                    </a:cubicBezTo>
                    <a:cubicBezTo>
                      <a:pt x="10" y="103"/>
                      <a:pt x="10" y="103"/>
                      <a:pt x="10" y="103"/>
                    </a:cubicBezTo>
                    <a:cubicBezTo>
                      <a:pt x="29" y="122"/>
                      <a:pt x="29" y="122"/>
                      <a:pt x="29" y="122"/>
                    </a:cubicBezTo>
                    <a:cubicBezTo>
                      <a:pt x="39" y="119"/>
                      <a:pt x="39" y="119"/>
                      <a:pt x="39" y="119"/>
                    </a:cubicBezTo>
                    <a:cubicBezTo>
                      <a:pt x="42" y="120"/>
                      <a:pt x="45" y="122"/>
                      <a:pt x="48" y="122"/>
                    </a:cubicBezTo>
                    <a:cubicBezTo>
                      <a:pt x="53" y="132"/>
                      <a:pt x="53" y="132"/>
                      <a:pt x="53" y="132"/>
                    </a:cubicBezTo>
                    <a:cubicBezTo>
                      <a:pt x="80" y="132"/>
                      <a:pt x="80" y="132"/>
                      <a:pt x="80" y="132"/>
                    </a:cubicBezTo>
                    <a:cubicBezTo>
                      <a:pt x="85" y="123"/>
                      <a:pt x="85" y="123"/>
                      <a:pt x="85" y="123"/>
                    </a:cubicBezTo>
                    <a:cubicBezTo>
                      <a:pt x="88" y="122"/>
                      <a:pt x="91" y="121"/>
                      <a:pt x="94" y="119"/>
                    </a:cubicBezTo>
                    <a:cubicBezTo>
                      <a:pt x="104" y="122"/>
                      <a:pt x="104" y="122"/>
                      <a:pt x="104" y="122"/>
                    </a:cubicBezTo>
                    <a:cubicBezTo>
                      <a:pt x="123" y="103"/>
                      <a:pt x="123" y="103"/>
                      <a:pt x="123" y="103"/>
                    </a:cubicBezTo>
                    <a:cubicBezTo>
                      <a:pt x="120" y="93"/>
                      <a:pt x="120" y="93"/>
                      <a:pt x="120" y="93"/>
                    </a:cubicBezTo>
                    <a:cubicBezTo>
                      <a:pt x="121" y="90"/>
                      <a:pt x="122" y="88"/>
                      <a:pt x="123" y="85"/>
                    </a:cubicBezTo>
                    <a:lnTo>
                      <a:pt x="133" y="80"/>
                    </a:lnTo>
                    <a:close/>
                    <a:moveTo>
                      <a:pt x="97" y="66"/>
                    </a:moveTo>
                    <a:cubicBezTo>
                      <a:pt x="97" y="83"/>
                      <a:pt x="83" y="96"/>
                      <a:pt x="67" y="96"/>
                    </a:cubicBezTo>
                    <a:cubicBezTo>
                      <a:pt x="50" y="96"/>
                      <a:pt x="37" y="83"/>
                      <a:pt x="37" y="66"/>
                    </a:cubicBezTo>
                    <a:cubicBezTo>
                      <a:pt x="37" y="50"/>
                      <a:pt x="50" y="37"/>
                      <a:pt x="67" y="37"/>
                    </a:cubicBezTo>
                    <a:cubicBezTo>
                      <a:pt x="83" y="37"/>
                      <a:pt x="97" y="50"/>
                      <a:pt x="97" y="66"/>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38" name="Freeform 28"/>
              <p:cNvSpPr>
                <a:spLocks noEditPoints="1"/>
              </p:cNvSpPr>
              <p:nvPr/>
            </p:nvSpPr>
            <p:spPr bwMode="auto">
              <a:xfrm>
                <a:off x="5942014" y="4138613"/>
                <a:ext cx="155575" cy="155575"/>
              </a:xfrm>
              <a:custGeom>
                <a:gdLst>
                  <a:gd fmla="*/ 108 w 108" name="T0"/>
                  <a:gd fmla="*/ 65 h 108" name="T1"/>
                  <a:gd fmla="*/ 108 w 108" name="T2"/>
                  <a:gd fmla="*/ 43 h 108" name="T3"/>
                  <a:gd fmla="*/ 100 w 108" name="T4"/>
                  <a:gd fmla="*/ 39 h 108" name="T5"/>
                  <a:gd fmla="*/ 97 w 108" name="T6"/>
                  <a:gd fmla="*/ 33 h 108" name="T7"/>
                  <a:gd fmla="*/ 100 w 108" name="T8"/>
                  <a:gd fmla="*/ 24 h 108" name="T9"/>
                  <a:gd fmla="*/ 84 w 108" name="T10"/>
                  <a:gd fmla="*/ 8 h 108" name="T11"/>
                  <a:gd fmla="*/ 75 w 108" name="T12"/>
                  <a:gd fmla="*/ 11 h 108" name="T13"/>
                  <a:gd fmla="*/ 70 w 108" name="T14"/>
                  <a:gd fmla="*/ 9 h 108" name="T15"/>
                  <a:gd fmla="*/ 65 w 108" name="T16"/>
                  <a:gd fmla="*/ 0 h 108" name="T17"/>
                  <a:gd fmla="*/ 43 w 108" name="T18"/>
                  <a:gd fmla="*/ 0 h 108" name="T19"/>
                  <a:gd fmla="*/ 39 w 108" name="T20"/>
                  <a:gd fmla="*/ 9 h 108" name="T21"/>
                  <a:gd fmla="*/ 33 w 108" name="T22"/>
                  <a:gd fmla="*/ 11 h 108" name="T23"/>
                  <a:gd fmla="*/ 24 w 108" name="T24"/>
                  <a:gd fmla="*/ 8 h 108" name="T25"/>
                  <a:gd fmla="*/ 8 w 108" name="T26"/>
                  <a:gd fmla="*/ 24 h 108" name="T27"/>
                  <a:gd fmla="*/ 11 w 108" name="T28"/>
                  <a:gd fmla="*/ 33 h 108" name="T29"/>
                  <a:gd fmla="*/ 9 w 108" name="T30"/>
                  <a:gd fmla="*/ 39 h 108" name="T31"/>
                  <a:gd fmla="*/ 0 w 108" name="T32"/>
                  <a:gd fmla="*/ 43 h 108" name="T33"/>
                  <a:gd fmla="*/ 0 w 108" name="T34"/>
                  <a:gd fmla="*/ 65 h 108" name="T35"/>
                  <a:gd fmla="*/ 8 w 108" name="T36"/>
                  <a:gd fmla="*/ 69 h 108" name="T37"/>
                  <a:gd fmla="*/ 11 w 108" name="T38"/>
                  <a:gd fmla="*/ 76 h 108" name="T39"/>
                  <a:gd fmla="*/ 8 w 108" name="T40"/>
                  <a:gd fmla="*/ 84 h 108" name="T41"/>
                  <a:gd fmla="*/ 23 w 108" name="T42"/>
                  <a:gd fmla="*/ 100 h 108" name="T43"/>
                  <a:gd fmla="*/ 32 w 108" name="T44"/>
                  <a:gd fmla="*/ 97 h 108" name="T45"/>
                  <a:gd fmla="*/ 39 w 108" name="T46"/>
                  <a:gd fmla="*/ 100 h 108" name="T47"/>
                  <a:gd fmla="*/ 43 w 108" name="T48"/>
                  <a:gd fmla="*/ 108 h 108" name="T49"/>
                  <a:gd fmla="*/ 65 w 108" name="T50"/>
                  <a:gd fmla="*/ 108 h 108" name="T51"/>
                  <a:gd fmla="*/ 69 w 108" name="T52"/>
                  <a:gd fmla="*/ 100 h 108" name="T53"/>
                  <a:gd fmla="*/ 76 w 108" name="T54"/>
                  <a:gd fmla="*/ 98 h 108" name="T55"/>
                  <a:gd fmla="*/ 84 w 108" name="T56"/>
                  <a:gd fmla="*/ 100 h 108" name="T57"/>
                  <a:gd fmla="*/ 100 w 108" name="T58"/>
                  <a:gd fmla="*/ 85 h 108" name="T59"/>
                  <a:gd fmla="*/ 97 w 108" name="T60"/>
                  <a:gd fmla="*/ 76 h 108" name="T61"/>
                  <a:gd fmla="*/ 100 w 108" name="T62"/>
                  <a:gd fmla="*/ 69 h 108" name="T63"/>
                  <a:gd fmla="*/ 108 w 108" name="T64"/>
                  <a:gd fmla="*/ 65 h 108" name="T65"/>
                  <a:gd fmla="*/ 78 w 108" name="T66"/>
                  <a:gd fmla="*/ 54 h 108" name="T67"/>
                  <a:gd fmla="*/ 54 w 108" name="T68"/>
                  <a:gd fmla="*/ 79 h 108" name="T69"/>
                  <a:gd fmla="*/ 30 w 108" name="T70"/>
                  <a:gd fmla="*/ 54 h 108" name="T71"/>
                  <a:gd fmla="*/ 54 w 108" name="T72"/>
                  <a:gd fmla="*/ 30 h 108" name="T73"/>
                  <a:gd fmla="*/ 78 w 108" name="T74"/>
                  <a:gd fmla="*/ 54 h 108"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08" w="108">
                    <a:moveTo>
                      <a:pt x="108" y="65"/>
                    </a:moveTo>
                    <a:cubicBezTo>
                      <a:pt x="108" y="43"/>
                      <a:pt x="108" y="43"/>
                      <a:pt x="108" y="43"/>
                    </a:cubicBezTo>
                    <a:cubicBezTo>
                      <a:pt x="100" y="39"/>
                      <a:pt x="100" y="39"/>
                      <a:pt x="100" y="39"/>
                    </a:cubicBezTo>
                    <a:cubicBezTo>
                      <a:pt x="99" y="37"/>
                      <a:pt x="98" y="35"/>
                      <a:pt x="97" y="33"/>
                    </a:cubicBezTo>
                    <a:cubicBezTo>
                      <a:pt x="100" y="24"/>
                      <a:pt x="100" y="24"/>
                      <a:pt x="100" y="24"/>
                    </a:cubicBezTo>
                    <a:cubicBezTo>
                      <a:pt x="84" y="8"/>
                      <a:pt x="84" y="8"/>
                      <a:pt x="84" y="8"/>
                    </a:cubicBezTo>
                    <a:cubicBezTo>
                      <a:pt x="75" y="11"/>
                      <a:pt x="75" y="11"/>
                      <a:pt x="75" y="11"/>
                    </a:cubicBezTo>
                    <a:cubicBezTo>
                      <a:pt x="73" y="10"/>
                      <a:pt x="72" y="10"/>
                      <a:pt x="70" y="9"/>
                    </a:cubicBezTo>
                    <a:cubicBezTo>
                      <a:pt x="65" y="0"/>
                      <a:pt x="65" y="0"/>
                      <a:pt x="65" y="0"/>
                    </a:cubicBezTo>
                    <a:cubicBezTo>
                      <a:pt x="43" y="0"/>
                      <a:pt x="43" y="0"/>
                      <a:pt x="43" y="0"/>
                    </a:cubicBezTo>
                    <a:cubicBezTo>
                      <a:pt x="39" y="9"/>
                      <a:pt x="39" y="9"/>
                      <a:pt x="39" y="9"/>
                    </a:cubicBezTo>
                    <a:cubicBezTo>
                      <a:pt x="37" y="10"/>
                      <a:pt x="35" y="10"/>
                      <a:pt x="33" y="11"/>
                    </a:cubicBezTo>
                    <a:cubicBezTo>
                      <a:pt x="24" y="8"/>
                      <a:pt x="24" y="8"/>
                      <a:pt x="24" y="8"/>
                    </a:cubicBezTo>
                    <a:cubicBezTo>
                      <a:pt x="8" y="24"/>
                      <a:pt x="8" y="24"/>
                      <a:pt x="8" y="24"/>
                    </a:cubicBezTo>
                    <a:cubicBezTo>
                      <a:pt x="11" y="33"/>
                      <a:pt x="11" y="33"/>
                      <a:pt x="11" y="33"/>
                    </a:cubicBezTo>
                    <a:cubicBezTo>
                      <a:pt x="10" y="35"/>
                      <a:pt x="9" y="37"/>
                      <a:pt x="9" y="39"/>
                    </a:cubicBezTo>
                    <a:cubicBezTo>
                      <a:pt x="0" y="43"/>
                      <a:pt x="0" y="43"/>
                      <a:pt x="0" y="43"/>
                    </a:cubicBezTo>
                    <a:cubicBezTo>
                      <a:pt x="0" y="65"/>
                      <a:pt x="0" y="65"/>
                      <a:pt x="0" y="65"/>
                    </a:cubicBezTo>
                    <a:cubicBezTo>
                      <a:pt x="8" y="69"/>
                      <a:pt x="8" y="69"/>
                      <a:pt x="8" y="69"/>
                    </a:cubicBezTo>
                    <a:cubicBezTo>
                      <a:pt x="9" y="71"/>
                      <a:pt x="10" y="73"/>
                      <a:pt x="11" y="76"/>
                    </a:cubicBezTo>
                    <a:cubicBezTo>
                      <a:pt x="8" y="84"/>
                      <a:pt x="8" y="84"/>
                      <a:pt x="8" y="84"/>
                    </a:cubicBezTo>
                    <a:cubicBezTo>
                      <a:pt x="23" y="100"/>
                      <a:pt x="23" y="100"/>
                      <a:pt x="23" y="100"/>
                    </a:cubicBezTo>
                    <a:cubicBezTo>
                      <a:pt x="32" y="97"/>
                      <a:pt x="32" y="97"/>
                      <a:pt x="32" y="97"/>
                    </a:cubicBezTo>
                    <a:cubicBezTo>
                      <a:pt x="34" y="98"/>
                      <a:pt x="36" y="99"/>
                      <a:pt x="39" y="100"/>
                    </a:cubicBezTo>
                    <a:cubicBezTo>
                      <a:pt x="43" y="108"/>
                      <a:pt x="43" y="108"/>
                      <a:pt x="43" y="108"/>
                    </a:cubicBezTo>
                    <a:cubicBezTo>
                      <a:pt x="65" y="108"/>
                      <a:pt x="65" y="108"/>
                      <a:pt x="65" y="108"/>
                    </a:cubicBezTo>
                    <a:cubicBezTo>
                      <a:pt x="69" y="100"/>
                      <a:pt x="69" y="100"/>
                      <a:pt x="69" y="100"/>
                    </a:cubicBezTo>
                    <a:cubicBezTo>
                      <a:pt x="71" y="100"/>
                      <a:pt x="74" y="99"/>
                      <a:pt x="76" y="98"/>
                    </a:cubicBezTo>
                    <a:cubicBezTo>
                      <a:pt x="84" y="100"/>
                      <a:pt x="84" y="100"/>
                      <a:pt x="84" y="100"/>
                    </a:cubicBezTo>
                    <a:cubicBezTo>
                      <a:pt x="100" y="85"/>
                      <a:pt x="100" y="85"/>
                      <a:pt x="100" y="85"/>
                    </a:cubicBezTo>
                    <a:cubicBezTo>
                      <a:pt x="97" y="76"/>
                      <a:pt x="97" y="76"/>
                      <a:pt x="97" y="76"/>
                    </a:cubicBezTo>
                    <a:cubicBezTo>
                      <a:pt x="98" y="74"/>
                      <a:pt x="99" y="72"/>
                      <a:pt x="100" y="69"/>
                    </a:cubicBezTo>
                    <a:lnTo>
                      <a:pt x="108" y="65"/>
                    </a:lnTo>
                    <a:close/>
                    <a:moveTo>
                      <a:pt x="78" y="54"/>
                    </a:moveTo>
                    <a:cubicBezTo>
                      <a:pt x="78" y="68"/>
                      <a:pt x="68" y="79"/>
                      <a:pt x="54" y="79"/>
                    </a:cubicBezTo>
                    <a:cubicBezTo>
                      <a:pt x="41" y="79"/>
                      <a:pt x="30" y="68"/>
                      <a:pt x="30" y="54"/>
                    </a:cubicBezTo>
                    <a:cubicBezTo>
                      <a:pt x="30" y="41"/>
                      <a:pt x="41" y="30"/>
                      <a:pt x="54" y="30"/>
                    </a:cubicBezTo>
                    <a:cubicBezTo>
                      <a:pt x="68" y="30"/>
                      <a:pt x="78" y="41"/>
                      <a:pt x="78" y="54"/>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grpSp>
      </p:grpSp>
      <p:grpSp>
        <p:nvGrpSpPr>
          <p:cNvPr id="39" name="组合 38"/>
          <p:cNvGrpSpPr/>
          <p:nvPr/>
        </p:nvGrpSpPr>
        <p:grpSpPr>
          <a:xfrm>
            <a:off x="4321417" y="3793425"/>
            <a:ext cx="1636713" cy="1628775"/>
            <a:chOff x="4564200" y="3488625"/>
            <a:chExt cx="1636713" cy="1628775"/>
          </a:xfrm>
        </p:grpSpPr>
        <p:sp>
          <p:nvSpPr>
            <p:cNvPr id="40" name="Freeform 8"/>
            <p:cNvSpPr/>
            <p:nvPr/>
          </p:nvSpPr>
          <p:spPr bwMode="auto">
            <a:xfrm>
              <a:off x="4564200" y="3488625"/>
              <a:ext cx="1636713" cy="1628775"/>
            </a:xfrm>
            <a:custGeom>
              <a:gdLst>
                <a:gd fmla="*/ 0 w 87" name="T0"/>
                <a:gd fmla="*/ 87 h 87" name="T1"/>
                <a:gd fmla="*/ 0 w 87" name="T2"/>
                <a:gd fmla="*/ 23 h 87" name="T3"/>
                <a:gd fmla="*/ 23 w 87" name="T4"/>
                <a:gd fmla="*/ 0 h 87" name="T5"/>
                <a:gd fmla="*/ 87 w 87" name="T6"/>
                <a:gd fmla="*/ 0 h 87" name="T7"/>
                <a:gd fmla="*/ 87 w 87" name="T8"/>
                <a:gd fmla="*/ 64 h 87" name="T9"/>
                <a:gd fmla="*/ 64 w 87" name="T10"/>
                <a:gd fmla="*/ 87 h 87" name="T11"/>
                <a:gd fmla="*/ 0 w 87" name="T12"/>
                <a:gd fmla="*/ 87 h 87" name="T13"/>
              </a:gdLst>
              <a:cxnLst>
                <a:cxn ang="0">
                  <a:pos x="T0" y="T1"/>
                </a:cxn>
                <a:cxn ang="0">
                  <a:pos x="T2" y="T3"/>
                </a:cxn>
                <a:cxn ang="0">
                  <a:pos x="T4" y="T5"/>
                </a:cxn>
                <a:cxn ang="0">
                  <a:pos x="T6" y="T7"/>
                </a:cxn>
                <a:cxn ang="0">
                  <a:pos x="T8" y="T9"/>
                </a:cxn>
                <a:cxn ang="0">
                  <a:pos x="T10" y="T11"/>
                </a:cxn>
                <a:cxn ang="0">
                  <a:pos x="T12" y="T13"/>
                </a:cxn>
              </a:cxnLst>
              <a:rect b="b" l="0" r="r" t="0"/>
              <a:pathLst>
                <a:path h="87" w="87">
                  <a:moveTo>
                    <a:pt x="0" y="87"/>
                  </a:moveTo>
                  <a:cubicBezTo>
                    <a:pt x="0" y="23"/>
                    <a:pt x="0" y="23"/>
                    <a:pt x="0" y="23"/>
                  </a:cubicBezTo>
                  <a:cubicBezTo>
                    <a:pt x="0" y="10"/>
                    <a:pt x="10" y="0"/>
                    <a:pt x="23" y="0"/>
                  </a:cubicBezTo>
                  <a:cubicBezTo>
                    <a:pt x="87" y="0"/>
                    <a:pt x="87" y="0"/>
                    <a:pt x="87" y="0"/>
                  </a:cubicBezTo>
                  <a:cubicBezTo>
                    <a:pt x="87" y="64"/>
                    <a:pt x="87" y="64"/>
                    <a:pt x="87" y="64"/>
                  </a:cubicBezTo>
                  <a:cubicBezTo>
                    <a:pt x="87" y="76"/>
                    <a:pt x="77" y="87"/>
                    <a:pt x="64" y="87"/>
                  </a:cubicBezTo>
                  <a:lnTo>
                    <a:pt x="0" y="87"/>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grpSp>
          <p:nvGrpSpPr>
            <p:cNvPr id="41" name="组合 40"/>
            <p:cNvGrpSpPr/>
            <p:nvPr/>
          </p:nvGrpSpPr>
          <p:grpSpPr>
            <a:xfrm>
              <a:off x="4956661" y="4115306"/>
              <a:ext cx="432387" cy="641912"/>
              <a:chOff x="5649914" y="2946401"/>
              <a:chExt cx="360363" cy="534987"/>
            </a:xfrm>
            <a:solidFill>
              <a:schemeClr val="bg1"/>
            </a:solidFill>
          </p:grpSpPr>
          <p:sp>
            <p:nvSpPr>
              <p:cNvPr id="42" name="Freeform 29"/>
              <p:cNvSpPr/>
              <p:nvPr/>
            </p:nvSpPr>
            <p:spPr bwMode="auto">
              <a:xfrm>
                <a:off x="5776914" y="3424238"/>
                <a:ext cx="106363" cy="57150"/>
              </a:xfrm>
              <a:custGeom>
                <a:gdLst>
                  <a:gd fmla="*/ 0 w 74" name="T0"/>
                  <a:gd fmla="*/ 0 h 40" name="T1"/>
                  <a:gd fmla="*/ 37 w 74" name="T2"/>
                  <a:gd fmla="*/ 40 h 40" name="T3"/>
                  <a:gd fmla="*/ 74 w 74" name="T4"/>
                  <a:gd fmla="*/ 0 h 40" name="T5"/>
                  <a:gd fmla="*/ 0 w 74" name="T6"/>
                  <a:gd fmla="*/ 0 h 40" name="T7"/>
                </a:gdLst>
                <a:cxnLst>
                  <a:cxn ang="0">
                    <a:pos x="T0" y="T1"/>
                  </a:cxn>
                  <a:cxn ang="0">
                    <a:pos x="T2" y="T3"/>
                  </a:cxn>
                  <a:cxn ang="0">
                    <a:pos x="T4" y="T5"/>
                  </a:cxn>
                  <a:cxn ang="0">
                    <a:pos x="T6" y="T7"/>
                  </a:cxn>
                </a:cxnLst>
                <a:rect b="b" l="0" r="r" t="0"/>
                <a:pathLst>
                  <a:path h="40" w="74">
                    <a:moveTo>
                      <a:pt x="0" y="0"/>
                    </a:moveTo>
                    <a:cubicBezTo>
                      <a:pt x="0" y="22"/>
                      <a:pt x="17" y="40"/>
                      <a:pt x="37" y="40"/>
                    </a:cubicBezTo>
                    <a:cubicBezTo>
                      <a:pt x="57" y="40"/>
                      <a:pt x="74" y="22"/>
                      <a:pt x="74" y="0"/>
                    </a:cubicBezTo>
                    <a:lnTo>
                      <a:pt x="0" y="0"/>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43" name="Freeform 30"/>
              <p:cNvSpPr/>
              <p:nvPr/>
            </p:nvSpPr>
            <p:spPr bwMode="auto">
              <a:xfrm>
                <a:off x="5753101" y="3346451"/>
                <a:ext cx="153988" cy="26988"/>
              </a:xfrm>
              <a:custGeom>
                <a:gdLst>
                  <a:gd fmla="*/ 106 w 106" name="T0"/>
                  <a:gd fmla="*/ 11 h 19" name="T1"/>
                  <a:gd fmla="*/ 98 w 106" name="T2"/>
                  <a:gd fmla="*/ 19 h 19" name="T3"/>
                  <a:gd fmla="*/ 8 w 106" name="T4"/>
                  <a:gd fmla="*/ 19 h 19" name="T5"/>
                  <a:gd fmla="*/ 0 w 106" name="T6"/>
                  <a:gd fmla="*/ 11 h 19" name="T7"/>
                  <a:gd fmla="*/ 0 w 106" name="T8"/>
                  <a:gd fmla="*/ 8 h 19" name="T9"/>
                  <a:gd fmla="*/ 8 w 106" name="T10"/>
                  <a:gd fmla="*/ 0 h 19" name="T11"/>
                  <a:gd fmla="*/ 98 w 106" name="T12"/>
                  <a:gd fmla="*/ 0 h 19" name="T13"/>
                  <a:gd fmla="*/ 106 w 106" name="T14"/>
                  <a:gd fmla="*/ 8 h 19" name="T15"/>
                  <a:gd fmla="*/ 106 w 106" name="T16"/>
                  <a:gd fmla="*/ 11 h 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 w="105">
                    <a:moveTo>
                      <a:pt x="106" y="11"/>
                    </a:moveTo>
                    <a:cubicBezTo>
                      <a:pt x="106" y="16"/>
                      <a:pt x="103" y="19"/>
                      <a:pt x="98" y="19"/>
                    </a:cubicBezTo>
                    <a:cubicBezTo>
                      <a:pt x="8" y="19"/>
                      <a:pt x="8" y="19"/>
                      <a:pt x="8" y="19"/>
                    </a:cubicBezTo>
                    <a:cubicBezTo>
                      <a:pt x="3" y="19"/>
                      <a:pt x="0" y="16"/>
                      <a:pt x="0" y="11"/>
                    </a:cubicBezTo>
                    <a:cubicBezTo>
                      <a:pt x="0" y="8"/>
                      <a:pt x="0" y="8"/>
                      <a:pt x="0" y="8"/>
                    </a:cubicBezTo>
                    <a:cubicBezTo>
                      <a:pt x="0" y="4"/>
                      <a:pt x="3" y="0"/>
                      <a:pt x="8" y="0"/>
                    </a:cubicBezTo>
                    <a:cubicBezTo>
                      <a:pt x="98" y="0"/>
                      <a:pt x="98" y="0"/>
                      <a:pt x="98" y="0"/>
                    </a:cubicBezTo>
                    <a:cubicBezTo>
                      <a:pt x="103" y="0"/>
                      <a:pt x="106" y="4"/>
                      <a:pt x="106" y="8"/>
                    </a:cubicBezTo>
                    <a:lnTo>
                      <a:pt x="106" y="11"/>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44" name="Freeform 31"/>
              <p:cNvSpPr/>
              <p:nvPr/>
            </p:nvSpPr>
            <p:spPr bwMode="auto">
              <a:xfrm>
                <a:off x="5753101" y="3386138"/>
                <a:ext cx="153988" cy="26988"/>
              </a:xfrm>
              <a:custGeom>
                <a:gdLst>
                  <a:gd fmla="*/ 106 w 106" name="T0"/>
                  <a:gd fmla="*/ 11 h 19" name="T1"/>
                  <a:gd fmla="*/ 98 w 106" name="T2"/>
                  <a:gd fmla="*/ 19 h 19" name="T3"/>
                  <a:gd fmla="*/ 8 w 106" name="T4"/>
                  <a:gd fmla="*/ 19 h 19" name="T5"/>
                  <a:gd fmla="*/ 0 w 106" name="T6"/>
                  <a:gd fmla="*/ 11 h 19" name="T7"/>
                  <a:gd fmla="*/ 0 w 106" name="T8"/>
                  <a:gd fmla="*/ 8 h 19" name="T9"/>
                  <a:gd fmla="*/ 8 w 106" name="T10"/>
                  <a:gd fmla="*/ 0 h 19" name="T11"/>
                  <a:gd fmla="*/ 98 w 106" name="T12"/>
                  <a:gd fmla="*/ 0 h 19" name="T13"/>
                  <a:gd fmla="*/ 106 w 106" name="T14"/>
                  <a:gd fmla="*/ 8 h 19" name="T15"/>
                  <a:gd fmla="*/ 106 w 106" name="T16"/>
                  <a:gd fmla="*/ 11 h 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 w="105">
                    <a:moveTo>
                      <a:pt x="106" y="11"/>
                    </a:moveTo>
                    <a:cubicBezTo>
                      <a:pt x="106" y="15"/>
                      <a:pt x="103" y="19"/>
                      <a:pt x="98" y="19"/>
                    </a:cubicBezTo>
                    <a:cubicBezTo>
                      <a:pt x="8" y="19"/>
                      <a:pt x="8" y="19"/>
                      <a:pt x="8" y="19"/>
                    </a:cubicBezTo>
                    <a:cubicBezTo>
                      <a:pt x="3" y="19"/>
                      <a:pt x="0" y="15"/>
                      <a:pt x="0" y="11"/>
                    </a:cubicBezTo>
                    <a:cubicBezTo>
                      <a:pt x="0" y="8"/>
                      <a:pt x="0" y="8"/>
                      <a:pt x="0" y="8"/>
                    </a:cubicBezTo>
                    <a:cubicBezTo>
                      <a:pt x="0" y="3"/>
                      <a:pt x="3" y="0"/>
                      <a:pt x="8" y="0"/>
                    </a:cubicBezTo>
                    <a:cubicBezTo>
                      <a:pt x="98" y="0"/>
                      <a:pt x="98" y="0"/>
                      <a:pt x="98" y="0"/>
                    </a:cubicBezTo>
                    <a:cubicBezTo>
                      <a:pt x="103" y="0"/>
                      <a:pt x="106" y="3"/>
                      <a:pt x="106" y="8"/>
                    </a:cubicBezTo>
                    <a:lnTo>
                      <a:pt x="106" y="11"/>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45" name="Freeform 32"/>
              <p:cNvSpPr/>
              <p:nvPr/>
            </p:nvSpPr>
            <p:spPr bwMode="auto">
              <a:xfrm>
                <a:off x="5649914" y="2946401"/>
                <a:ext cx="360363" cy="385763"/>
              </a:xfrm>
              <a:custGeom>
                <a:gdLst>
                  <a:gd fmla="*/ 250 w 250" name="T0"/>
                  <a:gd fmla="*/ 125 h 268" name="T1"/>
                  <a:gd fmla="*/ 125 w 250" name="T2"/>
                  <a:gd fmla="*/ 0 h 268" name="T3"/>
                  <a:gd fmla="*/ 0 w 250" name="T4"/>
                  <a:gd fmla="*/ 125 h 268" name="T5"/>
                  <a:gd fmla="*/ 72 w 250" name="T6"/>
                  <a:gd fmla="*/ 238 h 268" name="T7"/>
                  <a:gd fmla="*/ 72 w 250" name="T8"/>
                  <a:gd fmla="*/ 244 h 268" name="T9"/>
                  <a:gd fmla="*/ 96 w 250" name="T10"/>
                  <a:gd fmla="*/ 268 h 268" name="T11"/>
                  <a:gd fmla="*/ 154 w 250" name="T12"/>
                  <a:gd fmla="*/ 268 h 268" name="T13"/>
                  <a:gd fmla="*/ 178 w 250" name="T14"/>
                  <a:gd fmla="*/ 244 h 268" name="T15"/>
                  <a:gd fmla="*/ 178 w 250" name="T16"/>
                  <a:gd fmla="*/ 238 h 268" name="T17"/>
                  <a:gd fmla="*/ 250 w 250" name="T18"/>
                  <a:gd fmla="*/ 125 h 26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68" w="250">
                    <a:moveTo>
                      <a:pt x="250" y="125"/>
                    </a:moveTo>
                    <a:cubicBezTo>
                      <a:pt x="250" y="56"/>
                      <a:pt x="194" y="0"/>
                      <a:pt x="125" y="0"/>
                    </a:cubicBezTo>
                    <a:cubicBezTo>
                      <a:pt x="56" y="0"/>
                      <a:pt x="0" y="56"/>
                      <a:pt x="0" y="125"/>
                    </a:cubicBezTo>
                    <a:cubicBezTo>
                      <a:pt x="0" y="175"/>
                      <a:pt x="30" y="218"/>
                      <a:pt x="72" y="238"/>
                    </a:cubicBezTo>
                    <a:cubicBezTo>
                      <a:pt x="72" y="244"/>
                      <a:pt x="72" y="244"/>
                      <a:pt x="72" y="244"/>
                    </a:cubicBezTo>
                    <a:cubicBezTo>
                      <a:pt x="72" y="257"/>
                      <a:pt x="83" y="268"/>
                      <a:pt x="96" y="268"/>
                    </a:cubicBezTo>
                    <a:cubicBezTo>
                      <a:pt x="154" y="268"/>
                      <a:pt x="154" y="268"/>
                      <a:pt x="154" y="268"/>
                    </a:cubicBezTo>
                    <a:cubicBezTo>
                      <a:pt x="167" y="268"/>
                      <a:pt x="178" y="257"/>
                      <a:pt x="178" y="244"/>
                    </a:cubicBezTo>
                    <a:cubicBezTo>
                      <a:pt x="178" y="238"/>
                      <a:pt x="178" y="238"/>
                      <a:pt x="178" y="238"/>
                    </a:cubicBezTo>
                    <a:cubicBezTo>
                      <a:pt x="221" y="218"/>
                      <a:pt x="250" y="175"/>
                      <a:pt x="250" y="125"/>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grpSp>
      </p:grpSp>
      <p:grpSp>
        <p:nvGrpSpPr>
          <p:cNvPr id="46" name="组合 45"/>
          <p:cNvGrpSpPr/>
          <p:nvPr/>
        </p:nvGrpSpPr>
        <p:grpSpPr>
          <a:xfrm>
            <a:off x="5264392" y="3044125"/>
            <a:ext cx="1441450" cy="1427163"/>
            <a:chOff x="5507175" y="2739325"/>
            <a:chExt cx="1441450" cy="1427163"/>
          </a:xfrm>
        </p:grpSpPr>
        <p:sp>
          <p:nvSpPr>
            <p:cNvPr id="47" name="Oval 9"/>
            <p:cNvSpPr>
              <a:spLocks noChangeArrowheads="1"/>
            </p:cNvSpPr>
            <p:nvPr/>
          </p:nvSpPr>
          <p:spPr bwMode="auto">
            <a:xfrm>
              <a:off x="5507175" y="2739325"/>
              <a:ext cx="1441450" cy="14271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latin charset="0" pitchFamily="34" typeface="Impact"/>
              </a:endParaRPr>
            </a:p>
          </p:txBody>
        </p:sp>
        <p:sp>
          <p:nvSpPr>
            <p:cNvPr id="48" name="矩形 37"/>
            <p:cNvSpPr>
              <a:spLocks noChangeArrowheads="1"/>
            </p:cNvSpPr>
            <p:nvPr/>
          </p:nvSpPr>
          <p:spPr bwMode="auto">
            <a:xfrm>
              <a:off x="5743713" y="2906013"/>
              <a:ext cx="4622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r>
                <a:rPr altLang="zh-CN" lang="en-US" sz="2400">
                  <a:solidFill>
                    <a:srgbClr val="C00000"/>
                  </a:solidFill>
                  <a:latin charset="0" pitchFamily="34" typeface="Impact"/>
                  <a:ea charset="-127" pitchFamily="34" typeface="Malgun Gothic"/>
                  <a:cs charset="-78" pitchFamily="50" typeface="Adobe Naskh Medium"/>
                </a:rPr>
                <a:t>01</a:t>
              </a:r>
            </a:p>
          </p:txBody>
        </p:sp>
        <p:sp>
          <p:nvSpPr>
            <p:cNvPr id="49" name="矩形 38"/>
            <p:cNvSpPr>
              <a:spLocks noChangeArrowheads="1"/>
            </p:cNvSpPr>
            <p:nvPr/>
          </p:nvSpPr>
          <p:spPr bwMode="auto">
            <a:xfrm>
              <a:off x="6286638" y="2906013"/>
              <a:ext cx="498792"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r>
                <a:rPr altLang="zh-CN" lang="en-US" sz="2400">
                  <a:solidFill>
                    <a:schemeClr val="bg2">
                      <a:lumMod val="25000"/>
                    </a:schemeClr>
                  </a:solidFill>
                  <a:latin charset="0" pitchFamily="34" typeface="Impact"/>
                  <a:ea charset="-127" pitchFamily="34" typeface="Malgun Gothic"/>
                  <a:cs charset="-78" pitchFamily="50" typeface="Adobe Naskh Medium"/>
                </a:rPr>
                <a:t>02</a:t>
              </a:r>
            </a:p>
          </p:txBody>
        </p:sp>
        <p:sp>
          <p:nvSpPr>
            <p:cNvPr id="50" name="矩形 39"/>
            <p:cNvSpPr>
              <a:spLocks noChangeArrowheads="1"/>
            </p:cNvSpPr>
            <p:nvPr/>
          </p:nvSpPr>
          <p:spPr bwMode="auto">
            <a:xfrm>
              <a:off x="5723075" y="3517200"/>
              <a:ext cx="498792"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r>
                <a:rPr altLang="zh-CN" lang="en-US" sz="2400">
                  <a:solidFill>
                    <a:schemeClr val="bg2">
                      <a:lumMod val="25000"/>
                    </a:schemeClr>
                  </a:solidFill>
                  <a:latin charset="0" pitchFamily="34" typeface="Impact"/>
                  <a:ea charset="-127" pitchFamily="34" typeface="Malgun Gothic"/>
                  <a:cs charset="-78" pitchFamily="50" typeface="Adobe Naskh Medium"/>
                </a:rPr>
                <a:t>04</a:t>
              </a:r>
            </a:p>
          </p:txBody>
        </p:sp>
        <p:sp>
          <p:nvSpPr>
            <p:cNvPr id="51" name="矩形 40"/>
            <p:cNvSpPr>
              <a:spLocks noChangeArrowheads="1"/>
            </p:cNvSpPr>
            <p:nvPr/>
          </p:nvSpPr>
          <p:spPr bwMode="auto">
            <a:xfrm>
              <a:off x="6248538" y="3507675"/>
              <a:ext cx="508317"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r>
                <a:rPr altLang="zh-CN" lang="en-US" sz="2400">
                  <a:solidFill>
                    <a:srgbClr val="C00000"/>
                  </a:solidFill>
                  <a:latin charset="0" pitchFamily="34" typeface="Impact"/>
                  <a:ea charset="-127" pitchFamily="34" typeface="Malgun Gothic"/>
                  <a:cs charset="-78" pitchFamily="50" typeface="Adobe Naskh Medium"/>
                </a:rPr>
                <a:t>03</a:t>
              </a:r>
            </a:p>
          </p:txBody>
        </p:sp>
      </p:grpSp>
      <p:sp>
        <p:nvSpPr>
          <p:cNvPr id="52" name="TextBox 57"/>
          <p:cNvSpPr txBox="1"/>
          <p:nvPr/>
        </p:nvSpPr>
        <p:spPr bwMode="auto">
          <a:xfrm>
            <a:off x="7880591" y="2283713"/>
            <a:ext cx="2673350" cy="725424"/>
          </a:xfrm>
          <a:prstGeom prst="rect">
            <a:avLst/>
          </a:prstGeom>
          <a:noFill/>
        </p:spPr>
        <p:txBody>
          <a:bodyPr>
            <a:spAutoFit/>
          </a:bodyPr>
          <a:lstStyle/>
          <a:p>
            <a:pPr algn="ctr" eaLnBrk="1" fontAlgn="auto" hangingPunct="1">
              <a:lnSpc>
                <a:spcPct val="130000"/>
              </a:lnSpc>
              <a:spcBef>
                <a:spcPct val="0"/>
              </a:spcBef>
              <a:spcAft>
                <a:spcPct val="0"/>
              </a:spcAft>
              <a:defRPr/>
            </a:pPr>
            <a:r>
              <a:rPr altLang="en-US" kern="0" lang="zh-CN" sz="1600">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a:p>
            <a:pPr algn="ctr" eaLnBrk="1" fontAlgn="auto" hangingPunct="1">
              <a:lnSpc>
                <a:spcPct val="130000"/>
              </a:lnSpc>
              <a:spcBef>
                <a:spcPct val="0"/>
              </a:spcBef>
              <a:spcAft>
                <a:spcPct val="0"/>
              </a:spcAft>
              <a:defRPr/>
            </a:pPr>
            <a:r>
              <a:rPr altLang="en-US" kern="0" lang="zh-CN" sz="1600">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p:txBody>
      </p:sp>
      <p:sp>
        <p:nvSpPr>
          <p:cNvPr id="53" name="TextBox 57"/>
          <p:cNvSpPr txBox="1"/>
          <p:nvPr/>
        </p:nvSpPr>
        <p:spPr bwMode="auto">
          <a:xfrm>
            <a:off x="1289292" y="2283713"/>
            <a:ext cx="2673350" cy="725424"/>
          </a:xfrm>
          <a:prstGeom prst="rect">
            <a:avLst/>
          </a:prstGeom>
          <a:noFill/>
        </p:spPr>
        <p:txBody>
          <a:bodyPr>
            <a:spAutoFit/>
          </a:bodyPr>
          <a:lstStyle/>
          <a:p>
            <a:pPr algn="ctr" eaLnBrk="1" fontAlgn="auto" hangingPunct="1">
              <a:lnSpc>
                <a:spcPct val="130000"/>
              </a:lnSpc>
              <a:spcBef>
                <a:spcPct val="0"/>
              </a:spcBef>
              <a:spcAft>
                <a:spcPct val="0"/>
              </a:spcAft>
              <a:defRPr/>
            </a:pPr>
            <a:r>
              <a:rPr altLang="en-US" kern="0" lang="zh-CN" sz="1600">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a:p>
            <a:pPr algn="ctr" eaLnBrk="1" fontAlgn="auto" hangingPunct="1">
              <a:lnSpc>
                <a:spcPct val="130000"/>
              </a:lnSpc>
              <a:spcBef>
                <a:spcPct val="0"/>
              </a:spcBef>
              <a:spcAft>
                <a:spcPct val="0"/>
              </a:spcAft>
              <a:defRPr/>
            </a:pPr>
            <a:r>
              <a:rPr altLang="en-US" kern="0" lang="zh-CN" sz="1600">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p:txBody>
      </p:sp>
      <p:sp>
        <p:nvSpPr>
          <p:cNvPr id="54" name="TextBox 57"/>
          <p:cNvSpPr txBox="1"/>
          <p:nvPr/>
        </p:nvSpPr>
        <p:spPr bwMode="auto">
          <a:xfrm>
            <a:off x="7880591" y="4320475"/>
            <a:ext cx="2673350" cy="725424"/>
          </a:xfrm>
          <a:prstGeom prst="rect">
            <a:avLst/>
          </a:prstGeom>
          <a:noFill/>
        </p:spPr>
        <p:txBody>
          <a:bodyPr>
            <a:spAutoFit/>
          </a:bodyPr>
          <a:lstStyle/>
          <a:p>
            <a:pPr algn="ctr" eaLnBrk="1" fontAlgn="auto" hangingPunct="1">
              <a:lnSpc>
                <a:spcPct val="130000"/>
              </a:lnSpc>
              <a:spcBef>
                <a:spcPct val="0"/>
              </a:spcBef>
              <a:spcAft>
                <a:spcPct val="0"/>
              </a:spcAft>
              <a:defRPr/>
            </a:pPr>
            <a:r>
              <a:rPr altLang="en-US" kern="0" lang="zh-CN" sz="1600">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a:p>
            <a:pPr algn="ctr" eaLnBrk="1" fontAlgn="auto" hangingPunct="1">
              <a:lnSpc>
                <a:spcPct val="130000"/>
              </a:lnSpc>
              <a:spcBef>
                <a:spcPct val="0"/>
              </a:spcBef>
              <a:spcAft>
                <a:spcPct val="0"/>
              </a:spcAft>
              <a:defRPr/>
            </a:pPr>
            <a:r>
              <a:rPr altLang="en-US" kern="0" lang="zh-CN" sz="1600">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p:txBody>
      </p:sp>
      <p:sp>
        <p:nvSpPr>
          <p:cNvPr id="55" name="TextBox 57"/>
          <p:cNvSpPr txBox="1"/>
          <p:nvPr/>
        </p:nvSpPr>
        <p:spPr bwMode="auto">
          <a:xfrm>
            <a:off x="1289292" y="4320475"/>
            <a:ext cx="2673350" cy="725424"/>
          </a:xfrm>
          <a:prstGeom prst="rect">
            <a:avLst/>
          </a:prstGeom>
          <a:noFill/>
        </p:spPr>
        <p:txBody>
          <a:bodyPr>
            <a:spAutoFit/>
          </a:bodyPr>
          <a:lstStyle/>
          <a:p>
            <a:pPr algn="ctr" eaLnBrk="1" fontAlgn="auto" hangingPunct="1">
              <a:lnSpc>
                <a:spcPct val="130000"/>
              </a:lnSpc>
              <a:spcBef>
                <a:spcPct val="0"/>
              </a:spcBef>
              <a:spcAft>
                <a:spcPct val="0"/>
              </a:spcAft>
              <a:defRPr/>
            </a:pPr>
            <a:r>
              <a:rPr altLang="en-US" kern="0" lang="zh-CN" sz="1600">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a:p>
            <a:pPr algn="ctr" eaLnBrk="1" fontAlgn="auto" hangingPunct="1">
              <a:lnSpc>
                <a:spcPct val="130000"/>
              </a:lnSpc>
              <a:spcBef>
                <a:spcPct val="0"/>
              </a:spcBef>
              <a:spcAft>
                <a:spcPct val="0"/>
              </a:spcAft>
              <a:defRPr/>
            </a:pPr>
            <a:r>
              <a:rPr altLang="en-US" kern="0" lang="zh-CN" sz="1600">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p:txBody>
      </p:sp>
    </p:spTree>
    <p:extLst>
      <p:ext uri="{BB962C8B-B14F-4D97-AF65-F5344CB8AC3E}">
        <p14:creationId val="399063379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id="22" nodeType="afterEffect" presetClass="entr" presetID="53" presetSubtype="0">
                                  <p:stCondLst>
                                    <p:cond delay="0"/>
                                  </p:stCondLst>
                                  <p:childTnLst>
                                    <p:set>
                                      <p:cBhvr>
                                        <p:cTn dur="1" fill="hold" id="23">
                                          <p:stCondLst>
                                            <p:cond delay="0"/>
                                          </p:stCondLst>
                                        </p:cTn>
                                        <p:tgtEl>
                                          <p:spTgt spid="46"/>
                                        </p:tgtEl>
                                        <p:attrNameLst>
                                          <p:attrName>style.visibility</p:attrName>
                                        </p:attrNameLst>
                                      </p:cBhvr>
                                      <p:to>
                                        <p:strVal val="visible"/>
                                      </p:to>
                                    </p:set>
                                    <p:anim calcmode="lin" valueType="num">
                                      <p:cBhvr>
                                        <p:cTn dur="500" fill="hold" id="24"/>
                                        <p:tgtEl>
                                          <p:spTgt spid="46"/>
                                        </p:tgtEl>
                                        <p:attrNameLst>
                                          <p:attrName>ppt_w</p:attrName>
                                        </p:attrNameLst>
                                      </p:cBhvr>
                                      <p:tavLst>
                                        <p:tav tm="0">
                                          <p:val>
                                            <p:fltVal val="0"/>
                                          </p:val>
                                        </p:tav>
                                        <p:tav tm="100000">
                                          <p:val>
                                            <p:strVal val="#ppt_w"/>
                                          </p:val>
                                        </p:tav>
                                      </p:tavLst>
                                    </p:anim>
                                    <p:anim calcmode="lin" valueType="num">
                                      <p:cBhvr>
                                        <p:cTn dur="500" fill="hold" id="25"/>
                                        <p:tgtEl>
                                          <p:spTgt spid="46"/>
                                        </p:tgtEl>
                                        <p:attrNameLst>
                                          <p:attrName>ppt_h</p:attrName>
                                        </p:attrNameLst>
                                      </p:cBhvr>
                                      <p:tavLst>
                                        <p:tav tm="0">
                                          <p:val>
                                            <p:fltVal val="0"/>
                                          </p:val>
                                        </p:tav>
                                        <p:tav tm="100000">
                                          <p:val>
                                            <p:strVal val="#ppt_h"/>
                                          </p:val>
                                        </p:tav>
                                      </p:tavLst>
                                    </p:anim>
                                    <p:animEffect filter="fade" transition="in">
                                      <p:cBhvr>
                                        <p:cTn dur="500" id="26"/>
                                        <p:tgtEl>
                                          <p:spTgt spid="46"/>
                                        </p:tgtEl>
                                      </p:cBhvr>
                                    </p:animEffect>
                                  </p:childTnLst>
                                </p:cTn>
                              </p:par>
                            </p:childTnLst>
                          </p:cTn>
                        </p:par>
                        <p:par>
                          <p:cTn fill="hold" id="27" nodeType="afterGroup">
                            <p:stCondLst>
                              <p:cond delay="2300"/>
                            </p:stCondLst>
                            <p:childTnLst>
                              <p:par>
                                <p:cTn fill="hold" id="28" nodeType="afterEffect" presetClass="entr" presetID="2" presetSubtype="9">
                                  <p:stCondLst>
                                    <p:cond delay="0"/>
                                  </p:stCondLst>
                                  <p:childTnLst>
                                    <p:set>
                                      <p:cBhvr>
                                        <p:cTn dur="1" fill="hold" id="29">
                                          <p:stCondLst>
                                            <p:cond delay="0"/>
                                          </p:stCondLst>
                                        </p:cTn>
                                        <p:tgtEl>
                                          <p:spTgt spid="17"/>
                                        </p:tgtEl>
                                        <p:attrNameLst>
                                          <p:attrName>style.visibility</p:attrName>
                                        </p:attrNameLst>
                                      </p:cBhvr>
                                      <p:to>
                                        <p:strVal val="visible"/>
                                      </p:to>
                                    </p:set>
                                    <p:anim calcmode="lin" valueType="num">
                                      <p:cBhvr additive="base">
                                        <p:cTn dur="500" fill="hold" id="30"/>
                                        <p:tgtEl>
                                          <p:spTgt spid="17"/>
                                        </p:tgtEl>
                                        <p:attrNameLst>
                                          <p:attrName>ppt_x</p:attrName>
                                        </p:attrNameLst>
                                      </p:cBhvr>
                                      <p:tavLst>
                                        <p:tav tm="0">
                                          <p:val>
                                            <p:strVal val="0-#ppt_w/2"/>
                                          </p:val>
                                        </p:tav>
                                        <p:tav tm="100000">
                                          <p:val>
                                            <p:strVal val="#ppt_x"/>
                                          </p:val>
                                        </p:tav>
                                      </p:tavLst>
                                    </p:anim>
                                    <p:anim calcmode="lin" valueType="num">
                                      <p:cBhvr additive="base">
                                        <p:cTn dur="500" fill="hold" id="31"/>
                                        <p:tgtEl>
                                          <p:spTgt spid="17"/>
                                        </p:tgtEl>
                                        <p:attrNameLst>
                                          <p:attrName>ppt_y</p:attrName>
                                        </p:attrNameLst>
                                      </p:cBhvr>
                                      <p:tavLst>
                                        <p:tav tm="0">
                                          <p:val>
                                            <p:strVal val="0-#ppt_h/2"/>
                                          </p:val>
                                        </p:tav>
                                        <p:tav tm="100000">
                                          <p:val>
                                            <p:strVal val="#ppt_y"/>
                                          </p:val>
                                        </p:tav>
                                      </p:tavLst>
                                    </p:anim>
                                  </p:childTnLst>
                                </p:cTn>
                              </p:par>
                              <p:par>
                                <p:cTn fill="hold" id="32" nodeType="withEffect" presetClass="entr" presetID="2" presetSubtype="3">
                                  <p:stCondLst>
                                    <p:cond delay="0"/>
                                  </p:stCondLst>
                                  <p:childTnLst>
                                    <p:set>
                                      <p:cBhvr>
                                        <p:cTn dur="1" fill="hold" id="33">
                                          <p:stCondLst>
                                            <p:cond delay="0"/>
                                          </p:stCondLst>
                                        </p:cTn>
                                        <p:tgtEl>
                                          <p:spTgt spid="33"/>
                                        </p:tgtEl>
                                        <p:attrNameLst>
                                          <p:attrName>style.visibility</p:attrName>
                                        </p:attrNameLst>
                                      </p:cBhvr>
                                      <p:to>
                                        <p:strVal val="visible"/>
                                      </p:to>
                                    </p:set>
                                    <p:anim calcmode="lin" valueType="num">
                                      <p:cBhvr additive="base">
                                        <p:cTn dur="500" fill="hold" id="34"/>
                                        <p:tgtEl>
                                          <p:spTgt spid="33"/>
                                        </p:tgtEl>
                                        <p:attrNameLst>
                                          <p:attrName>ppt_x</p:attrName>
                                        </p:attrNameLst>
                                      </p:cBhvr>
                                      <p:tavLst>
                                        <p:tav tm="0">
                                          <p:val>
                                            <p:strVal val="1+#ppt_w/2"/>
                                          </p:val>
                                        </p:tav>
                                        <p:tav tm="100000">
                                          <p:val>
                                            <p:strVal val="#ppt_x"/>
                                          </p:val>
                                        </p:tav>
                                      </p:tavLst>
                                    </p:anim>
                                    <p:anim calcmode="lin" valueType="num">
                                      <p:cBhvr additive="base">
                                        <p:cTn dur="500" fill="hold" id="35"/>
                                        <p:tgtEl>
                                          <p:spTgt spid="33"/>
                                        </p:tgtEl>
                                        <p:attrNameLst>
                                          <p:attrName>ppt_y</p:attrName>
                                        </p:attrNameLst>
                                      </p:cBhvr>
                                      <p:tavLst>
                                        <p:tav tm="0">
                                          <p:val>
                                            <p:strVal val="0-#ppt_h/2"/>
                                          </p:val>
                                        </p:tav>
                                        <p:tav tm="100000">
                                          <p:val>
                                            <p:strVal val="#ppt_y"/>
                                          </p:val>
                                        </p:tav>
                                      </p:tavLst>
                                    </p:anim>
                                  </p:childTnLst>
                                </p:cTn>
                              </p:par>
                              <p:par>
                                <p:cTn fill="hold" id="36" nodeType="withEffect" presetClass="entr" presetID="2" presetSubtype="6">
                                  <p:stCondLst>
                                    <p:cond delay="0"/>
                                  </p:stCondLst>
                                  <p:childTnLst>
                                    <p:set>
                                      <p:cBhvr>
                                        <p:cTn dur="1" fill="hold" id="37">
                                          <p:stCondLst>
                                            <p:cond delay="0"/>
                                          </p:stCondLst>
                                        </p:cTn>
                                        <p:tgtEl>
                                          <p:spTgt spid="8"/>
                                        </p:tgtEl>
                                        <p:attrNameLst>
                                          <p:attrName>style.visibility</p:attrName>
                                        </p:attrNameLst>
                                      </p:cBhvr>
                                      <p:to>
                                        <p:strVal val="visible"/>
                                      </p:to>
                                    </p:set>
                                    <p:anim calcmode="lin" valueType="num">
                                      <p:cBhvr additive="base">
                                        <p:cTn dur="500" fill="hold" id="38"/>
                                        <p:tgtEl>
                                          <p:spTgt spid="8"/>
                                        </p:tgtEl>
                                        <p:attrNameLst>
                                          <p:attrName>ppt_x</p:attrName>
                                        </p:attrNameLst>
                                      </p:cBhvr>
                                      <p:tavLst>
                                        <p:tav tm="0">
                                          <p:val>
                                            <p:strVal val="1+#ppt_w/2"/>
                                          </p:val>
                                        </p:tav>
                                        <p:tav tm="100000">
                                          <p:val>
                                            <p:strVal val="#ppt_x"/>
                                          </p:val>
                                        </p:tav>
                                      </p:tavLst>
                                    </p:anim>
                                    <p:anim calcmode="lin" valueType="num">
                                      <p:cBhvr additive="base">
                                        <p:cTn dur="500" fill="hold" id="39"/>
                                        <p:tgtEl>
                                          <p:spTgt spid="8"/>
                                        </p:tgtEl>
                                        <p:attrNameLst>
                                          <p:attrName>ppt_y</p:attrName>
                                        </p:attrNameLst>
                                      </p:cBhvr>
                                      <p:tavLst>
                                        <p:tav tm="0">
                                          <p:val>
                                            <p:strVal val="1+#ppt_h/2"/>
                                          </p:val>
                                        </p:tav>
                                        <p:tav tm="100000">
                                          <p:val>
                                            <p:strVal val="#ppt_y"/>
                                          </p:val>
                                        </p:tav>
                                      </p:tavLst>
                                    </p:anim>
                                  </p:childTnLst>
                                </p:cTn>
                              </p:par>
                              <p:par>
                                <p:cTn fill="hold" id="40" nodeType="withEffect" presetClass="entr" presetID="2" presetSubtype="12">
                                  <p:stCondLst>
                                    <p:cond delay="0"/>
                                  </p:stCondLst>
                                  <p:childTnLst>
                                    <p:set>
                                      <p:cBhvr>
                                        <p:cTn dur="1" fill="hold" id="41">
                                          <p:stCondLst>
                                            <p:cond delay="0"/>
                                          </p:stCondLst>
                                        </p:cTn>
                                        <p:tgtEl>
                                          <p:spTgt spid="39"/>
                                        </p:tgtEl>
                                        <p:attrNameLst>
                                          <p:attrName>style.visibility</p:attrName>
                                        </p:attrNameLst>
                                      </p:cBhvr>
                                      <p:to>
                                        <p:strVal val="visible"/>
                                      </p:to>
                                    </p:set>
                                    <p:anim calcmode="lin" valueType="num">
                                      <p:cBhvr additive="base">
                                        <p:cTn dur="500" fill="hold" id="42"/>
                                        <p:tgtEl>
                                          <p:spTgt spid="39"/>
                                        </p:tgtEl>
                                        <p:attrNameLst>
                                          <p:attrName>ppt_x</p:attrName>
                                        </p:attrNameLst>
                                      </p:cBhvr>
                                      <p:tavLst>
                                        <p:tav tm="0">
                                          <p:val>
                                            <p:strVal val="0-#ppt_w/2"/>
                                          </p:val>
                                        </p:tav>
                                        <p:tav tm="100000">
                                          <p:val>
                                            <p:strVal val="#ppt_x"/>
                                          </p:val>
                                        </p:tav>
                                      </p:tavLst>
                                    </p:anim>
                                    <p:anim calcmode="lin" valueType="num">
                                      <p:cBhvr additive="base">
                                        <p:cTn dur="500" fill="hold" id="43"/>
                                        <p:tgtEl>
                                          <p:spTgt spid="39"/>
                                        </p:tgtEl>
                                        <p:attrNameLst>
                                          <p:attrName>ppt_y</p:attrName>
                                        </p:attrNameLst>
                                      </p:cBhvr>
                                      <p:tavLst>
                                        <p:tav tm="0">
                                          <p:val>
                                            <p:strVal val="1+#ppt_h/2"/>
                                          </p:val>
                                        </p:tav>
                                        <p:tav tm="100000">
                                          <p:val>
                                            <p:strVal val="#ppt_y"/>
                                          </p:val>
                                        </p:tav>
                                      </p:tavLst>
                                    </p:anim>
                                  </p:childTnLst>
                                </p:cTn>
                              </p:par>
                            </p:childTnLst>
                          </p:cTn>
                        </p:par>
                        <p:par>
                          <p:cTn fill="hold" id="44" nodeType="afterGroup">
                            <p:stCondLst>
                              <p:cond delay="2800"/>
                            </p:stCondLst>
                            <p:childTnLst>
                              <p:par>
                                <p:cTn fill="hold" grpId="0" id="45" nodeType="afterEffect" presetClass="entr" presetID="42" presetSubtype="0">
                                  <p:stCondLst>
                                    <p:cond delay="0"/>
                                  </p:stCondLst>
                                  <p:childTnLst>
                                    <p:set>
                                      <p:cBhvr>
                                        <p:cTn dur="1" fill="hold" id="46">
                                          <p:stCondLst>
                                            <p:cond delay="0"/>
                                          </p:stCondLst>
                                        </p:cTn>
                                        <p:tgtEl>
                                          <p:spTgt spid="53"/>
                                        </p:tgtEl>
                                        <p:attrNameLst>
                                          <p:attrName>style.visibility</p:attrName>
                                        </p:attrNameLst>
                                      </p:cBhvr>
                                      <p:to>
                                        <p:strVal val="visible"/>
                                      </p:to>
                                    </p:set>
                                    <p:animEffect filter="fade" transition="in">
                                      <p:cBhvr>
                                        <p:cTn dur="1000" id="47"/>
                                        <p:tgtEl>
                                          <p:spTgt spid="53"/>
                                        </p:tgtEl>
                                      </p:cBhvr>
                                    </p:animEffect>
                                    <p:anim calcmode="lin" valueType="num">
                                      <p:cBhvr>
                                        <p:cTn dur="1000" fill="hold" id="48"/>
                                        <p:tgtEl>
                                          <p:spTgt spid="53"/>
                                        </p:tgtEl>
                                        <p:attrNameLst>
                                          <p:attrName>ppt_x</p:attrName>
                                        </p:attrNameLst>
                                      </p:cBhvr>
                                      <p:tavLst>
                                        <p:tav tm="0">
                                          <p:val>
                                            <p:strVal val="#ppt_x"/>
                                          </p:val>
                                        </p:tav>
                                        <p:tav tm="100000">
                                          <p:val>
                                            <p:strVal val="#ppt_x"/>
                                          </p:val>
                                        </p:tav>
                                      </p:tavLst>
                                    </p:anim>
                                    <p:anim calcmode="lin" valueType="num">
                                      <p:cBhvr>
                                        <p:cTn dur="1000" fill="hold" id="49"/>
                                        <p:tgtEl>
                                          <p:spTgt spid="53"/>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55"/>
                                        </p:tgtEl>
                                        <p:attrNameLst>
                                          <p:attrName>style.visibility</p:attrName>
                                        </p:attrNameLst>
                                      </p:cBhvr>
                                      <p:to>
                                        <p:strVal val="visible"/>
                                      </p:to>
                                    </p:set>
                                    <p:animEffect filter="fade" transition="in">
                                      <p:cBhvr>
                                        <p:cTn dur="1000" id="52"/>
                                        <p:tgtEl>
                                          <p:spTgt spid="55"/>
                                        </p:tgtEl>
                                      </p:cBhvr>
                                    </p:animEffect>
                                    <p:anim calcmode="lin" valueType="num">
                                      <p:cBhvr>
                                        <p:cTn dur="1000" fill="hold" id="53"/>
                                        <p:tgtEl>
                                          <p:spTgt spid="55"/>
                                        </p:tgtEl>
                                        <p:attrNameLst>
                                          <p:attrName>ppt_x</p:attrName>
                                        </p:attrNameLst>
                                      </p:cBhvr>
                                      <p:tavLst>
                                        <p:tav tm="0">
                                          <p:val>
                                            <p:strVal val="#ppt_x"/>
                                          </p:val>
                                        </p:tav>
                                        <p:tav tm="100000">
                                          <p:val>
                                            <p:strVal val="#ppt_x"/>
                                          </p:val>
                                        </p:tav>
                                      </p:tavLst>
                                    </p:anim>
                                    <p:anim calcmode="lin" valueType="num">
                                      <p:cBhvr>
                                        <p:cTn dur="1000" fill="hold" id="54"/>
                                        <p:tgtEl>
                                          <p:spTgt spid="55"/>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52"/>
                                        </p:tgtEl>
                                        <p:attrNameLst>
                                          <p:attrName>style.visibility</p:attrName>
                                        </p:attrNameLst>
                                      </p:cBhvr>
                                      <p:to>
                                        <p:strVal val="visible"/>
                                      </p:to>
                                    </p:set>
                                    <p:animEffect filter="fade" transition="in">
                                      <p:cBhvr>
                                        <p:cTn dur="1000" id="57"/>
                                        <p:tgtEl>
                                          <p:spTgt spid="52"/>
                                        </p:tgtEl>
                                      </p:cBhvr>
                                    </p:animEffect>
                                    <p:anim calcmode="lin" valueType="num">
                                      <p:cBhvr>
                                        <p:cTn dur="1000" fill="hold" id="58"/>
                                        <p:tgtEl>
                                          <p:spTgt spid="52"/>
                                        </p:tgtEl>
                                        <p:attrNameLst>
                                          <p:attrName>ppt_x</p:attrName>
                                        </p:attrNameLst>
                                      </p:cBhvr>
                                      <p:tavLst>
                                        <p:tav tm="0">
                                          <p:val>
                                            <p:strVal val="#ppt_x"/>
                                          </p:val>
                                        </p:tav>
                                        <p:tav tm="100000">
                                          <p:val>
                                            <p:strVal val="#ppt_x"/>
                                          </p:val>
                                        </p:tav>
                                      </p:tavLst>
                                    </p:anim>
                                    <p:anim calcmode="lin" valueType="num">
                                      <p:cBhvr>
                                        <p:cTn dur="1000" fill="hold" id="59"/>
                                        <p:tgtEl>
                                          <p:spTgt spid="52"/>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0"/>
                                  </p:stCondLst>
                                  <p:childTnLst>
                                    <p:set>
                                      <p:cBhvr>
                                        <p:cTn dur="1" fill="hold" id="61">
                                          <p:stCondLst>
                                            <p:cond delay="0"/>
                                          </p:stCondLst>
                                        </p:cTn>
                                        <p:tgtEl>
                                          <p:spTgt spid="54"/>
                                        </p:tgtEl>
                                        <p:attrNameLst>
                                          <p:attrName>style.visibility</p:attrName>
                                        </p:attrNameLst>
                                      </p:cBhvr>
                                      <p:to>
                                        <p:strVal val="visible"/>
                                      </p:to>
                                    </p:set>
                                    <p:animEffect filter="fade" transition="in">
                                      <p:cBhvr>
                                        <p:cTn dur="1000" id="62"/>
                                        <p:tgtEl>
                                          <p:spTgt spid="54"/>
                                        </p:tgtEl>
                                      </p:cBhvr>
                                    </p:animEffect>
                                    <p:anim calcmode="lin" valueType="num">
                                      <p:cBhvr>
                                        <p:cTn dur="1000" fill="hold" id="63"/>
                                        <p:tgtEl>
                                          <p:spTgt spid="54"/>
                                        </p:tgtEl>
                                        <p:attrNameLst>
                                          <p:attrName>ppt_x</p:attrName>
                                        </p:attrNameLst>
                                      </p:cBhvr>
                                      <p:tavLst>
                                        <p:tav tm="0">
                                          <p:val>
                                            <p:strVal val="#ppt_x"/>
                                          </p:val>
                                        </p:tav>
                                        <p:tav tm="100000">
                                          <p:val>
                                            <p:strVal val="#ppt_x"/>
                                          </p:val>
                                        </p:tav>
                                      </p:tavLst>
                                    </p:anim>
                                    <p:anim calcmode="lin" valueType="num">
                                      <p:cBhvr>
                                        <p:cTn dur="1000" fill="hold" id="64"/>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2"/>
      <p:bldP grpId="0" spid="53"/>
      <p:bldP grpId="0" spid="54"/>
      <p:bldP grpId="0" spid="55"/>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rcRect l="9947"/>
          <a:stretch>
            <a:fillRect/>
          </a:stretch>
        </p:blipFill>
        <p:spPr>
          <a:xfrm>
            <a:off x="214747" y="711199"/>
            <a:ext cx="6175833" cy="6858000"/>
          </a:xfrm>
          <a:prstGeom prst="rect">
            <a:avLst/>
          </a:prstGeom>
        </p:spPr>
      </p:pic>
      <p:grpSp>
        <p:nvGrpSpPr>
          <p:cNvPr id="10" name="组合 9"/>
          <p:cNvGrpSpPr/>
          <p:nvPr/>
        </p:nvGrpSpPr>
        <p:grpSpPr>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fmla="val 901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prstClr val="white"/>
                </a:solidFill>
              </a:endParaRPr>
            </a:p>
          </p:txBody>
        </p:sp>
        <p:pic>
          <p:nvPicPr>
            <p:cNvPr id="12" name="图片 10"/>
            <p:cNvPicPr>
              <a:picLocks noChangeArrowheads="1" noChangeAspect="1"/>
            </p:cNvPicPr>
            <p:nvPr/>
          </p:nvPicPr>
          <p:blipFill>
            <a:blip r:embed="rId4">
              <a:extLst>
                <a:ext uri="{28A0092B-C50C-407E-A947-70E740481C1C}">
                  <a14:useLocalDpi val="0"/>
                </a:ext>
              </a:extLst>
            </a:blip>
            <a:stretch>
              <a:fillRect/>
            </a:stretch>
          </p:blipFill>
          <p:spPr bwMode="auto">
            <a:xfrm>
              <a:off x="1552884" y="2382438"/>
              <a:ext cx="450996" cy="4495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3" name="TextBox 43"/>
            <p:cNvSpPr txBox="1">
              <a:spLocks noChangeArrowheads="1"/>
            </p:cNvSpPr>
            <p:nvPr/>
          </p:nvSpPr>
          <p:spPr bwMode="auto">
            <a:xfrm>
              <a:off x="2095677" y="2426719"/>
              <a:ext cx="2665507" cy="3575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3200">
                  <a:solidFill>
                    <a:srgbClr val="FFFFFF"/>
                  </a:solidFill>
                  <a:latin charset="-122" pitchFamily="34" typeface="微软雅黑"/>
                  <a:ea charset="-122" pitchFamily="34" typeface="微软雅黑"/>
                </a:rPr>
                <a:t>这里填写二级目录标题</a:t>
              </a: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5" name="图片 14"/>
          <p:cNvPicPr>
            <a:picLocks noChangeAspect="1"/>
          </p:cNvPicPr>
          <p:nvPr/>
        </p:nvPicPr>
        <p:blipFill>
          <a:blip r:embed="rId5">
            <a:extLst>
              <a:ext uri="{28A0092B-C50C-407E-A947-70E740481C1C}">
                <a14:useLocalDpi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6">
            <a:extLst>
              <a:ext uri="{28A0092B-C50C-407E-A947-70E740481C1C}">
                <a14:useLocalDpi val="0"/>
              </a:ext>
            </a:extLst>
          </a:blip>
          <a:stretch>
            <a:fillRect/>
          </a:stretch>
        </p:blipFill>
        <p:spPr>
          <a:xfrm>
            <a:off x="7716294" y="3198415"/>
            <a:ext cx="2548883" cy="2668548"/>
          </a:xfrm>
          <a:prstGeom prst="rect">
            <a:avLst/>
          </a:prstGeom>
        </p:spPr>
      </p:pic>
    </p:spTree>
    <p:extLst>
      <p:ext uri="{BB962C8B-B14F-4D97-AF65-F5344CB8AC3E}">
        <p14:creationId val="125912635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16">
                                  <p:stCondLst>
                                    <p:cond delay="0"/>
                                  </p:stCondLst>
                                  <p:childTnLst>
                                    <p:set>
                                      <p:cBhvr>
                                        <p:cTn dur="1" fill="hold" id="6">
                                          <p:stCondLst>
                                            <p:cond delay="0"/>
                                          </p:stCondLst>
                                        </p:cTn>
                                        <p:tgtEl>
                                          <p:spTgt spid="7"/>
                                        </p:tgtEl>
                                        <p:attrNameLst>
                                          <p:attrName>style.visibility</p:attrName>
                                        </p:attrNameLst>
                                      </p:cBhvr>
                                      <p:to>
                                        <p:strVal val="visible"/>
                                      </p:to>
                                    </p:set>
                                    <p:animEffect filter="circle(in)" transition="in">
                                      <p:cBhvr>
                                        <p:cTn dur="125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6" presetSubtype="21">
                                  <p:stCondLst>
                                    <p:cond delay="0"/>
                                  </p:stCondLst>
                                  <p:childTnLst>
                                    <p:set>
                                      <p:cBhvr>
                                        <p:cTn dur="1" fill="hold" id="11">
                                          <p:stCondLst>
                                            <p:cond delay="0"/>
                                          </p:stCondLst>
                                        </p:cTn>
                                        <p:tgtEl>
                                          <p:spTgt spid="14"/>
                                        </p:tgtEl>
                                        <p:attrNameLst>
                                          <p:attrName>style.visibility</p:attrName>
                                        </p:attrNameLst>
                                      </p:cBhvr>
                                      <p:to>
                                        <p:strVal val="visible"/>
                                      </p:to>
                                    </p:set>
                                    <p:animEffect filter="barn(inVertical)" transition="in">
                                      <p:cBhvr>
                                        <p:cTn dur="500" id="12"/>
                                        <p:tgtEl>
                                          <p:spTgt spid="14"/>
                                        </p:tgtEl>
                                      </p:cBhvr>
                                    </p:animEffect>
                                  </p:childTnLst>
                                </p:cTn>
                              </p:par>
                              <p:par>
                                <p:cTn fill="hold" id="13" nodeType="withEffect" presetClass="entr" presetID="2" presetSubtype="2">
                                  <p:stCondLst>
                                    <p:cond delay="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500" fill="hold" id="15"/>
                                        <p:tgtEl>
                                          <p:spTgt spid="10"/>
                                        </p:tgtEl>
                                        <p:attrNameLst>
                                          <p:attrName>ppt_x</p:attrName>
                                        </p:attrNameLst>
                                      </p:cBhvr>
                                      <p:tavLst>
                                        <p:tav tm="0">
                                          <p:val>
                                            <p:strVal val="1+#ppt_w/2"/>
                                          </p:val>
                                        </p:tav>
                                        <p:tav tm="100000">
                                          <p:val>
                                            <p:strVal val="#ppt_x"/>
                                          </p:val>
                                        </p:tav>
                                      </p:tavLst>
                                    </p:anim>
                                    <p:anim calcmode="lin" valueType="num">
                                      <p:cBhvr additive="base">
                                        <p:cTn dur="500" fill="hold" id="16"/>
                                        <p:tgtEl>
                                          <p:spTgt spid="10"/>
                                        </p:tgtEl>
                                        <p:attrNameLst>
                                          <p:attrName>ppt_y</p:attrName>
                                        </p:attrNameLst>
                                      </p:cBhvr>
                                      <p:tavLst>
                                        <p:tav tm="0">
                                          <p:val>
                                            <p:strVal val="#ppt_y"/>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1" presetSubtype="1">
                                  <p:stCondLst>
                                    <p:cond delay="0"/>
                                  </p:stCondLst>
                                  <p:childTnLst>
                                    <p:set>
                                      <p:cBhvr>
                                        <p:cTn dur="1" fill="hold" id="20">
                                          <p:stCondLst>
                                            <p:cond delay="0"/>
                                          </p:stCondLst>
                                        </p:cTn>
                                        <p:tgtEl>
                                          <p:spTgt spid="15"/>
                                        </p:tgtEl>
                                        <p:attrNameLst>
                                          <p:attrName>style.visibility</p:attrName>
                                        </p:attrNameLst>
                                      </p:cBhvr>
                                      <p:to>
                                        <p:strVal val="visible"/>
                                      </p:to>
                                    </p:set>
                                    <p:animEffect filter="wheel(1)" transition="in">
                                      <p:cBhvr>
                                        <p:cTn dur="2000" id="21"/>
                                        <p:tgtEl>
                                          <p:spTgt spid="15"/>
                                        </p:tgtEl>
                                      </p:cBhvr>
                                    </p:animEffect>
                                  </p:childTnLst>
                                </p:cTn>
                              </p:par>
                            </p:childTnLst>
                          </p:cTn>
                        </p:par>
                        <p:par>
                          <p:cTn fill="hold" id="22" nodeType="afterGroup">
                            <p:stCondLst>
                              <p:cond delay="2000"/>
                            </p:stCondLst>
                            <p:childTnLst>
                              <p:par>
                                <p:cTn fill="hold" id="23" nodeType="afterEffect" presetClass="entr" presetID="31" presetSubtype="0">
                                  <p:stCondLst>
                                    <p:cond delay="0"/>
                                  </p:stCondLst>
                                  <p:childTnLst>
                                    <p:set>
                                      <p:cBhvr>
                                        <p:cTn dur="1" fill="hold" id="24">
                                          <p:stCondLst>
                                            <p:cond delay="0"/>
                                          </p:stCondLst>
                                        </p:cTn>
                                        <p:tgtEl>
                                          <p:spTgt spid="16"/>
                                        </p:tgtEl>
                                        <p:attrNameLst>
                                          <p:attrName>style.visibility</p:attrName>
                                        </p:attrNameLst>
                                      </p:cBhvr>
                                      <p:to>
                                        <p:strVal val="visible"/>
                                      </p:to>
                                    </p:set>
                                    <p:anim calcmode="lin" valueType="num">
                                      <p:cBhvr>
                                        <p:cTn dur="1000" fill="hold" id="25"/>
                                        <p:tgtEl>
                                          <p:spTgt spid="16"/>
                                        </p:tgtEl>
                                        <p:attrNameLst>
                                          <p:attrName>ppt_w</p:attrName>
                                        </p:attrNameLst>
                                      </p:cBhvr>
                                      <p:tavLst>
                                        <p:tav tm="0">
                                          <p:val>
                                            <p:fltVal val="0"/>
                                          </p:val>
                                        </p:tav>
                                        <p:tav tm="100000">
                                          <p:val>
                                            <p:strVal val="#ppt_w"/>
                                          </p:val>
                                        </p:tav>
                                      </p:tavLst>
                                    </p:anim>
                                    <p:anim calcmode="lin" valueType="num">
                                      <p:cBhvr>
                                        <p:cTn dur="1000" fill="hold" id="26"/>
                                        <p:tgtEl>
                                          <p:spTgt spid="16"/>
                                        </p:tgtEl>
                                        <p:attrNameLst>
                                          <p:attrName>ppt_h</p:attrName>
                                        </p:attrNameLst>
                                      </p:cBhvr>
                                      <p:tavLst>
                                        <p:tav tm="0">
                                          <p:val>
                                            <p:fltVal val="0"/>
                                          </p:val>
                                        </p:tav>
                                        <p:tav tm="100000">
                                          <p:val>
                                            <p:strVal val="#ppt_h"/>
                                          </p:val>
                                        </p:tav>
                                      </p:tavLst>
                                    </p:anim>
                                    <p:anim calcmode="lin" valueType="num">
                                      <p:cBhvr>
                                        <p:cTn dur="1000" fill="hold" id="27"/>
                                        <p:tgtEl>
                                          <p:spTgt spid="16"/>
                                        </p:tgtEl>
                                        <p:attrNameLst>
                                          <p:attrName>style.rotation</p:attrName>
                                        </p:attrNameLst>
                                      </p:cBhvr>
                                      <p:tavLst>
                                        <p:tav tm="0">
                                          <p:val>
                                            <p:fltVal val="90"/>
                                          </p:val>
                                        </p:tav>
                                        <p:tav tm="100000">
                                          <p:val>
                                            <p:fltVal val="0"/>
                                          </p:val>
                                        </p:tav>
                                      </p:tavLst>
                                    </p:anim>
                                    <p:animEffect filter="fade" transition="in">
                                      <p:cBhvr>
                                        <p:cTn dur="1000" id="28"/>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sp>
        <p:nvSpPr>
          <p:cNvPr id="8" name="矩形 7"/>
          <p:cNvSpPr/>
          <p:nvPr/>
        </p:nvSpPr>
        <p:spPr>
          <a:xfrm>
            <a:off x="3342352" y="5373733"/>
            <a:ext cx="5202484" cy="54642"/>
          </a:xfrm>
          <a:prstGeom prst="rect">
            <a:avLst/>
          </a:prstGeom>
          <a:solidFill>
            <a:srgbClr val="C00002"/>
          </a:solidFill>
          <a:ln>
            <a:solidFill>
              <a:srgbClr val="C00002"/>
            </a:solidFill>
          </a:ln>
        </p:spPr>
        <p:style>
          <a:lnRef idx="2">
            <a:schemeClr val="accent1">
              <a:shade val="50000"/>
            </a:schemeClr>
          </a:lnRef>
          <a:fillRef idx="1">
            <a:schemeClr val="accent1"/>
          </a:fillRef>
          <a:effectRef idx="0">
            <a:schemeClr val="accent1"/>
          </a:effectRef>
          <a:fontRef idx="minor">
            <a:schemeClr val="lt1"/>
          </a:fontRef>
        </p:style>
        <p:txBody>
          <a:bodyPr anchor="ctr" bIns="45146" lIns="90290" rIns="90290" rtlCol="0" tIns="45146"/>
          <a:lstStyle/>
          <a:p>
            <a:pPr algn="ctr"/>
            <a:endParaRPr altLang="en-US" lang="zh-CN">
              <a:solidFill>
                <a:prstClr val="white"/>
              </a:solidFill>
            </a:endParaRPr>
          </a:p>
        </p:txBody>
      </p:sp>
      <p:sp>
        <p:nvSpPr>
          <p:cNvPr id="9" name="圆柱形 8"/>
          <p:cNvSpPr/>
          <p:nvPr/>
        </p:nvSpPr>
        <p:spPr>
          <a:xfrm>
            <a:off x="3318363" y="1592017"/>
            <a:ext cx="44634" cy="3836358"/>
          </a:xfrm>
          <a:prstGeom prst="can">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146" lIns="90290" rIns="90290" rtlCol="0" tIns="45146"/>
          <a:lstStyle/>
          <a:p>
            <a:pPr algn="ctr"/>
            <a:endParaRPr altLang="en-US" lang="zh-CN">
              <a:solidFill>
                <a:prstClr val="white"/>
              </a:solidFill>
            </a:endParaRPr>
          </a:p>
        </p:txBody>
      </p:sp>
      <p:sp>
        <p:nvSpPr>
          <p:cNvPr id="10" name="右箭头 9"/>
          <p:cNvSpPr/>
          <p:nvPr/>
        </p:nvSpPr>
        <p:spPr>
          <a:xfrm>
            <a:off x="3377058" y="3679357"/>
            <a:ext cx="3988205" cy="1682321"/>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146" lIns="90290" rIns="90290" rtlCol="0" tIns="45146"/>
          <a:lstStyle/>
          <a:p>
            <a:pPr algn="ctr"/>
            <a:endParaRPr altLang="en-US" lang="zh-CN">
              <a:solidFill>
                <a:prstClr val="white"/>
              </a:solidFill>
            </a:endParaRPr>
          </a:p>
        </p:txBody>
      </p:sp>
      <p:sp>
        <p:nvSpPr>
          <p:cNvPr id="11" name="右箭头 10"/>
          <p:cNvSpPr/>
          <p:nvPr/>
        </p:nvSpPr>
        <p:spPr>
          <a:xfrm>
            <a:off x="3377057" y="3013976"/>
            <a:ext cx="5437883" cy="1593280"/>
          </a:xfrm>
          <a:prstGeom prst="rightArrow">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146" lIns="90290" rIns="90290" rtlCol="0" tIns="45146"/>
          <a:lstStyle/>
          <a:p>
            <a:pPr algn="ctr"/>
            <a:endParaRPr altLang="en-US" lang="zh-CN">
              <a:solidFill>
                <a:prstClr val="white"/>
              </a:solidFill>
            </a:endParaRPr>
          </a:p>
        </p:txBody>
      </p:sp>
      <p:sp>
        <p:nvSpPr>
          <p:cNvPr id="12" name="右箭头 11"/>
          <p:cNvSpPr/>
          <p:nvPr/>
        </p:nvSpPr>
        <p:spPr>
          <a:xfrm>
            <a:off x="3377060" y="2383587"/>
            <a:ext cx="3241304" cy="1593278"/>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146" lIns="90290" rIns="90290" rtlCol="0" tIns="45146"/>
          <a:lstStyle/>
          <a:p>
            <a:pPr algn="ctr"/>
            <a:endParaRPr altLang="en-US" lang="zh-CN">
              <a:solidFill>
                <a:prstClr val="white"/>
              </a:solidFill>
            </a:endParaRPr>
          </a:p>
        </p:txBody>
      </p:sp>
      <p:sp>
        <p:nvSpPr>
          <p:cNvPr id="13" name="右箭头 12"/>
          <p:cNvSpPr/>
          <p:nvPr/>
        </p:nvSpPr>
        <p:spPr>
          <a:xfrm>
            <a:off x="3377063" y="1592017"/>
            <a:ext cx="4490118" cy="1682321"/>
          </a:xfrm>
          <a:prstGeom prst="rightArrow">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146" lIns="90290" rIns="90290" rtlCol="0" tIns="45146"/>
          <a:lstStyle/>
          <a:p>
            <a:pPr algn="ctr"/>
            <a:endParaRPr altLang="en-US" lang="zh-CN">
              <a:solidFill>
                <a:prstClr val="white"/>
              </a:solidFill>
            </a:endParaRPr>
          </a:p>
        </p:txBody>
      </p:sp>
      <p:sp>
        <p:nvSpPr>
          <p:cNvPr id="14" name="文本框 25"/>
          <p:cNvSpPr txBox="1"/>
          <p:nvPr/>
        </p:nvSpPr>
        <p:spPr>
          <a:xfrm>
            <a:off x="2506499" y="4248385"/>
            <a:ext cx="763831" cy="745612"/>
          </a:xfrm>
          <a:prstGeom prst="rect">
            <a:avLst/>
          </a:prstGeom>
          <a:noFill/>
        </p:spPr>
        <p:txBody>
          <a:bodyPr bIns="45146" lIns="90290" rIns="90290" rtlCol="0" tIns="45146" wrap="square">
            <a:spAutoFit/>
          </a:bodyPr>
          <a:lstStyle/>
          <a:p>
            <a:r>
              <a:rPr altLang="zh-CN" lang="en-US" sz="4300">
                <a:solidFill>
                  <a:srgbClr val="C00000"/>
                </a:solidFill>
              </a:rPr>
              <a:t>01</a:t>
            </a:r>
          </a:p>
        </p:txBody>
      </p:sp>
      <p:sp>
        <p:nvSpPr>
          <p:cNvPr id="15" name="文本框 26"/>
          <p:cNvSpPr txBox="1"/>
          <p:nvPr/>
        </p:nvSpPr>
        <p:spPr>
          <a:xfrm>
            <a:off x="2506500" y="3532087"/>
            <a:ext cx="811866" cy="745612"/>
          </a:xfrm>
          <a:prstGeom prst="rect">
            <a:avLst/>
          </a:prstGeom>
          <a:noFill/>
        </p:spPr>
        <p:txBody>
          <a:bodyPr bIns="45146" lIns="90290" rIns="90290" rtlCol="0" tIns="45146" wrap="square">
            <a:spAutoFit/>
          </a:bodyPr>
          <a:lstStyle/>
          <a:p>
            <a:r>
              <a:rPr altLang="zh-CN" lang="en-US" sz="4300">
                <a:solidFill>
                  <a:srgbClr val="FFB000"/>
                </a:solidFill>
              </a:rPr>
              <a:t>02</a:t>
            </a:r>
          </a:p>
        </p:txBody>
      </p:sp>
      <p:sp>
        <p:nvSpPr>
          <p:cNvPr id="16" name="文本框 27"/>
          <p:cNvSpPr txBox="1"/>
          <p:nvPr/>
        </p:nvSpPr>
        <p:spPr>
          <a:xfrm>
            <a:off x="2506499" y="2815789"/>
            <a:ext cx="763831" cy="745612"/>
          </a:xfrm>
          <a:prstGeom prst="rect">
            <a:avLst/>
          </a:prstGeom>
          <a:noFill/>
        </p:spPr>
        <p:txBody>
          <a:bodyPr bIns="45146" lIns="90290" rIns="90290" rtlCol="0" tIns="45146" wrap="square">
            <a:spAutoFit/>
          </a:bodyPr>
          <a:lstStyle/>
          <a:p>
            <a:r>
              <a:rPr altLang="zh-CN" lang="en-US" sz="4300">
                <a:solidFill>
                  <a:schemeClr val="bg2">
                    <a:lumMod val="25000"/>
                  </a:schemeClr>
                </a:solidFill>
              </a:rPr>
              <a:t>03</a:t>
            </a:r>
          </a:p>
        </p:txBody>
      </p:sp>
      <p:sp>
        <p:nvSpPr>
          <p:cNvPr id="17" name="文本框 28"/>
          <p:cNvSpPr txBox="1"/>
          <p:nvPr/>
        </p:nvSpPr>
        <p:spPr>
          <a:xfrm>
            <a:off x="2506499" y="2099494"/>
            <a:ext cx="763831" cy="745612"/>
          </a:xfrm>
          <a:prstGeom prst="rect">
            <a:avLst/>
          </a:prstGeom>
          <a:noFill/>
        </p:spPr>
        <p:txBody>
          <a:bodyPr bIns="45146" lIns="90290" rIns="90290" rtlCol="0" tIns="45146" wrap="square">
            <a:spAutoFit/>
          </a:bodyPr>
          <a:lstStyle/>
          <a:p>
            <a:r>
              <a:rPr altLang="zh-CN" lang="en-US" sz="4300">
                <a:solidFill>
                  <a:srgbClr val="C00000"/>
                </a:solidFill>
              </a:rPr>
              <a:t>04</a:t>
            </a:r>
          </a:p>
        </p:txBody>
      </p:sp>
      <p:grpSp>
        <p:nvGrpSpPr>
          <p:cNvPr id="18" name="组合 17"/>
          <p:cNvGrpSpPr/>
          <p:nvPr/>
        </p:nvGrpSpPr>
        <p:grpSpPr>
          <a:xfrm>
            <a:off x="3270331" y="5436556"/>
            <a:ext cx="5801445" cy="507831"/>
            <a:chOff x="3315765" y="5498862"/>
            <a:chExt cx="5102399" cy="507831"/>
          </a:xfrm>
        </p:grpSpPr>
        <p:sp>
          <p:nvSpPr>
            <p:cNvPr id="19" name="文本框 29"/>
            <p:cNvSpPr txBox="1"/>
            <p:nvPr/>
          </p:nvSpPr>
          <p:spPr>
            <a:xfrm>
              <a:off x="3315765" y="5498862"/>
              <a:ext cx="776569" cy="502920"/>
            </a:xfrm>
            <a:prstGeom prst="rect">
              <a:avLst/>
            </a:prstGeom>
            <a:noFill/>
          </p:spPr>
          <p:txBody>
            <a:bodyPr rtlCol="0" wrap="square">
              <a:spAutoFit/>
            </a:bodyPr>
            <a:lstStyle/>
            <a:p>
              <a:r>
                <a:rPr altLang="zh-CN" lang="en-US" sz="2700">
                  <a:solidFill>
                    <a:prstClr val="white">
                      <a:lumMod val="50000"/>
                    </a:prstClr>
                  </a:solidFill>
                </a:rPr>
                <a:t>10%</a:t>
              </a:r>
            </a:p>
          </p:txBody>
        </p:sp>
        <p:sp>
          <p:nvSpPr>
            <p:cNvPr id="20" name="文本框 30"/>
            <p:cNvSpPr txBox="1"/>
            <p:nvPr/>
          </p:nvSpPr>
          <p:spPr>
            <a:xfrm>
              <a:off x="3925419" y="5498862"/>
              <a:ext cx="794549" cy="502920"/>
            </a:xfrm>
            <a:prstGeom prst="rect">
              <a:avLst/>
            </a:prstGeom>
            <a:noFill/>
          </p:spPr>
          <p:txBody>
            <a:bodyPr rtlCol="0" wrap="square">
              <a:spAutoFit/>
            </a:bodyPr>
            <a:lstStyle/>
            <a:p>
              <a:r>
                <a:rPr altLang="zh-CN" lang="en-US" sz="2700">
                  <a:solidFill>
                    <a:prstClr val="white">
                      <a:lumMod val="50000"/>
                    </a:prstClr>
                  </a:solidFill>
                </a:rPr>
                <a:t>20%</a:t>
              </a:r>
            </a:p>
          </p:txBody>
        </p:sp>
        <p:sp>
          <p:nvSpPr>
            <p:cNvPr id="21" name="文本框 31"/>
            <p:cNvSpPr txBox="1"/>
            <p:nvPr/>
          </p:nvSpPr>
          <p:spPr>
            <a:xfrm>
              <a:off x="4535076" y="5498862"/>
              <a:ext cx="794549" cy="502920"/>
            </a:xfrm>
            <a:prstGeom prst="rect">
              <a:avLst/>
            </a:prstGeom>
            <a:noFill/>
          </p:spPr>
          <p:txBody>
            <a:bodyPr rtlCol="0" wrap="square">
              <a:spAutoFit/>
            </a:bodyPr>
            <a:lstStyle/>
            <a:p>
              <a:r>
                <a:rPr altLang="zh-CN" lang="en-US" sz="2700">
                  <a:solidFill>
                    <a:prstClr val="white">
                      <a:lumMod val="50000"/>
                    </a:prstClr>
                  </a:solidFill>
                </a:rPr>
                <a:t>30%</a:t>
              </a:r>
            </a:p>
          </p:txBody>
        </p:sp>
        <p:sp>
          <p:nvSpPr>
            <p:cNvPr id="22" name="文本框 32"/>
            <p:cNvSpPr txBox="1"/>
            <p:nvPr/>
          </p:nvSpPr>
          <p:spPr>
            <a:xfrm>
              <a:off x="5144730" y="5498862"/>
              <a:ext cx="889125" cy="502920"/>
            </a:xfrm>
            <a:prstGeom prst="rect">
              <a:avLst/>
            </a:prstGeom>
            <a:noFill/>
          </p:spPr>
          <p:txBody>
            <a:bodyPr rtlCol="0" wrap="square">
              <a:spAutoFit/>
            </a:bodyPr>
            <a:lstStyle/>
            <a:p>
              <a:r>
                <a:rPr altLang="zh-CN" lang="en-US" sz="2700">
                  <a:solidFill>
                    <a:prstClr val="white">
                      <a:lumMod val="50000"/>
                    </a:prstClr>
                  </a:solidFill>
                </a:rPr>
                <a:t>40%</a:t>
              </a:r>
            </a:p>
          </p:txBody>
        </p:sp>
        <p:sp>
          <p:nvSpPr>
            <p:cNvPr id="23" name="文本框 33"/>
            <p:cNvSpPr txBox="1"/>
            <p:nvPr/>
          </p:nvSpPr>
          <p:spPr>
            <a:xfrm>
              <a:off x="5754386" y="5498862"/>
              <a:ext cx="889125" cy="502920"/>
            </a:xfrm>
            <a:prstGeom prst="rect">
              <a:avLst/>
            </a:prstGeom>
            <a:noFill/>
          </p:spPr>
          <p:txBody>
            <a:bodyPr rtlCol="0" wrap="square">
              <a:spAutoFit/>
            </a:bodyPr>
            <a:lstStyle/>
            <a:p>
              <a:r>
                <a:rPr altLang="zh-CN" lang="en-US" sz="2700">
                  <a:solidFill>
                    <a:prstClr val="white">
                      <a:lumMod val="50000"/>
                    </a:prstClr>
                  </a:solidFill>
                </a:rPr>
                <a:t>50%</a:t>
              </a:r>
            </a:p>
          </p:txBody>
        </p:sp>
        <p:sp>
          <p:nvSpPr>
            <p:cNvPr id="24" name="文本框 34"/>
            <p:cNvSpPr txBox="1"/>
            <p:nvPr/>
          </p:nvSpPr>
          <p:spPr>
            <a:xfrm>
              <a:off x="6364042" y="5498862"/>
              <a:ext cx="794549" cy="502920"/>
            </a:xfrm>
            <a:prstGeom prst="rect">
              <a:avLst/>
            </a:prstGeom>
            <a:noFill/>
          </p:spPr>
          <p:txBody>
            <a:bodyPr rtlCol="0" wrap="square">
              <a:spAutoFit/>
            </a:bodyPr>
            <a:lstStyle/>
            <a:p>
              <a:r>
                <a:rPr altLang="zh-CN" lang="en-US" sz="2700">
                  <a:solidFill>
                    <a:prstClr val="white">
                      <a:lumMod val="50000"/>
                    </a:prstClr>
                  </a:solidFill>
                </a:rPr>
                <a:t>60%</a:t>
              </a:r>
            </a:p>
          </p:txBody>
        </p:sp>
        <p:sp>
          <p:nvSpPr>
            <p:cNvPr id="25" name="文本框 35"/>
            <p:cNvSpPr txBox="1"/>
            <p:nvPr/>
          </p:nvSpPr>
          <p:spPr>
            <a:xfrm>
              <a:off x="6973700" y="5498862"/>
              <a:ext cx="849701" cy="502920"/>
            </a:xfrm>
            <a:prstGeom prst="rect">
              <a:avLst/>
            </a:prstGeom>
            <a:noFill/>
          </p:spPr>
          <p:txBody>
            <a:bodyPr rtlCol="0" wrap="square">
              <a:spAutoFit/>
            </a:bodyPr>
            <a:lstStyle/>
            <a:p>
              <a:r>
                <a:rPr altLang="zh-CN" lang="en-US" sz="2700">
                  <a:solidFill>
                    <a:prstClr val="white">
                      <a:lumMod val="50000"/>
                    </a:prstClr>
                  </a:solidFill>
                </a:rPr>
                <a:t>70%</a:t>
              </a:r>
            </a:p>
          </p:txBody>
        </p:sp>
        <p:sp>
          <p:nvSpPr>
            <p:cNvPr id="26" name="文本框 36"/>
            <p:cNvSpPr txBox="1"/>
            <p:nvPr/>
          </p:nvSpPr>
          <p:spPr>
            <a:xfrm>
              <a:off x="7583353" y="5498862"/>
              <a:ext cx="834812" cy="502920"/>
            </a:xfrm>
            <a:prstGeom prst="rect">
              <a:avLst/>
            </a:prstGeom>
            <a:noFill/>
          </p:spPr>
          <p:txBody>
            <a:bodyPr rtlCol="0" wrap="square">
              <a:spAutoFit/>
            </a:bodyPr>
            <a:lstStyle/>
            <a:p>
              <a:r>
                <a:rPr altLang="zh-CN" lang="en-US" sz="2700">
                  <a:solidFill>
                    <a:prstClr val="white">
                      <a:lumMod val="50000"/>
                    </a:prstClr>
                  </a:solidFill>
                </a:rPr>
                <a:t>80%</a:t>
              </a:r>
            </a:p>
          </p:txBody>
        </p:sp>
      </p:grpSp>
      <p:sp>
        <p:nvSpPr>
          <p:cNvPr id="27" name="文本框 39"/>
          <p:cNvSpPr txBox="1"/>
          <p:nvPr/>
        </p:nvSpPr>
        <p:spPr>
          <a:xfrm>
            <a:off x="8761638" y="1927331"/>
            <a:ext cx="2933625" cy="577972"/>
          </a:xfrm>
          <a:prstGeom prst="rect">
            <a:avLst/>
          </a:prstGeom>
          <a:noFill/>
        </p:spPr>
        <p:txBody>
          <a:bodyPr bIns="45146" lIns="90290" rIns="90290" rtlCol="0" tIns="45146" wrap="square">
            <a:spAutoFit/>
          </a:bodyPr>
          <a:lstStyle/>
          <a:p>
            <a:pPr algn="just"/>
            <a:r>
              <a:rPr altLang="en-US" lang="zh-CN" sz="1600">
                <a:solidFill>
                  <a:schemeClr val="bg2">
                    <a:lumMod val="25000"/>
                  </a:schemeClr>
                </a:solidFill>
                <a:latin charset="-122" pitchFamily="34" typeface="微软雅黑"/>
                <a:ea charset="-122" pitchFamily="34" typeface="微软雅黑"/>
              </a:rPr>
              <a:t>文字说明文字说明</a:t>
            </a:r>
          </a:p>
          <a:p>
            <a:pPr algn="just"/>
            <a:r>
              <a:rPr altLang="en-US" lang="zh-CN" sz="1600">
                <a:solidFill>
                  <a:schemeClr val="bg2">
                    <a:lumMod val="25000"/>
                  </a:schemeClr>
                </a:solidFill>
                <a:latin charset="-122" pitchFamily="34" typeface="微软雅黑"/>
                <a:ea charset="-122" pitchFamily="34" typeface="微软雅黑"/>
              </a:rPr>
              <a:t>文字说明文字说明</a:t>
            </a:r>
          </a:p>
        </p:txBody>
      </p:sp>
      <p:sp>
        <p:nvSpPr>
          <p:cNvPr id="28" name="文本框 40"/>
          <p:cNvSpPr txBox="1"/>
          <p:nvPr/>
        </p:nvSpPr>
        <p:spPr>
          <a:xfrm>
            <a:off x="8761638" y="2807939"/>
            <a:ext cx="2933625" cy="577972"/>
          </a:xfrm>
          <a:prstGeom prst="rect">
            <a:avLst/>
          </a:prstGeom>
          <a:noFill/>
        </p:spPr>
        <p:txBody>
          <a:bodyPr bIns="45146" lIns="90290" rIns="90290" rtlCol="0" tIns="45146" wrap="square">
            <a:spAutoFit/>
          </a:bodyPr>
          <a:lstStyle/>
          <a:p>
            <a:pPr algn="just"/>
            <a:r>
              <a:rPr altLang="en-US" lang="zh-CN" sz="1600">
                <a:solidFill>
                  <a:schemeClr val="bg2">
                    <a:lumMod val="25000"/>
                  </a:schemeClr>
                </a:solidFill>
                <a:latin charset="-122" pitchFamily="34" typeface="微软雅黑"/>
                <a:ea charset="-122" pitchFamily="34" typeface="微软雅黑"/>
              </a:rPr>
              <a:t>文字说明文字说明</a:t>
            </a:r>
          </a:p>
          <a:p>
            <a:pPr algn="just"/>
            <a:r>
              <a:rPr altLang="en-US" lang="zh-CN" sz="1600">
                <a:solidFill>
                  <a:schemeClr val="bg2">
                    <a:lumMod val="25000"/>
                  </a:schemeClr>
                </a:solidFill>
                <a:latin charset="-122" pitchFamily="34" typeface="微软雅黑"/>
                <a:ea charset="-122" pitchFamily="34" typeface="微软雅黑"/>
              </a:rPr>
              <a:t>文字说明文字说明</a:t>
            </a:r>
          </a:p>
        </p:txBody>
      </p:sp>
      <p:sp>
        <p:nvSpPr>
          <p:cNvPr id="29" name="文本框 41"/>
          <p:cNvSpPr txBox="1"/>
          <p:nvPr/>
        </p:nvSpPr>
        <p:spPr>
          <a:xfrm>
            <a:off x="8761638" y="3637242"/>
            <a:ext cx="2933625" cy="577972"/>
          </a:xfrm>
          <a:prstGeom prst="rect">
            <a:avLst/>
          </a:prstGeom>
          <a:noFill/>
        </p:spPr>
        <p:txBody>
          <a:bodyPr bIns="45146" lIns="90290" rIns="90290" rtlCol="0" tIns="45146" wrap="square">
            <a:spAutoFit/>
          </a:bodyPr>
          <a:lstStyle/>
          <a:p>
            <a:pPr algn="just"/>
            <a:r>
              <a:rPr altLang="en-US" lang="zh-CN" sz="1600">
                <a:solidFill>
                  <a:schemeClr val="bg2">
                    <a:lumMod val="25000"/>
                  </a:schemeClr>
                </a:solidFill>
                <a:latin charset="-122" pitchFamily="34" typeface="微软雅黑"/>
                <a:ea charset="-122" pitchFamily="34" typeface="微软雅黑"/>
              </a:rPr>
              <a:t>文字说明文字说明</a:t>
            </a:r>
          </a:p>
          <a:p>
            <a:pPr algn="just"/>
            <a:r>
              <a:rPr altLang="en-US" lang="zh-CN" sz="1600">
                <a:solidFill>
                  <a:schemeClr val="bg2">
                    <a:lumMod val="25000"/>
                  </a:schemeClr>
                </a:solidFill>
                <a:latin charset="-122" pitchFamily="34" typeface="微软雅黑"/>
                <a:ea charset="-122" pitchFamily="34" typeface="微软雅黑"/>
              </a:rPr>
              <a:t>文字说明文字说明</a:t>
            </a:r>
          </a:p>
        </p:txBody>
      </p:sp>
      <p:sp>
        <p:nvSpPr>
          <p:cNvPr id="30" name="文本框 42"/>
          <p:cNvSpPr txBox="1"/>
          <p:nvPr/>
        </p:nvSpPr>
        <p:spPr>
          <a:xfrm>
            <a:off x="8761638" y="4472497"/>
            <a:ext cx="2933625" cy="577972"/>
          </a:xfrm>
          <a:prstGeom prst="rect">
            <a:avLst/>
          </a:prstGeom>
          <a:noFill/>
        </p:spPr>
        <p:txBody>
          <a:bodyPr bIns="45146" lIns="90290" rIns="90290" rtlCol="0" tIns="45146" wrap="square">
            <a:spAutoFit/>
          </a:bodyPr>
          <a:lstStyle/>
          <a:p>
            <a:pPr algn="just"/>
            <a:r>
              <a:rPr altLang="en-US" lang="zh-CN" sz="1600">
                <a:solidFill>
                  <a:schemeClr val="bg2">
                    <a:lumMod val="25000"/>
                  </a:schemeClr>
                </a:solidFill>
                <a:latin charset="-122" pitchFamily="34" typeface="微软雅黑"/>
                <a:ea charset="-122" pitchFamily="34" typeface="微软雅黑"/>
              </a:rPr>
              <a:t>文字说明文字说明</a:t>
            </a:r>
          </a:p>
          <a:p>
            <a:pPr algn="just"/>
            <a:r>
              <a:rPr altLang="en-US" lang="zh-CN" sz="1600">
                <a:solidFill>
                  <a:schemeClr val="bg2">
                    <a:lumMod val="25000"/>
                  </a:schemeClr>
                </a:solidFill>
                <a:latin charset="-122" pitchFamily="34" typeface="微软雅黑"/>
                <a:ea charset="-122" pitchFamily="34" typeface="微软雅黑"/>
              </a:rPr>
              <a:t>文字说明文字说明</a:t>
            </a:r>
          </a:p>
        </p:txBody>
      </p:sp>
      <p:pic>
        <p:nvPicPr>
          <p:cNvPr id="31" name="Picture 2"/>
          <p:cNvPicPr>
            <a:picLocks noChangeArrowheads="1" noChangeAspect="1"/>
          </p:cNvPicPr>
          <p:nvPr/>
        </p:nvPicPr>
        <p:blipFill>
          <a:blip r:embed="rId4">
            <a:extLst>
              <a:ext uri="{28A0092B-C50C-407E-A947-70E740481C1C}">
                <a14:useLocalDpi val="0"/>
              </a:ext>
            </a:extLst>
          </a:blip>
          <a:stretch>
            <a:fillRect/>
          </a:stretch>
        </p:blipFill>
        <p:spPr bwMode="auto">
          <a:xfrm>
            <a:off x="1586294" y="2248787"/>
            <a:ext cx="920201" cy="27784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pic>
    </p:spTree>
    <p:extLst>
      <p:ext uri="{BB962C8B-B14F-4D97-AF65-F5344CB8AC3E}">
        <p14:creationId val="416390761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grpId="0" id="22" nodeType="afterEffect" presetClass="entr" presetID="22" presetSubtype="2">
                                  <p:stCondLst>
                                    <p:cond delay="0"/>
                                  </p:stCondLst>
                                  <p:childTnLst>
                                    <p:set>
                                      <p:cBhvr>
                                        <p:cTn dur="1" fill="hold" id="23">
                                          <p:stCondLst>
                                            <p:cond delay="0"/>
                                          </p:stCondLst>
                                        </p:cTn>
                                        <p:tgtEl>
                                          <p:spTgt spid="8"/>
                                        </p:tgtEl>
                                        <p:attrNameLst>
                                          <p:attrName>style.visibility</p:attrName>
                                        </p:attrNameLst>
                                      </p:cBhvr>
                                      <p:to>
                                        <p:strVal val="visible"/>
                                      </p:to>
                                    </p:set>
                                    <p:animEffect filter="wipe(right)" transition="in">
                                      <p:cBhvr>
                                        <p:cTn dur="500" id="24"/>
                                        <p:tgtEl>
                                          <p:spTgt spid="8"/>
                                        </p:tgtEl>
                                      </p:cBhvr>
                                    </p:animEffect>
                                  </p:childTnLst>
                                </p:cTn>
                              </p:par>
                            </p:childTnLst>
                          </p:cTn>
                        </p:par>
                        <p:par>
                          <p:cTn fill="hold" id="25" nodeType="afterGroup">
                            <p:stCondLst>
                              <p:cond delay="2300"/>
                            </p:stCondLst>
                            <p:childTnLst>
                              <p:par>
                                <p:cTn fill="hold" grpId="0" id="26" nodeType="afterEffect" presetClass="entr" presetID="22" presetSubtype="4">
                                  <p:stCondLst>
                                    <p:cond delay="0"/>
                                  </p:stCondLst>
                                  <p:childTnLst>
                                    <p:set>
                                      <p:cBhvr>
                                        <p:cTn dur="1" fill="hold" id="27">
                                          <p:stCondLst>
                                            <p:cond delay="0"/>
                                          </p:stCondLst>
                                        </p:cTn>
                                        <p:tgtEl>
                                          <p:spTgt spid="9"/>
                                        </p:tgtEl>
                                        <p:attrNameLst>
                                          <p:attrName>style.visibility</p:attrName>
                                        </p:attrNameLst>
                                      </p:cBhvr>
                                      <p:to>
                                        <p:strVal val="visible"/>
                                      </p:to>
                                    </p:set>
                                    <p:animEffect filter="wipe(down)" transition="in">
                                      <p:cBhvr>
                                        <p:cTn dur="500" id="28"/>
                                        <p:tgtEl>
                                          <p:spTgt spid="9"/>
                                        </p:tgtEl>
                                      </p:cBhvr>
                                    </p:animEffect>
                                  </p:childTnLst>
                                </p:cTn>
                              </p:par>
                            </p:childTnLst>
                          </p:cTn>
                        </p:par>
                        <p:par>
                          <p:cTn fill="hold" id="29" nodeType="afterGroup">
                            <p:stCondLst>
                              <p:cond delay="2800"/>
                            </p:stCondLst>
                            <p:childTnLst>
                              <p:par>
                                <p:cTn fill="hold" id="30" nodeType="afterEffect" presetClass="entr" presetID="53" presetSubtype="0">
                                  <p:stCondLst>
                                    <p:cond delay="0"/>
                                  </p:stCondLst>
                                  <p:childTnLst>
                                    <p:set>
                                      <p:cBhvr>
                                        <p:cTn dur="1" fill="hold" id="31">
                                          <p:stCondLst>
                                            <p:cond delay="0"/>
                                          </p:stCondLst>
                                        </p:cTn>
                                        <p:tgtEl>
                                          <p:spTgt spid="18"/>
                                        </p:tgtEl>
                                        <p:attrNameLst>
                                          <p:attrName>style.visibility</p:attrName>
                                        </p:attrNameLst>
                                      </p:cBhvr>
                                      <p:to>
                                        <p:strVal val="visible"/>
                                      </p:to>
                                    </p:set>
                                    <p:anim calcmode="lin" valueType="num">
                                      <p:cBhvr>
                                        <p:cTn dur="500" fill="hold" id="32"/>
                                        <p:tgtEl>
                                          <p:spTgt spid="18"/>
                                        </p:tgtEl>
                                        <p:attrNameLst>
                                          <p:attrName>ppt_w</p:attrName>
                                        </p:attrNameLst>
                                      </p:cBhvr>
                                      <p:tavLst>
                                        <p:tav tm="0">
                                          <p:val>
                                            <p:fltVal val="0"/>
                                          </p:val>
                                        </p:tav>
                                        <p:tav tm="100000">
                                          <p:val>
                                            <p:strVal val="#ppt_w"/>
                                          </p:val>
                                        </p:tav>
                                      </p:tavLst>
                                    </p:anim>
                                    <p:anim calcmode="lin" valueType="num">
                                      <p:cBhvr>
                                        <p:cTn dur="500" fill="hold" id="33"/>
                                        <p:tgtEl>
                                          <p:spTgt spid="18"/>
                                        </p:tgtEl>
                                        <p:attrNameLst>
                                          <p:attrName>ppt_h</p:attrName>
                                        </p:attrNameLst>
                                      </p:cBhvr>
                                      <p:tavLst>
                                        <p:tav tm="0">
                                          <p:val>
                                            <p:fltVal val="0"/>
                                          </p:val>
                                        </p:tav>
                                        <p:tav tm="100000">
                                          <p:val>
                                            <p:strVal val="#ppt_h"/>
                                          </p:val>
                                        </p:tav>
                                      </p:tavLst>
                                    </p:anim>
                                    <p:animEffect filter="fade" transition="in">
                                      <p:cBhvr>
                                        <p:cTn dur="500" id="34"/>
                                        <p:tgtEl>
                                          <p:spTgt spid="18"/>
                                        </p:tgtEl>
                                      </p:cBhvr>
                                    </p:animEffect>
                                  </p:childTnLst>
                                </p:cTn>
                              </p:par>
                            </p:childTnLst>
                          </p:cTn>
                        </p:par>
                        <p:par>
                          <p:cTn fill="hold" id="35" nodeType="afterGroup">
                            <p:stCondLst>
                              <p:cond delay="3300"/>
                            </p:stCondLst>
                            <p:childTnLst>
                              <p:par>
                                <p:cTn fill="hold" grpId="0" id="36" nodeType="afterEffect" presetClass="entr" presetID="22" presetSubtype="4">
                                  <p:stCondLst>
                                    <p:cond delay="0"/>
                                  </p:stCondLst>
                                  <p:childTnLst>
                                    <p:set>
                                      <p:cBhvr>
                                        <p:cTn dur="1" fill="hold" id="37">
                                          <p:stCondLst>
                                            <p:cond delay="0"/>
                                          </p:stCondLst>
                                        </p:cTn>
                                        <p:tgtEl>
                                          <p:spTgt spid="14"/>
                                        </p:tgtEl>
                                        <p:attrNameLst>
                                          <p:attrName>style.visibility</p:attrName>
                                        </p:attrNameLst>
                                      </p:cBhvr>
                                      <p:to>
                                        <p:strVal val="visible"/>
                                      </p:to>
                                    </p:set>
                                    <p:animEffect filter="wipe(down)" transition="in">
                                      <p:cBhvr>
                                        <p:cTn dur="500" id="38"/>
                                        <p:tgtEl>
                                          <p:spTgt spid="14"/>
                                        </p:tgtEl>
                                      </p:cBhvr>
                                    </p:animEffect>
                                  </p:childTnLst>
                                </p:cTn>
                              </p:par>
                            </p:childTnLst>
                          </p:cTn>
                        </p:par>
                        <p:par>
                          <p:cTn fill="hold" id="39" nodeType="afterGroup">
                            <p:stCondLst>
                              <p:cond delay="3800"/>
                            </p:stCondLst>
                            <p:childTnLst>
                              <p:par>
                                <p:cTn fill="hold" grpId="0" id="40" nodeType="afterEffect" presetClass="entr" presetID="22" presetSubtype="4">
                                  <p:stCondLst>
                                    <p:cond delay="0"/>
                                  </p:stCondLst>
                                  <p:childTnLst>
                                    <p:set>
                                      <p:cBhvr>
                                        <p:cTn dur="1" fill="hold" id="41">
                                          <p:stCondLst>
                                            <p:cond delay="0"/>
                                          </p:stCondLst>
                                        </p:cTn>
                                        <p:tgtEl>
                                          <p:spTgt spid="15"/>
                                        </p:tgtEl>
                                        <p:attrNameLst>
                                          <p:attrName>style.visibility</p:attrName>
                                        </p:attrNameLst>
                                      </p:cBhvr>
                                      <p:to>
                                        <p:strVal val="visible"/>
                                      </p:to>
                                    </p:set>
                                    <p:animEffect filter="wipe(down)" transition="in">
                                      <p:cBhvr>
                                        <p:cTn dur="500" id="42"/>
                                        <p:tgtEl>
                                          <p:spTgt spid="15"/>
                                        </p:tgtEl>
                                      </p:cBhvr>
                                    </p:animEffect>
                                  </p:childTnLst>
                                </p:cTn>
                              </p:par>
                            </p:childTnLst>
                          </p:cTn>
                        </p:par>
                        <p:par>
                          <p:cTn fill="hold" id="43" nodeType="afterGroup">
                            <p:stCondLst>
                              <p:cond delay="4300"/>
                            </p:stCondLst>
                            <p:childTnLst>
                              <p:par>
                                <p:cTn fill="hold" grpId="0" id="44" nodeType="afterEffect" presetClass="entr" presetID="22" presetSubtype="4">
                                  <p:stCondLst>
                                    <p:cond delay="0"/>
                                  </p:stCondLst>
                                  <p:childTnLst>
                                    <p:set>
                                      <p:cBhvr>
                                        <p:cTn dur="1" fill="hold" id="45">
                                          <p:stCondLst>
                                            <p:cond delay="0"/>
                                          </p:stCondLst>
                                        </p:cTn>
                                        <p:tgtEl>
                                          <p:spTgt spid="16"/>
                                        </p:tgtEl>
                                        <p:attrNameLst>
                                          <p:attrName>style.visibility</p:attrName>
                                        </p:attrNameLst>
                                      </p:cBhvr>
                                      <p:to>
                                        <p:strVal val="visible"/>
                                      </p:to>
                                    </p:set>
                                    <p:animEffect filter="wipe(down)" transition="in">
                                      <p:cBhvr>
                                        <p:cTn dur="500" id="46"/>
                                        <p:tgtEl>
                                          <p:spTgt spid="16"/>
                                        </p:tgtEl>
                                      </p:cBhvr>
                                    </p:animEffect>
                                  </p:childTnLst>
                                </p:cTn>
                              </p:par>
                            </p:childTnLst>
                          </p:cTn>
                        </p:par>
                        <p:par>
                          <p:cTn fill="hold" id="47" nodeType="afterGroup">
                            <p:stCondLst>
                              <p:cond delay="4800"/>
                            </p:stCondLst>
                            <p:childTnLst>
                              <p:par>
                                <p:cTn fill="hold" grpId="0" id="48" nodeType="afterEffect" presetClass="entr" presetID="22" presetSubtype="4">
                                  <p:stCondLst>
                                    <p:cond delay="0"/>
                                  </p:stCondLst>
                                  <p:childTnLst>
                                    <p:set>
                                      <p:cBhvr>
                                        <p:cTn dur="1" fill="hold" id="49">
                                          <p:stCondLst>
                                            <p:cond delay="0"/>
                                          </p:stCondLst>
                                        </p:cTn>
                                        <p:tgtEl>
                                          <p:spTgt spid="17"/>
                                        </p:tgtEl>
                                        <p:attrNameLst>
                                          <p:attrName>style.visibility</p:attrName>
                                        </p:attrNameLst>
                                      </p:cBhvr>
                                      <p:to>
                                        <p:strVal val="visible"/>
                                      </p:to>
                                    </p:set>
                                    <p:animEffect filter="wipe(down)" transition="in">
                                      <p:cBhvr>
                                        <p:cTn dur="500" id="50"/>
                                        <p:tgtEl>
                                          <p:spTgt spid="17"/>
                                        </p:tgtEl>
                                      </p:cBhvr>
                                    </p:animEffect>
                                  </p:childTnLst>
                                </p:cTn>
                              </p:par>
                            </p:childTnLst>
                          </p:cTn>
                        </p:par>
                        <p:par>
                          <p:cTn fill="hold" id="51" nodeType="afterGroup">
                            <p:stCondLst>
                              <p:cond delay="5300"/>
                            </p:stCondLst>
                            <p:childTnLst>
                              <p:par>
                                <p:cTn fill="hold" grpId="0" id="52" nodeType="afterEffect" presetClass="entr" presetID="22" presetSubtype="8">
                                  <p:stCondLst>
                                    <p:cond delay="0"/>
                                  </p:stCondLst>
                                  <p:childTnLst>
                                    <p:set>
                                      <p:cBhvr>
                                        <p:cTn dur="1" fill="hold" id="53">
                                          <p:stCondLst>
                                            <p:cond delay="0"/>
                                          </p:stCondLst>
                                        </p:cTn>
                                        <p:tgtEl>
                                          <p:spTgt spid="10"/>
                                        </p:tgtEl>
                                        <p:attrNameLst>
                                          <p:attrName>style.visibility</p:attrName>
                                        </p:attrNameLst>
                                      </p:cBhvr>
                                      <p:to>
                                        <p:strVal val="visible"/>
                                      </p:to>
                                    </p:set>
                                    <p:animEffect filter="wipe(left)" transition="in">
                                      <p:cBhvr>
                                        <p:cTn dur="500" id="54"/>
                                        <p:tgtEl>
                                          <p:spTgt spid="10"/>
                                        </p:tgtEl>
                                      </p:cBhvr>
                                    </p:animEffect>
                                  </p:childTnLst>
                                </p:cTn>
                              </p:par>
                            </p:childTnLst>
                          </p:cTn>
                        </p:par>
                        <p:par>
                          <p:cTn fill="hold" id="55" nodeType="afterGroup">
                            <p:stCondLst>
                              <p:cond delay="5800"/>
                            </p:stCondLst>
                            <p:childTnLst>
                              <p:par>
                                <p:cTn fill="hold" grpId="0" id="56" nodeType="afterEffect" presetClass="entr" presetID="53" presetSubtype="0">
                                  <p:stCondLst>
                                    <p:cond delay="0"/>
                                  </p:stCondLst>
                                  <p:childTnLst>
                                    <p:set>
                                      <p:cBhvr>
                                        <p:cTn dur="1" fill="hold" id="57">
                                          <p:stCondLst>
                                            <p:cond delay="0"/>
                                          </p:stCondLst>
                                        </p:cTn>
                                        <p:tgtEl>
                                          <p:spTgt spid="30"/>
                                        </p:tgtEl>
                                        <p:attrNameLst>
                                          <p:attrName>style.visibility</p:attrName>
                                        </p:attrNameLst>
                                      </p:cBhvr>
                                      <p:to>
                                        <p:strVal val="visible"/>
                                      </p:to>
                                    </p:set>
                                    <p:anim calcmode="lin" valueType="num">
                                      <p:cBhvr>
                                        <p:cTn dur="500" fill="hold" id="58"/>
                                        <p:tgtEl>
                                          <p:spTgt spid="30"/>
                                        </p:tgtEl>
                                        <p:attrNameLst>
                                          <p:attrName>ppt_w</p:attrName>
                                        </p:attrNameLst>
                                      </p:cBhvr>
                                      <p:tavLst>
                                        <p:tav tm="0">
                                          <p:val>
                                            <p:fltVal val="0"/>
                                          </p:val>
                                        </p:tav>
                                        <p:tav tm="100000">
                                          <p:val>
                                            <p:strVal val="#ppt_w"/>
                                          </p:val>
                                        </p:tav>
                                      </p:tavLst>
                                    </p:anim>
                                    <p:anim calcmode="lin" valueType="num">
                                      <p:cBhvr>
                                        <p:cTn dur="500" fill="hold" id="59"/>
                                        <p:tgtEl>
                                          <p:spTgt spid="30"/>
                                        </p:tgtEl>
                                        <p:attrNameLst>
                                          <p:attrName>ppt_h</p:attrName>
                                        </p:attrNameLst>
                                      </p:cBhvr>
                                      <p:tavLst>
                                        <p:tav tm="0">
                                          <p:val>
                                            <p:fltVal val="0"/>
                                          </p:val>
                                        </p:tav>
                                        <p:tav tm="100000">
                                          <p:val>
                                            <p:strVal val="#ppt_h"/>
                                          </p:val>
                                        </p:tav>
                                      </p:tavLst>
                                    </p:anim>
                                    <p:animEffect filter="fade" transition="in">
                                      <p:cBhvr>
                                        <p:cTn dur="500" id="60"/>
                                        <p:tgtEl>
                                          <p:spTgt spid="30"/>
                                        </p:tgtEl>
                                      </p:cBhvr>
                                    </p:animEffect>
                                  </p:childTnLst>
                                </p:cTn>
                              </p:par>
                            </p:childTnLst>
                          </p:cTn>
                        </p:par>
                        <p:par>
                          <p:cTn fill="hold" id="61" nodeType="afterGroup">
                            <p:stCondLst>
                              <p:cond delay="6300"/>
                            </p:stCondLst>
                            <p:childTnLst>
                              <p:par>
                                <p:cTn fill="hold" grpId="0" id="62" nodeType="afterEffect" presetClass="entr" presetID="22" presetSubtype="8">
                                  <p:stCondLst>
                                    <p:cond delay="0"/>
                                  </p:stCondLst>
                                  <p:childTnLst>
                                    <p:set>
                                      <p:cBhvr>
                                        <p:cTn dur="1" fill="hold" id="63">
                                          <p:stCondLst>
                                            <p:cond delay="0"/>
                                          </p:stCondLst>
                                        </p:cTn>
                                        <p:tgtEl>
                                          <p:spTgt spid="11"/>
                                        </p:tgtEl>
                                        <p:attrNameLst>
                                          <p:attrName>style.visibility</p:attrName>
                                        </p:attrNameLst>
                                      </p:cBhvr>
                                      <p:to>
                                        <p:strVal val="visible"/>
                                      </p:to>
                                    </p:set>
                                    <p:animEffect filter="wipe(left)" transition="in">
                                      <p:cBhvr>
                                        <p:cTn dur="500" id="64"/>
                                        <p:tgtEl>
                                          <p:spTgt spid="11"/>
                                        </p:tgtEl>
                                      </p:cBhvr>
                                    </p:animEffect>
                                  </p:childTnLst>
                                </p:cTn>
                              </p:par>
                            </p:childTnLst>
                          </p:cTn>
                        </p:par>
                        <p:par>
                          <p:cTn fill="hold" id="65" nodeType="afterGroup">
                            <p:stCondLst>
                              <p:cond delay="6800"/>
                            </p:stCondLst>
                            <p:childTnLst>
                              <p:par>
                                <p:cTn fill="hold" grpId="0" id="66" nodeType="afterEffect" presetClass="entr" presetID="53" presetSubtype="0">
                                  <p:stCondLst>
                                    <p:cond delay="0"/>
                                  </p:stCondLst>
                                  <p:childTnLst>
                                    <p:set>
                                      <p:cBhvr>
                                        <p:cTn dur="1" fill="hold" id="67">
                                          <p:stCondLst>
                                            <p:cond delay="0"/>
                                          </p:stCondLst>
                                        </p:cTn>
                                        <p:tgtEl>
                                          <p:spTgt spid="29"/>
                                        </p:tgtEl>
                                        <p:attrNameLst>
                                          <p:attrName>style.visibility</p:attrName>
                                        </p:attrNameLst>
                                      </p:cBhvr>
                                      <p:to>
                                        <p:strVal val="visible"/>
                                      </p:to>
                                    </p:set>
                                    <p:anim calcmode="lin" valueType="num">
                                      <p:cBhvr>
                                        <p:cTn dur="500" fill="hold" id="68"/>
                                        <p:tgtEl>
                                          <p:spTgt spid="29"/>
                                        </p:tgtEl>
                                        <p:attrNameLst>
                                          <p:attrName>ppt_w</p:attrName>
                                        </p:attrNameLst>
                                      </p:cBhvr>
                                      <p:tavLst>
                                        <p:tav tm="0">
                                          <p:val>
                                            <p:fltVal val="0"/>
                                          </p:val>
                                        </p:tav>
                                        <p:tav tm="100000">
                                          <p:val>
                                            <p:strVal val="#ppt_w"/>
                                          </p:val>
                                        </p:tav>
                                      </p:tavLst>
                                    </p:anim>
                                    <p:anim calcmode="lin" valueType="num">
                                      <p:cBhvr>
                                        <p:cTn dur="500" fill="hold" id="69"/>
                                        <p:tgtEl>
                                          <p:spTgt spid="29"/>
                                        </p:tgtEl>
                                        <p:attrNameLst>
                                          <p:attrName>ppt_h</p:attrName>
                                        </p:attrNameLst>
                                      </p:cBhvr>
                                      <p:tavLst>
                                        <p:tav tm="0">
                                          <p:val>
                                            <p:fltVal val="0"/>
                                          </p:val>
                                        </p:tav>
                                        <p:tav tm="100000">
                                          <p:val>
                                            <p:strVal val="#ppt_h"/>
                                          </p:val>
                                        </p:tav>
                                      </p:tavLst>
                                    </p:anim>
                                    <p:animEffect filter="fade" transition="in">
                                      <p:cBhvr>
                                        <p:cTn dur="500" id="70"/>
                                        <p:tgtEl>
                                          <p:spTgt spid="29"/>
                                        </p:tgtEl>
                                      </p:cBhvr>
                                    </p:animEffect>
                                  </p:childTnLst>
                                </p:cTn>
                              </p:par>
                            </p:childTnLst>
                          </p:cTn>
                        </p:par>
                        <p:par>
                          <p:cTn fill="hold" id="71" nodeType="afterGroup">
                            <p:stCondLst>
                              <p:cond delay="7300"/>
                            </p:stCondLst>
                            <p:childTnLst>
                              <p:par>
                                <p:cTn fill="hold" grpId="0" id="72" nodeType="afterEffect" presetClass="entr" presetID="22" presetSubtype="8">
                                  <p:stCondLst>
                                    <p:cond delay="0"/>
                                  </p:stCondLst>
                                  <p:childTnLst>
                                    <p:set>
                                      <p:cBhvr>
                                        <p:cTn dur="1" fill="hold" id="73">
                                          <p:stCondLst>
                                            <p:cond delay="0"/>
                                          </p:stCondLst>
                                        </p:cTn>
                                        <p:tgtEl>
                                          <p:spTgt spid="12"/>
                                        </p:tgtEl>
                                        <p:attrNameLst>
                                          <p:attrName>style.visibility</p:attrName>
                                        </p:attrNameLst>
                                      </p:cBhvr>
                                      <p:to>
                                        <p:strVal val="visible"/>
                                      </p:to>
                                    </p:set>
                                    <p:animEffect filter="wipe(left)" transition="in">
                                      <p:cBhvr>
                                        <p:cTn dur="500" id="74"/>
                                        <p:tgtEl>
                                          <p:spTgt spid="12"/>
                                        </p:tgtEl>
                                      </p:cBhvr>
                                    </p:animEffect>
                                  </p:childTnLst>
                                </p:cTn>
                              </p:par>
                            </p:childTnLst>
                          </p:cTn>
                        </p:par>
                        <p:par>
                          <p:cTn fill="hold" id="75" nodeType="afterGroup">
                            <p:stCondLst>
                              <p:cond delay="7800"/>
                            </p:stCondLst>
                            <p:childTnLst>
                              <p:par>
                                <p:cTn fill="hold" grpId="0" id="76" nodeType="afterEffect" presetClass="entr" presetID="53" presetSubtype="0">
                                  <p:stCondLst>
                                    <p:cond delay="0"/>
                                  </p:stCondLst>
                                  <p:childTnLst>
                                    <p:set>
                                      <p:cBhvr>
                                        <p:cTn dur="1" fill="hold" id="77">
                                          <p:stCondLst>
                                            <p:cond delay="0"/>
                                          </p:stCondLst>
                                        </p:cTn>
                                        <p:tgtEl>
                                          <p:spTgt spid="28"/>
                                        </p:tgtEl>
                                        <p:attrNameLst>
                                          <p:attrName>style.visibility</p:attrName>
                                        </p:attrNameLst>
                                      </p:cBhvr>
                                      <p:to>
                                        <p:strVal val="visible"/>
                                      </p:to>
                                    </p:set>
                                    <p:anim calcmode="lin" valueType="num">
                                      <p:cBhvr>
                                        <p:cTn dur="500" fill="hold" id="78"/>
                                        <p:tgtEl>
                                          <p:spTgt spid="28"/>
                                        </p:tgtEl>
                                        <p:attrNameLst>
                                          <p:attrName>ppt_w</p:attrName>
                                        </p:attrNameLst>
                                      </p:cBhvr>
                                      <p:tavLst>
                                        <p:tav tm="0">
                                          <p:val>
                                            <p:fltVal val="0"/>
                                          </p:val>
                                        </p:tav>
                                        <p:tav tm="100000">
                                          <p:val>
                                            <p:strVal val="#ppt_w"/>
                                          </p:val>
                                        </p:tav>
                                      </p:tavLst>
                                    </p:anim>
                                    <p:anim calcmode="lin" valueType="num">
                                      <p:cBhvr>
                                        <p:cTn dur="500" fill="hold" id="79"/>
                                        <p:tgtEl>
                                          <p:spTgt spid="28"/>
                                        </p:tgtEl>
                                        <p:attrNameLst>
                                          <p:attrName>ppt_h</p:attrName>
                                        </p:attrNameLst>
                                      </p:cBhvr>
                                      <p:tavLst>
                                        <p:tav tm="0">
                                          <p:val>
                                            <p:fltVal val="0"/>
                                          </p:val>
                                        </p:tav>
                                        <p:tav tm="100000">
                                          <p:val>
                                            <p:strVal val="#ppt_h"/>
                                          </p:val>
                                        </p:tav>
                                      </p:tavLst>
                                    </p:anim>
                                    <p:animEffect filter="fade" transition="in">
                                      <p:cBhvr>
                                        <p:cTn dur="500" id="80"/>
                                        <p:tgtEl>
                                          <p:spTgt spid="28"/>
                                        </p:tgtEl>
                                      </p:cBhvr>
                                    </p:animEffect>
                                  </p:childTnLst>
                                </p:cTn>
                              </p:par>
                            </p:childTnLst>
                          </p:cTn>
                        </p:par>
                        <p:par>
                          <p:cTn fill="hold" id="81" nodeType="afterGroup">
                            <p:stCondLst>
                              <p:cond delay="8300"/>
                            </p:stCondLst>
                            <p:childTnLst>
                              <p:par>
                                <p:cTn fill="hold" grpId="0" id="82" nodeType="afterEffect" presetClass="entr" presetID="22" presetSubtype="8">
                                  <p:stCondLst>
                                    <p:cond delay="0"/>
                                  </p:stCondLst>
                                  <p:childTnLst>
                                    <p:set>
                                      <p:cBhvr>
                                        <p:cTn dur="1" fill="hold" id="83">
                                          <p:stCondLst>
                                            <p:cond delay="0"/>
                                          </p:stCondLst>
                                        </p:cTn>
                                        <p:tgtEl>
                                          <p:spTgt spid="13"/>
                                        </p:tgtEl>
                                        <p:attrNameLst>
                                          <p:attrName>style.visibility</p:attrName>
                                        </p:attrNameLst>
                                      </p:cBhvr>
                                      <p:to>
                                        <p:strVal val="visible"/>
                                      </p:to>
                                    </p:set>
                                    <p:animEffect filter="wipe(left)" transition="in">
                                      <p:cBhvr>
                                        <p:cTn dur="500" id="84"/>
                                        <p:tgtEl>
                                          <p:spTgt spid="13"/>
                                        </p:tgtEl>
                                      </p:cBhvr>
                                    </p:animEffect>
                                  </p:childTnLst>
                                </p:cTn>
                              </p:par>
                            </p:childTnLst>
                          </p:cTn>
                        </p:par>
                        <p:par>
                          <p:cTn fill="hold" id="85" nodeType="afterGroup">
                            <p:stCondLst>
                              <p:cond delay="8800"/>
                            </p:stCondLst>
                            <p:childTnLst>
                              <p:par>
                                <p:cTn fill="hold" grpId="0" id="86" nodeType="afterEffect" presetClass="entr" presetID="53" presetSubtype="0">
                                  <p:stCondLst>
                                    <p:cond delay="0"/>
                                  </p:stCondLst>
                                  <p:childTnLst>
                                    <p:set>
                                      <p:cBhvr>
                                        <p:cTn dur="1" fill="hold" id="87">
                                          <p:stCondLst>
                                            <p:cond delay="0"/>
                                          </p:stCondLst>
                                        </p:cTn>
                                        <p:tgtEl>
                                          <p:spTgt spid="27"/>
                                        </p:tgtEl>
                                        <p:attrNameLst>
                                          <p:attrName>style.visibility</p:attrName>
                                        </p:attrNameLst>
                                      </p:cBhvr>
                                      <p:to>
                                        <p:strVal val="visible"/>
                                      </p:to>
                                    </p:set>
                                    <p:anim calcmode="lin" valueType="num">
                                      <p:cBhvr>
                                        <p:cTn dur="500" fill="hold" id="88"/>
                                        <p:tgtEl>
                                          <p:spTgt spid="27"/>
                                        </p:tgtEl>
                                        <p:attrNameLst>
                                          <p:attrName>ppt_w</p:attrName>
                                        </p:attrNameLst>
                                      </p:cBhvr>
                                      <p:tavLst>
                                        <p:tav tm="0">
                                          <p:val>
                                            <p:fltVal val="0"/>
                                          </p:val>
                                        </p:tav>
                                        <p:tav tm="100000">
                                          <p:val>
                                            <p:strVal val="#ppt_w"/>
                                          </p:val>
                                        </p:tav>
                                      </p:tavLst>
                                    </p:anim>
                                    <p:anim calcmode="lin" valueType="num">
                                      <p:cBhvr>
                                        <p:cTn dur="500" fill="hold" id="89"/>
                                        <p:tgtEl>
                                          <p:spTgt spid="27"/>
                                        </p:tgtEl>
                                        <p:attrNameLst>
                                          <p:attrName>ppt_h</p:attrName>
                                        </p:attrNameLst>
                                      </p:cBhvr>
                                      <p:tavLst>
                                        <p:tav tm="0">
                                          <p:val>
                                            <p:fltVal val="0"/>
                                          </p:val>
                                        </p:tav>
                                        <p:tav tm="100000">
                                          <p:val>
                                            <p:strVal val="#ppt_h"/>
                                          </p:val>
                                        </p:tav>
                                      </p:tavLst>
                                    </p:anim>
                                    <p:animEffect filter="fade" transition="in">
                                      <p:cBhvr>
                                        <p:cTn dur="500" id="90"/>
                                        <p:tgtEl>
                                          <p:spTgt spid="27"/>
                                        </p:tgtEl>
                                      </p:cBhvr>
                                    </p:animEffect>
                                  </p:childTnLst>
                                </p:cTn>
                              </p:par>
                            </p:childTnLst>
                          </p:cTn>
                        </p:par>
                        <p:par>
                          <p:cTn fill="hold" id="91" nodeType="afterGroup">
                            <p:stCondLst>
                              <p:cond delay="9300"/>
                            </p:stCondLst>
                            <p:childTnLst>
                              <p:par>
                                <p:cTn fill="hold" id="92" nodeType="afterEffect" presetClass="entr" presetID="2" presetSubtype="8">
                                  <p:stCondLst>
                                    <p:cond delay="0"/>
                                  </p:stCondLst>
                                  <p:childTnLst>
                                    <p:set>
                                      <p:cBhvr>
                                        <p:cTn dur="1" fill="hold" id="93">
                                          <p:stCondLst>
                                            <p:cond delay="0"/>
                                          </p:stCondLst>
                                        </p:cTn>
                                        <p:tgtEl>
                                          <p:spTgt spid="31"/>
                                        </p:tgtEl>
                                        <p:attrNameLst>
                                          <p:attrName>style.visibility</p:attrName>
                                        </p:attrNameLst>
                                      </p:cBhvr>
                                      <p:to>
                                        <p:strVal val="visible"/>
                                      </p:to>
                                    </p:set>
                                    <p:anim calcmode="lin" valueType="num">
                                      <p:cBhvr additive="base">
                                        <p:cTn dur="500" fill="hold" id="94"/>
                                        <p:tgtEl>
                                          <p:spTgt spid="31"/>
                                        </p:tgtEl>
                                        <p:attrNameLst>
                                          <p:attrName>ppt_x</p:attrName>
                                        </p:attrNameLst>
                                      </p:cBhvr>
                                      <p:tavLst>
                                        <p:tav tm="0">
                                          <p:val>
                                            <p:strVal val="0-#ppt_w/2"/>
                                          </p:val>
                                        </p:tav>
                                        <p:tav tm="100000">
                                          <p:val>
                                            <p:strVal val="#ppt_x"/>
                                          </p:val>
                                        </p:tav>
                                      </p:tavLst>
                                    </p:anim>
                                    <p:anim calcmode="lin" valueType="num">
                                      <p:cBhvr additive="base">
                                        <p:cTn dur="500" fill="hold" id="95"/>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P grpId="0" spid="10"/>
      <p:bldP grpId="0" spid="11"/>
      <p:bldP grpId="0" spid="12"/>
      <p:bldP grpId="0" spid="13"/>
      <p:bldP grpId="0" spid="14"/>
      <p:bldP grpId="0" spid="15"/>
      <p:bldP grpId="0" spid="16"/>
      <p:bldP grpId="0" spid="17"/>
      <p:bldP grpId="0" spid="27"/>
      <p:bldP grpId="0" spid="28"/>
      <p:bldP grpId="0" spid="29"/>
      <p:bldP grpId="0" spid="30"/>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sp>
        <p:nvSpPr>
          <p:cNvPr id="8" name="Rectangle 3"/>
          <p:cNvSpPr/>
          <p:nvPr/>
        </p:nvSpPr>
        <p:spPr>
          <a:xfrm>
            <a:off x="0" y="1814119"/>
            <a:ext cx="3314700" cy="914400"/>
          </a:xfrm>
          <a:prstGeom prst="rect">
            <a:avLst/>
          </a:prstGeom>
          <a:solidFill>
            <a:schemeClr val="bg2">
              <a:lumMod val="25000"/>
            </a:schemeClr>
          </a:solidFill>
          <a:ln>
            <a:noFill/>
          </a:ln>
        </p:spPr>
        <p:style>
          <a:lnRef idx="2">
            <a:schemeClr val="accent1">
              <a:shade val="50000"/>
            </a:schemeClr>
          </a:lnRef>
          <a:fillRef idx="4294967295">
            <a:schemeClr val="dk2"/>
          </a:fillRef>
          <a:effectRef idx="0">
            <a:schemeClr val="accent1"/>
          </a:effectRef>
          <a:fontRef idx="minor">
            <a:schemeClr val="lt1"/>
          </a:fontRef>
        </p:style>
        <p:txBody>
          <a:bodyPr anchor="ctr" rtlCol="0"/>
          <a:lstStyle/>
          <a:p>
            <a:pPr algn="ctr"/>
            <a:endParaRPr lang="en-US"/>
          </a:p>
        </p:txBody>
      </p:sp>
      <p:sp>
        <p:nvSpPr>
          <p:cNvPr id="9" name="Rectangle 29"/>
          <p:cNvSpPr/>
          <p:nvPr/>
        </p:nvSpPr>
        <p:spPr>
          <a:xfrm>
            <a:off x="3462500" y="4450463"/>
            <a:ext cx="8729500" cy="914400"/>
          </a:xfrm>
          <a:prstGeom prst="rect">
            <a:avLst/>
          </a:prstGeom>
          <a:solidFill>
            <a:schemeClr val="bg2">
              <a:lumMod val="25000"/>
            </a:schemeClr>
          </a:solidFill>
          <a:ln>
            <a:noFill/>
          </a:ln>
        </p:spPr>
        <p:style>
          <a:lnRef idx="2">
            <a:schemeClr val="accent1">
              <a:shade val="50000"/>
            </a:schemeClr>
          </a:lnRef>
          <a:fillRef idx="4294967295">
            <a:schemeClr val="dk2"/>
          </a:fillRef>
          <a:effectRef idx="0">
            <a:schemeClr val="accent1"/>
          </a:effectRef>
          <a:fontRef idx="minor">
            <a:schemeClr val="lt1"/>
          </a:fontRef>
        </p:style>
        <p:txBody>
          <a:bodyPr anchor="ctr" rtlCol="0"/>
          <a:lstStyle/>
          <a:p>
            <a:pPr algn="ctr" indent="-285750" marL="285750">
              <a:buFont charset="2" panose="05000000000000000000" pitchFamily="2" typeface="Wingdings"/>
              <a:buChar char="n"/>
            </a:pPr>
            <a:r>
              <a:rPr altLang="en-US" lang="zh-CN" smtClean="0" sz="1600">
                <a:latin charset="-122" pitchFamily="34" typeface="微软雅黑"/>
                <a:ea charset="-122" pitchFamily="34" typeface="微软雅黑"/>
              </a:rPr>
              <a:t>点击此处添加文字内容点击此处添加文字内容点击此处添加文字内容点击此处添加文字内容</a:t>
            </a:r>
          </a:p>
        </p:txBody>
      </p:sp>
      <p:sp>
        <p:nvSpPr>
          <p:cNvPr id="10" name="Rectangle 18"/>
          <p:cNvSpPr/>
          <p:nvPr/>
        </p:nvSpPr>
        <p:spPr>
          <a:xfrm>
            <a:off x="6662901" y="1813680"/>
            <a:ext cx="3123546" cy="2535183"/>
          </a:xfrm>
          <a:prstGeom prst="rect">
            <a:avLst/>
          </a:prstGeom>
          <a:solidFill>
            <a:srgbClr val="C00000"/>
          </a:solidFill>
          <a:ln>
            <a:noFill/>
          </a:ln>
        </p:spPr>
        <p:style>
          <a:lnRef idx="2">
            <a:schemeClr val="accent1">
              <a:shade val="50000"/>
            </a:schemeClr>
          </a:lnRef>
          <a:fillRef idx="4294967295">
            <a:schemeClr val="dk2"/>
          </a:fillRef>
          <a:effectRef idx="0">
            <a:schemeClr val="accent1"/>
          </a:effectRef>
          <a:fontRef idx="minor">
            <a:schemeClr val="lt1"/>
          </a:fontRef>
        </p:style>
        <p:txBody>
          <a:bodyPr anchor="ctr" rtlCol="0"/>
          <a:lstStyle/>
          <a:p>
            <a:pPr algn="ctr" indent="-285750" marL="285750">
              <a:buFont charset="2" panose="05000000000000000000" pitchFamily="2" typeface="Wingdings"/>
              <a:buChar char="n"/>
            </a:pPr>
            <a:r>
              <a:rPr altLang="en-US" lang="zh-CN" smtClean="0" sz="1600">
                <a:latin charset="-122" pitchFamily="34" typeface="微软雅黑"/>
                <a:ea charset="-122" pitchFamily="34" typeface="微软雅黑"/>
              </a:rPr>
              <a:t>添加文字内容</a:t>
            </a:r>
          </a:p>
          <a:p>
            <a:pPr algn="ctr" indent="-285750" marL="285750">
              <a:buFont charset="2" panose="05000000000000000000" pitchFamily="2" typeface="Wingdings"/>
              <a:buChar char="n"/>
            </a:pPr>
            <a:endParaRPr altLang="en-US" lang="zh-CN" smtClean="0" sz="1600">
              <a:latin charset="-122" pitchFamily="34" typeface="微软雅黑"/>
              <a:ea charset="-122" pitchFamily="34" typeface="微软雅黑"/>
            </a:endParaRPr>
          </a:p>
          <a:p>
            <a:pPr algn="ctr" indent="-285750" marL="285750">
              <a:buFont charset="2" panose="05000000000000000000" pitchFamily="2" typeface="Wingdings"/>
              <a:buChar char="n"/>
            </a:pPr>
            <a:r>
              <a:rPr altLang="en-US" lang="zh-CN" smtClean="0" sz="1600">
                <a:latin charset="-122" pitchFamily="34" typeface="微软雅黑"/>
                <a:ea charset="-122" pitchFamily="34" typeface="微软雅黑"/>
              </a:rPr>
              <a:t>添加文字内容</a:t>
            </a:r>
          </a:p>
          <a:p>
            <a:pPr algn="ctr" indent="-285750" marL="285750">
              <a:buFont charset="2" panose="05000000000000000000" pitchFamily="2" typeface="Wingdings"/>
              <a:buChar char="n"/>
            </a:pPr>
            <a:endParaRPr altLang="en-US" lang="zh-CN" smtClean="0" sz="1600">
              <a:latin charset="-122" pitchFamily="34" typeface="微软雅黑"/>
              <a:ea charset="-122" pitchFamily="34" typeface="微软雅黑"/>
            </a:endParaRPr>
          </a:p>
          <a:p>
            <a:pPr algn="ctr" indent="-285750" marL="285750">
              <a:buFont charset="2" panose="05000000000000000000" pitchFamily="2" typeface="Wingdings"/>
              <a:buChar char="n"/>
            </a:pPr>
            <a:r>
              <a:rPr altLang="en-US" lang="zh-CN" smtClean="0" sz="1600">
                <a:latin charset="-122" pitchFamily="34" typeface="微软雅黑"/>
                <a:ea charset="-122" pitchFamily="34" typeface="微软雅黑"/>
              </a:rPr>
              <a:t>添加文字内容</a:t>
            </a:r>
          </a:p>
          <a:p>
            <a:pPr algn="ctr" indent="-285750" marL="285750">
              <a:buFont charset="2" panose="05000000000000000000" pitchFamily="2" typeface="Wingdings"/>
              <a:buChar char="n"/>
            </a:pPr>
            <a:endParaRPr altLang="en-US" lang="zh-CN" smtClean="0" sz="1600">
              <a:latin charset="-122" pitchFamily="34" typeface="微软雅黑"/>
              <a:ea charset="-122" pitchFamily="34" typeface="微软雅黑"/>
            </a:endParaRPr>
          </a:p>
          <a:p>
            <a:pPr algn="ctr" indent="-285750" marL="285750">
              <a:buFont charset="2" panose="05000000000000000000" pitchFamily="2" typeface="Wingdings"/>
              <a:buChar char="n"/>
            </a:pPr>
            <a:r>
              <a:rPr altLang="en-US" lang="zh-CN" smtClean="0" sz="1600">
                <a:latin charset="-122" pitchFamily="34" typeface="微软雅黑"/>
                <a:ea charset="-122" pitchFamily="34" typeface="微软雅黑"/>
              </a:rPr>
              <a:t>添加文字内容</a:t>
            </a:r>
          </a:p>
        </p:txBody>
      </p:sp>
      <p:sp>
        <p:nvSpPr>
          <p:cNvPr id="11" name="Rectangle 44"/>
          <p:cNvSpPr/>
          <p:nvPr/>
        </p:nvSpPr>
        <p:spPr>
          <a:xfrm>
            <a:off x="3462500" y="1813680"/>
            <a:ext cx="3052601" cy="2535183"/>
          </a:xfrm>
          <a:prstGeom prst="rect">
            <a:avLst/>
          </a:prstGeom>
          <a:blipFill dpi="0" rotWithShape="1">
            <a:blip r:embed="rId4">
              <a:extLst>
                <a:ext uri="{28A0092B-C50C-407E-A947-70E740481C1C}">
                  <a14:useLocalDpi val="0"/>
                </a:ext>
              </a:extLst>
            </a:blip>
            <a:stretch>
              <a:fillRect/>
            </a:stretch>
          </a:blipFill>
          <a:ln>
            <a:noFill/>
          </a:ln>
        </p:spPr>
        <p:style>
          <a:lnRef idx="2">
            <a:schemeClr val="accent1">
              <a:shade val="50000"/>
            </a:schemeClr>
          </a:lnRef>
          <a:fillRef idx="4294967295">
            <a:schemeClr val="dk2"/>
          </a:fillRef>
          <a:effectRef idx="0">
            <a:schemeClr val="accent1"/>
          </a:effectRef>
          <a:fontRef idx="minor">
            <a:schemeClr val="lt1"/>
          </a:fontRef>
        </p:style>
        <p:txBody>
          <a:bodyPr anchor="ctr" rtlCol="0"/>
          <a:lstStyle/>
          <a:p>
            <a:pPr algn="ctr"/>
            <a:endParaRPr lang="en-US"/>
          </a:p>
        </p:txBody>
      </p:sp>
      <p:sp>
        <p:nvSpPr>
          <p:cNvPr id="12" name="矩形 11"/>
          <p:cNvSpPr/>
          <p:nvPr/>
        </p:nvSpPr>
        <p:spPr>
          <a:xfrm>
            <a:off x="311778" y="3127024"/>
            <a:ext cx="3150722" cy="1310640"/>
          </a:xfrm>
          <a:prstGeom prst="rect">
            <a:avLst/>
          </a:prstGeom>
        </p:spPr>
        <p:txBody>
          <a:bodyPr wrap="square">
            <a:spAutoFit/>
          </a:bodyPr>
          <a:lstStyle/>
          <a:p>
            <a:pPr>
              <a:lnSpc>
                <a:spcPct val="125000"/>
              </a:lnSpc>
            </a:pPr>
            <a:r>
              <a:rPr altLang="en-US" b="1" lang="zh-CN" smtClean="0" sz="1600">
                <a:latin charset="-122" pitchFamily="34" typeface="微软雅黑"/>
                <a:ea charset="-122" pitchFamily="34" typeface="微软雅黑"/>
              </a:rPr>
              <a:t>标题一</a:t>
            </a:r>
          </a:p>
          <a:p>
            <a:pPr>
              <a:lnSpc>
                <a:spcPct val="125000"/>
              </a:lnSpc>
            </a:pPr>
            <a:r>
              <a:rPr altLang="en-US" b="1" lang="zh-CN" smtClean="0" sz="1600">
                <a:latin charset="-122" pitchFamily="34" typeface="微软雅黑"/>
                <a:ea charset="-122" pitchFamily="34" typeface="微软雅黑"/>
              </a:rPr>
              <a:t>点击此处添加文字内容点击此处添加文字内容点击此处添加文字内容点击此处添加文字内容</a:t>
            </a:r>
          </a:p>
        </p:txBody>
      </p:sp>
      <p:sp>
        <p:nvSpPr>
          <p:cNvPr id="13" name="矩形 12"/>
          <p:cNvSpPr/>
          <p:nvPr/>
        </p:nvSpPr>
        <p:spPr>
          <a:xfrm>
            <a:off x="311778" y="4758240"/>
            <a:ext cx="3150722" cy="1310640"/>
          </a:xfrm>
          <a:prstGeom prst="rect">
            <a:avLst/>
          </a:prstGeom>
        </p:spPr>
        <p:txBody>
          <a:bodyPr wrap="square">
            <a:spAutoFit/>
          </a:bodyPr>
          <a:lstStyle/>
          <a:p>
            <a:pPr>
              <a:lnSpc>
                <a:spcPct val="125000"/>
              </a:lnSpc>
            </a:pPr>
            <a:r>
              <a:rPr altLang="en-US" b="1" lang="zh-CN" smtClean="0" sz="1600">
                <a:latin charset="-122" pitchFamily="34" typeface="微软雅黑"/>
                <a:ea charset="-122" pitchFamily="34" typeface="微软雅黑"/>
              </a:rPr>
              <a:t>标题二</a:t>
            </a:r>
          </a:p>
          <a:p>
            <a:pPr>
              <a:lnSpc>
                <a:spcPct val="125000"/>
              </a:lnSpc>
            </a:pPr>
            <a:r>
              <a:rPr altLang="en-US" b="1" lang="zh-CN" smtClean="0" sz="1600">
                <a:latin charset="-122" pitchFamily="34" typeface="微软雅黑"/>
                <a:ea charset="-122" pitchFamily="34" typeface="微软雅黑"/>
              </a:rPr>
              <a:t>点击此处添加文字内容点击此处添加文字内容点击此处添加文字内容点击此处添加文字内容</a:t>
            </a:r>
          </a:p>
        </p:txBody>
      </p:sp>
    </p:spTree>
    <p:extLst>
      <p:ext uri="{BB962C8B-B14F-4D97-AF65-F5344CB8AC3E}">
        <p14:creationId val="301959648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grpId="0" id="22" nodeType="afterEffect" presetClass="entr" presetID="10"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500" id="24"/>
                                        <p:tgtEl>
                                          <p:spTgt spid="8"/>
                                        </p:tgtEl>
                                      </p:cBhvr>
                                    </p:animEffect>
                                  </p:childTnLst>
                                </p:cTn>
                              </p:par>
                            </p:childTnLst>
                          </p:cTn>
                        </p:par>
                        <p:par>
                          <p:cTn fill="hold" id="25" nodeType="afterGroup">
                            <p:stCondLst>
                              <p:cond delay="2300"/>
                            </p:stCondLst>
                            <p:childTnLst>
                              <p:par>
                                <p:cTn fill="hold" grpId="0" id="26" nodeType="afterEffect" presetClass="entr" presetID="10" presetSubtype="0">
                                  <p:stCondLst>
                                    <p:cond delay="0"/>
                                  </p:stCondLst>
                                  <p:childTnLst>
                                    <p:set>
                                      <p:cBhvr>
                                        <p:cTn dur="1" fill="hold" id="27">
                                          <p:stCondLst>
                                            <p:cond delay="0"/>
                                          </p:stCondLst>
                                        </p:cTn>
                                        <p:tgtEl>
                                          <p:spTgt spid="11"/>
                                        </p:tgtEl>
                                        <p:attrNameLst>
                                          <p:attrName>style.visibility</p:attrName>
                                        </p:attrNameLst>
                                      </p:cBhvr>
                                      <p:to>
                                        <p:strVal val="visible"/>
                                      </p:to>
                                    </p:set>
                                    <p:animEffect filter="fade" transition="in">
                                      <p:cBhvr>
                                        <p:cTn dur="500" id="28"/>
                                        <p:tgtEl>
                                          <p:spTgt spid="11"/>
                                        </p:tgtEl>
                                      </p:cBhvr>
                                    </p:animEffect>
                                  </p:childTnLst>
                                </p:cTn>
                              </p:par>
                            </p:childTnLst>
                          </p:cTn>
                        </p:par>
                        <p:par>
                          <p:cTn fill="hold" id="29" nodeType="afterGroup">
                            <p:stCondLst>
                              <p:cond delay="2800"/>
                            </p:stCondLst>
                            <p:childTnLst>
                              <p:par>
                                <p:cTn fill="hold" grpId="0" id="30" nodeType="afterEffect" presetClass="entr" presetID="10" presetSubtype="0">
                                  <p:stCondLst>
                                    <p:cond delay="0"/>
                                  </p:stCondLst>
                                  <p:iterate type="lt">
                                    <p:tmPct val="10000"/>
                                  </p:iterate>
                                  <p:childTnLst>
                                    <p:set>
                                      <p:cBhvr>
                                        <p:cTn dur="1" fill="hold" id="31">
                                          <p:stCondLst>
                                            <p:cond delay="0"/>
                                          </p:stCondLst>
                                        </p:cTn>
                                        <p:tgtEl>
                                          <p:spTgt spid="12"/>
                                        </p:tgtEl>
                                        <p:attrNameLst>
                                          <p:attrName>style.visibility</p:attrName>
                                        </p:attrNameLst>
                                      </p:cBhvr>
                                      <p:to>
                                        <p:strVal val="visible"/>
                                      </p:to>
                                    </p:set>
                                    <p:animEffect filter="fade" transition="in">
                                      <p:cBhvr>
                                        <p:cTn dur="500" id="32"/>
                                        <p:tgtEl>
                                          <p:spTgt spid="12"/>
                                        </p:tgtEl>
                                      </p:cBhvr>
                                    </p:animEffect>
                                  </p:childTnLst>
                                </p:cTn>
                              </p:par>
                            </p:childTnLst>
                          </p:cTn>
                        </p:par>
                        <p:par>
                          <p:cTn fill="hold" id="33" nodeType="afterGroup">
                            <p:stCondLst>
                              <p:cond delay="3300"/>
                            </p:stCondLst>
                            <p:childTnLst>
                              <p:par>
                                <p:cTn fill="hold" grpId="0" id="34" nodeType="afterEffect" presetClass="entr" presetID="10" presetSubtype="0">
                                  <p:stCondLst>
                                    <p:cond delay="0"/>
                                  </p:stCondLst>
                                  <p:childTnLst>
                                    <p:set>
                                      <p:cBhvr>
                                        <p:cTn dur="1" fill="hold" id="35">
                                          <p:stCondLst>
                                            <p:cond delay="0"/>
                                          </p:stCondLst>
                                        </p:cTn>
                                        <p:tgtEl>
                                          <p:spTgt spid="10"/>
                                        </p:tgtEl>
                                        <p:attrNameLst>
                                          <p:attrName>style.visibility</p:attrName>
                                        </p:attrNameLst>
                                      </p:cBhvr>
                                      <p:to>
                                        <p:strVal val="visible"/>
                                      </p:to>
                                    </p:set>
                                    <p:animEffect filter="fade" transition="in">
                                      <p:cBhvr>
                                        <p:cTn dur="500" id="36"/>
                                        <p:tgtEl>
                                          <p:spTgt spid="10"/>
                                        </p:tgtEl>
                                      </p:cBhvr>
                                    </p:animEffect>
                                  </p:childTnLst>
                                </p:cTn>
                              </p:par>
                            </p:childTnLst>
                          </p:cTn>
                        </p:par>
                        <p:par>
                          <p:cTn fill="hold" id="37" nodeType="afterGroup">
                            <p:stCondLst>
                              <p:cond delay="3800"/>
                            </p:stCondLst>
                            <p:childTnLst>
                              <p:par>
                                <p:cTn fill="hold" grpId="0" id="38" nodeType="afterEffect" presetClass="entr" presetID="10" presetSubtype="0">
                                  <p:stCondLst>
                                    <p:cond delay="0"/>
                                  </p:stCondLst>
                                  <p:childTnLst>
                                    <p:set>
                                      <p:cBhvr>
                                        <p:cTn dur="1" fill="hold" id="39">
                                          <p:stCondLst>
                                            <p:cond delay="0"/>
                                          </p:stCondLst>
                                        </p:cTn>
                                        <p:tgtEl>
                                          <p:spTgt spid="9"/>
                                        </p:tgtEl>
                                        <p:attrNameLst>
                                          <p:attrName>style.visibility</p:attrName>
                                        </p:attrNameLst>
                                      </p:cBhvr>
                                      <p:to>
                                        <p:strVal val="visible"/>
                                      </p:to>
                                    </p:set>
                                    <p:animEffect filter="fade" transition="in">
                                      <p:cBhvr>
                                        <p:cTn dur="500" id="40"/>
                                        <p:tgtEl>
                                          <p:spTgt spid="9"/>
                                        </p:tgtEl>
                                      </p:cBhvr>
                                    </p:animEffect>
                                  </p:childTnLst>
                                </p:cTn>
                              </p:par>
                            </p:childTnLst>
                          </p:cTn>
                        </p:par>
                        <p:par>
                          <p:cTn fill="hold" id="41" nodeType="afterGroup">
                            <p:stCondLst>
                              <p:cond delay="4300"/>
                            </p:stCondLst>
                            <p:childTnLst>
                              <p:par>
                                <p:cTn fill="hold" grpId="0" id="42" nodeType="afterEffect" presetClass="entr" presetID="10" presetSubtype="0">
                                  <p:stCondLst>
                                    <p:cond delay="0"/>
                                  </p:stCondLst>
                                  <p:iterate type="lt">
                                    <p:tmPct val="10000"/>
                                  </p:iterate>
                                  <p:childTnLst>
                                    <p:set>
                                      <p:cBhvr>
                                        <p:cTn dur="1" fill="hold" id="43">
                                          <p:stCondLst>
                                            <p:cond delay="0"/>
                                          </p:stCondLst>
                                        </p:cTn>
                                        <p:tgtEl>
                                          <p:spTgt spid="13"/>
                                        </p:tgtEl>
                                        <p:attrNameLst>
                                          <p:attrName>style.visibility</p:attrName>
                                        </p:attrNameLst>
                                      </p:cBhvr>
                                      <p:to>
                                        <p:strVal val="visible"/>
                                      </p:to>
                                    </p:set>
                                    <p:animEffect filter="fade" transition="in">
                                      <p:cBhvr>
                                        <p:cTn dur="500" id="44"/>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P grpId="0" spid="10"/>
      <p:bldP grpId="0" spid="11"/>
      <p:bldP grpId="0" spid="12"/>
      <p:bldP grpId="0" spid="13"/>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sp>
        <p:nvSpPr>
          <p:cNvPr id="8" name="TextBox 30"/>
          <p:cNvSpPr txBox="1"/>
          <p:nvPr/>
        </p:nvSpPr>
        <p:spPr>
          <a:xfrm>
            <a:off x="1367943" y="4685676"/>
            <a:ext cx="1123220" cy="619610"/>
          </a:xfrm>
          <a:prstGeom prst="rect">
            <a:avLst/>
          </a:prstGeom>
          <a:noFill/>
        </p:spPr>
        <p:txBody>
          <a:bodyPr anchor="ctr" bIns="45696" lIns="91391" rIns="91391" rtlCol="0" tIns="45696" wrap="square">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itchFamily="34" typeface="微软雅黑"/>
                <a:ea charset="-122" pitchFamily="34" typeface="微软雅黑"/>
              </a:defRPr>
            </a:lvl1pPr>
          </a:lstStyle>
          <a:p>
            <a:r>
              <a:rPr altLang="en-US" lang="zh-CN" sz="1733">
                <a:solidFill>
                  <a:schemeClr val="tx1">
                    <a:lumMod val="85000"/>
                    <a:lumOff val="15000"/>
                  </a:schemeClr>
                </a:solidFill>
              </a:rPr>
              <a:t>点击添加</a:t>
            </a:r>
          </a:p>
          <a:p>
            <a:r>
              <a:rPr altLang="en-US" lang="zh-CN" sz="1733">
                <a:solidFill>
                  <a:schemeClr val="tx1">
                    <a:lumMod val="85000"/>
                    <a:lumOff val="15000"/>
                  </a:schemeClr>
                </a:solidFill>
              </a:rPr>
              <a:t>文字</a:t>
            </a:r>
          </a:p>
        </p:txBody>
      </p:sp>
      <p:sp>
        <p:nvSpPr>
          <p:cNvPr id="9" name="TextBox 31"/>
          <p:cNvSpPr txBox="1"/>
          <p:nvPr/>
        </p:nvSpPr>
        <p:spPr>
          <a:xfrm>
            <a:off x="2831666" y="3204817"/>
            <a:ext cx="1591227" cy="883720"/>
          </a:xfrm>
          <a:prstGeom prst="rect">
            <a:avLst/>
          </a:prstGeom>
          <a:noFill/>
        </p:spPr>
        <p:txBody>
          <a:bodyPr anchor="ctr" bIns="45696" lIns="91391" rIns="91391" rtlCol="0" tIns="45696" wrap="square">
            <a:spAutoFit/>
          </a:bodyPr>
          <a:lstStyle/>
          <a:p>
            <a:pPr algn="ctr"/>
            <a:r>
              <a:rPr altLang="en-US" lang="zh-CN" sz="1733">
                <a:solidFill>
                  <a:schemeClr val="tx1">
                    <a:lumMod val="85000"/>
                    <a:lumOff val="15000"/>
                  </a:schemeClr>
                </a:solidFill>
                <a:latin charset="-122" pitchFamily="34" typeface="微软雅黑"/>
                <a:ea charset="-122" pitchFamily="34" typeface="微软雅黑"/>
              </a:rPr>
              <a:t>点击添加</a:t>
            </a:r>
          </a:p>
          <a:p>
            <a:pPr algn="ctr"/>
            <a:r>
              <a:rPr altLang="en-US" lang="zh-CN" sz="1733">
                <a:solidFill>
                  <a:schemeClr val="tx1">
                    <a:lumMod val="85000"/>
                    <a:lumOff val="15000"/>
                  </a:schemeClr>
                </a:solidFill>
                <a:latin charset="-122" pitchFamily="34" typeface="微软雅黑"/>
                <a:ea charset="-122" pitchFamily="34" typeface="微软雅黑"/>
              </a:rPr>
              <a:t>文字点击添加</a:t>
            </a:r>
          </a:p>
          <a:p>
            <a:pPr algn="ctr"/>
            <a:r>
              <a:rPr altLang="en-US" lang="zh-CN" sz="1733">
                <a:solidFill>
                  <a:schemeClr val="tx1">
                    <a:lumMod val="85000"/>
                    <a:lumOff val="15000"/>
                  </a:schemeClr>
                </a:solidFill>
                <a:latin charset="-122" pitchFamily="34" typeface="微软雅黑"/>
                <a:ea charset="-122" pitchFamily="34" typeface="微软雅黑"/>
              </a:rPr>
              <a:t>文字</a:t>
            </a:r>
          </a:p>
        </p:txBody>
      </p:sp>
      <p:sp>
        <p:nvSpPr>
          <p:cNvPr id="10" name="TextBox 33"/>
          <p:cNvSpPr txBox="1"/>
          <p:nvPr/>
        </p:nvSpPr>
        <p:spPr>
          <a:xfrm>
            <a:off x="4810551" y="4451843"/>
            <a:ext cx="1123220" cy="619610"/>
          </a:xfrm>
          <a:prstGeom prst="rect">
            <a:avLst/>
          </a:prstGeom>
          <a:noFill/>
        </p:spPr>
        <p:txBody>
          <a:bodyPr anchor="ctr" bIns="45696" lIns="91391" rIns="91391" rtlCol="0" tIns="45696" wrap="square">
            <a:spAutoFit/>
          </a:bodyPr>
          <a:lstStyle>
            <a:defPPr>
              <a:defRPr lang="zh-CN"/>
            </a:defPPr>
            <a:lvl1pPr algn="ctr">
              <a:defRPr sz="16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itchFamily="34" typeface="微软雅黑"/>
                <a:ea charset="-122" pitchFamily="34" typeface="微软雅黑"/>
              </a:defRPr>
            </a:lvl1pPr>
          </a:lstStyle>
          <a:p>
            <a:r>
              <a:rPr altLang="en-US" lang="zh-CN" sz="1733">
                <a:solidFill>
                  <a:schemeClr val="tx1">
                    <a:lumMod val="85000"/>
                    <a:lumOff val="15000"/>
                  </a:schemeClr>
                </a:solidFill>
              </a:rPr>
              <a:t>点击添加</a:t>
            </a:r>
          </a:p>
          <a:p>
            <a:r>
              <a:rPr altLang="en-US" lang="zh-CN" sz="1733">
                <a:solidFill>
                  <a:schemeClr val="tx1">
                    <a:lumMod val="85000"/>
                    <a:lumOff val="15000"/>
                  </a:schemeClr>
                </a:solidFill>
              </a:rPr>
              <a:t>文字</a:t>
            </a:r>
          </a:p>
        </p:txBody>
      </p:sp>
      <p:sp>
        <p:nvSpPr>
          <p:cNvPr id="11" name="TextBox 34"/>
          <p:cNvSpPr txBox="1"/>
          <p:nvPr/>
        </p:nvSpPr>
        <p:spPr>
          <a:xfrm>
            <a:off x="6252572" y="3370606"/>
            <a:ext cx="1591227" cy="619610"/>
          </a:xfrm>
          <a:prstGeom prst="rect">
            <a:avLst/>
          </a:prstGeom>
          <a:noFill/>
        </p:spPr>
        <p:txBody>
          <a:bodyPr anchor="ctr" bIns="45696" lIns="91391" rIns="91391" rtlCol="0" tIns="45696" wrap="square">
            <a:spAutoFit/>
          </a:bodyPr>
          <a:lstStyle/>
          <a:p>
            <a:pPr algn="ctr"/>
            <a:r>
              <a:rPr altLang="en-US" lang="zh-CN" sz="1733">
                <a:solidFill>
                  <a:schemeClr val="tx1">
                    <a:lumMod val="85000"/>
                    <a:lumOff val="15000"/>
                  </a:schemeClr>
                </a:solidFill>
                <a:latin charset="-122" pitchFamily="34" typeface="微软雅黑"/>
                <a:ea charset="-122" pitchFamily="34" typeface="微软雅黑"/>
              </a:rPr>
              <a:t>点击添加</a:t>
            </a:r>
          </a:p>
          <a:p>
            <a:pPr algn="ctr"/>
            <a:r>
              <a:rPr altLang="en-US" lang="zh-CN" sz="1733">
                <a:solidFill>
                  <a:schemeClr val="tx1">
                    <a:lumMod val="85000"/>
                    <a:lumOff val="15000"/>
                  </a:schemeClr>
                </a:solidFill>
                <a:latin charset="-122" pitchFamily="34" typeface="微软雅黑"/>
                <a:ea charset="-122" pitchFamily="34" typeface="微软雅黑"/>
              </a:rPr>
              <a:t>文字点击</a:t>
            </a:r>
          </a:p>
        </p:txBody>
      </p:sp>
      <p:sp>
        <p:nvSpPr>
          <p:cNvPr id="12" name="矩形 11"/>
          <p:cNvSpPr/>
          <p:nvPr/>
        </p:nvSpPr>
        <p:spPr>
          <a:xfrm>
            <a:off x="8605637" y="2444675"/>
            <a:ext cx="2590939" cy="5120592"/>
          </a:xfrm>
          <a:prstGeom prst="rect">
            <a:avLst/>
          </a:prstGeom>
        </p:spPr>
        <p:txBody>
          <a:bodyPr bIns="45696" lIns="91391" rIns="91391" tIns="45696" wrap="square">
            <a:spAutoFit/>
          </a:bodyPr>
          <a:lstStyle/>
          <a:p>
            <a:pPr>
              <a:lnSpc>
                <a:spcPct val="150000"/>
              </a:lnSpc>
            </a:pPr>
            <a:r>
              <a:rPr altLang="en-US" b="1" lang="zh-CN" sz="2000">
                <a:solidFill>
                  <a:schemeClr val="tx1">
                    <a:lumMod val="75000"/>
                    <a:lumOff val="25000"/>
                  </a:schemeClr>
                </a:solidFill>
                <a:latin charset="-122" pitchFamily="34" typeface="微软雅黑"/>
                <a:ea charset="-122" pitchFamily="34" typeface="微软雅黑"/>
              </a:rPr>
              <a:t>点击添加小标题</a:t>
            </a:r>
          </a:p>
          <a:p>
            <a:pPr>
              <a:lnSpc>
                <a:spcPct val="150000"/>
              </a:lnSpc>
            </a:pPr>
            <a:r>
              <a:rPr altLang="en-US" b="1" lang="zh-CN" sz="2000">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a:t>
            </a:r>
          </a:p>
          <a:p>
            <a:pPr>
              <a:lnSpc>
                <a:spcPct val="150000"/>
              </a:lnSpc>
            </a:pPr>
            <a:r>
              <a:rPr altLang="en-US" b="1" lang="zh-CN" sz="2000">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13" name="Freeform 4"/>
          <p:cNvSpPr/>
          <p:nvPr/>
        </p:nvSpPr>
        <p:spPr bwMode="auto">
          <a:xfrm>
            <a:off x="2451461" y="2493049"/>
            <a:ext cx="2329073" cy="2329832"/>
          </a:xfrm>
          <a:custGeom>
            <a:rect b="b" l="l" r="r" t="t"/>
            <a:pathLst>
              <a:path h="2628031" w="2628619">
                <a:moveTo>
                  <a:pt x="1316980" y="400615"/>
                </a:moveTo>
                <a:cubicBezTo>
                  <a:pt x="813885" y="400615"/>
                  <a:pt x="406046" y="809559"/>
                  <a:pt x="406046" y="1314016"/>
                </a:cubicBezTo>
                <a:cubicBezTo>
                  <a:pt x="406046" y="1818473"/>
                  <a:pt x="813885" y="2227417"/>
                  <a:pt x="1316980" y="2227417"/>
                </a:cubicBezTo>
                <a:cubicBezTo>
                  <a:pt x="1820075" y="2227417"/>
                  <a:pt x="2227914" y="1818473"/>
                  <a:pt x="2227914" y="1314016"/>
                </a:cubicBezTo>
                <a:cubicBezTo>
                  <a:pt x="2227914" y="809559"/>
                  <a:pt x="1820075" y="400615"/>
                  <a:pt x="1316980" y="400615"/>
                </a:cubicBezTo>
                <a:close/>
                <a:moveTo>
                  <a:pt x="1151586" y="0"/>
                </a:moveTo>
                <a:lnTo>
                  <a:pt x="1254227" y="145306"/>
                </a:lnTo>
                <a:lnTo>
                  <a:pt x="1316813" y="142801"/>
                </a:lnTo>
                <a:lnTo>
                  <a:pt x="1379399" y="145306"/>
                </a:lnTo>
                <a:lnTo>
                  <a:pt x="1482041" y="0"/>
                </a:lnTo>
                <a:lnTo>
                  <a:pt x="1522096" y="5011"/>
                </a:lnTo>
                <a:lnTo>
                  <a:pt x="1564654" y="12526"/>
                </a:lnTo>
                <a:lnTo>
                  <a:pt x="1617227" y="182885"/>
                </a:lnTo>
                <a:lnTo>
                  <a:pt x="1679813" y="200422"/>
                </a:lnTo>
                <a:lnTo>
                  <a:pt x="1707351" y="210443"/>
                </a:lnTo>
                <a:lnTo>
                  <a:pt x="1737392" y="220464"/>
                </a:lnTo>
                <a:lnTo>
                  <a:pt x="1880089" y="115243"/>
                </a:lnTo>
                <a:lnTo>
                  <a:pt x="1917640" y="132780"/>
                </a:lnTo>
                <a:lnTo>
                  <a:pt x="1955192" y="152822"/>
                </a:lnTo>
                <a:lnTo>
                  <a:pt x="1952689" y="333201"/>
                </a:lnTo>
                <a:lnTo>
                  <a:pt x="2002758" y="368275"/>
                </a:lnTo>
                <a:lnTo>
                  <a:pt x="2027792" y="388317"/>
                </a:lnTo>
                <a:lnTo>
                  <a:pt x="2052827" y="405854"/>
                </a:lnTo>
                <a:lnTo>
                  <a:pt x="2223061" y="348233"/>
                </a:lnTo>
                <a:lnTo>
                  <a:pt x="2253102" y="378296"/>
                </a:lnTo>
                <a:lnTo>
                  <a:pt x="2283144" y="408360"/>
                </a:lnTo>
                <a:lnTo>
                  <a:pt x="2225564" y="578718"/>
                </a:lnTo>
                <a:lnTo>
                  <a:pt x="2263116" y="626318"/>
                </a:lnTo>
                <a:lnTo>
                  <a:pt x="2298164" y="678929"/>
                </a:lnTo>
                <a:lnTo>
                  <a:pt x="2475909" y="676424"/>
                </a:lnTo>
                <a:lnTo>
                  <a:pt x="2495937" y="711498"/>
                </a:lnTo>
                <a:lnTo>
                  <a:pt x="2515964" y="749077"/>
                </a:lnTo>
                <a:lnTo>
                  <a:pt x="2408316" y="891877"/>
                </a:lnTo>
                <a:lnTo>
                  <a:pt x="2428343" y="952004"/>
                </a:lnTo>
                <a:lnTo>
                  <a:pt x="2438357" y="984572"/>
                </a:lnTo>
                <a:lnTo>
                  <a:pt x="2445868" y="1014636"/>
                </a:lnTo>
                <a:lnTo>
                  <a:pt x="2616102" y="1067246"/>
                </a:lnTo>
                <a:lnTo>
                  <a:pt x="2628619" y="1149920"/>
                </a:lnTo>
                <a:lnTo>
                  <a:pt x="2483419" y="1252637"/>
                </a:lnTo>
                <a:lnTo>
                  <a:pt x="2485923" y="1312763"/>
                </a:lnTo>
                <a:lnTo>
                  <a:pt x="2483419" y="1375395"/>
                </a:lnTo>
                <a:lnTo>
                  <a:pt x="2628619" y="1478111"/>
                </a:lnTo>
                <a:lnTo>
                  <a:pt x="2623612" y="1520701"/>
                </a:lnTo>
                <a:lnTo>
                  <a:pt x="2616102" y="1560785"/>
                </a:lnTo>
                <a:lnTo>
                  <a:pt x="2445868" y="1615901"/>
                </a:lnTo>
                <a:lnTo>
                  <a:pt x="2428343" y="1676028"/>
                </a:lnTo>
                <a:lnTo>
                  <a:pt x="2418330" y="1706091"/>
                </a:lnTo>
                <a:lnTo>
                  <a:pt x="2408316" y="1736154"/>
                </a:lnTo>
                <a:lnTo>
                  <a:pt x="2515964" y="1878955"/>
                </a:lnTo>
                <a:lnTo>
                  <a:pt x="2495937" y="1916534"/>
                </a:lnTo>
                <a:lnTo>
                  <a:pt x="2475909" y="1951608"/>
                </a:lnTo>
                <a:lnTo>
                  <a:pt x="2298164" y="1949102"/>
                </a:lnTo>
                <a:lnTo>
                  <a:pt x="2263116" y="2001713"/>
                </a:lnTo>
                <a:lnTo>
                  <a:pt x="2245592" y="2026766"/>
                </a:lnTo>
                <a:lnTo>
                  <a:pt x="2225564" y="2049313"/>
                </a:lnTo>
                <a:lnTo>
                  <a:pt x="2283144" y="2219672"/>
                </a:lnTo>
                <a:lnTo>
                  <a:pt x="2253102" y="2252240"/>
                </a:lnTo>
                <a:lnTo>
                  <a:pt x="2223061" y="2282304"/>
                </a:lnTo>
                <a:lnTo>
                  <a:pt x="2052827" y="2224682"/>
                </a:lnTo>
                <a:lnTo>
                  <a:pt x="2002758" y="2262261"/>
                </a:lnTo>
                <a:lnTo>
                  <a:pt x="1952689" y="2297335"/>
                </a:lnTo>
                <a:lnTo>
                  <a:pt x="1955192" y="2475210"/>
                </a:lnTo>
                <a:lnTo>
                  <a:pt x="1917640" y="2495252"/>
                </a:lnTo>
                <a:lnTo>
                  <a:pt x="1880089" y="2512789"/>
                </a:lnTo>
                <a:lnTo>
                  <a:pt x="1737392" y="2407567"/>
                </a:lnTo>
                <a:lnTo>
                  <a:pt x="1679813" y="2427609"/>
                </a:lnTo>
                <a:lnTo>
                  <a:pt x="1647268" y="2435125"/>
                </a:lnTo>
                <a:lnTo>
                  <a:pt x="1617227" y="2445146"/>
                </a:lnTo>
                <a:lnTo>
                  <a:pt x="1564654" y="2615505"/>
                </a:lnTo>
                <a:lnTo>
                  <a:pt x="1482041" y="2628031"/>
                </a:lnTo>
                <a:lnTo>
                  <a:pt x="1379399" y="2482725"/>
                </a:lnTo>
                <a:lnTo>
                  <a:pt x="1316813" y="2482725"/>
                </a:lnTo>
                <a:lnTo>
                  <a:pt x="1254227" y="2482725"/>
                </a:lnTo>
                <a:lnTo>
                  <a:pt x="1151586" y="2628031"/>
                </a:lnTo>
                <a:lnTo>
                  <a:pt x="1109027" y="2623021"/>
                </a:lnTo>
                <a:lnTo>
                  <a:pt x="1066469" y="2615505"/>
                </a:lnTo>
                <a:lnTo>
                  <a:pt x="1013896" y="2445146"/>
                </a:lnTo>
                <a:lnTo>
                  <a:pt x="953813" y="2427609"/>
                </a:lnTo>
                <a:lnTo>
                  <a:pt x="923772" y="2417588"/>
                </a:lnTo>
                <a:lnTo>
                  <a:pt x="896234" y="2407567"/>
                </a:lnTo>
                <a:lnTo>
                  <a:pt x="753538" y="2512789"/>
                </a:lnTo>
                <a:lnTo>
                  <a:pt x="715986" y="2495252"/>
                </a:lnTo>
                <a:lnTo>
                  <a:pt x="678434" y="2475210"/>
                </a:lnTo>
                <a:lnTo>
                  <a:pt x="680938" y="2297335"/>
                </a:lnTo>
                <a:lnTo>
                  <a:pt x="630869" y="2262261"/>
                </a:lnTo>
                <a:lnTo>
                  <a:pt x="605834" y="2242219"/>
                </a:lnTo>
                <a:lnTo>
                  <a:pt x="580800" y="2224682"/>
                </a:lnTo>
                <a:lnTo>
                  <a:pt x="410566" y="2282304"/>
                </a:lnTo>
                <a:lnTo>
                  <a:pt x="380524" y="2252240"/>
                </a:lnTo>
                <a:lnTo>
                  <a:pt x="350483" y="2219672"/>
                </a:lnTo>
                <a:lnTo>
                  <a:pt x="408062" y="2049313"/>
                </a:lnTo>
                <a:lnTo>
                  <a:pt x="370510" y="2001713"/>
                </a:lnTo>
                <a:lnTo>
                  <a:pt x="335462" y="1949102"/>
                </a:lnTo>
                <a:lnTo>
                  <a:pt x="157717" y="1951608"/>
                </a:lnTo>
                <a:lnTo>
                  <a:pt x="137690" y="1916534"/>
                </a:lnTo>
                <a:lnTo>
                  <a:pt x="117662" y="1878955"/>
                </a:lnTo>
                <a:lnTo>
                  <a:pt x="225310" y="1736154"/>
                </a:lnTo>
                <a:lnTo>
                  <a:pt x="205283" y="1676028"/>
                </a:lnTo>
                <a:lnTo>
                  <a:pt x="195269" y="1645964"/>
                </a:lnTo>
                <a:lnTo>
                  <a:pt x="187759" y="1615901"/>
                </a:lnTo>
                <a:lnTo>
                  <a:pt x="15021" y="1560785"/>
                </a:lnTo>
                <a:lnTo>
                  <a:pt x="0" y="1478111"/>
                </a:lnTo>
                <a:lnTo>
                  <a:pt x="150207" y="1375395"/>
                </a:lnTo>
                <a:lnTo>
                  <a:pt x="147703" y="1312763"/>
                </a:lnTo>
                <a:lnTo>
                  <a:pt x="150207" y="1252637"/>
                </a:lnTo>
                <a:lnTo>
                  <a:pt x="0" y="1149920"/>
                </a:lnTo>
                <a:lnTo>
                  <a:pt x="7510" y="1107331"/>
                </a:lnTo>
                <a:lnTo>
                  <a:pt x="15021" y="1067246"/>
                </a:lnTo>
                <a:lnTo>
                  <a:pt x="187759" y="1014636"/>
                </a:lnTo>
                <a:lnTo>
                  <a:pt x="205283" y="952004"/>
                </a:lnTo>
                <a:lnTo>
                  <a:pt x="215297" y="921941"/>
                </a:lnTo>
                <a:lnTo>
                  <a:pt x="225310" y="891877"/>
                </a:lnTo>
                <a:lnTo>
                  <a:pt x="117662" y="749077"/>
                </a:lnTo>
                <a:lnTo>
                  <a:pt x="137690" y="711498"/>
                </a:lnTo>
                <a:lnTo>
                  <a:pt x="157717" y="676424"/>
                </a:lnTo>
                <a:lnTo>
                  <a:pt x="335462" y="678929"/>
                </a:lnTo>
                <a:lnTo>
                  <a:pt x="370510" y="626318"/>
                </a:lnTo>
                <a:lnTo>
                  <a:pt x="388034" y="601266"/>
                </a:lnTo>
                <a:lnTo>
                  <a:pt x="408062" y="578718"/>
                </a:lnTo>
                <a:lnTo>
                  <a:pt x="350483" y="408360"/>
                </a:lnTo>
                <a:lnTo>
                  <a:pt x="380524" y="378296"/>
                </a:lnTo>
                <a:lnTo>
                  <a:pt x="410566" y="348233"/>
                </a:lnTo>
                <a:lnTo>
                  <a:pt x="580800" y="405854"/>
                </a:lnTo>
                <a:lnTo>
                  <a:pt x="630869" y="368275"/>
                </a:lnTo>
                <a:lnTo>
                  <a:pt x="680938" y="333201"/>
                </a:lnTo>
                <a:lnTo>
                  <a:pt x="678434" y="152822"/>
                </a:lnTo>
                <a:lnTo>
                  <a:pt x="715986" y="132780"/>
                </a:lnTo>
                <a:lnTo>
                  <a:pt x="753538" y="115243"/>
                </a:lnTo>
                <a:lnTo>
                  <a:pt x="896234" y="220464"/>
                </a:lnTo>
                <a:lnTo>
                  <a:pt x="953813" y="200422"/>
                </a:lnTo>
                <a:lnTo>
                  <a:pt x="983855" y="190401"/>
                </a:lnTo>
                <a:lnTo>
                  <a:pt x="1013896" y="182885"/>
                </a:lnTo>
                <a:lnTo>
                  <a:pt x="1066469" y="12526"/>
                </a:lnTo>
                <a:close/>
              </a:path>
            </a:pathLst>
          </a:custGeom>
          <a:solidFill>
            <a:srgbClr val="C00000"/>
          </a:solidFill>
          <a:ln algn="ctr" cap="flat" cmpd="sng" w="3175">
            <a:noFill/>
            <a:prstDash val="solid"/>
          </a:ln>
          <a:effectLst/>
          <a:extLst/>
        </p:spPr>
        <p:txBody>
          <a:bodyPr anchor="ctr" bIns="45696" lIns="0" rIns="0" tIns="45696"/>
          <a:lstStyle/>
          <a:p>
            <a:pPr algn="ctr" defTabSz="913889" fontAlgn="base">
              <a:lnSpc>
                <a:spcPct val="120000"/>
              </a:lnSpc>
              <a:spcBef>
                <a:spcPts val="600"/>
              </a:spcBef>
              <a:spcAft>
                <a:spcPts val="600"/>
              </a:spcAft>
              <a:defRPr/>
            </a:pPr>
            <a:endParaRPr kern="0" lang="en-US" sz="2800">
              <a:solidFill>
                <a:sysClr lastClr="FFFFFF" val="window"/>
              </a:solidFill>
              <a:latin charset="-122" pitchFamily="34" typeface="微软雅黑"/>
              <a:ea charset="-122" pitchFamily="34" typeface="微软雅黑"/>
            </a:endParaRPr>
          </a:p>
        </p:txBody>
      </p:sp>
      <p:sp>
        <p:nvSpPr>
          <p:cNvPr id="14" name="Freeform 6"/>
          <p:cNvSpPr/>
          <p:nvPr/>
        </p:nvSpPr>
        <p:spPr bwMode="auto">
          <a:xfrm>
            <a:off x="4440408" y="3762904"/>
            <a:ext cx="1840939" cy="1841541"/>
          </a:xfrm>
          <a:custGeom>
            <a:rect b="b" l="l" r="r" t="t"/>
            <a:pathLst>
              <a:path h="1487615" w="1487948">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bg2">
              <a:lumMod val="25000"/>
            </a:schemeClr>
          </a:solidFill>
          <a:ln algn="ctr" cap="flat" cmpd="sng" w="3175">
            <a:noFill/>
            <a:prstDash val="solid"/>
          </a:ln>
          <a:effectLst/>
          <a:extLst/>
        </p:spPr>
        <p:txBody>
          <a:bodyPr anchor="ctr" bIns="45696" lIns="0" rIns="0" tIns="45696"/>
          <a:lstStyle/>
          <a:p>
            <a:pPr algn="ctr" defTabSz="913889" fontAlgn="base">
              <a:lnSpc>
                <a:spcPct val="120000"/>
              </a:lnSpc>
              <a:spcBef>
                <a:spcPts val="600"/>
              </a:spcBef>
              <a:spcAft>
                <a:spcPts val="600"/>
              </a:spcAft>
              <a:defRPr/>
            </a:pPr>
            <a:endParaRPr kern="0" lang="en-US" sz="2800">
              <a:solidFill>
                <a:srgbClr val="414455"/>
              </a:solidFill>
              <a:latin charset="-122" pitchFamily="34" typeface="微软雅黑"/>
              <a:ea charset="-122" pitchFamily="34" typeface="微软雅黑"/>
            </a:endParaRPr>
          </a:p>
        </p:txBody>
      </p:sp>
      <p:sp>
        <p:nvSpPr>
          <p:cNvPr id="15" name="Freeform 8"/>
          <p:cNvSpPr/>
          <p:nvPr/>
        </p:nvSpPr>
        <p:spPr bwMode="auto">
          <a:xfrm>
            <a:off x="914123" y="3940916"/>
            <a:ext cx="2031876" cy="2031333"/>
          </a:xfrm>
          <a:custGeom>
            <a:rect b="b" l="l" r="r" t="t"/>
            <a:pathLst>
              <a:path h="2080525" w="2075647">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chemeClr val="bg2">
              <a:lumMod val="25000"/>
            </a:schemeClr>
          </a:solidFill>
          <a:ln algn="ctr" cap="flat" cmpd="sng" w="3175">
            <a:noFill/>
            <a:prstDash val="solid"/>
          </a:ln>
          <a:effectLst/>
          <a:extLst/>
        </p:spPr>
        <p:txBody>
          <a:bodyPr anchor="ctr" bIns="45696" lIns="0" rIns="0" tIns="45696"/>
          <a:lstStyle/>
          <a:p>
            <a:pPr algn="ctr" defTabSz="913889" fontAlgn="base">
              <a:lnSpc>
                <a:spcPct val="120000"/>
              </a:lnSpc>
              <a:spcBef>
                <a:spcPts val="600"/>
              </a:spcBef>
              <a:spcAft>
                <a:spcPts val="600"/>
              </a:spcAft>
              <a:defRPr/>
            </a:pPr>
            <a:endParaRPr kern="0" lang="en-US" sz="2800">
              <a:solidFill>
                <a:sysClr lastClr="FFFFFF" val="window"/>
              </a:solidFill>
              <a:latin charset="-122" pitchFamily="34" typeface="微软雅黑"/>
              <a:ea charset="-122" pitchFamily="34" typeface="微软雅黑"/>
            </a:endParaRPr>
          </a:p>
        </p:txBody>
      </p:sp>
      <p:sp>
        <p:nvSpPr>
          <p:cNvPr id="16" name="Freeform 6"/>
          <p:cNvSpPr/>
          <p:nvPr/>
        </p:nvSpPr>
        <p:spPr bwMode="auto">
          <a:xfrm>
            <a:off x="5925025" y="2566421"/>
            <a:ext cx="2223752" cy="2224481"/>
          </a:xfrm>
          <a:custGeom>
            <a:rect b="b" l="l" r="r" t="t"/>
            <a:pathLst>
              <a:path h="1487615" w="1487948">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C00000"/>
          </a:solidFill>
          <a:ln algn="ctr" cap="flat" cmpd="sng" w="3175">
            <a:noFill/>
            <a:prstDash val="solid"/>
          </a:ln>
          <a:effectLst/>
          <a:extLst/>
        </p:spPr>
        <p:txBody>
          <a:bodyPr anchor="ctr" bIns="45696" lIns="0" rIns="0" tIns="45696"/>
          <a:lstStyle/>
          <a:p>
            <a:pPr algn="ctr" defTabSz="913889" fontAlgn="base">
              <a:lnSpc>
                <a:spcPct val="120000"/>
              </a:lnSpc>
              <a:spcBef>
                <a:spcPts val="600"/>
              </a:spcBef>
              <a:spcAft>
                <a:spcPts val="600"/>
              </a:spcAft>
            </a:pPr>
            <a:endParaRPr kern="0" lang="en-US" sz="2800">
              <a:solidFill>
                <a:sysClr lastClr="FFFFFF" val="window"/>
              </a:solidFill>
              <a:latin charset="-122" pitchFamily="34" typeface="微软雅黑"/>
              <a:ea charset="-122" pitchFamily="34" typeface="微软雅黑"/>
            </a:endParaRPr>
          </a:p>
        </p:txBody>
      </p:sp>
      <p:sp>
        <p:nvSpPr>
          <p:cNvPr id="17" name="矩形 16"/>
          <p:cNvSpPr/>
          <p:nvPr/>
        </p:nvSpPr>
        <p:spPr>
          <a:xfrm>
            <a:off x="4152797" y="1508787"/>
            <a:ext cx="3840401" cy="4635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2" lIns="91423" rIns="91423" rtlCol="0" tIns="45712"/>
          <a:lstStyle/>
          <a:p>
            <a:pPr algn="ctr"/>
            <a:r>
              <a:rPr altLang="en-US" lang="zh-CN" sz="2400">
                <a:latin charset="-122" pitchFamily="34" typeface="微软雅黑"/>
                <a:ea charset="-122" pitchFamily="34" typeface="微软雅黑"/>
              </a:rPr>
              <a:t>点击添加小标题</a:t>
            </a:r>
          </a:p>
        </p:txBody>
      </p:sp>
    </p:spTree>
    <p:extLst>
      <p:ext uri="{BB962C8B-B14F-4D97-AF65-F5344CB8AC3E}">
        <p14:creationId val="397850049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grpId="0" id="22" nodeType="afterEffect" presetClass="entr" presetID="16" presetSubtype="37">
                                  <p:stCondLst>
                                    <p:cond delay="0"/>
                                  </p:stCondLst>
                                  <p:childTnLst>
                                    <p:set>
                                      <p:cBhvr>
                                        <p:cTn dur="1" fill="hold" id="23">
                                          <p:stCondLst>
                                            <p:cond delay="0"/>
                                          </p:stCondLst>
                                        </p:cTn>
                                        <p:tgtEl>
                                          <p:spTgt spid="17"/>
                                        </p:tgtEl>
                                        <p:attrNameLst>
                                          <p:attrName>style.visibility</p:attrName>
                                        </p:attrNameLst>
                                      </p:cBhvr>
                                      <p:to>
                                        <p:strVal val="visible"/>
                                      </p:to>
                                    </p:set>
                                    <p:animEffect filter="barn(outVertical)" transition="in">
                                      <p:cBhvr>
                                        <p:cTn dur="500" id="24"/>
                                        <p:tgtEl>
                                          <p:spTgt spid="17"/>
                                        </p:tgtEl>
                                      </p:cBhvr>
                                    </p:animEffect>
                                  </p:childTnLst>
                                </p:cTn>
                              </p:par>
                            </p:childTnLst>
                          </p:cTn>
                        </p:par>
                        <p:par>
                          <p:cTn fill="hold" id="25" nodeType="afterGroup">
                            <p:stCondLst>
                              <p:cond delay="2300"/>
                            </p:stCondLst>
                            <p:childTnLst>
                              <p:par>
                                <p:cTn fill="hold" grpId="0" id="26" nodeType="afterEffect" presetClass="entr" presetID="10" presetSubtype="0">
                                  <p:stCondLst>
                                    <p:cond delay="0"/>
                                  </p:stCondLst>
                                  <p:childTnLst>
                                    <p:set>
                                      <p:cBhvr>
                                        <p:cTn dur="1" fill="hold" id="27">
                                          <p:stCondLst>
                                            <p:cond delay="0"/>
                                          </p:stCondLst>
                                        </p:cTn>
                                        <p:tgtEl>
                                          <p:spTgt spid="15"/>
                                        </p:tgtEl>
                                        <p:attrNameLst>
                                          <p:attrName>style.visibility</p:attrName>
                                        </p:attrNameLst>
                                      </p:cBhvr>
                                      <p:to>
                                        <p:strVal val="visible"/>
                                      </p:to>
                                    </p:set>
                                    <p:animEffect filter="fade" transition="in">
                                      <p:cBhvr>
                                        <p:cTn dur="500" id="28"/>
                                        <p:tgtEl>
                                          <p:spTgt spid="15"/>
                                        </p:tgtEl>
                                      </p:cBhvr>
                                    </p:animEffect>
                                  </p:childTnLst>
                                </p:cTn>
                              </p:par>
                              <p:par>
                                <p:cTn fill="hold" grpId="1" id="29" nodeType="withEffect" presetClass="emph" presetID="8" presetSubtype="0" repeatCount="indefinite">
                                  <p:stCondLst>
                                    <p:cond delay="0"/>
                                  </p:stCondLst>
                                  <p:childTnLst>
                                    <p:animRot by="-86400000">
                                      <p:cBhvr>
                                        <p:cTn dur="8000" fill="hold" id="30"/>
                                        <p:tgtEl>
                                          <p:spTgt spid="15"/>
                                        </p:tgtEl>
                                        <p:attrNameLst>
                                          <p:attrName>r</p:attrName>
                                        </p:attrNameLst>
                                      </p:cBhvr>
                                    </p:animRot>
                                  </p:childTnLst>
                                </p:cTn>
                              </p:par>
                              <p:par>
                                <p:cTn fill="hold" grpId="0" id="31" nodeType="withEffect" presetClass="entr" presetID="53" presetSubtype="0">
                                  <p:stCondLst>
                                    <p:cond delay="500"/>
                                  </p:stCondLst>
                                  <p:childTnLst>
                                    <p:set>
                                      <p:cBhvr>
                                        <p:cTn dur="1" fill="hold" id="32">
                                          <p:stCondLst>
                                            <p:cond delay="0"/>
                                          </p:stCondLst>
                                        </p:cTn>
                                        <p:tgtEl>
                                          <p:spTgt spid="8"/>
                                        </p:tgtEl>
                                        <p:attrNameLst>
                                          <p:attrName>style.visibility</p:attrName>
                                        </p:attrNameLst>
                                      </p:cBhvr>
                                      <p:to>
                                        <p:strVal val="visible"/>
                                      </p:to>
                                    </p:set>
                                    <p:anim calcmode="lin" valueType="num">
                                      <p:cBhvr>
                                        <p:cTn dur="500" fill="hold" id="33"/>
                                        <p:tgtEl>
                                          <p:spTgt spid="8"/>
                                        </p:tgtEl>
                                        <p:attrNameLst>
                                          <p:attrName>ppt_w</p:attrName>
                                        </p:attrNameLst>
                                      </p:cBhvr>
                                      <p:tavLst>
                                        <p:tav tm="0">
                                          <p:val>
                                            <p:fltVal val="0"/>
                                          </p:val>
                                        </p:tav>
                                        <p:tav tm="100000">
                                          <p:val>
                                            <p:strVal val="#ppt_w"/>
                                          </p:val>
                                        </p:tav>
                                      </p:tavLst>
                                    </p:anim>
                                    <p:anim calcmode="lin" valueType="num">
                                      <p:cBhvr>
                                        <p:cTn dur="500" fill="hold" id="34"/>
                                        <p:tgtEl>
                                          <p:spTgt spid="8"/>
                                        </p:tgtEl>
                                        <p:attrNameLst>
                                          <p:attrName>ppt_h</p:attrName>
                                        </p:attrNameLst>
                                      </p:cBhvr>
                                      <p:tavLst>
                                        <p:tav tm="0">
                                          <p:val>
                                            <p:fltVal val="0"/>
                                          </p:val>
                                        </p:tav>
                                        <p:tav tm="100000">
                                          <p:val>
                                            <p:strVal val="#ppt_h"/>
                                          </p:val>
                                        </p:tav>
                                      </p:tavLst>
                                    </p:anim>
                                    <p:animEffect filter="fade" transition="in">
                                      <p:cBhvr>
                                        <p:cTn dur="500" id="35"/>
                                        <p:tgtEl>
                                          <p:spTgt spid="8"/>
                                        </p:tgtEl>
                                      </p:cBhvr>
                                    </p:animEffect>
                                  </p:childTnLst>
                                </p:cTn>
                              </p:par>
                              <p:par>
                                <p:cTn fill="hold" grpId="0" id="36" nodeType="withEffect" presetClass="entr" presetID="10" presetSubtype="0">
                                  <p:stCondLst>
                                    <p:cond delay="1500"/>
                                  </p:stCondLst>
                                  <p:childTnLst>
                                    <p:set>
                                      <p:cBhvr>
                                        <p:cTn dur="1" fill="hold" id="37">
                                          <p:stCondLst>
                                            <p:cond delay="0"/>
                                          </p:stCondLst>
                                        </p:cTn>
                                        <p:tgtEl>
                                          <p:spTgt spid="13"/>
                                        </p:tgtEl>
                                        <p:attrNameLst>
                                          <p:attrName>style.visibility</p:attrName>
                                        </p:attrNameLst>
                                      </p:cBhvr>
                                      <p:to>
                                        <p:strVal val="visible"/>
                                      </p:to>
                                    </p:set>
                                    <p:animEffect filter="fade" transition="in">
                                      <p:cBhvr>
                                        <p:cTn dur="500" id="38"/>
                                        <p:tgtEl>
                                          <p:spTgt spid="13"/>
                                        </p:tgtEl>
                                      </p:cBhvr>
                                    </p:animEffect>
                                  </p:childTnLst>
                                </p:cTn>
                              </p:par>
                              <p:par>
                                <p:cTn fill="hold" grpId="1" id="39" nodeType="withEffect" presetClass="emph" presetID="8" presetSubtype="0" repeatCount="indefinite">
                                  <p:stCondLst>
                                    <p:cond delay="1500"/>
                                  </p:stCondLst>
                                  <p:childTnLst>
                                    <p:animRot by="64800000">
                                      <p:cBhvr>
                                        <p:cTn dur="7500" fill="hold" id="40"/>
                                        <p:tgtEl>
                                          <p:spTgt spid="13"/>
                                        </p:tgtEl>
                                        <p:attrNameLst>
                                          <p:attrName>r</p:attrName>
                                        </p:attrNameLst>
                                      </p:cBhvr>
                                    </p:animRot>
                                  </p:childTnLst>
                                </p:cTn>
                              </p:par>
                              <p:par>
                                <p:cTn fill="hold" grpId="0" id="41" nodeType="withEffect" presetClass="entr" presetID="53" presetSubtype="0">
                                  <p:stCondLst>
                                    <p:cond delay="2000"/>
                                  </p:stCondLst>
                                  <p:childTnLst>
                                    <p:set>
                                      <p:cBhvr>
                                        <p:cTn dur="1" fill="hold" id="42">
                                          <p:stCondLst>
                                            <p:cond delay="0"/>
                                          </p:stCondLst>
                                        </p:cTn>
                                        <p:tgtEl>
                                          <p:spTgt spid="9"/>
                                        </p:tgtEl>
                                        <p:attrNameLst>
                                          <p:attrName>style.visibility</p:attrName>
                                        </p:attrNameLst>
                                      </p:cBhvr>
                                      <p:to>
                                        <p:strVal val="visible"/>
                                      </p:to>
                                    </p:set>
                                    <p:anim calcmode="lin" valueType="num">
                                      <p:cBhvr>
                                        <p:cTn dur="500" fill="hold" id="43"/>
                                        <p:tgtEl>
                                          <p:spTgt spid="9"/>
                                        </p:tgtEl>
                                        <p:attrNameLst>
                                          <p:attrName>ppt_w</p:attrName>
                                        </p:attrNameLst>
                                      </p:cBhvr>
                                      <p:tavLst>
                                        <p:tav tm="0">
                                          <p:val>
                                            <p:fltVal val="0"/>
                                          </p:val>
                                        </p:tav>
                                        <p:tav tm="100000">
                                          <p:val>
                                            <p:strVal val="#ppt_w"/>
                                          </p:val>
                                        </p:tav>
                                      </p:tavLst>
                                    </p:anim>
                                    <p:anim calcmode="lin" valueType="num">
                                      <p:cBhvr>
                                        <p:cTn dur="500" fill="hold" id="44"/>
                                        <p:tgtEl>
                                          <p:spTgt spid="9"/>
                                        </p:tgtEl>
                                        <p:attrNameLst>
                                          <p:attrName>ppt_h</p:attrName>
                                        </p:attrNameLst>
                                      </p:cBhvr>
                                      <p:tavLst>
                                        <p:tav tm="0">
                                          <p:val>
                                            <p:fltVal val="0"/>
                                          </p:val>
                                        </p:tav>
                                        <p:tav tm="100000">
                                          <p:val>
                                            <p:strVal val="#ppt_h"/>
                                          </p:val>
                                        </p:tav>
                                      </p:tavLst>
                                    </p:anim>
                                    <p:animEffect filter="fade" transition="in">
                                      <p:cBhvr>
                                        <p:cTn dur="500" id="45"/>
                                        <p:tgtEl>
                                          <p:spTgt spid="9"/>
                                        </p:tgtEl>
                                      </p:cBhvr>
                                    </p:animEffect>
                                  </p:childTnLst>
                                </p:cTn>
                              </p:par>
                              <p:par>
                                <p:cTn fill="hold" grpId="0" id="46" nodeType="withEffect" presetClass="entr" presetID="10" presetSubtype="0">
                                  <p:stCondLst>
                                    <p:cond delay="3000"/>
                                  </p:stCondLst>
                                  <p:childTnLst>
                                    <p:set>
                                      <p:cBhvr>
                                        <p:cTn dur="1" fill="hold" id="47">
                                          <p:stCondLst>
                                            <p:cond delay="0"/>
                                          </p:stCondLst>
                                        </p:cTn>
                                        <p:tgtEl>
                                          <p:spTgt spid="14"/>
                                        </p:tgtEl>
                                        <p:attrNameLst>
                                          <p:attrName>style.visibility</p:attrName>
                                        </p:attrNameLst>
                                      </p:cBhvr>
                                      <p:to>
                                        <p:strVal val="visible"/>
                                      </p:to>
                                    </p:set>
                                    <p:animEffect filter="fade" transition="in">
                                      <p:cBhvr>
                                        <p:cTn dur="500" id="48"/>
                                        <p:tgtEl>
                                          <p:spTgt spid="14"/>
                                        </p:tgtEl>
                                      </p:cBhvr>
                                    </p:animEffect>
                                  </p:childTnLst>
                                </p:cTn>
                              </p:par>
                              <p:par>
                                <p:cTn fill="hold" grpId="1" id="49" nodeType="withEffect" presetClass="emph" presetID="8" presetSubtype="0" repeatCount="indefinite">
                                  <p:stCondLst>
                                    <p:cond delay="3000"/>
                                  </p:stCondLst>
                                  <p:childTnLst>
                                    <p:animRot by="-108000000">
                                      <p:cBhvr>
                                        <p:cTn dur="7500" fill="hold" id="50"/>
                                        <p:tgtEl>
                                          <p:spTgt spid="14"/>
                                        </p:tgtEl>
                                        <p:attrNameLst>
                                          <p:attrName>r</p:attrName>
                                        </p:attrNameLst>
                                      </p:cBhvr>
                                    </p:animRot>
                                  </p:childTnLst>
                                </p:cTn>
                              </p:par>
                              <p:par>
                                <p:cTn fill="hold" grpId="0" id="51" nodeType="withEffect" presetClass="entr" presetID="53" presetSubtype="0">
                                  <p:stCondLst>
                                    <p:cond delay="4000"/>
                                  </p:stCondLst>
                                  <p:childTnLst>
                                    <p:set>
                                      <p:cBhvr>
                                        <p:cTn dur="1" fill="hold" id="52">
                                          <p:stCondLst>
                                            <p:cond delay="0"/>
                                          </p:stCondLst>
                                        </p:cTn>
                                        <p:tgtEl>
                                          <p:spTgt spid="10"/>
                                        </p:tgtEl>
                                        <p:attrNameLst>
                                          <p:attrName>style.visibility</p:attrName>
                                        </p:attrNameLst>
                                      </p:cBhvr>
                                      <p:to>
                                        <p:strVal val="visible"/>
                                      </p:to>
                                    </p:set>
                                    <p:anim calcmode="lin" valueType="num">
                                      <p:cBhvr>
                                        <p:cTn dur="500" fill="hold" id="53"/>
                                        <p:tgtEl>
                                          <p:spTgt spid="10"/>
                                        </p:tgtEl>
                                        <p:attrNameLst>
                                          <p:attrName>ppt_w</p:attrName>
                                        </p:attrNameLst>
                                      </p:cBhvr>
                                      <p:tavLst>
                                        <p:tav tm="0">
                                          <p:val>
                                            <p:fltVal val="0"/>
                                          </p:val>
                                        </p:tav>
                                        <p:tav tm="100000">
                                          <p:val>
                                            <p:strVal val="#ppt_w"/>
                                          </p:val>
                                        </p:tav>
                                      </p:tavLst>
                                    </p:anim>
                                    <p:anim calcmode="lin" valueType="num">
                                      <p:cBhvr>
                                        <p:cTn dur="500" fill="hold" id="54"/>
                                        <p:tgtEl>
                                          <p:spTgt spid="10"/>
                                        </p:tgtEl>
                                        <p:attrNameLst>
                                          <p:attrName>ppt_h</p:attrName>
                                        </p:attrNameLst>
                                      </p:cBhvr>
                                      <p:tavLst>
                                        <p:tav tm="0">
                                          <p:val>
                                            <p:fltVal val="0"/>
                                          </p:val>
                                        </p:tav>
                                        <p:tav tm="100000">
                                          <p:val>
                                            <p:strVal val="#ppt_h"/>
                                          </p:val>
                                        </p:tav>
                                      </p:tavLst>
                                    </p:anim>
                                    <p:animEffect filter="fade" transition="in">
                                      <p:cBhvr>
                                        <p:cTn dur="500" id="55"/>
                                        <p:tgtEl>
                                          <p:spTgt spid="10"/>
                                        </p:tgtEl>
                                      </p:cBhvr>
                                    </p:animEffect>
                                  </p:childTnLst>
                                </p:cTn>
                              </p:par>
                              <p:par>
                                <p:cTn fill="hold" grpId="0" id="56" nodeType="withEffect" presetClass="entr" presetID="10" presetSubtype="0">
                                  <p:stCondLst>
                                    <p:cond delay="4500"/>
                                  </p:stCondLst>
                                  <p:childTnLst>
                                    <p:set>
                                      <p:cBhvr>
                                        <p:cTn dur="1" fill="hold" id="57">
                                          <p:stCondLst>
                                            <p:cond delay="0"/>
                                          </p:stCondLst>
                                        </p:cTn>
                                        <p:tgtEl>
                                          <p:spTgt spid="16"/>
                                        </p:tgtEl>
                                        <p:attrNameLst>
                                          <p:attrName>style.visibility</p:attrName>
                                        </p:attrNameLst>
                                      </p:cBhvr>
                                      <p:to>
                                        <p:strVal val="visible"/>
                                      </p:to>
                                    </p:set>
                                    <p:animEffect filter="fade" transition="in">
                                      <p:cBhvr>
                                        <p:cTn dur="500" id="58"/>
                                        <p:tgtEl>
                                          <p:spTgt spid="16"/>
                                        </p:tgtEl>
                                      </p:cBhvr>
                                    </p:animEffect>
                                  </p:childTnLst>
                                </p:cTn>
                              </p:par>
                              <p:par>
                                <p:cTn fill="hold" grpId="1" id="59" nodeType="withEffect" presetClass="emph" presetID="8" presetSubtype="0" repeatCount="indefinite">
                                  <p:stCondLst>
                                    <p:cond delay="4500"/>
                                  </p:stCondLst>
                                  <p:childTnLst>
                                    <p:animRot by="86400000">
                                      <p:cBhvr>
                                        <p:cTn dur="7000" fill="hold" id="60"/>
                                        <p:tgtEl>
                                          <p:spTgt spid="16"/>
                                        </p:tgtEl>
                                        <p:attrNameLst>
                                          <p:attrName>r</p:attrName>
                                        </p:attrNameLst>
                                      </p:cBhvr>
                                    </p:animRot>
                                  </p:childTnLst>
                                </p:cTn>
                              </p:par>
                              <p:par>
                                <p:cTn fill="hold" grpId="0" id="61" nodeType="withEffect" presetClass="entr" presetID="53" presetSubtype="0">
                                  <p:stCondLst>
                                    <p:cond delay="5000"/>
                                  </p:stCondLst>
                                  <p:childTnLst>
                                    <p:set>
                                      <p:cBhvr>
                                        <p:cTn dur="1" fill="hold" id="62">
                                          <p:stCondLst>
                                            <p:cond delay="0"/>
                                          </p:stCondLst>
                                        </p:cTn>
                                        <p:tgtEl>
                                          <p:spTgt spid="11"/>
                                        </p:tgtEl>
                                        <p:attrNameLst>
                                          <p:attrName>style.visibility</p:attrName>
                                        </p:attrNameLst>
                                      </p:cBhvr>
                                      <p:to>
                                        <p:strVal val="visible"/>
                                      </p:to>
                                    </p:set>
                                    <p:anim calcmode="lin" valueType="num">
                                      <p:cBhvr>
                                        <p:cTn dur="500" fill="hold" id="63"/>
                                        <p:tgtEl>
                                          <p:spTgt spid="11"/>
                                        </p:tgtEl>
                                        <p:attrNameLst>
                                          <p:attrName>ppt_w</p:attrName>
                                        </p:attrNameLst>
                                      </p:cBhvr>
                                      <p:tavLst>
                                        <p:tav tm="0">
                                          <p:val>
                                            <p:fltVal val="0"/>
                                          </p:val>
                                        </p:tav>
                                        <p:tav tm="100000">
                                          <p:val>
                                            <p:strVal val="#ppt_w"/>
                                          </p:val>
                                        </p:tav>
                                      </p:tavLst>
                                    </p:anim>
                                    <p:anim calcmode="lin" valueType="num">
                                      <p:cBhvr>
                                        <p:cTn dur="500" fill="hold" id="64"/>
                                        <p:tgtEl>
                                          <p:spTgt spid="11"/>
                                        </p:tgtEl>
                                        <p:attrNameLst>
                                          <p:attrName>ppt_h</p:attrName>
                                        </p:attrNameLst>
                                      </p:cBhvr>
                                      <p:tavLst>
                                        <p:tav tm="0">
                                          <p:val>
                                            <p:fltVal val="0"/>
                                          </p:val>
                                        </p:tav>
                                        <p:tav tm="100000">
                                          <p:val>
                                            <p:strVal val="#ppt_h"/>
                                          </p:val>
                                        </p:tav>
                                      </p:tavLst>
                                    </p:anim>
                                    <p:animEffect filter="fade" transition="in">
                                      <p:cBhvr>
                                        <p:cTn dur="500" id="65"/>
                                        <p:tgtEl>
                                          <p:spTgt spid="11"/>
                                        </p:tgtEl>
                                      </p:cBhvr>
                                    </p:animEffect>
                                  </p:childTnLst>
                                </p:cTn>
                              </p:par>
                              <p:par>
                                <p:cTn fill="hold" grpId="0" id="66" nodeType="withEffect" presetClass="entr" presetID="22" presetSubtype="8">
                                  <p:stCondLst>
                                    <p:cond delay="6500"/>
                                  </p:stCondLst>
                                  <p:childTnLst>
                                    <p:set>
                                      <p:cBhvr>
                                        <p:cTn dur="1" fill="hold" id="67">
                                          <p:stCondLst>
                                            <p:cond delay="0"/>
                                          </p:stCondLst>
                                        </p:cTn>
                                        <p:tgtEl>
                                          <p:spTgt spid="12"/>
                                        </p:tgtEl>
                                        <p:attrNameLst>
                                          <p:attrName>style.visibility</p:attrName>
                                        </p:attrNameLst>
                                      </p:cBhvr>
                                      <p:to>
                                        <p:strVal val="visible"/>
                                      </p:to>
                                    </p:set>
                                    <p:animEffect filter="wipe(left)" transition="in">
                                      <p:cBhvr>
                                        <p:cTn dur="500" id="68"/>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P grpId="0" spid="10"/>
      <p:bldP grpId="0" spid="11"/>
      <p:bldP grpId="0" spid="12"/>
      <p:bldP grpId="0" spid="13"/>
      <p:bldP grpId="1" spid="13"/>
      <p:bldP grpId="0" spid="14"/>
      <p:bldP grpId="1" spid="14"/>
      <p:bldP grpId="0" spid="15"/>
      <p:bldP grpId="1" spid="15"/>
      <p:bldP grpId="0" spid="16"/>
      <p:bldP grpId="1" spid="16"/>
      <p:bldP grpId="0" spid="17"/>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8" name="组合 7"/>
          <p:cNvGrpSpPr/>
          <p:nvPr/>
        </p:nvGrpSpPr>
        <p:grpSpPr>
          <a:xfrm>
            <a:off x="1589424" y="1865220"/>
            <a:ext cx="1922012" cy="1700974"/>
            <a:chOff x="1458796" y="1894249"/>
            <a:chExt cx="1922012" cy="1700974"/>
          </a:xfrm>
          <a:solidFill>
            <a:srgbClr val="C00000"/>
          </a:solidFill>
        </p:grpSpPr>
        <p:sp>
          <p:nvSpPr>
            <p:cNvPr id="9" name="任意多边形 8"/>
            <p:cNvSpPr/>
            <p:nvPr/>
          </p:nvSpPr>
          <p:spPr>
            <a:xfrm rot="9000000">
              <a:off x="1458796" y="1894249"/>
              <a:ext cx="1922012" cy="1700974"/>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grpFill/>
            <a:ln>
              <a:noFill/>
            </a:ln>
            <a:effectLst>
              <a:outerShdw algn="ctr" rotWithShape="0" sx="1000" sy="100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1634972" y="2421570"/>
              <a:ext cx="1554480" cy="640080"/>
            </a:xfrm>
            <a:prstGeom prst="rect">
              <a:avLst/>
            </a:prstGeom>
            <a:grpFill/>
          </p:spPr>
          <p:txBody>
            <a:bodyPr rtlCol="0" wrap="none">
              <a:spAutoFit/>
            </a:bodyPr>
            <a:lstStyle/>
            <a:p>
              <a:r>
                <a:rPr altLang="en-US" lang="zh-CN" smtClean="0" sz="3600">
                  <a:solidFill>
                    <a:schemeClr val="bg1"/>
                  </a:solidFill>
                </a:rPr>
                <a:t>方法一</a:t>
              </a:r>
            </a:p>
          </p:txBody>
        </p:sp>
      </p:grpSp>
      <p:sp>
        <p:nvSpPr>
          <p:cNvPr id="11" name="矩形 10"/>
          <p:cNvSpPr/>
          <p:nvPr/>
        </p:nvSpPr>
        <p:spPr>
          <a:xfrm>
            <a:off x="1505624" y="3932753"/>
            <a:ext cx="2089612" cy="1920226"/>
          </a:xfrm>
          <a:prstGeom prst="rect">
            <a:avLst/>
          </a:prstGeom>
          <a:noFill/>
          <a:ln>
            <a:noFill/>
          </a:ln>
        </p:spPr>
        <p:txBody>
          <a:bodyPr bIns="45713" lIns="91428" rIns="91428" tIns="45713" wrap="square">
            <a:spAutoFit/>
          </a:bodyPr>
          <a:lstStyle/>
          <a:p>
            <a:pPr algn="just" defTabSz="1219170">
              <a:lnSpc>
                <a:spcPct val="150000"/>
              </a:lnSpc>
              <a:defRPr/>
            </a:pPr>
            <a:r>
              <a:rPr altLang="en-US" kern="0" lang="zh-CN" sz="1600">
                <a:solidFill>
                  <a:schemeClr val="accent3">
                    <a:lumMod val="50000"/>
                  </a:schemeClr>
                </a:solidFill>
                <a:latin charset="-122" pitchFamily="34" typeface="微软雅黑"/>
                <a:ea charset="-122" pitchFamily="34" typeface="微软雅黑"/>
              </a:rPr>
              <a:t>请在这里输入您的文字；请在这里输入您的文字；请在这里输入您的文字；请在这里输入您的文字。</a:t>
            </a:r>
          </a:p>
        </p:txBody>
      </p:sp>
      <p:grpSp>
        <p:nvGrpSpPr>
          <p:cNvPr id="12" name="组合 11"/>
          <p:cNvGrpSpPr/>
          <p:nvPr/>
        </p:nvGrpSpPr>
        <p:grpSpPr>
          <a:xfrm>
            <a:off x="3807930" y="4104514"/>
            <a:ext cx="631688" cy="636784"/>
            <a:chOff x="3041651" y="3326606"/>
            <a:chExt cx="631825" cy="636588"/>
          </a:xfrm>
        </p:grpSpPr>
        <p:sp>
          <p:nvSpPr>
            <p:cNvPr id="13" name="Oval 9"/>
            <p:cNvSpPr>
              <a:spLocks noChangeArrowheads="1"/>
            </p:cNvSpPr>
            <p:nvPr/>
          </p:nvSpPr>
          <p:spPr bwMode="auto">
            <a:xfrm>
              <a:off x="3041651" y="3326606"/>
              <a:ext cx="631825" cy="636588"/>
            </a:xfrm>
            <a:prstGeom prst="ellipse">
              <a:avLst/>
            </a:prstGeom>
            <a:solidFill>
              <a:srgbClr val="C00000"/>
            </a:solidFill>
            <a:ln>
              <a:solidFill>
                <a:srgbClr val="FFFFFF"/>
              </a:solidFill>
            </a:ln>
          </p:spPr>
          <p:txBody>
            <a:bodyPr anchor="t" anchorCtr="0" bIns="60960" compatLnSpc="1" lIns="121920" numCol="1" rIns="121920" tIns="60960" vert="horz" wrap="square"/>
            <a:lstStyle/>
            <a:p>
              <a:pPr defTabSz="1219170">
                <a:defRPr/>
              </a:pPr>
              <a:endParaRPr altLang="en-US" kern="0" lang="zh-CN" sz="2400">
                <a:solidFill>
                  <a:sysClr lastClr="000000" val="windowText"/>
                </a:solidFill>
              </a:endParaRPr>
            </a:p>
          </p:txBody>
        </p:sp>
        <p:sp>
          <p:nvSpPr>
            <p:cNvPr id="14" name="Freeform 10"/>
            <p:cNvSpPr/>
            <p:nvPr/>
          </p:nvSpPr>
          <p:spPr bwMode="auto">
            <a:xfrm>
              <a:off x="3378201" y="3469481"/>
              <a:ext cx="206375" cy="342900"/>
            </a:xfrm>
            <a:custGeom>
              <a:gdLst>
                <a:gd fmla="*/ 216 w 252" name="T0"/>
                <a:gd fmla="*/ 252 h 418" name="T1"/>
                <a:gd fmla="*/ 136 w 252" name="T2"/>
                <a:gd fmla="*/ 321 h 418" name="T3"/>
                <a:gd fmla="*/ 58 w 252" name="T4"/>
                <a:gd fmla="*/ 388 h 418" name="T5"/>
                <a:gd fmla="*/ 0 w 252" name="T6"/>
                <a:gd fmla="*/ 350 h 418" name="T7"/>
                <a:gd fmla="*/ 34 w 252" name="T8"/>
                <a:gd fmla="*/ 321 h 418" name="T9"/>
                <a:gd fmla="*/ 115 w 252" name="T10"/>
                <a:gd fmla="*/ 252 h 418" name="T11"/>
                <a:gd fmla="*/ 112 w 252" name="T12"/>
                <a:gd fmla="*/ 154 h 418" name="T13"/>
                <a:gd fmla="*/ 34 w 252" name="T14"/>
                <a:gd fmla="*/ 88 h 418" name="T15"/>
                <a:gd fmla="*/ 0 w 252" name="T16"/>
                <a:gd fmla="*/ 58 h 418" name="T17"/>
                <a:gd fmla="*/ 55 w 252" name="T18"/>
                <a:gd fmla="*/ 19 h 418" name="T19"/>
                <a:gd fmla="*/ 136 w 252" name="T20"/>
                <a:gd fmla="*/ 88 h 418" name="T21"/>
                <a:gd fmla="*/ 213 w 252" name="T22"/>
                <a:gd fmla="*/ 154 h 418" name="T23"/>
                <a:gd fmla="*/ 216 w 252" name="T24"/>
                <a:gd fmla="*/ 252 h 4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18" w="251">
                  <a:moveTo>
                    <a:pt x="216" y="252"/>
                  </a:moveTo>
                  <a:lnTo>
                    <a:pt x="136" y="321"/>
                  </a:lnTo>
                  <a:cubicBezTo>
                    <a:pt x="110" y="343"/>
                    <a:pt x="84" y="365"/>
                    <a:pt x="58" y="388"/>
                  </a:cubicBezTo>
                  <a:cubicBezTo>
                    <a:pt x="21" y="418"/>
                    <a:pt x="5" y="397"/>
                    <a:pt x="0" y="350"/>
                  </a:cubicBezTo>
                  <a:lnTo>
                    <a:pt x="34" y="321"/>
                  </a:lnTo>
                  <a:lnTo>
                    <a:pt x="115" y="252"/>
                  </a:lnTo>
                  <a:cubicBezTo>
                    <a:pt x="143" y="221"/>
                    <a:pt x="150" y="189"/>
                    <a:pt x="112" y="154"/>
                  </a:cubicBezTo>
                  <a:cubicBezTo>
                    <a:pt x="86" y="132"/>
                    <a:pt x="60" y="110"/>
                    <a:pt x="34" y="88"/>
                  </a:cubicBezTo>
                  <a:lnTo>
                    <a:pt x="0" y="58"/>
                  </a:lnTo>
                  <a:cubicBezTo>
                    <a:pt x="4" y="4"/>
                    <a:pt x="25" y="0"/>
                    <a:pt x="55" y="19"/>
                  </a:cubicBezTo>
                  <a:lnTo>
                    <a:pt x="136" y="88"/>
                  </a:lnTo>
                  <a:cubicBezTo>
                    <a:pt x="162" y="110"/>
                    <a:pt x="188" y="132"/>
                    <a:pt x="213" y="154"/>
                  </a:cubicBezTo>
                  <a:cubicBezTo>
                    <a:pt x="252" y="189"/>
                    <a:pt x="244" y="221"/>
                    <a:pt x="216" y="252"/>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1219170">
                <a:defRPr/>
              </a:pPr>
              <a:endParaRPr altLang="en-US" kern="0" lang="zh-CN" sz="2400">
                <a:solidFill>
                  <a:sysClr lastClr="000000" val="windowText"/>
                </a:solidFill>
              </a:endParaRPr>
            </a:p>
          </p:txBody>
        </p:sp>
        <p:sp>
          <p:nvSpPr>
            <p:cNvPr id="15" name="Freeform 11"/>
            <p:cNvSpPr/>
            <p:nvPr/>
          </p:nvSpPr>
          <p:spPr bwMode="auto">
            <a:xfrm>
              <a:off x="3182938" y="3469481"/>
              <a:ext cx="206375" cy="342900"/>
            </a:xfrm>
            <a:custGeom>
              <a:gdLst>
                <a:gd fmla="*/ 217 w 252" name="T0"/>
                <a:gd fmla="*/ 252 h 418" name="T1"/>
                <a:gd fmla="*/ 136 w 252" name="T2"/>
                <a:gd fmla="*/ 321 h 418" name="T3"/>
                <a:gd fmla="*/ 59 w 252" name="T4"/>
                <a:gd fmla="*/ 388 h 418" name="T5"/>
                <a:gd fmla="*/ 0 w 252" name="T6"/>
                <a:gd fmla="*/ 350 h 418" name="T7"/>
                <a:gd fmla="*/ 35 w 252" name="T8"/>
                <a:gd fmla="*/ 321 h 418" name="T9"/>
                <a:gd fmla="*/ 115 w 252" name="T10"/>
                <a:gd fmla="*/ 252 h 418" name="T11"/>
                <a:gd fmla="*/ 112 w 252" name="T12"/>
                <a:gd fmla="*/ 154 h 418" name="T13"/>
                <a:gd fmla="*/ 35 w 252" name="T14"/>
                <a:gd fmla="*/ 88 h 418" name="T15"/>
                <a:gd fmla="*/ 0 w 252" name="T16"/>
                <a:gd fmla="*/ 58 h 418" name="T17"/>
                <a:gd fmla="*/ 56 w 252" name="T18"/>
                <a:gd fmla="*/ 19 h 418" name="T19"/>
                <a:gd fmla="*/ 136 w 252" name="T20"/>
                <a:gd fmla="*/ 88 h 418" name="T21"/>
                <a:gd fmla="*/ 214 w 252" name="T22"/>
                <a:gd fmla="*/ 154 h 418" name="T23"/>
                <a:gd fmla="*/ 217 w 252" name="T24"/>
                <a:gd fmla="*/ 252 h 4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18" w="251">
                  <a:moveTo>
                    <a:pt x="217" y="252"/>
                  </a:moveTo>
                  <a:lnTo>
                    <a:pt x="136" y="321"/>
                  </a:lnTo>
                  <a:cubicBezTo>
                    <a:pt x="110" y="343"/>
                    <a:pt x="84" y="365"/>
                    <a:pt x="59" y="388"/>
                  </a:cubicBezTo>
                  <a:cubicBezTo>
                    <a:pt x="21" y="418"/>
                    <a:pt x="6" y="397"/>
                    <a:pt x="0" y="350"/>
                  </a:cubicBezTo>
                  <a:lnTo>
                    <a:pt x="35" y="321"/>
                  </a:lnTo>
                  <a:lnTo>
                    <a:pt x="115" y="252"/>
                  </a:lnTo>
                  <a:cubicBezTo>
                    <a:pt x="143" y="221"/>
                    <a:pt x="150" y="189"/>
                    <a:pt x="112" y="154"/>
                  </a:cubicBezTo>
                  <a:cubicBezTo>
                    <a:pt x="86" y="132"/>
                    <a:pt x="60" y="110"/>
                    <a:pt x="35" y="88"/>
                  </a:cubicBezTo>
                  <a:lnTo>
                    <a:pt x="0" y="58"/>
                  </a:lnTo>
                  <a:cubicBezTo>
                    <a:pt x="4" y="4"/>
                    <a:pt x="26" y="0"/>
                    <a:pt x="56" y="19"/>
                  </a:cubicBezTo>
                  <a:lnTo>
                    <a:pt x="136" y="88"/>
                  </a:lnTo>
                  <a:cubicBezTo>
                    <a:pt x="162" y="110"/>
                    <a:pt x="188" y="132"/>
                    <a:pt x="214" y="154"/>
                  </a:cubicBezTo>
                  <a:cubicBezTo>
                    <a:pt x="252" y="189"/>
                    <a:pt x="245" y="221"/>
                    <a:pt x="217" y="252"/>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1219170">
                <a:defRPr/>
              </a:pPr>
              <a:endParaRPr altLang="en-US" kern="0" lang="zh-CN" sz="2400">
                <a:solidFill>
                  <a:sysClr lastClr="000000" val="windowText"/>
                </a:solidFill>
              </a:endParaRPr>
            </a:p>
          </p:txBody>
        </p:sp>
      </p:grpSp>
      <p:grpSp>
        <p:nvGrpSpPr>
          <p:cNvPr id="16" name="组合 15"/>
          <p:cNvGrpSpPr/>
          <p:nvPr/>
        </p:nvGrpSpPr>
        <p:grpSpPr>
          <a:xfrm>
            <a:off x="4942224" y="1865220"/>
            <a:ext cx="1922012" cy="1700974"/>
            <a:chOff x="1458796" y="1894249"/>
            <a:chExt cx="1922012" cy="1700974"/>
          </a:xfrm>
          <a:solidFill>
            <a:schemeClr val="bg2">
              <a:lumMod val="25000"/>
            </a:schemeClr>
          </a:solidFill>
        </p:grpSpPr>
        <p:sp>
          <p:nvSpPr>
            <p:cNvPr id="17" name="任意多边形 16"/>
            <p:cNvSpPr/>
            <p:nvPr/>
          </p:nvSpPr>
          <p:spPr>
            <a:xfrm rot="9000000">
              <a:off x="1458796" y="1894249"/>
              <a:ext cx="1922012" cy="1700974"/>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grpFill/>
            <a:ln>
              <a:noFill/>
            </a:ln>
            <a:effectLst>
              <a:outerShdw algn="ctr" rotWithShape="0" sx="1000" sy="100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17"/>
            <p:cNvSpPr txBox="1"/>
            <p:nvPr/>
          </p:nvSpPr>
          <p:spPr>
            <a:xfrm>
              <a:off x="1634972" y="2421570"/>
              <a:ext cx="1554480" cy="640080"/>
            </a:xfrm>
            <a:prstGeom prst="rect">
              <a:avLst/>
            </a:prstGeom>
            <a:grpFill/>
          </p:spPr>
          <p:txBody>
            <a:bodyPr rtlCol="0" wrap="none">
              <a:spAutoFit/>
            </a:bodyPr>
            <a:lstStyle/>
            <a:p>
              <a:r>
                <a:rPr altLang="en-US" lang="zh-CN" smtClean="0" sz="3600">
                  <a:solidFill>
                    <a:schemeClr val="bg1"/>
                  </a:solidFill>
                </a:rPr>
                <a:t>方法二</a:t>
              </a:r>
            </a:p>
          </p:txBody>
        </p:sp>
      </p:grpSp>
      <p:sp>
        <p:nvSpPr>
          <p:cNvPr id="19" name="矩形 18"/>
          <p:cNvSpPr/>
          <p:nvPr/>
        </p:nvSpPr>
        <p:spPr>
          <a:xfrm>
            <a:off x="4858424" y="3932753"/>
            <a:ext cx="2089612" cy="1920226"/>
          </a:xfrm>
          <a:prstGeom prst="rect">
            <a:avLst/>
          </a:prstGeom>
          <a:noFill/>
          <a:ln>
            <a:noFill/>
          </a:ln>
        </p:spPr>
        <p:txBody>
          <a:bodyPr bIns="45713" lIns="91428" rIns="91428" tIns="45713" wrap="square">
            <a:spAutoFit/>
          </a:bodyPr>
          <a:lstStyle/>
          <a:p>
            <a:pPr algn="just" defTabSz="1219170">
              <a:lnSpc>
                <a:spcPct val="150000"/>
              </a:lnSpc>
              <a:defRPr/>
            </a:pPr>
            <a:r>
              <a:rPr altLang="en-US" kern="0" lang="zh-CN" sz="1600">
                <a:solidFill>
                  <a:schemeClr val="accent3">
                    <a:lumMod val="50000"/>
                  </a:schemeClr>
                </a:solidFill>
                <a:latin charset="-122" pitchFamily="34" typeface="微软雅黑"/>
                <a:ea charset="-122" pitchFamily="34" typeface="微软雅黑"/>
              </a:rPr>
              <a:t>请在这里输入您的文字；请在这里输入您的文字；请在这里输入您的文字；请在这里输入您的文字。</a:t>
            </a:r>
          </a:p>
        </p:txBody>
      </p:sp>
      <p:grpSp>
        <p:nvGrpSpPr>
          <p:cNvPr id="20" name="组合 19"/>
          <p:cNvGrpSpPr/>
          <p:nvPr/>
        </p:nvGrpSpPr>
        <p:grpSpPr>
          <a:xfrm>
            <a:off x="7160730" y="4104514"/>
            <a:ext cx="631688" cy="636784"/>
            <a:chOff x="3041651" y="3326606"/>
            <a:chExt cx="631825" cy="636588"/>
          </a:xfrm>
        </p:grpSpPr>
        <p:sp>
          <p:nvSpPr>
            <p:cNvPr id="21" name="Oval 9"/>
            <p:cNvSpPr>
              <a:spLocks noChangeArrowheads="1"/>
            </p:cNvSpPr>
            <p:nvPr/>
          </p:nvSpPr>
          <p:spPr bwMode="auto">
            <a:xfrm>
              <a:off x="3041651" y="3326606"/>
              <a:ext cx="631825" cy="636588"/>
            </a:xfrm>
            <a:prstGeom prst="ellipse">
              <a:avLst/>
            </a:prstGeom>
            <a:solidFill>
              <a:srgbClr val="C00000"/>
            </a:solidFill>
            <a:ln>
              <a:solidFill>
                <a:srgbClr val="FFFFFF"/>
              </a:solidFill>
            </a:ln>
          </p:spPr>
          <p:txBody>
            <a:bodyPr anchor="t" anchorCtr="0" bIns="60960" compatLnSpc="1" lIns="121920" numCol="1" rIns="121920" tIns="60960" vert="horz" wrap="square"/>
            <a:lstStyle/>
            <a:p>
              <a:pPr defTabSz="1219170">
                <a:defRPr/>
              </a:pPr>
              <a:endParaRPr altLang="en-US" kern="0" lang="zh-CN" sz="2400">
                <a:solidFill>
                  <a:sysClr lastClr="000000" val="windowText"/>
                </a:solidFill>
              </a:endParaRPr>
            </a:p>
          </p:txBody>
        </p:sp>
        <p:sp>
          <p:nvSpPr>
            <p:cNvPr id="22" name="Freeform 10"/>
            <p:cNvSpPr/>
            <p:nvPr/>
          </p:nvSpPr>
          <p:spPr bwMode="auto">
            <a:xfrm>
              <a:off x="3378201" y="3469481"/>
              <a:ext cx="206375" cy="342900"/>
            </a:xfrm>
            <a:custGeom>
              <a:gdLst>
                <a:gd fmla="*/ 216 w 252" name="T0"/>
                <a:gd fmla="*/ 252 h 418" name="T1"/>
                <a:gd fmla="*/ 136 w 252" name="T2"/>
                <a:gd fmla="*/ 321 h 418" name="T3"/>
                <a:gd fmla="*/ 58 w 252" name="T4"/>
                <a:gd fmla="*/ 388 h 418" name="T5"/>
                <a:gd fmla="*/ 0 w 252" name="T6"/>
                <a:gd fmla="*/ 350 h 418" name="T7"/>
                <a:gd fmla="*/ 34 w 252" name="T8"/>
                <a:gd fmla="*/ 321 h 418" name="T9"/>
                <a:gd fmla="*/ 115 w 252" name="T10"/>
                <a:gd fmla="*/ 252 h 418" name="T11"/>
                <a:gd fmla="*/ 112 w 252" name="T12"/>
                <a:gd fmla="*/ 154 h 418" name="T13"/>
                <a:gd fmla="*/ 34 w 252" name="T14"/>
                <a:gd fmla="*/ 88 h 418" name="T15"/>
                <a:gd fmla="*/ 0 w 252" name="T16"/>
                <a:gd fmla="*/ 58 h 418" name="T17"/>
                <a:gd fmla="*/ 55 w 252" name="T18"/>
                <a:gd fmla="*/ 19 h 418" name="T19"/>
                <a:gd fmla="*/ 136 w 252" name="T20"/>
                <a:gd fmla="*/ 88 h 418" name="T21"/>
                <a:gd fmla="*/ 213 w 252" name="T22"/>
                <a:gd fmla="*/ 154 h 418" name="T23"/>
                <a:gd fmla="*/ 216 w 252" name="T24"/>
                <a:gd fmla="*/ 252 h 4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18" w="251">
                  <a:moveTo>
                    <a:pt x="216" y="252"/>
                  </a:moveTo>
                  <a:lnTo>
                    <a:pt x="136" y="321"/>
                  </a:lnTo>
                  <a:cubicBezTo>
                    <a:pt x="110" y="343"/>
                    <a:pt x="84" y="365"/>
                    <a:pt x="58" y="388"/>
                  </a:cubicBezTo>
                  <a:cubicBezTo>
                    <a:pt x="21" y="418"/>
                    <a:pt x="5" y="397"/>
                    <a:pt x="0" y="350"/>
                  </a:cubicBezTo>
                  <a:lnTo>
                    <a:pt x="34" y="321"/>
                  </a:lnTo>
                  <a:lnTo>
                    <a:pt x="115" y="252"/>
                  </a:lnTo>
                  <a:cubicBezTo>
                    <a:pt x="143" y="221"/>
                    <a:pt x="150" y="189"/>
                    <a:pt x="112" y="154"/>
                  </a:cubicBezTo>
                  <a:cubicBezTo>
                    <a:pt x="86" y="132"/>
                    <a:pt x="60" y="110"/>
                    <a:pt x="34" y="88"/>
                  </a:cubicBezTo>
                  <a:lnTo>
                    <a:pt x="0" y="58"/>
                  </a:lnTo>
                  <a:cubicBezTo>
                    <a:pt x="4" y="4"/>
                    <a:pt x="25" y="0"/>
                    <a:pt x="55" y="19"/>
                  </a:cubicBezTo>
                  <a:lnTo>
                    <a:pt x="136" y="88"/>
                  </a:lnTo>
                  <a:cubicBezTo>
                    <a:pt x="162" y="110"/>
                    <a:pt x="188" y="132"/>
                    <a:pt x="213" y="154"/>
                  </a:cubicBezTo>
                  <a:cubicBezTo>
                    <a:pt x="252" y="189"/>
                    <a:pt x="244" y="221"/>
                    <a:pt x="216" y="252"/>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1219170">
                <a:defRPr/>
              </a:pPr>
              <a:endParaRPr altLang="en-US" kern="0" lang="zh-CN" sz="2400">
                <a:solidFill>
                  <a:sysClr lastClr="000000" val="windowText"/>
                </a:solidFill>
              </a:endParaRPr>
            </a:p>
          </p:txBody>
        </p:sp>
        <p:sp>
          <p:nvSpPr>
            <p:cNvPr id="23" name="Freeform 11"/>
            <p:cNvSpPr/>
            <p:nvPr/>
          </p:nvSpPr>
          <p:spPr bwMode="auto">
            <a:xfrm>
              <a:off x="3182938" y="3469481"/>
              <a:ext cx="206375" cy="342900"/>
            </a:xfrm>
            <a:custGeom>
              <a:gdLst>
                <a:gd fmla="*/ 217 w 252" name="T0"/>
                <a:gd fmla="*/ 252 h 418" name="T1"/>
                <a:gd fmla="*/ 136 w 252" name="T2"/>
                <a:gd fmla="*/ 321 h 418" name="T3"/>
                <a:gd fmla="*/ 59 w 252" name="T4"/>
                <a:gd fmla="*/ 388 h 418" name="T5"/>
                <a:gd fmla="*/ 0 w 252" name="T6"/>
                <a:gd fmla="*/ 350 h 418" name="T7"/>
                <a:gd fmla="*/ 35 w 252" name="T8"/>
                <a:gd fmla="*/ 321 h 418" name="T9"/>
                <a:gd fmla="*/ 115 w 252" name="T10"/>
                <a:gd fmla="*/ 252 h 418" name="T11"/>
                <a:gd fmla="*/ 112 w 252" name="T12"/>
                <a:gd fmla="*/ 154 h 418" name="T13"/>
                <a:gd fmla="*/ 35 w 252" name="T14"/>
                <a:gd fmla="*/ 88 h 418" name="T15"/>
                <a:gd fmla="*/ 0 w 252" name="T16"/>
                <a:gd fmla="*/ 58 h 418" name="T17"/>
                <a:gd fmla="*/ 56 w 252" name="T18"/>
                <a:gd fmla="*/ 19 h 418" name="T19"/>
                <a:gd fmla="*/ 136 w 252" name="T20"/>
                <a:gd fmla="*/ 88 h 418" name="T21"/>
                <a:gd fmla="*/ 214 w 252" name="T22"/>
                <a:gd fmla="*/ 154 h 418" name="T23"/>
                <a:gd fmla="*/ 217 w 252" name="T24"/>
                <a:gd fmla="*/ 252 h 4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18" w="251">
                  <a:moveTo>
                    <a:pt x="217" y="252"/>
                  </a:moveTo>
                  <a:lnTo>
                    <a:pt x="136" y="321"/>
                  </a:lnTo>
                  <a:cubicBezTo>
                    <a:pt x="110" y="343"/>
                    <a:pt x="84" y="365"/>
                    <a:pt x="59" y="388"/>
                  </a:cubicBezTo>
                  <a:cubicBezTo>
                    <a:pt x="21" y="418"/>
                    <a:pt x="6" y="397"/>
                    <a:pt x="0" y="350"/>
                  </a:cubicBezTo>
                  <a:lnTo>
                    <a:pt x="35" y="321"/>
                  </a:lnTo>
                  <a:lnTo>
                    <a:pt x="115" y="252"/>
                  </a:lnTo>
                  <a:cubicBezTo>
                    <a:pt x="143" y="221"/>
                    <a:pt x="150" y="189"/>
                    <a:pt x="112" y="154"/>
                  </a:cubicBezTo>
                  <a:cubicBezTo>
                    <a:pt x="86" y="132"/>
                    <a:pt x="60" y="110"/>
                    <a:pt x="35" y="88"/>
                  </a:cubicBezTo>
                  <a:lnTo>
                    <a:pt x="0" y="58"/>
                  </a:lnTo>
                  <a:cubicBezTo>
                    <a:pt x="4" y="4"/>
                    <a:pt x="26" y="0"/>
                    <a:pt x="56" y="19"/>
                  </a:cubicBezTo>
                  <a:lnTo>
                    <a:pt x="136" y="88"/>
                  </a:lnTo>
                  <a:cubicBezTo>
                    <a:pt x="162" y="110"/>
                    <a:pt x="188" y="132"/>
                    <a:pt x="214" y="154"/>
                  </a:cubicBezTo>
                  <a:cubicBezTo>
                    <a:pt x="252" y="189"/>
                    <a:pt x="245" y="221"/>
                    <a:pt x="217" y="252"/>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1219170">
                <a:defRPr/>
              </a:pPr>
              <a:endParaRPr altLang="en-US" kern="0" lang="zh-CN" sz="2400">
                <a:solidFill>
                  <a:sysClr lastClr="000000" val="windowText"/>
                </a:solidFill>
              </a:endParaRPr>
            </a:p>
          </p:txBody>
        </p:sp>
      </p:grpSp>
      <p:grpSp>
        <p:nvGrpSpPr>
          <p:cNvPr id="24" name="组合 23"/>
          <p:cNvGrpSpPr/>
          <p:nvPr/>
        </p:nvGrpSpPr>
        <p:grpSpPr>
          <a:xfrm>
            <a:off x="8295024" y="1865220"/>
            <a:ext cx="1922012" cy="1700974"/>
            <a:chOff x="1458796" y="1894249"/>
            <a:chExt cx="1922012" cy="1700974"/>
          </a:xfrm>
          <a:solidFill>
            <a:srgbClr val="C00000"/>
          </a:solidFill>
        </p:grpSpPr>
        <p:sp>
          <p:nvSpPr>
            <p:cNvPr id="25" name="任意多边形 24"/>
            <p:cNvSpPr/>
            <p:nvPr/>
          </p:nvSpPr>
          <p:spPr>
            <a:xfrm rot="9000000">
              <a:off x="1458796" y="1894249"/>
              <a:ext cx="1922012" cy="1700974"/>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grpFill/>
            <a:ln>
              <a:noFill/>
            </a:ln>
            <a:effectLst>
              <a:outerShdw algn="ctr" rotWithShape="0" sx="1000" sy="100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框 25"/>
            <p:cNvSpPr txBox="1"/>
            <p:nvPr/>
          </p:nvSpPr>
          <p:spPr>
            <a:xfrm>
              <a:off x="1634971" y="2421570"/>
              <a:ext cx="1554480" cy="640080"/>
            </a:xfrm>
            <a:prstGeom prst="rect">
              <a:avLst/>
            </a:prstGeom>
            <a:grpFill/>
          </p:spPr>
          <p:txBody>
            <a:bodyPr rtlCol="0" wrap="none">
              <a:spAutoFit/>
            </a:bodyPr>
            <a:lstStyle/>
            <a:p>
              <a:r>
                <a:rPr altLang="en-US" lang="zh-CN" smtClean="0" sz="3600">
                  <a:solidFill>
                    <a:schemeClr val="bg1"/>
                  </a:solidFill>
                </a:rPr>
                <a:t>方法三</a:t>
              </a:r>
            </a:p>
          </p:txBody>
        </p:sp>
      </p:grpSp>
      <p:sp>
        <p:nvSpPr>
          <p:cNvPr id="27" name="矩形 26"/>
          <p:cNvSpPr/>
          <p:nvPr/>
        </p:nvSpPr>
        <p:spPr>
          <a:xfrm>
            <a:off x="8211225" y="3932753"/>
            <a:ext cx="2089612" cy="1920226"/>
          </a:xfrm>
          <a:prstGeom prst="rect">
            <a:avLst/>
          </a:prstGeom>
          <a:noFill/>
          <a:ln>
            <a:noFill/>
          </a:ln>
        </p:spPr>
        <p:txBody>
          <a:bodyPr bIns="45713" lIns="91428" rIns="91428" tIns="45713" wrap="square">
            <a:spAutoFit/>
          </a:bodyPr>
          <a:lstStyle/>
          <a:p>
            <a:pPr algn="just" defTabSz="1219170">
              <a:lnSpc>
                <a:spcPct val="150000"/>
              </a:lnSpc>
              <a:defRPr/>
            </a:pPr>
            <a:r>
              <a:rPr altLang="en-US" kern="0" lang="zh-CN" sz="1600">
                <a:solidFill>
                  <a:schemeClr val="accent3">
                    <a:lumMod val="50000"/>
                  </a:schemeClr>
                </a:solidFill>
                <a:latin charset="-122" pitchFamily="34" typeface="微软雅黑"/>
                <a:ea charset="-122" pitchFamily="34" typeface="微软雅黑"/>
              </a:rPr>
              <a:t>请在这里输入您的文字；请在这里输入您的文字；请在这里输入您的文字；请在这里输入您的文字。</a:t>
            </a:r>
          </a:p>
        </p:txBody>
      </p:sp>
    </p:spTree>
    <p:extLst>
      <p:ext uri="{BB962C8B-B14F-4D97-AF65-F5344CB8AC3E}">
        <p14:creationId val="67516632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id="23" nodeType="clickEffect" presetClass="entr" presetID="23" presetSubtype="36">
                                  <p:stCondLst>
                                    <p:cond delay="0"/>
                                  </p:stCondLst>
                                  <p:childTnLst>
                                    <p:set>
                                      <p:cBhvr>
                                        <p:cTn dur="1" fill="hold" id="24">
                                          <p:stCondLst>
                                            <p:cond delay="0"/>
                                          </p:stCondLst>
                                        </p:cTn>
                                        <p:tgtEl>
                                          <p:spTgt spid="8"/>
                                        </p:tgtEl>
                                        <p:attrNameLst>
                                          <p:attrName>style.visibility</p:attrName>
                                        </p:attrNameLst>
                                      </p:cBhvr>
                                      <p:to>
                                        <p:strVal val="visible"/>
                                      </p:to>
                                    </p:set>
                                    <p:anim calcmode="lin" valueType="num">
                                      <p:cBhvr>
                                        <p:cTn dur="750" fill="hold" id="25"/>
                                        <p:tgtEl>
                                          <p:spTgt spid="8"/>
                                        </p:tgtEl>
                                        <p:attrNameLst>
                                          <p:attrName>ppt_w</p:attrName>
                                        </p:attrNameLst>
                                      </p:cBhvr>
                                      <p:tavLst>
                                        <p:tav tm="0">
                                          <p:val>
                                            <p:strVal val="(6*min(max(#ppt_w*#ppt_h,.3),1)-7.4)/-.7*#ppt_w"/>
                                          </p:val>
                                        </p:tav>
                                        <p:tav tm="100000">
                                          <p:val>
                                            <p:strVal val="#ppt_w"/>
                                          </p:val>
                                        </p:tav>
                                      </p:tavLst>
                                    </p:anim>
                                    <p:anim calcmode="lin" valueType="num">
                                      <p:cBhvr>
                                        <p:cTn dur="750" fill="hold" id="26"/>
                                        <p:tgtEl>
                                          <p:spTgt spid="8"/>
                                        </p:tgtEl>
                                        <p:attrNameLst>
                                          <p:attrName>ppt_h</p:attrName>
                                        </p:attrNameLst>
                                      </p:cBhvr>
                                      <p:tavLst>
                                        <p:tav tm="0">
                                          <p:val>
                                            <p:strVal val="(6*min(max(#ppt_w*#ppt_h,.3),1)-7.4)/-.7*#ppt_h"/>
                                          </p:val>
                                        </p:tav>
                                        <p:tav tm="100000">
                                          <p:val>
                                            <p:strVal val="#ppt_h"/>
                                          </p:val>
                                        </p:tav>
                                      </p:tavLst>
                                    </p:anim>
                                    <p:anim calcmode="lin" valueType="num">
                                      <p:cBhvr>
                                        <p:cTn dur="750" fill="hold" id="27"/>
                                        <p:tgtEl>
                                          <p:spTgt spid="8"/>
                                        </p:tgtEl>
                                        <p:attrNameLst>
                                          <p:attrName>ppt_x</p:attrName>
                                        </p:attrNameLst>
                                      </p:cBhvr>
                                      <p:tavLst>
                                        <p:tav tm="0">
                                          <p:val>
                                            <p:fltVal val="0.5"/>
                                          </p:val>
                                        </p:tav>
                                        <p:tav tm="100000">
                                          <p:val>
                                            <p:strVal val="#ppt_x"/>
                                          </p:val>
                                        </p:tav>
                                      </p:tavLst>
                                    </p:anim>
                                    <p:anim calcmode="lin" valueType="num">
                                      <p:cBhvr>
                                        <p:cTn dur="750" fill="hold" id="28"/>
                                        <p:tgtEl>
                                          <p:spTgt spid="8"/>
                                        </p:tgtEl>
                                        <p:attrNameLst>
                                          <p:attrName>ppt_y</p:attrName>
                                        </p:attrNameLst>
                                      </p:cBhvr>
                                      <p:tavLst>
                                        <p:tav tm="0">
                                          <p:val>
                                            <p:strVal val="1+(6*min(max(#ppt_w*#ppt_h,.3),1)-7.4)/-.7*#ppt_h/2"/>
                                          </p:val>
                                        </p:tav>
                                        <p:tav tm="100000">
                                          <p:val>
                                            <p:strVal val="#ppt_y"/>
                                          </p:val>
                                        </p:tav>
                                      </p:tavLst>
                                    </p:anim>
                                  </p:childTnLst>
                                </p:cTn>
                              </p:par>
                            </p:childTnLst>
                          </p:cTn>
                        </p:par>
                        <p:par>
                          <p:cTn fill="hold" id="29" nodeType="afterGroup">
                            <p:stCondLst>
                              <p:cond delay="750"/>
                            </p:stCondLst>
                            <p:childTnLst>
                              <p:par>
                                <p:cTn fill="hold" grpId="0" id="30" nodeType="afterEffect" presetClass="entr" presetID="22" presetSubtype="1">
                                  <p:stCondLst>
                                    <p:cond delay="0"/>
                                  </p:stCondLst>
                                  <p:childTnLst>
                                    <p:set>
                                      <p:cBhvr>
                                        <p:cTn dur="1" fill="hold" id="31">
                                          <p:stCondLst>
                                            <p:cond delay="0"/>
                                          </p:stCondLst>
                                        </p:cTn>
                                        <p:tgtEl>
                                          <p:spTgt spid="11"/>
                                        </p:tgtEl>
                                        <p:attrNameLst>
                                          <p:attrName>style.visibility</p:attrName>
                                        </p:attrNameLst>
                                      </p:cBhvr>
                                      <p:to>
                                        <p:strVal val="visible"/>
                                      </p:to>
                                    </p:set>
                                    <p:animEffect filter="wipe(up)" transition="in">
                                      <p:cBhvr>
                                        <p:cTn dur="500" id="32"/>
                                        <p:tgtEl>
                                          <p:spTgt spid="11"/>
                                        </p:tgtEl>
                                      </p:cBhvr>
                                    </p:animEffect>
                                  </p:childTnLst>
                                </p:cTn>
                              </p:par>
                            </p:childTnLst>
                          </p:cTn>
                        </p:par>
                        <p:par>
                          <p:cTn fill="hold" id="33" nodeType="afterGroup">
                            <p:stCondLst>
                              <p:cond delay="1250"/>
                            </p:stCondLst>
                            <p:childTnLst>
                              <p:par>
                                <p:cTn fill="hold" id="34" nodeType="afterEffect" presetClass="entr" presetID="2" presetSubtype="8">
                                  <p:stCondLst>
                                    <p:cond delay="0"/>
                                  </p:stCondLst>
                                  <p:childTnLst>
                                    <p:set>
                                      <p:cBhvr>
                                        <p:cTn dur="1" fill="hold" id="35">
                                          <p:stCondLst>
                                            <p:cond delay="0"/>
                                          </p:stCondLst>
                                        </p:cTn>
                                        <p:tgtEl>
                                          <p:spTgt spid="12"/>
                                        </p:tgtEl>
                                        <p:attrNameLst>
                                          <p:attrName>style.visibility</p:attrName>
                                        </p:attrNameLst>
                                      </p:cBhvr>
                                      <p:to>
                                        <p:strVal val="visible"/>
                                      </p:to>
                                    </p:set>
                                    <p:anim calcmode="lin" valueType="num">
                                      <p:cBhvr additive="base">
                                        <p:cTn dur="500" fill="hold" id="36"/>
                                        <p:tgtEl>
                                          <p:spTgt spid="12"/>
                                        </p:tgtEl>
                                        <p:attrNameLst>
                                          <p:attrName>ppt_x</p:attrName>
                                        </p:attrNameLst>
                                      </p:cBhvr>
                                      <p:tavLst>
                                        <p:tav tm="0">
                                          <p:val>
                                            <p:strVal val="0-#ppt_w/2"/>
                                          </p:val>
                                        </p:tav>
                                        <p:tav tm="100000">
                                          <p:val>
                                            <p:strVal val="#ppt_x"/>
                                          </p:val>
                                        </p:tav>
                                      </p:tavLst>
                                    </p:anim>
                                    <p:anim calcmode="lin" valueType="num">
                                      <p:cBhvr additive="base">
                                        <p:cTn dur="500" fill="hold" id="37"/>
                                        <p:tgtEl>
                                          <p:spTgt spid="12"/>
                                        </p:tgtEl>
                                        <p:attrNameLst>
                                          <p:attrName>ppt_y</p:attrName>
                                        </p:attrNameLst>
                                      </p:cBhvr>
                                      <p:tavLst>
                                        <p:tav tm="0">
                                          <p:val>
                                            <p:strVal val="#ppt_y"/>
                                          </p:val>
                                        </p:tav>
                                        <p:tav tm="100000">
                                          <p:val>
                                            <p:strVal val="#ppt_y"/>
                                          </p:val>
                                        </p:tav>
                                      </p:tavLst>
                                    </p:anim>
                                  </p:childTnLst>
                                </p:cTn>
                              </p:par>
                            </p:childTnLst>
                          </p:cTn>
                        </p:par>
                      </p:childTnLst>
                    </p:cTn>
                  </p:par>
                  <p:par>
                    <p:cTn fill="hold" id="38" nodeType="clickPar">
                      <p:stCondLst>
                        <p:cond delay="indefinite"/>
                        <p:cond delay="0" evt="onBegin">
                          <p:tn val="37"/>
                        </p:cond>
                      </p:stCondLst>
                      <p:childTnLst>
                        <p:par>
                          <p:cTn fill="hold" id="39" nodeType="afterGroup">
                            <p:stCondLst>
                              <p:cond delay="0"/>
                            </p:stCondLst>
                            <p:childTnLst>
                              <p:par>
                                <p:cTn fill="hold" id="40" nodeType="clickEffect" presetClass="entr" presetID="23" presetSubtype="36">
                                  <p:stCondLst>
                                    <p:cond delay="0"/>
                                  </p:stCondLst>
                                  <p:childTnLst>
                                    <p:set>
                                      <p:cBhvr>
                                        <p:cTn dur="1" fill="hold" id="41">
                                          <p:stCondLst>
                                            <p:cond delay="0"/>
                                          </p:stCondLst>
                                        </p:cTn>
                                        <p:tgtEl>
                                          <p:spTgt spid="16"/>
                                        </p:tgtEl>
                                        <p:attrNameLst>
                                          <p:attrName>style.visibility</p:attrName>
                                        </p:attrNameLst>
                                      </p:cBhvr>
                                      <p:to>
                                        <p:strVal val="visible"/>
                                      </p:to>
                                    </p:set>
                                    <p:anim calcmode="lin" valueType="num">
                                      <p:cBhvr>
                                        <p:cTn dur="750" fill="hold" id="42"/>
                                        <p:tgtEl>
                                          <p:spTgt spid="16"/>
                                        </p:tgtEl>
                                        <p:attrNameLst>
                                          <p:attrName>ppt_w</p:attrName>
                                        </p:attrNameLst>
                                      </p:cBhvr>
                                      <p:tavLst>
                                        <p:tav tm="0">
                                          <p:val>
                                            <p:strVal val="(6*min(max(#ppt_w*#ppt_h,.3),1)-7.4)/-.7*#ppt_w"/>
                                          </p:val>
                                        </p:tav>
                                        <p:tav tm="100000">
                                          <p:val>
                                            <p:strVal val="#ppt_w"/>
                                          </p:val>
                                        </p:tav>
                                      </p:tavLst>
                                    </p:anim>
                                    <p:anim calcmode="lin" valueType="num">
                                      <p:cBhvr>
                                        <p:cTn dur="750" fill="hold" id="43"/>
                                        <p:tgtEl>
                                          <p:spTgt spid="16"/>
                                        </p:tgtEl>
                                        <p:attrNameLst>
                                          <p:attrName>ppt_h</p:attrName>
                                        </p:attrNameLst>
                                      </p:cBhvr>
                                      <p:tavLst>
                                        <p:tav tm="0">
                                          <p:val>
                                            <p:strVal val="(6*min(max(#ppt_w*#ppt_h,.3),1)-7.4)/-.7*#ppt_h"/>
                                          </p:val>
                                        </p:tav>
                                        <p:tav tm="100000">
                                          <p:val>
                                            <p:strVal val="#ppt_h"/>
                                          </p:val>
                                        </p:tav>
                                      </p:tavLst>
                                    </p:anim>
                                    <p:anim calcmode="lin" valueType="num">
                                      <p:cBhvr>
                                        <p:cTn dur="750" fill="hold" id="44"/>
                                        <p:tgtEl>
                                          <p:spTgt spid="16"/>
                                        </p:tgtEl>
                                        <p:attrNameLst>
                                          <p:attrName>ppt_x</p:attrName>
                                        </p:attrNameLst>
                                      </p:cBhvr>
                                      <p:tavLst>
                                        <p:tav tm="0">
                                          <p:val>
                                            <p:fltVal val="0.5"/>
                                          </p:val>
                                        </p:tav>
                                        <p:tav tm="100000">
                                          <p:val>
                                            <p:strVal val="#ppt_x"/>
                                          </p:val>
                                        </p:tav>
                                      </p:tavLst>
                                    </p:anim>
                                    <p:anim calcmode="lin" valueType="num">
                                      <p:cBhvr>
                                        <p:cTn dur="750" fill="hold" id="45"/>
                                        <p:tgtEl>
                                          <p:spTgt spid="16"/>
                                        </p:tgtEl>
                                        <p:attrNameLst>
                                          <p:attrName>ppt_y</p:attrName>
                                        </p:attrNameLst>
                                      </p:cBhvr>
                                      <p:tavLst>
                                        <p:tav tm="0">
                                          <p:val>
                                            <p:strVal val="1+(6*min(max(#ppt_w*#ppt_h,.3),1)-7.4)/-.7*#ppt_h/2"/>
                                          </p:val>
                                        </p:tav>
                                        <p:tav tm="100000">
                                          <p:val>
                                            <p:strVal val="#ppt_y"/>
                                          </p:val>
                                        </p:tav>
                                      </p:tavLst>
                                    </p:anim>
                                  </p:childTnLst>
                                </p:cTn>
                              </p:par>
                            </p:childTnLst>
                          </p:cTn>
                        </p:par>
                        <p:par>
                          <p:cTn fill="hold" id="46" nodeType="afterGroup">
                            <p:stCondLst>
                              <p:cond delay="750"/>
                            </p:stCondLst>
                            <p:childTnLst>
                              <p:par>
                                <p:cTn fill="hold" grpId="0" id="47" nodeType="afterEffect" presetClass="entr" presetID="22" presetSubtype="1">
                                  <p:stCondLst>
                                    <p:cond delay="0"/>
                                  </p:stCondLst>
                                  <p:childTnLst>
                                    <p:set>
                                      <p:cBhvr>
                                        <p:cTn dur="1" fill="hold" id="48">
                                          <p:stCondLst>
                                            <p:cond delay="0"/>
                                          </p:stCondLst>
                                        </p:cTn>
                                        <p:tgtEl>
                                          <p:spTgt spid="19"/>
                                        </p:tgtEl>
                                        <p:attrNameLst>
                                          <p:attrName>style.visibility</p:attrName>
                                        </p:attrNameLst>
                                      </p:cBhvr>
                                      <p:to>
                                        <p:strVal val="visible"/>
                                      </p:to>
                                    </p:set>
                                    <p:animEffect filter="wipe(up)" transition="in">
                                      <p:cBhvr>
                                        <p:cTn dur="500" id="49"/>
                                        <p:tgtEl>
                                          <p:spTgt spid="19"/>
                                        </p:tgtEl>
                                      </p:cBhvr>
                                    </p:animEffect>
                                  </p:childTnLst>
                                </p:cTn>
                              </p:par>
                            </p:childTnLst>
                          </p:cTn>
                        </p:par>
                        <p:par>
                          <p:cTn fill="hold" id="50" nodeType="afterGroup">
                            <p:stCondLst>
                              <p:cond delay="1250"/>
                            </p:stCondLst>
                            <p:childTnLst>
                              <p:par>
                                <p:cTn fill="hold" id="51" nodeType="afterEffect" presetClass="entr" presetID="2" presetSubtype="8">
                                  <p:stCondLst>
                                    <p:cond delay="0"/>
                                  </p:stCondLst>
                                  <p:childTnLst>
                                    <p:set>
                                      <p:cBhvr>
                                        <p:cTn dur="1" fill="hold" id="52">
                                          <p:stCondLst>
                                            <p:cond delay="0"/>
                                          </p:stCondLst>
                                        </p:cTn>
                                        <p:tgtEl>
                                          <p:spTgt spid="20"/>
                                        </p:tgtEl>
                                        <p:attrNameLst>
                                          <p:attrName>style.visibility</p:attrName>
                                        </p:attrNameLst>
                                      </p:cBhvr>
                                      <p:to>
                                        <p:strVal val="visible"/>
                                      </p:to>
                                    </p:set>
                                    <p:anim calcmode="lin" valueType="num">
                                      <p:cBhvr additive="base">
                                        <p:cTn dur="500" fill="hold" id="53"/>
                                        <p:tgtEl>
                                          <p:spTgt spid="20"/>
                                        </p:tgtEl>
                                        <p:attrNameLst>
                                          <p:attrName>ppt_x</p:attrName>
                                        </p:attrNameLst>
                                      </p:cBhvr>
                                      <p:tavLst>
                                        <p:tav tm="0">
                                          <p:val>
                                            <p:strVal val="0-#ppt_w/2"/>
                                          </p:val>
                                        </p:tav>
                                        <p:tav tm="100000">
                                          <p:val>
                                            <p:strVal val="#ppt_x"/>
                                          </p:val>
                                        </p:tav>
                                      </p:tavLst>
                                    </p:anim>
                                    <p:anim calcmode="lin" valueType="num">
                                      <p:cBhvr additive="base">
                                        <p:cTn dur="500" fill="hold" id="54"/>
                                        <p:tgtEl>
                                          <p:spTgt spid="20"/>
                                        </p:tgtEl>
                                        <p:attrNameLst>
                                          <p:attrName>ppt_y</p:attrName>
                                        </p:attrNameLst>
                                      </p:cBhvr>
                                      <p:tavLst>
                                        <p:tav tm="0">
                                          <p:val>
                                            <p:strVal val="#ppt_y"/>
                                          </p:val>
                                        </p:tav>
                                        <p:tav tm="100000">
                                          <p:val>
                                            <p:strVal val="#ppt_y"/>
                                          </p:val>
                                        </p:tav>
                                      </p:tavLst>
                                    </p:anim>
                                  </p:childTnLst>
                                </p:cTn>
                              </p:par>
                            </p:childTnLst>
                          </p:cTn>
                        </p:par>
                      </p:childTnLst>
                    </p:cTn>
                  </p:par>
                  <p:par>
                    <p:cTn fill="hold" id="55" nodeType="clickPar">
                      <p:stCondLst>
                        <p:cond delay="indefinite"/>
                        <p:cond delay="0" evt="onBegin">
                          <p:tn val="54"/>
                        </p:cond>
                      </p:stCondLst>
                      <p:childTnLst>
                        <p:par>
                          <p:cTn fill="hold" id="56" nodeType="afterGroup">
                            <p:stCondLst>
                              <p:cond delay="0"/>
                            </p:stCondLst>
                            <p:childTnLst>
                              <p:par>
                                <p:cTn fill="hold" id="57" nodeType="clickEffect" presetClass="entr" presetID="23" presetSubtype="36">
                                  <p:stCondLst>
                                    <p:cond delay="0"/>
                                  </p:stCondLst>
                                  <p:childTnLst>
                                    <p:set>
                                      <p:cBhvr>
                                        <p:cTn dur="1" fill="hold" id="58">
                                          <p:stCondLst>
                                            <p:cond delay="0"/>
                                          </p:stCondLst>
                                        </p:cTn>
                                        <p:tgtEl>
                                          <p:spTgt spid="24"/>
                                        </p:tgtEl>
                                        <p:attrNameLst>
                                          <p:attrName>style.visibility</p:attrName>
                                        </p:attrNameLst>
                                      </p:cBhvr>
                                      <p:to>
                                        <p:strVal val="visible"/>
                                      </p:to>
                                    </p:set>
                                    <p:anim calcmode="lin" valueType="num">
                                      <p:cBhvr>
                                        <p:cTn dur="750" fill="hold" id="59"/>
                                        <p:tgtEl>
                                          <p:spTgt spid="24"/>
                                        </p:tgtEl>
                                        <p:attrNameLst>
                                          <p:attrName>ppt_w</p:attrName>
                                        </p:attrNameLst>
                                      </p:cBhvr>
                                      <p:tavLst>
                                        <p:tav tm="0">
                                          <p:val>
                                            <p:strVal val="(6*min(max(#ppt_w*#ppt_h,.3),1)-7.4)/-.7*#ppt_w"/>
                                          </p:val>
                                        </p:tav>
                                        <p:tav tm="100000">
                                          <p:val>
                                            <p:strVal val="#ppt_w"/>
                                          </p:val>
                                        </p:tav>
                                      </p:tavLst>
                                    </p:anim>
                                    <p:anim calcmode="lin" valueType="num">
                                      <p:cBhvr>
                                        <p:cTn dur="750" fill="hold" id="60"/>
                                        <p:tgtEl>
                                          <p:spTgt spid="24"/>
                                        </p:tgtEl>
                                        <p:attrNameLst>
                                          <p:attrName>ppt_h</p:attrName>
                                        </p:attrNameLst>
                                      </p:cBhvr>
                                      <p:tavLst>
                                        <p:tav tm="0">
                                          <p:val>
                                            <p:strVal val="(6*min(max(#ppt_w*#ppt_h,.3),1)-7.4)/-.7*#ppt_h"/>
                                          </p:val>
                                        </p:tav>
                                        <p:tav tm="100000">
                                          <p:val>
                                            <p:strVal val="#ppt_h"/>
                                          </p:val>
                                        </p:tav>
                                      </p:tavLst>
                                    </p:anim>
                                    <p:anim calcmode="lin" valueType="num">
                                      <p:cBhvr>
                                        <p:cTn dur="750" fill="hold" id="61"/>
                                        <p:tgtEl>
                                          <p:spTgt spid="24"/>
                                        </p:tgtEl>
                                        <p:attrNameLst>
                                          <p:attrName>ppt_x</p:attrName>
                                        </p:attrNameLst>
                                      </p:cBhvr>
                                      <p:tavLst>
                                        <p:tav tm="0">
                                          <p:val>
                                            <p:fltVal val="0.5"/>
                                          </p:val>
                                        </p:tav>
                                        <p:tav tm="100000">
                                          <p:val>
                                            <p:strVal val="#ppt_x"/>
                                          </p:val>
                                        </p:tav>
                                      </p:tavLst>
                                    </p:anim>
                                    <p:anim calcmode="lin" valueType="num">
                                      <p:cBhvr>
                                        <p:cTn dur="750" fill="hold" id="62"/>
                                        <p:tgtEl>
                                          <p:spTgt spid="24"/>
                                        </p:tgtEl>
                                        <p:attrNameLst>
                                          <p:attrName>ppt_y</p:attrName>
                                        </p:attrNameLst>
                                      </p:cBhvr>
                                      <p:tavLst>
                                        <p:tav tm="0">
                                          <p:val>
                                            <p:strVal val="1+(6*min(max(#ppt_w*#ppt_h,.3),1)-7.4)/-.7*#ppt_h/2"/>
                                          </p:val>
                                        </p:tav>
                                        <p:tav tm="100000">
                                          <p:val>
                                            <p:strVal val="#ppt_y"/>
                                          </p:val>
                                        </p:tav>
                                      </p:tavLst>
                                    </p:anim>
                                  </p:childTnLst>
                                </p:cTn>
                              </p:par>
                            </p:childTnLst>
                          </p:cTn>
                        </p:par>
                        <p:par>
                          <p:cTn fill="hold" id="63" nodeType="afterGroup">
                            <p:stCondLst>
                              <p:cond delay="750"/>
                            </p:stCondLst>
                            <p:childTnLst>
                              <p:par>
                                <p:cTn fill="hold" grpId="0" id="64" nodeType="afterEffect" presetClass="entr" presetID="22" presetSubtype="1">
                                  <p:stCondLst>
                                    <p:cond delay="0"/>
                                  </p:stCondLst>
                                  <p:childTnLst>
                                    <p:set>
                                      <p:cBhvr>
                                        <p:cTn dur="1" fill="hold" id="65">
                                          <p:stCondLst>
                                            <p:cond delay="0"/>
                                          </p:stCondLst>
                                        </p:cTn>
                                        <p:tgtEl>
                                          <p:spTgt spid="27"/>
                                        </p:tgtEl>
                                        <p:attrNameLst>
                                          <p:attrName>style.visibility</p:attrName>
                                        </p:attrNameLst>
                                      </p:cBhvr>
                                      <p:to>
                                        <p:strVal val="visible"/>
                                      </p:to>
                                    </p:set>
                                    <p:animEffect filter="wipe(up)" transition="in">
                                      <p:cBhvr>
                                        <p:cTn dur="500" id="66"/>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1"/>
      <p:bldP grpId="0" spid="19"/>
      <p:bldP grpId="0" spid="27"/>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rcRect l="9947"/>
          <a:stretch>
            <a:fillRect/>
          </a:stretch>
        </p:blipFill>
        <p:spPr>
          <a:xfrm>
            <a:off x="214747" y="711199"/>
            <a:ext cx="6175833" cy="6858000"/>
          </a:xfrm>
          <a:prstGeom prst="rect">
            <a:avLst/>
          </a:prstGeom>
        </p:spPr>
      </p:pic>
      <p:grpSp>
        <p:nvGrpSpPr>
          <p:cNvPr id="10" name="组合 9"/>
          <p:cNvGrpSpPr/>
          <p:nvPr/>
        </p:nvGrpSpPr>
        <p:grpSpPr>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fmla="val 901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prstClr val="white"/>
                </a:solidFill>
              </a:endParaRPr>
            </a:p>
          </p:txBody>
        </p:sp>
        <p:pic>
          <p:nvPicPr>
            <p:cNvPr id="12" name="图片 10"/>
            <p:cNvPicPr>
              <a:picLocks noChangeArrowheads="1" noChangeAspect="1"/>
            </p:cNvPicPr>
            <p:nvPr/>
          </p:nvPicPr>
          <p:blipFill>
            <a:blip r:embed="rId4">
              <a:extLst>
                <a:ext uri="{28A0092B-C50C-407E-A947-70E740481C1C}">
                  <a14:useLocalDpi val="0"/>
                </a:ext>
              </a:extLst>
            </a:blip>
            <a:stretch>
              <a:fillRect/>
            </a:stretch>
          </p:blipFill>
          <p:spPr bwMode="auto">
            <a:xfrm>
              <a:off x="1552884" y="2382438"/>
              <a:ext cx="450996" cy="4495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3" name="TextBox 43"/>
            <p:cNvSpPr txBox="1">
              <a:spLocks noChangeArrowheads="1"/>
            </p:cNvSpPr>
            <p:nvPr/>
          </p:nvSpPr>
          <p:spPr bwMode="auto">
            <a:xfrm>
              <a:off x="2095677" y="2426719"/>
              <a:ext cx="2665507" cy="3575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3200">
                  <a:solidFill>
                    <a:srgbClr val="FFFFFF"/>
                  </a:solidFill>
                  <a:latin charset="-122" pitchFamily="34" typeface="微软雅黑"/>
                  <a:ea charset="-122" pitchFamily="34" typeface="微软雅黑"/>
                </a:rPr>
                <a:t>这里填写二级目录标题</a:t>
              </a: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5" name="图片 14"/>
          <p:cNvPicPr>
            <a:picLocks noChangeAspect="1"/>
          </p:cNvPicPr>
          <p:nvPr/>
        </p:nvPicPr>
        <p:blipFill>
          <a:blip r:embed="rId5">
            <a:extLst>
              <a:ext uri="{28A0092B-C50C-407E-A947-70E740481C1C}">
                <a14:useLocalDpi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6">
            <a:extLst>
              <a:ext uri="{28A0092B-C50C-407E-A947-70E740481C1C}">
                <a14:useLocalDpi val="0"/>
              </a:ext>
            </a:extLst>
          </a:blip>
          <a:stretch>
            <a:fillRect/>
          </a:stretch>
        </p:blipFill>
        <p:spPr>
          <a:xfrm>
            <a:off x="7716294" y="3198415"/>
            <a:ext cx="2548883" cy="2668548"/>
          </a:xfrm>
          <a:prstGeom prst="rect">
            <a:avLst/>
          </a:prstGeom>
        </p:spPr>
      </p:pic>
    </p:spTree>
    <p:extLst>
      <p:ext uri="{BB962C8B-B14F-4D97-AF65-F5344CB8AC3E}">
        <p14:creationId val="232788861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16">
                                  <p:stCondLst>
                                    <p:cond delay="0"/>
                                  </p:stCondLst>
                                  <p:childTnLst>
                                    <p:set>
                                      <p:cBhvr>
                                        <p:cTn dur="1" fill="hold" id="6">
                                          <p:stCondLst>
                                            <p:cond delay="0"/>
                                          </p:stCondLst>
                                        </p:cTn>
                                        <p:tgtEl>
                                          <p:spTgt spid="7"/>
                                        </p:tgtEl>
                                        <p:attrNameLst>
                                          <p:attrName>style.visibility</p:attrName>
                                        </p:attrNameLst>
                                      </p:cBhvr>
                                      <p:to>
                                        <p:strVal val="visible"/>
                                      </p:to>
                                    </p:set>
                                    <p:animEffect filter="circle(in)" transition="in">
                                      <p:cBhvr>
                                        <p:cTn dur="125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6" presetSubtype="21">
                                  <p:stCondLst>
                                    <p:cond delay="0"/>
                                  </p:stCondLst>
                                  <p:childTnLst>
                                    <p:set>
                                      <p:cBhvr>
                                        <p:cTn dur="1" fill="hold" id="11">
                                          <p:stCondLst>
                                            <p:cond delay="0"/>
                                          </p:stCondLst>
                                        </p:cTn>
                                        <p:tgtEl>
                                          <p:spTgt spid="14"/>
                                        </p:tgtEl>
                                        <p:attrNameLst>
                                          <p:attrName>style.visibility</p:attrName>
                                        </p:attrNameLst>
                                      </p:cBhvr>
                                      <p:to>
                                        <p:strVal val="visible"/>
                                      </p:to>
                                    </p:set>
                                    <p:animEffect filter="barn(inVertical)" transition="in">
                                      <p:cBhvr>
                                        <p:cTn dur="500" id="12"/>
                                        <p:tgtEl>
                                          <p:spTgt spid="14"/>
                                        </p:tgtEl>
                                      </p:cBhvr>
                                    </p:animEffect>
                                  </p:childTnLst>
                                </p:cTn>
                              </p:par>
                              <p:par>
                                <p:cTn fill="hold" id="13" nodeType="withEffect" presetClass="entr" presetID="2" presetSubtype="2">
                                  <p:stCondLst>
                                    <p:cond delay="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500" fill="hold" id="15"/>
                                        <p:tgtEl>
                                          <p:spTgt spid="10"/>
                                        </p:tgtEl>
                                        <p:attrNameLst>
                                          <p:attrName>ppt_x</p:attrName>
                                        </p:attrNameLst>
                                      </p:cBhvr>
                                      <p:tavLst>
                                        <p:tav tm="0">
                                          <p:val>
                                            <p:strVal val="1+#ppt_w/2"/>
                                          </p:val>
                                        </p:tav>
                                        <p:tav tm="100000">
                                          <p:val>
                                            <p:strVal val="#ppt_x"/>
                                          </p:val>
                                        </p:tav>
                                      </p:tavLst>
                                    </p:anim>
                                    <p:anim calcmode="lin" valueType="num">
                                      <p:cBhvr additive="base">
                                        <p:cTn dur="500" fill="hold" id="16"/>
                                        <p:tgtEl>
                                          <p:spTgt spid="10"/>
                                        </p:tgtEl>
                                        <p:attrNameLst>
                                          <p:attrName>ppt_y</p:attrName>
                                        </p:attrNameLst>
                                      </p:cBhvr>
                                      <p:tavLst>
                                        <p:tav tm="0">
                                          <p:val>
                                            <p:strVal val="#ppt_y"/>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1" presetSubtype="1">
                                  <p:stCondLst>
                                    <p:cond delay="0"/>
                                  </p:stCondLst>
                                  <p:childTnLst>
                                    <p:set>
                                      <p:cBhvr>
                                        <p:cTn dur="1" fill="hold" id="20">
                                          <p:stCondLst>
                                            <p:cond delay="0"/>
                                          </p:stCondLst>
                                        </p:cTn>
                                        <p:tgtEl>
                                          <p:spTgt spid="15"/>
                                        </p:tgtEl>
                                        <p:attrNameLst>
                                          <p:attrName>style.visibility</p:attrName>
                                        </p:attrNameLst>
                                      </p:cBhvr>
                                      <p:to>
                                        <p:strVal val="visible"/>
                                      </p:to>
                                    </p:set>
                                    <p:animEffect filter="wheel(1)" transition="in">
                                      <p:cBhvr>
                                        <p:cTn dur="2000" id="21"/>
                                        <p:tgtEl>
                                          <p:spTgt spid="15"/>
                                        </p:tgtEl>
                                      </p:cBhvr>
                                    </p:animEffect>
                                  </p:childTnLst>
                                </p:cTn>
                              </p:par>
                            </p:childTnLst>
                          </p:cTn>
                        </p:par>
                        <p:par>
                          <p:cTn fill="hold" id="22" nodeType="afterGroup">
                            <p:stCondLst>
                              <p:cond delay="2000"/>
                            </p:stCondLst>
                            <p:childTnLst>
                              <p:par>
                                <p:cTn fill="hold" id="23" nodeType="afterEffect" presetClass="entr" presetID="31" presetSubtype="0">
                                  <p:stCondLst>
                                    <p:cond delay="0"/>
                                  </p:stCondLst>
                                  <p:childTnLst>
                                    <p:set>
                                      <p:cBhvr>
                                        <p:cTn dur="1" fill="hold" id="24">
                                          <p:stCondLst>
                                            <p:cond delay="0"/>
                                          </p:stCondLst>
                                        </p:cTn>
                                        <p:tgtEl>
                                          <p:spTgt spid="16"/>
                                        </p:tgtEl>
                                        <p:attrNameLst>
                                          <p:attrName>style.visibility</p:attrName>
                                        </p:attrNameLst>
                                      </p:cBhvr>
                                      <p:to>
                                        <p:strVal val="visible"/>
                                      </p:to>
                                    </p:set>
                                    <p:anim calcmode="lin" valueType="num">
                                      <p:cBhvr>
                                        <p:cTn dur="1000" fill="hold" id="25"/>
                                        <p:tgtEl>
                                          <p:spTgt spid="16"/>
                                        </p:tgtEl>
                                        <p:attrNameLst>
                                          <p:attrName>ppt_w</p:attrName>
                                        </p:attrNameLst>
                                      </p:cBhvr>
                                      <p:tavLst>
                                        <p:tav tm="0">
                                          <p:val>
                                            <p:fltVal val="0"/>
                                          </p:val>
                                        </p:tav>
                                        <p:tav tm="100000">
                                          <p:val>
                                            <p:strVal val="#ppt_w"/>
                                          </p:val>
                                        </p:tav>
                                      </p:tavLst>
                                    </p:anim>
                                    <p:anim calcmode="lin" valueType="num">
                                      <p:cBhvr>
                                        <p:cTn dur="1000" fill="hold" id="26"/>
                                        <p:tgtEl>
                                          <p:spTgt spid="16"/>
                                        </p:tgtEl>
                                        <p:attrNameLst>
                                          <p:attrName>ppt_h</p:attrName>
                                        </p:attrNameLst>
                                      </p:cBhvr>
                                      <p:tavLst>
                                        <p:tav tm="0">
                                          <p:val>
                                            <p:fltVal val="0"/>
                                          </p:val>
                                        </p:tav>
                                        <p:tav tm="100000">
                                          <p:val>
                                            <p:strVal val="#ppt_h"/>
                                          </p:val>
                                        </p:tav>
                                      </p:tavLst>
                                    </p:anim>
                                    <p:anim calcmode="lin" valueType="num">
                                      <p:cBhvr>
                                        <p:cTn dur="1000" fill="hold" id="27"/>
                                        <p:tgtEl>
                                          <p:spTgt spid="16"/>
                                        </p:tgtEl>
                                        <p:attrNameLst>
                                          <p:attrName>style.rotation</p:attrName>
                                        </p:attrNameLst>
                                      </p:cBhvr>
                                      <p:tavLst>
                                        <p:tav tm="0">
                                          <p:val>
                                            <p:fltVal val="90"/>
                                          </p:val>
                                        </p:tav>
                                        <p:tav tm="100000">
                                          <p:val>
                                            <p:fltVal val="0"/>
                                          </p:val>
                                        </p:tav>
                                      </p:tavLst>
                                    </p:anim>
                                    <p:animEffect filter="fade" transition="in">
                                      <p:cBhvr>
                                        <p:cTn dur="1000" id="28"/>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40" name="组合 39"/>
          <p:cNvGrpSpPr/>
          <p:nvPr/>
        </p:nvGrpSpPr>
        <p:grpSpPr>
          <a:xfrm>
            <a:off x="4423413" y="2171021"/>
            <a:ext cx="1782762" cy="1373187"/>
            <a:chOff x="4525013" y="1808163"/>
            <a:chExt cx="1782762" cy="1373187"/>
          </a:xfrm>
        </p:grpSpPr>
        <p:sp>
          <p:nvSpPr>
            <p:cNvPr id="41" name="Freeform 8"/>
            <p:cNvSpPr/>
            <p:nvPr/>
          </p:nvSpPr>
          <p:spPr bwMode="auto">
            <a:xfrm>
              <a:off x="4525013" y="1808163"/>
              <a:ext cx="1187450" cy="1373187"/>
            </a:xfrm>
            <a:custGeom>
              <a:gdLst>
                <a:gd fmla="*/ 0 w 1240" name="T0"/>
                <a:gd fmla="*/ 0 h 1434" name="T1"/>
                <a:gd fmla="*/ 1136953689 w 1240" name="T2"/>
                <a:gd fmla="*/ 658313892 h 1434" name="T3"/>
                <a:gd fmla="*/ 0 w 1240" name="T4"/>
                <a:gd fmla="*/ 1314793994 h 1434" name="T5"/>
                <a:gd fmla="*/ 305326912 w 1240" name="T6"/>
                <a:gd fmla="*/ 658313892 h 1434" name="T7"/>
                <a:gd fmla="*/ 0 w 1240" name="T8"/>
                <a:gd fmla="*/ 0 h 143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434" w="1240">
                  <a:moveTo>
                    <a:pt x="0" y="0"/>
                  </a:moveTo>
                  <a:lnTo>
                    <a:pt x="1240" y="718"/>
                  </a:lnTo>
                  <a:lnTo>
                    <a:pt x="0" y="1434"/>
                  </a:lnTo>
                  <a:lnTo>
                    <a:pt x="333" y="718"/>
                  </a:lnTo>
                  <a:lnTo>
                    <a:pt x="0" y="0"/>
                  </a:lnTo>
                  <a:close/>
                </a:path>
              </a:pathLst>
            </a:custGeom>
            <a:solidFill>
              <a:schemeClr val="tx1">
                <a:lumMod val="85000"/>
                <a:lumOff val="15000"/>
              </a:schemeClr>
            </a:solidFill>
            <a:ln>
              <a:noFill/>
            </a:ln>
          </p:spPr>
          <p:txBody>
            <a:bodyPr/>
            <a:lstStyle/>
            <a:p>
              <a:endParaRPr altLang="en-US" lang="zh-CN"/>
            </a:p>
          </p:txBody>
        </p:sp>
        <p:sp>
          <p:nvSpPr>
            <p:cNvPr id="42" name="Freeform 9"/>
            <p:cNvSpPr/>
            <p:nvPr/>
          </p:nvSpPr>
          <p:spPr bwMode="auto">
            <a:xfrm>
              <a:off x="5120325" y="1808163"/>
              <a:ext cx="1187450" cy="1373187"/>
            </a:xfrm>
            <a:custGeom>
              <a:gdLst>
                <a:gd fmla="*/ 0 w 1240" name="T0"/>
                <a:gd fmla="*/ 0 h 1434" name="T1"/>
                <a:gd fmla="*/ 99942112 w 1240" name="T2"/>
                <a:gd fmla="*/ 214547541 h 1434" name="T3"/>
                <a:gd fmla="*/ 866469816 w 1240" name="T4"/>
                <a:gd fmla="*/ 658313892 h 1434" name="T5"/>
                <a:gd fmla="*/ 99942112 w 1240" name="T6"/>
                <a:gd fmla="*/ 1100246453 h 1434" name="T7"/>
                <a:gd fmla="*/ 0 w 1240" name="T8"/>
                <a:gd fmla="*/ 1314793994 h 1434" name="T9"/>
                <a:gd fmla="*/ 1136954646 w 1240" name="T10"/>
                <a:gd fmla="*/ 658313892 h 1434" name="T11"/>
                <a:gd fmla="*/ 0 w 1240" name="T12"/>
                <a:gd fmla="*/ 0 h 1434"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434" w="1240">
                  <a:moveTo>
                    <a:pt x="0" y="0"/>
                  </a:moveTo>
                  <a:lnTo>
                    <a:pt x="109" y="234"/>
                  </a:lnTo>
                  <a:lnTo>
                    <a:pt x="945" y="718"/>
                  </a:lnTo>
                  <a:lnTo>
                    <a:pt x="109" y="1200"/>
                  </a:lnTo>
                  <a:lnTo>
                    <a:pt x="0" y="1434"/>
                  </a:lnTo>
                  <a:lnTo>
                    <a:pt x="1240" y="718"/>
                  </a:lnTo>
                  <a:lnTo>
                    <a:pt x="0" y="0"/>
                  </a:lnTo>
                  <a:close/>
                </a:path>
              </a:pathLst>
            </a:custGeom>
            <a:solidFill>
              <a:schemeClr val="tx1">
                <a:lumMod val="85000"/>
                <a:lumOff val="15000"/>
              </a:schemeClr>
            </a:solidFill>
            <a:ln>
              <a:noFill/>
            </a:ln>
          </p:spPr>
          <p:txBody>
            <a:bodyPr/>
            <a:lstStyle/>
            <a:p>
              <a:endParaRPr altLang="en-US" lang="zh-CN"/>
            </a:p>
          </p:txBody>
        </p:sp>
        <p:sp>
          <p:nvSpPr>
            <p:cNvPr id="43" name="Freeform 21"/>
            <p:cNvSpPr/>
            <p:nvPr/>
          </p:nvSpPr>
          <p:spPr bwMode="auto">
            <a:xfrm>
              <a:off x="5220338" y="2398713"/>
              <a:ext cx="211137" cy="209550"/>
            </a:xfrm>
            <a:custGeom>
              <a:gdLst>
                <a:gd fmla="*/ 165266259 w 129" name="T0"/>
                <a:gd fmla="*/ 0 h 128" name="T1"/>
                <a:gd fmla="*/ 63974511 w 129" name="T2"/>
                <a:gd fmla="*/ 47967305 h 128" name="T3"/>
                <a:gd fmla="*/ 63974511 w 129" name="T4"/>
                <a:gd fmla="*/ 277142972 h 128" name="T5"/>
                <a:gd fmla="*/ 295881500 w 129" name="T6"/>
                <a:gd fmla="*/ 277142972 h 128" name="T7"/>
                <a:gd fmla="*/ 343861974 w 129" name="T8"/>
                <a:gd fmla="*/ 175879571 h 128" name="T9"/>
                <a:gd fmla="*/ 165266259 w 129" name="T10"/>
                <a:gd fmla="*/ 175879571 h 128" name="T11"/>
                <a:gd fmla="*/ 165266259 w 129" name="T12"/>
                <a:gd fmla="*/ 0 h 12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28" w="129">
                  <a:moveTo>
                    <a:pt x="62" y="0"/>
                  </a:moveTo>
                  <a:cubicBezTo>
                    <a:pt x="48" y="1"/>
                    <a:pt x="35" y="7"/>
                    <a:pt x="24" y="18"/>
                  </a:cubicBezTo>
                  <a:cubicBezTo>
                    <a:pt x="0" y="42"/>
                    <a:pt x="0" y="80"/>
                    <a:pt x="24" y="104"/>
                  </a:cubicBezTo>
                  <a:cubicBezTo>
                    <a:pt x="48" y="128"/>
                    <a:pt x="87" y="128"/>
                    <a:pt x="111" y="104"/>
                  </a:cubicBezTo>
                  <a:cubicBezTo>
                    <a:pt x="122" y="94"/>
                    <a:pt x="127" y="80"/>
                    <a:pt x="129" y="66"/>
                  </a:cubicBezTo>
                  <a:cubicBezTo>
                    <a:pt x="62" y="66"/>
                    <a:pt x="62" y="66"/>
                    <a:pt x="62" y="66"/>
                  </a:cubicBezTo>
                  <a:lnTo>
                    <a:pt x="62"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4" name="Freeform 22"/>
            <p:cNvSpPr/>
            <p:nvPr/>
          </p:nvSpPr>
          <p:spPr bwMode="auto">
            <a:xfrm>
              <a:off x="5337813" y="2381250"/>
              <a:ext cx="109537" cy="109538"/>
            </a:xfrm>
            <a:custGeom>
              <a:gdLst>
                <a:gd fmla="*/ 126971102 w 68" name="T0"/>
                <a:gd fmla="*/ 51824361 h 68" name="T1"/>
                <a:gd fmla="*/ 0 w 68" name="T2"/>
                <a:gd fmla="*/ 5182114 h 68" name="T3"/>
                <a:gd fmla="*/ 0 w 68" name="T4"/>
                <a:gd fmla="*/ 176203149 h 68" name="T5"/>
                <a:gd fmla="*/ 171022695 w 68" name="T6"/>
                <a:gd fmla="*/ 176203149 h 68" name="T7"/>
                <a:gd fmla="*/ 126971102 w 68" name="T8"/>
                <a:gd fmla="*/ 51824361 h 6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8" w="68">
                  <a:moveTo>
                    <a:pt x="49" y="20"/>
                  </a:moveTo>
                  <a:cubicBezTo>
                    <a:pt x="35" y="6"/>
                    <a:pt x="18" y="0"/>
                    <a:pt x="0" y="2"/>
                  </a:cubicBezTo>
                  <a:cubicBezTo>
                    <a:pt x="0" y="68"/>
                    <a:pt x="0" y="68"/>
                    <a:pt x="0" y="68"/>
                  </a:cubicBezTo>
                  <a:cubicBezTo>
                    <a:pt x="66" y="68"/>
                    <a:pt x="66" y="68"/>
                    <a:pt x="66" y="68"/>
                  </a:cubicBezTo>
                  <a:cubicBezTo>
                    <a:pt x="68" y="51"/>
                    <a:pt x="62" y="33"/>
                    <a:pt x="49" y="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45" name="组合 44"/>
          <p:cNvGrpSpPr/>
          <p:nvPr/>
        </p:nvGrpSpPr>
        <p:grpSpPr>
          <a:xfrm>
            <a:off x="5611092" y="3381510"/>
            <a:ext cx="752606" cy="776237"/>
            <a:chOff x="3862388" y="1625601"/>
            <a:chExt cx="608013" cy="628649"/>
          </a:xfrm>
          <a:solidFill>
            <a:srgbClr val="C00000"/>
          </a:solidFill>
        </p:grpSpPr>
        <p:sp>
          <p:nvSpPr>
            <p:cNvPr id="46" name="Freeform 37"/>
            <p:cNvSpPr>
              <a:spLocks noEditPoints="1"/>
            </p:cNvSpPr>
            <p:nvPr/>
          </p:nvSpPr>
          <p:spPr bwMode="auto">
            <a:xfrm>
              <a:off x="4052888" y="1625601"/>
              <a:ext cx="227013" cy="628649"/>
            </a:xfrm>
            <a:custGeom>
              <a:gdLst>
                <a:gd fmla="*/ 67 w 135" name="T0"/>
                <a:gd fmla="*/ 0 h 373" name="T1"/>
                <a:gd fmla="*/ 0 w 135" name="T2"/>
                <a:gd fmla="*/ 186 h 373" name="T3"/>
                <a:gd fmla="*/ 67 w 135" name="T4"/>
                <a:gd fmla="*/ 373 h 373" name="T5"/>
                <a:gd fmla="*/ 135 w 135" name="T6"/>
                <a:gd fmla="*/ 186 h 373" name="T7"/>
                <a:gd fmla="*/ 67 w 135" name="T8"/>
                <a:gd fmla="*/ 0 h 373" name="T9"/>
                <a:gd fmla="*/ 67 w 135" name="T10"/>
                <a:gd fmla="*/ 354 h 373" name="T11"/>
                <a:gd fmla="*/ 14 w 135" name="T12"/>
                <a:gd fmla="*/ 186 h 373" name="T13"/>
                <a:gd fmla="*/ 67 w 135" name="T14"/>
                <a:gd fmla="*/ 18 h 373" name="T15"/>
                <a:gd fmla="*/ 121 w 135" name="T16"/>
                <a:gd fmla="*/ 186 h 373" name="T17"/>
                <a:gd fmla="*/ 67 w 135" name="T18"/>
                <a:gd fmla="*/ 354 h 37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73" w="135">
                  <a:moveTo>
                    <a:pt x="67" y="0"/>
                  </a:moveTo>
                  <a:cubicBezTo>
                    <a:pt x="30" y="0"/>
                    <a:pt x="0" y="83"/>
                    <a:pt x="0" y="186"/>
                  </a:cubicBezTo>
                  <a:cubicBezTo>
                    <a:pt x="0" y="289"/>
                    <a:pt x="30" y="373"/>
                    <a:pt x="67" y="373"/>
                  </a:cubicBezTo>
                  <a:cubicBezTo>
                    <a:pt x="105" y="373"/>
                    <a:pt x="135" y="289"/>
                    <a:pt x="135" y="186"/>
                  </a:cubicBezTo>
                  <a:cubicBezTo>
                    <a:pt x="135" y="83"/>
                    <a:pt x="105" y="0"/>
                    <a:pt x="67" y="0"/>
                  </a:cubicBezTo>
                  <a:close/>
                  <a:moveTo>
                    <a:pt x="67" y="354"/>
                  </a:moveTo>
                  <a:cubicBezTo>
                    <a:pt x="42" y="354"/>
                    <a:pt x="14" y="283"/>
                    <a:pt x="14" y="186"/>
                  </a:cubicBezTo>
                  <a:cubicBezTo>
                    <a:pt x="14" y="90"/>
                    <a:pt x="42" y="18"/>
                    <a:pt x="67" y="18"/>
                  </a:cubicBezTo>
                  <a:cubicBezTo>
                    <a:pt x="93" y="18"/>
                    <a:pt x="121" y="90"/>
                    <a:pt x="121" y="186"/>
                  </a:cubicBezTo>
                  <a:cubicBezTo>
                    <a:pt x="121" y="283"/>
                    <a:pt x="93" y="354"/>
                    <a:pt x="67" y="354"/>
                  </a:cubicBezTo>
                  <a:close/>
                </a:path>
              </a:pathLst>
            </a:cu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47" name="Freeform 38"/>
            <p:cNvSpPr>
              <a:spLocks noEditPoints="1"/>
            </p:cNvSpPr>
            <p:nvPr/>
          </p:nvSpPr>
          <p:spPr bwMode="auto">
            <a:xfrm>
              <a:off x="3862388" y="1728788"/>
              <a:ext cx="608013" cy="422275"/>
            </a:xfrm>
            <a:custGeom>
              <a:gdLst>
                <a:gd fmla="*/ 19 w 361" name="T0"/>
                <a:gd fmla="*/ 32 h 251" name="T1"/>
                <a:gd fmla="*/ 146 w 361" name="T2"/>
                <a:gd fmla="*/ 184 h 251" name="T3"/>
                <a:gd fmla="*/ 342 w 361" name="T4"/>
                <a:gd fmla="*/ 219 h 251" name="T5"/>
                <a:gd fmla="*/ 214 w 361" name="T6"/>
                <a:gd fmla="*/ 67 h 251" name="T7"/>
                <a:gd fmla="*/ 19 w 361" name="T8"/>
                <a:gd fmla="*/ 32 h 251" name="T9"/>
                <a:gd fmla="*/ 326 w 361" name="T10"/>
                <a:gd fmla="*/ 209 h 251" name="T11"/>
                <a:gd fmla="*/ 154 w 361" name="T12"/>
                <a:gd fmla="*/ 172 h 251" name="T13"/>
                <a:gd fmla="*/ 35 w 361" name="T14"/>
                <a:gd fmla="*/ 41 h 251" name="T15"/>
                <a:gd fmla="*/ 207 w 361" name="T16"/>
                <a:gd fmla="*/ 79 h 251" name="T17"/>
                <a:gd fmla="*/ 326 w 361" name="T18"/>
                <a:gd fmla="*/ 209 h 25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1" w="361">
                  <a:moveTo>
                    <a:pt x="19" y="32"/>
                  </a:moveTo>
                  <a:cubicBezTo>
                    <a:pt x="0" y="64"/>
                    <a:pt x="57" y="132"/>
                    <a:pt x="146" y="184"/>
                  </a:cubicBezTo>
                  <a:cubicBezTo>
                    <a:pt x="236" y="236"/>
                    <a:pt x="323" y="251"/>
                    <a:pt x="342" y="219"/>
                  </a:cubicBezTo>
                  <a:cubicBezTo>
                    <a:pt x="361" y="186"/>
                    <a:pt x="303" y="118"/>
                    <a:pt x="214" y="67"/>
                  </a:cubicBezTo>
                  <a:cubicBezTo>
                    <a:pt x="125" y="15"/>
                    <a:pt x="37" y="0"/>
                    <a:pt x="19" y="32"/>
                  </a:cubicBezTo>
                  <a:close/>
                  <a:moveTo>
                    <a:pt x="326" y="209"/>
                  </a:moveTo>
                  <a:cubicBezTo>
                    <a:pt x="313" y="231"/>
                    <a:pt x="237" y="220"/>
                    <a:pt x="154" y="172"/>
                  </a:cubicBezTo>
                  <a:cubicBezTo>
                    <a:pt x="70" y="124"/>
                    <a:pt x="22" y="63"/>
                    <a:pt x="35" y="41"/>
                  </a:cubicBezTo>
                  <a:cubicBezTo>
                    <a:pt x="47" y="19"/>
                    <a:pt x="124" y="31"/>
                    <a:pt x="207" y="79"/>
                  </a:cubicBezTo>
                  <a:cubicBezTo>
                    <a:pt x="290" y="127"/>
                    <a:pt x="338" y="187"/>
                    <a:pt x="326" y="209"/>
                  </a:cubicBezTo>
                  <a:close/>
                </a:path>
              </a:pathLst>
            </a:cu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48" name="Freeform 39"/>
            <p:cNvSpPr>
              <a:spLocks noEditPoints="1"/>
            </p:cNvSpPr>
            <p:nvPr/>
          </p:nvSpPr>
          <p:spPr bwMode="auto">
            <a:xfrm>
              <a:off x="3862388" y="1728788"/>
              <a:ext cx="608013" cy="422275"/>
            </a:xfrm>
            <a:custGeom>
              <a:gdLst>
                <a:gd fmla="*/ 214 w 361" name="T0"/>
                <a:gd fmla="*/ 184 h 251" name="T1"/>
                <a:gd fmla="*/ 342 w 361" name="T2"/>
                <a:gd fmla="*/ 32 h 251" name="T3"/>
                <a:gd fmla="*/ 146 w 361" name="T4"/>
                <a:gd fmla="*/ 67 h 251" name="T5"/>
                <a:gd fmla="*/ 19 w 361" name="T6"/>
                <a:gd fmla="*/ 219 h 251" name="T7"/>
                <a:gd fmla="*/ 214 w 361" name="T8"/>
                <a:gd fmla="*/ 184 h 251" name="T9"/>
                <a:gd fmla="*/ 207 w 361" name="T10"/>
                <a:gd fmla="*/ 172 h 251" name="T11"/>
                <a:gd fmla="*/ 35 w 361" name="T12"/>
                <a:gd fmla="*/ 209 h 251" name="T13"/>
                <a:gd fmla="*/ 154 w 361" name="T14"/>
                <a:gd fmla="*/ 79 h 251" name="T15"/>
                <a:gd fmla="*/ 326 w 361" name="T16"/>
                <a:gd fmla="*/ 41 h 251" name="T17"/>
                <a:gd fmla="*/ 207 w 361" name="T18"/>
                <a:gd fmla="*/ 172 h 25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1" w="361">
                  <a:moveTo>
                    <a:pt x="214" y="184"/>
                  </a:moveTo>
                  <a:cubicBezTo>
                    <a:pt x="303" y="132"/>
                    <a:pt x="361" y="64"/>
                    <a:pt x="342" y="32"/>
                  </a:cubicBezTo>
                  <a:cubicBezTo>
                    <a:pt x="323" y="0"/>
                    <a:pt x="236" y="15"/>
                    <a:pt x="146" y="67"/>
                  </a:cubicBezTo>
                  <a:cubicBezTo>
                    <a:pt x="57" y="118"/>
                    <a:pt x="0" y="186"/>
                    <a:pt x="19" y="219"/>
                  </a:cubicBezTo>
                  <a:cubicBezTo>
                    <a:pt x="37" y="251"/>
                    <a:pt x="125" y="236"/>
                    <a:pt x="214" y="184"/>
                  </a:cubicBezTo>
                  <a:close/>
                  <a:moveTo>
                    <a:pt x="207" y="172"/>
                  </a:moveTo>
                  <a:cubicBezTo>
                    <a:pt x="124" y="220"/>
                    <a:pt x="47" y="231"/>
                    <a:pt x="35" y="209"/>
                  </a:cubicBezTo>
                  <a:cubicBezTo>
                    <a:pt x="22" y="187"/>
                    <a:pt x="70" y="127"/>
                    <a:pt x="154" y="79"/>
                  </a:cubicBezTo>
                  <a:cubicBezTo>
                    <a:pt x="237" y="31"/>
                    <a:pt x="313" y="19"/>
                    <a:pt x="326" y="41"/>
                  </a:cubicBezTo>
                  <a:cubicBezTo>
                    <a:pt x="338" y="63"/>
                    <a:pt x="290" y="123"/>
                    <a:pt x="207" y="172"/>
                  </a:cubicBezTo>
                  <a:close/>
                </a:path>
              </a:pathLst>
            </a:cu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sp>
          <p:nvSpPr>
            <p:cNvPr id="49" name="Oval 40"/>
            <p:cNvSpPr>
              <a:spLocks noChangeArrowheads="1"/>
            </p:cNvSpPr>
            <p:nvPr/>
          </p:nvSpPr>
          <p:spPr bwMode="auto">
            <a:xfrm>
              <a:off x="4121150" y="1895475"/>
              <a:ext cx="88900" cy="87312"/>
            </a:xfrm>
            <a:prstGeom prst="ellipse">
              <a:avLst/>
            </a:pr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altLang="en-US" lang="zh-CN">
                <a:latin typeface="+mn-lt"/>
                <a:ea typeface="+mn-ea"/>
              </a:endParaRPr>
            </a:p>
          </p:txBody>
        </p:sp>
      </p:grpSp>
      <p:grpSp>
        <p:nvGrpSpPr>
          <p:cNvPr id="50" name="组合 49"/>
          <p:cNvGrpSpPr/>
          <p:nvPr/>
        </p:nvGrpSpPr>
        <p:grpSpPr>
          <a:xfrm>
            <a:off x="4367850" y="3791858"/>
            <a:ext cx="1244600" cy="1617663"/>
            <a:chOff x="4469450" y="3429000"/>
            <a:chExt cx="1244600" cy="1617663"/>
          </a:xfrm>
        </p:grpSpPr>
        <p:sp>
          <p:nvSpPr>
            <p:cNvPr id="51" name="Freeform 14"/>
            <p:cNvSpPr/>
            <p:nvPr/>
          </p:nvSpPr>
          <p:spPr bwMode="auto">
            <a:xfrm rot="10800000">
              <a:off x="4469450" y="3429000"/>
              <a:ext cx="1244600" cy="1077913"/>
            </a:xfrm>
            <a:custGeom>
              <a:gdLst>
                <a:gd fmla="*/ 556 w 556" name="T0"/>
                <a:gd fmla="*/ 0 h 482" name="T1"/>
                <a:gd fmla="*/ 465 w 556" name="T2"/>
                <a:gd fmla="*/ 43 h 482" name="T3"/>
                <a:gd fmla="*/ 278 w 556" name="T4"/>
                <a:gd fmla="*/ 366 h 482" name="T5"/>
                <a:gd fmla="*/ 91 w 556" name="T6"/>
                <a:gd fmla="*/ 43 h 482" name="T7"/>
                <a:gd fmla="*/ 0 w 556" name="T8"/>
                <a:gd fmla="*/ 0 h 482" name="T9"/>
                <a:gd fmla="*/ 278 w 556" name="T10"/>
                <a:gd fmla="*/ 482 h 482" name="T11"/>
                <a:gd fmla="*/ 556 w 556" name="T12"/>
                <a:gd fmla="*/ 0 h 482" name="T13"/>
              </a:gdLst>
              <a:cxnLst>
                <a:cxn ang="0">
                  <a:pos x="T0" y="T1"/>
                </a:cxn>
                <a:cxn ang="0">
                  <a:pos x="T2" y="T3"/>
                </a:cxn>
                <a:cxn ang="0">
                  <a:pos x="T4" y="T5"/>
                </a:cxn>
                <a:cxn ang="0">
                  <a:pos x="T6" y="T7"/>
                </a:cxn>
                <a:cxn ang="0">
                  <a:pos x="T8" y="T9"/>
                </a:cxn>
                <a:cxn ang="0">
                  <a:pos x="T10" y="T11"/>
                </a:cxn>
                <a:cxn ang="0">
                  <a:pos x="T12" y="T13"/>
                </a:cxn>
              </a:cxnLst>
              <a:rect b="b" l="0" r="r" t="0"/>
              <a:pathLst>
                <a:path h="482" w="556">
                  <a:moveTo>
                    <a:pt x="556" y="0"/>
                  </a:moveTo>
                  <a:lnTo>
                    <a:pt x="465" y="43"/>
                  </a:lnTo>
                  <a:lnTo>
                    <a:pt x="278" y="366"/>
                  </a:lnTo>
                  <a:lnTo>
                    <a:pt x="91" y="43"/>
                  </a:lnTo>
                  <a:lnTo>
                    <a:pt x="0" y="0"/>
                  </a:lnTo>
                  <a:lnTo>
                    <a:pt x="278" y="482"/>
                  </a:lnTo>
                  <a:lnTo>
                    <a:pt x="556" y="0"/>
                  </a:lnTo>
                  <a:close/>
                </a:path>
              </a:pathLst>
            </a:custGeom>
            <a:solidFill>
              <a:srgbClr val="C00000"/>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52" name="Freeform 15"/>
            <p:cNvSpPr/>
            <p:nvPr/>
          </p:nvSpPr>
          <p:spPr bwMode="auto">
            <a:xfrm rot="10800000">
              <a:off x="4469450" y="3967163"/>
              <a:ext cx="1244600" cy="1079500"/>
            </a:xfrm>
            <a:custGeom>
              <a:gdLst>
                <a:gd fmla="*/ 556 w 556" name="T0"/>
                <a:gd fmla="*/ 0 h 482" name="T1"/>
                <a:gd fmla="*/ 278 w 556" name="T2"/>
                <a:gd fmla="*/ 482 h 482" name="T3"/>
                <a:gd fmla="*/ 0 w 556" name="T4"/>
                <a:gd fmla="*/ 0 h 482" name="T5"/>
                <a:gd fmla="*/ 278 w 556" name="T6"/>
                <a:gd fmla="*/ 130 h 482" name="T7"/>
                <a:gd fmla="*/ 556 w 556" name="T8"/>
                <a:gd fmla="*/ 0 h 482" name="T9"/>
              </a:gdLst>
              <a:cxnLst>
                <a:cxn ang="0">
                  <a:pos x="T0" y="T1"/>
                </a:cxn>
                <a:cxn ang="0">
                  <a:pos x="T2" y="T3"/>
                </a:cxn>
                <a:cxn ang="0">
                  <a:pos x="T4" y="T5"/>
                </a:cxn>
                <a:cxn ang="0">
                  <a:pos x="T6" y="T7"/>
                </a:cxn>
                <a:cxn ang="0">
                  <a:pos x="T8" y="T9"/>
                </a:cxn>
              </a:cxnLst>
              <a:rect b="b" l="0" r="r" t="0"/>
              <a:pathLst>
                <a:path h="482" w="556">
                  <a:moveTo>
                    <a:pt x="556" y="0"/>
                  </a:moveTo>
                  <a:lnTo>
                    <a:pt x="278" y="482"/>
                  </a:lnTo>
                  <a:lnTo>
                    <a:pt x="0" y="0"/>
                  </a:lnTo>
                  <a:lnTo>
                    <a:pt x="278" y="130"/>
                  </a:lnTo>
                  <a:lnTo>
                    <a:pt x="556" y="0"/>
                  </a:lnTo>
                  <a:close/>
                </a:path>
              </a:pathLst>
            </a:custGeom>
            <a:solidFill>
              <a:srgbClr val="C00000"/>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53" name="Oval 42"/>
            <p:cNvSpPr>
              <a:spLocks noChangeArrowheads="1"/>
            </p:cNvSpPr>
            <p:nvPr/>
          </p:nvSpPr>
          <p:spPr bwMode="auto">
            <a:xfrm>
              <a:off x="5002850" y="4213225"/>
              <a:ext cx="73025" cy="69850"/>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endParaRPr altLang="en-US" lang="zh-CN"/>
            </a:p>
          </p:txBody>
        </p:sp>
        <p:sp>
          <p:nvSpPr>
            <p:cNvPr id="54" name="Oval 43"/>
            <p:cNvSpPr>
              <a:spLocks noChangeArrowheads="1"/>
            </p:cNvSpPr>
            <p:nvPr/>
          </p:nvSpPr>
          <p:spPr bwMode="auto">
            <a:xfrm>
              <a:off x="5090163" y="4194175"/>
              <a:ext cx="88900" cy="88900"/>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endParaRPr altLang="en-US" lang="zh-CN"/>
            </a:p>
          </p:txBody>
        </p:sp>
        <p:sp>
          <p:nvSpPr>
            <p:cNvPr id="55" name="Oval 44"/>
            <p:cNvSpPr>
              <a:spLocks noChangeArrowheads="1"/>
            </p:cNvSpPr>
            <p:nvPr/>
          </p:nvSpPr>
          <p:spPr bwMode="auto">
            <a:xfrm>
              <a:off x="5002850" y="4297363"/>
              <a:ext cx="73025" cy="71437"/>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endParaRPr altLang="en-US" lang="zh-CN"/>
            </a:p>
          </p:txBody>
        </p:sp>
        <p:sp>
          <p:nvSpPr>
            <p:cNvPr id="56" name="Oval 45"/>
            <p:cNvSpPr>
              <a:spLocks noChangeArrowheads="1"/>
            </p:cNvSpPr>
            <p:nvPr/>
          </p:nvSpPr>
          <p:spPr bwMode="auto">
            <a:xfrm>
              <a:off x="5090163" y="4297363"/>
              <a:ext cx="71437" cy="71437"/>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endParaRPr altLang="en-US" lang="zh-CN"/>
            </a:p>
          </p:txBody>
        </p:sp>
      </p:grpSp>
      <p:grpSp>
        <p:nvGrpSpPr>
          <p:cNvPr id="57" name="组合 56"/>
          <p:cNvGrpSpPr/>
          <p:nvPr/>
        </p:nvGrpSpPr>
        <p:grpSpPr>
          <a:xfrm>
            <a:off x="5856925" y="4034746"/>
            <a:ext cx="1719263" cy="1417637"/>
            <a:chOff x="5958525" y="3671888"/>
            <a:chExt cx="1719263" cy="1417637"/>
          </a:xfrm>
        </p:grpSpPr>
        <p:sp>
          <p:nvSpPr>
            <p:cNvPr id="58" name="Freeform 14"/>
            <p:cNvSpPr/>
            <p:nvPr/>
          </p:nvSpPr>
          <p:spPr bwMode="auto">
            <a:xfrm rot="5400000">
              <a:off x="5822794" y="3807619"/>
              <a:ext cx="1417637" cy="1146175"/>
            </a:xfrm>
            <a:custGeom>
              <a:gdLst>
                <a:gd fmla="*/ 2147483647 w 556" name="T0"/>
                <a:gd fmla="*/ 0 h 482" name="T1"/>
                <a:gd fmla="*/ 2147483647 w 556" name="T2"/>
                <a:gd fmla="*/ 243267321 h 482" name="T3"/>
                <a:gd fmla="*/ 1806324509 w 556" name="T4"/>
                <a:gd fmla="*/ 2070598429 h 482" name="T5"/>
                <a:gd fmla="*/ 591279565 w 556" name="T6"/>
                <a:gd fmla="*/ 243267321 h 482" name="T7"/>
                <a:gd fmla="*/ 0 w 556" name="T8"/>
                <a:gd fmla="*/ 0 h 482" name="T9"/>
                <a:gd fmla="*/ 1806324509 w 556" name="T10"/>
                <a:gd fmla="*/ 2147483647 h 482" name="T11"/>
                <a:gd fmla="*/ 2147483647 w 556" name="T12"/>
                <a:gd fmla="*/ 0 h 48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82" w="556">
                  <a:moveTo>
                    <a:pt x="556" y="0"/>
                  </a:moveTo>
                  <a:lnTo>
                    <a:pt x="465" y="43"/>
                  </a:lnTo>
                  <a:lnTo>
                    <a:pt x="278" y="366"/>
                  </a:lnTo>
                  <a:lnTo>
                    <a:pt x="91" y="43"/>
                  </a:lnTo>
                  <a:lnTo>
                    <a:pt x="0" y="0"/>
                  </a:lnTo>
                  <a:lnTo>
                    <a:pt x="278" y="482"/>
                  </a:lnTo>
                  <a:lnTo>
                    <a:pt x="556" y="0"/>
                  </a:lnTo>
                  <a:close/>
                </a:path>
              </a:pathLst>
            </a:custGeom>
            <a:solidFill>
              <a:schemeClr val="tx1">
                <a:lumMod val="85000"/>
                <a:lumOff val="15000"/>
              </a:schemeClr>
            </a:solidFill>
            <a:ln>
              <a:noFill/>
            </a:ln>
          </p:spPr>
          <p:txBody>
            <a:bodyPr/>
            <a:lstStyle/>
            <a:p>
              <a:endParaRPr altLang="en-US" lang="zh-CN"/>
            </a:p>
          </p:txBody>
        </p:sp>
        <p:sp>
          <p:nvSpPr>
            <p:cNvPr id="59" name="Freeform 15"/>
            <p:cNvSpPr/>
            <p:nvPr/>
          </p:nvSpPr>
          <p:spPr bwMode="auto">
            <a:xfrm rot="5400000">
              <a:off x="6395882" y="3807619"/>
              <a:ext cx="1417637" cy="1146175"/>
            </a:xfrm>
            <a:custGeom>
              <a:gdLst>
                <a:gd fmla="*/ 2147483647 w 556" name="T0"/>
                <a:gd fmla="*/ 0 h 482" name="T1"/>
                <a:gd fmla="*/ 1806324509 w 556" name="T2"/>
                <a:gd fmla="*/ 2147483647 h 482" name="T3"/>
                <a:gd fmla="*/ 0 w 556" name="T4"/>
                <a:gd fmla="*/ 0 h 482" name="T5"/>
                <a:gd fmla="*/ 1806324509 w 556" name="T6"/>
                <a:gd fmla="*/ 735459121 h 482" name="T7"/>
                <a:gd fmla="*/ 2147483647 w 556" name="T8"/>
                <a:gd fmla="*/ 0 h 48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82" w="556">
                  <a:moveTo>
                    <a:pt x="556" y="0"/>
                  </a:moveTo>
                  <a:lnTo>
                    <a:pt x="278" y="482"/>
                  </a:lnTo>
                  <a:lnTo>
                    <a:pt x="0" y="0"/>
                  </a:lnTo>
                  <a:lnTo>
                    <a:pt x="278" y="130"/>
                  </a:lnTo>
                  <a:lnTo>
                    <a:pt x="556" y="0"/>
                  </a:lnTo>
                  <a:close/>
                </a:path>
              </a:pathLst>
            </a:custGeom>
            <a:solidFill>
              <a:schemeClr val="tx1">
                <a:lumMod val="85000"/>
                <a:lumOff val="15000"/>
              </a:schemeClr>
            </a:solidFill>
            <a:ln>
              <a:noFill/>
            </a:ln>
          </p:spPr>
          <p:txBody>
            <a:bodyPr/>
            <a:lstStyle/>
            <a:p>
              <a:endParaRPr altLang="en-US" lang="zh-CN"/>
            </a:p>
          </p:txBody>
        </p:sp>
        <p:sp>
          <p:nvSpPr>
            <p:cNvPr id="60" name="Freeform 36"/>
            <p:cNvSpPr/>
            <p:nvPr/>
          </p:nvSpPr>
          <p:spPr bwMode="auto">
            <a:xfrm>
              <a:off x="6715763" y="4259263"/>
              <a:ext cx="222250" cy="195262"/>
            </a:xfrm>
            <a:custGeom>
              <a:gdLst>
                <a:gd fmla="*/ 368672944 w 134" name="T0"/>
                <a:gd fmla="*/ 55567894 h 117" name="T1"/>
                <a:gd fmla="*/ 313647825 w 134" name="T2"/>
                <a:gd fmla="*/ 0 h 117" name="T3"/>
                <a:gd fmla="*/ 258621047 w 134" name="T4"/>
                <a:gd fmla="*/ 55567894 h 117" name="T5"/>
                <a:gd fmla="*/ 275128914 w 134" name="T6"/>
                <a:gd fmla="*/ 94466754 h 117" name="T7"/>
                <a:gd fmla="*/ 211849032 w 134" name="T8"/>
                <a:gd fmla="*/ 247278462 h 117" name="T9"/>
                <a:gd fmla="*/ 159575500 w 134" name="T10"/>
                <a:gd fmla="*/ 130585218 h 117" name="T11"/>
                <a:gd fmla="*/ 115553414 w 134" name="T12"/>
                <a:gd fmla="*/ 125029430 h 117" name="T13"/>
                <a:gd fmla="*/ 74284575 w 134" name="T14"/>
                <a:gd fmla="*/ 175039866 h 117" name="T15"/>
                <a:gd fmla="*/ 57776707 w 134" name="T16"/>
                <a:gd fmla="*/ 172261138 h 117" name="T17"/>
                <a:gd fmla="*/ 0 w 134" name="T18"/>
                <a:gd fmla="*/ 227830700 h 117" name="T19"/>
                <a:gd fmla="*/ 57776707 w 134" name="T20"/>
                <a:gd fmla="*/ 283398594 h 117" name="T21"/>
                <a:gd fmla="*/ 112803485 w 134" name="T22"/>
                <a:gd fmla="*/ 227830700 h 117" name="T23"/>
                <a:gd fmla="*/ 110051897 w 134" name="T24"/>
                <a:gd fmla="*/ 216715786 h 117" name="T25"/>
                <a:gd fmla="*/ 129311353 w 134" name="T26"/>
                <a:gd fmla="*/ 194489297 h 117" name="T27"/>
                <a:gd fmla="*/ 189839647 w 134" name="T28"/>
                <a:gd fmla="*/ 325074514 h 117" name="T29"/>
                <a:gd fmla="*/ 236611662 w 134" name="T30"/>
                <a:gd fmla="*/ 325074514 h 117" name="T31"/>
                <a:gd fmla="*/ 327404104 w 134" name="T32"/>
                <a:gd fmla="*/ 108358728 h 117" name="T33"/>
                <a:gd fmla="*/ 368672944 w 134" name="T34"/>
                <a:gd fmla="*/ 55567894 h 117"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117" w="134">
                  <a:moveTo>
                    <a:pt x="134" y="20"/>
                  </a:moveTo>
                  <a:cubicBezTo>
                    <a:pt x="134" y="9"/>
                    <a:pt x="125" y="0"/>
                    <a:pt x="114" y="0"/>
                  </a:cubicBezTo>
                  <a:cubicBezTo>
                    <a:pt x="103" y="0"/>
                    <a:pt x="94" y="9"/>
                    <a:pt x="94" y="20"/>
                  </a:cubicBezTo>
                  <a:cubicBezTo>
                    <a:pt x="94" y="26"/>
                    <a:pt x="96" y="31"/>
                    <a:pt x="100" y="34"/>
                  </a:cubicBezTo>
                  <a:cubicBezTo>
                    <a:pt x="77" y="89"/>
                    <a:pt x="77" y="89"/>
                    <a:pt x="77" y="89"/>
                  </a:cubicBezTo>
                  <a:cubicBezTo>
                    <a:pt x="58" y="47"/>
                    <a:pt x="58" y="47"/>
                    <a:pt x="58" y="47"/>
                  </a:cubicBezTo>
                  <a:cubicBezTo>
                    <a:pt x="42" y="45"/>
                    <a:pt x="42" y="45"/>
                    <a:pt x="42" y="45"/>
                  </a:cubicBezTo>
                  <a:cubicBezTo>
                    <a:pt x="27" y="63"/>
                    <a:pt x="27" y="63"/>
                    <a:pt x="27" y="63"/>
                  </a:cubicBezTo>
                  <a:cubicBezTo>
                    <a:pt x="25" y="62"/>
                    <a:pt x="23" y="62"/>
                    <a:pt x="21" y="62"/>
                  </a:cubicBezTo>
                  <a:cubicBezTo>
                    <a:pt x="9" y="62"/>
                    <a:pt x="0" y="71"/>
                    <a:pt x="0" y="82"/>
                  </a:cubicBezTo>
                  <a:cubicBezTo>
                    <a:pt x="0" y="93"/>
                    <a:pt x="9" y="102"/>
                    <a:pt x="21" y="102"/>
                  </a:cubicBezTo>
                  <a:cubicBezTo>
                    <a:pt x="32" y="102"/>
                    <a:pt x="41" y="93"/>
                    <a:pt x="41" y="82"/>
                  </a:cubicBezTo>
                  <a:cubicBezTo>
                    <a:pt x="41" y="81"/>
                    <a:pt x="41" y="79"/>
                    <a:pt x="40" y="78"/>
                  </a:cubicBezTo>
                  <a:cubicBezTo>
                    <a:pt x="47" y="70"/>
                    <a:pt x="47" y="70"/>
                    <a:pt x="47" y="70"/>
                  </a:cubicBezTo>
                  <a:cubicBezTo>
                    <a:pt x="69" y="117"/>
                    <a:pt x="69" y="117"/>
                    <a:pt x="69" y="117"/>
                  </a:cubicBezTo>
                  <a:cubicBezTo>
                    <a:pt x="86" y="117"/>
                    <a:pt x="86" y="117"/>
                    <a:pt x="86" y="117"/>
                  </a:cubicBezTo>
                  <a:cubicBezTo>
                    <a:pt x="119" y="39"/>
                    <a:pt x="119" y="39"/>
                    <a:pt x="119" y="39"/>
                  </a:cubicBezTo>
                  <a:cubicBezTo>
                    <a:pt x="128" y="37"/>
                    <a:pt x="134" y="29"/>
                    <a:pt x="134" y="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61" name="组合 60"/>
          <p:cNvGrpSpPr/>
          <p:nvPr/>
        </p:nvGrpSpPr>
        <p:grpSpPr>
          <a:xfrm>
            <a:off x="6279200" y="2151971"/>
            <a:ext cx="1416050" cy="1719262"/>
            <a:chOff x="6380800" y="1789113"/>
            <a:chExt cx="1416050" cy="1719262"/>
          </a:xfrm>
        </p:grpSpPr>
        <p:sp>
          <p:nvSpPr>
            <p:cNvPr id="62" name="Freeform 14"/>
            <p:cNvSpPr/>
            <p:nvPr/>
          </p:nvSpPr>
          <p:spPr bwMode="auto">
            <a:xfrm>
              <a:off x="6380800" y="2362200"/>
              <a:ext cx="1416050" cy="1146175"/>
            </a:xfrm>
            <a:custGeom>
              <a:gdLst>
                <a:gd fmla="*/ 556 w 556" name="T0"/>
                <a:gd fmla="*/ 0 h 482" name="T1"/>
                <a:gd fmla="*/ 465 w 556" name="T2"/>
                <a:gd fmla="*/ 43 h 482" name="T3"/>
                <a:gd fmla="*/ 278 w 556" name="T4"/>
                <a:gd fmla="*/ 366 h 482" name="T5"/>
                <a:gd fmla="*/ 91 w 556" name="T6"/>
                <a:gd fmla="*/ 43 h 482" name="T7"/>
                <a:gd fmla="*/ 0 w 556" name="T8"/>
                <a:gd fmla="*/ 0 h 482" name="T9"/>
                <a:gd fmla="*/ 278 w 556" name="T10"/>
                <a:gd fmla="*/ 482 h 482" name="T11"/>
                <a:gd fmla="*/ 556 w 556" name="T12"/>
                <a:gd fmla="*/ 0 h 482" name="T13"/>
              </a:gdLst>
              <a:cxnLst>
                <a:cxn ang="0">
                  <a:pos x="T0" y="T1"/>
                </a:cxn>
                <a:cxn ang="0">
                  <a:pos x="T2" y="T3"/>
                </a:cxn>
                <a:cxn ang="0">
                  <a:pos x="T4" y="T5"/>
                </a:cxn>
                <a:cxn ang="0">
                  <a:pos x="T6" y="T7"/>
                </a:cxn>
                <a:cxn ang="0">
                  <a:pos x="T8" y="T9"/>
                </a:cxn>
                <a:cxn ang="0">
                  <a:pos x="T10" y="T11"/>
                </a:cxn>
                <a:cxn ang="0">
                  <a:pos x="T12" y="T13"/>
                </a:cxn>
              </a:cxnLst>
              <a:rect b="b" l="0" r="r" t="0"/>
              <a:pathLst>
                <a:path h="482" w="556">
                  <a:moveTo>
                    <a:pt x="556" y="0"/>
                  </a:moveTo>
                  <a:lnTo>
                    <a:pt x="465" y="43"/>
                  </a:lnTo>
                  <a:lnTo>
                    <a:pt x="278" y="366"/>
                  </a:lnTo>
                  <a:lnTo>
                    <a:pt x="91" y="43"/>
                  </a:lnTo>
                  <a:lnTo>
                    <a:pt x="0" y="0"/>
                  </a:lnTo>
                  <a:lnTo>
                    <a:pt x="278" y="482"/>
                  </a:lnTo>
                  <a:lnTo>
                    <a:pt x="556" y="0"/>
                  </a:lnTo>
                  <a:close/>
                </a:path>
              </a:pathLst>
            </a:custGeom>
            <a:solidFill>
              <a:srgbClr val="C00000"/>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63" name="Freeform 15"/>
            <p:cNvSpPr/>
            <p:nvPr/>
          </p:nvSpPr>
          <p:spPr bwMode="auto">
            <a:xfrm>
              <a:off x="6380800" y="1789113"/>
              <a:ext cx="1416050" cy="1146175"/>
            </a:xfrm>
            <a:custGeom>
              <a:gdLst>
                <a:gd fmla="*/ 556 w 556" name="T0"/>
                <a:gd fmla="*/ 0 h 482" name="T1"/>
                <a:gd fmla="*/ 278 w 556" name="T2"/>
                <a:gd fmla="*/ 482 h 482" name="T3"/>
                <a:gd fmla="*/ 0 w 556" name="T4"/>
                <a:gd fmla="*/ 0 h 482" name="T5"/>
                <a:gd fmla="*/ 278 w 556" name="T6"/>
                <a:gd fmla="*/ 130 h 482" name="T7"/>
                <a:gd fmla="*/ 556 w 556" name="T8"/>
                <a:gd fmla="*/ 0 h 482" name="T9"/>
              </a:gdLst>
              <a:cxnLst>
                <a:cxn ang="0">
                  <a:pos x="T0" y="T1"/>
                </a:cxn>
                <a:cxn ang="0">
                  <a:pos x="T2" y="T3"/>
                </a:cxn>
                <a:cxn ang="0">
                  <a:pos x="T4" y="T5"/>
                </a:cxn>
                <a:cxn ang="0">
                  <a:pos x="T6" y="T7"/>
                </a:cxn>
                <a:cxn ang="0">
                  <a:pos x="T8" y="T9"/>
                </a:cxn>
              </a:cxnLst>
              <a:rect b="b" l="0" r="r" t="0"/>
              <a:pathLst>
                <a:path h="482" w="556">
                  <a:moveTo>
                    <a:pt x="556" y="0"/>
                  </a:moveTo>
                  <a:lnTo>
                    <a:pt x="278" y="482"/>
                  </a:lnTo>
                  <a:lnTo>
                    <a:pt x="0" y="0"/>
                  </a:lnTo>
                  <a:lnTo>
                    <a:pt x="278" y="130"/>
                  </a:lnTo>
                  <a:lnTo>
                    <a:pt x="556" y="0"/>
                  </a:lnTo>
                  <a:close/>
                </a:path>
              </a:pathLst>
            </a:custGeom>
            <a:solidFill>
              <a:srgbClr val="C00000"/>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64" name="Rectangle 27"/>
            <p:cNvSpPr>
              <a:spLocks noChangeArrowheads="1"/>
            </p:cNvSpPr>
            <p:nvPr/>
          </p:nvSpPr>
          <p:spPr bwMode="auto">
            <a:xfrm>
              <a:off x="7033263" y="2547938"/>
              <a:ext cx="22225" cy="15240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endParaRPr altLang="en-US" lang="zh-CN"/>
            </a:p>
          </p:txBody>
        </p:sp>
        <p:sp>
          <p:nvSpPr>
            <p:cNvPr id="65" name="Rectangle 28"/>
            <p:cNvSpPr>
              <a:spLocks noChangeArrowheads="1"/>
            </p:cNvSpPr>
            <p:nvPr/>
          </p:nvSpPr>
          <p:spPr bwMode="auto">
            <a:xfrm>
              <a:off x="7074538" y="2524125"/>
              <a:ext cx="20637" cy="1762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endParaRPr altLang="en-US" lang="zh-CN"/>
            </a:p>
          </p:txBody>
        </p:sp>
        <p:sp>
          <p:nvSpPr>
            <p:cNvPr id="66" name="Rectangle 29"/>
            <p:cNvSpPr>
              <a:spLocks noChangeArrowheads="1"/>
            </p:cNvSpPr>
            <p:nvPr/>
          </p:nvSpPr>
          <p:spPr bwMode="auto">
            <a:xfrm>
              <a:off x="7111050" y="2508250"/>
              <a:ext cx="22225" cy="19208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endParaRPr altLang="en-US" lang="zh-CN"/>
            </a:p>
          </p:txBody>
        </p:sp>
        <p:sp>
          <p:nvSpPr>
            <p:cNvPr id="67" name="Rectangle 30"/>
            <p:cNvSpPr>
              <a:spLocks noChangeArrowheads="1"/>
            </p:cNvSpPr>
            <p:nvPr/>
          </p:nvSpPr>
          <p:spPr bwMode="auto">
            <a:xfrm>
              <a:off x="7149150" y="2606675"/>
              <a:ext cx="23813" cy="9366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itchFamily="2" typeface="宋体"/>
                </a:defRPr>
              </a:lvl9pPr>
            </a:lstStyle>
            <a:p>
              <a:pPr eaLnBrk="1" hangingPunct="1"/>
              <a:endParaRPr altLang="en-US" lang="zh-CN"/>
            </a:p>
          </p:txBody>
        </p:sp>
      </p:grpSp>
      <p:sp>
        <p:nvSpPr>
          <p:cNvPr id="68" name="TextBox 57"/>
          <p:cNvSpPr txBox="1"/>
          <p:nvPr/>
        </p:nvSpPr>
        <p:spPr bwMode="auto">
          <a:xfrm>
            <a:off x="1351600" y="2434546"/>
            <a:ext cx="2673350" cy="831220"/>
          </a:xfrm>
          <a:prstGeom prst="rect">
            <a:avLst/>
          </a:prstGeom>
          <a:noFill/>
        </p:spPr>
        <p:txBody>
          <a:bodyPr>
            <a:spAutoFit/>
          </a:bodyPr>
          <a:lstStyle/>
          <a:p>
            <a:pPr algn="ctr" eaLnBrk="1" fontAlgn="auto" hangingPunct="1">
              <a:lnSpc>
                <a:spcPct val="130000"/>
              </a:lnSpc>
              <a:spcBef>
                <a:spcPct val="0"/>
              </a:spcBef>
              <a:spcAft>
                <a:spcPct val="0"/>
              </a:spcAft>
              <a:defRPr/>
            </a:pPr>
            <a:r>
              <a:rPr altLang="en-US" kern="0" lang="zh-CN" sz="1867">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a:p>
            <a:pPr algn="ctr" eaLnBrk="1" fontAlgn="auto" hangingPunct="1">
              <a:lnSpc>
                <a:spcPct val="130000"/>
              </a:lnSpc>
              <a:spcBef>
                <a:spcPct val="0"/>
              </a:spcBef>
              <a:spcAft>
                <a:spcPct val="0"/>
              </a:spcAft>
              <a:defRPr/>
            </a:pPr>
            <a:r>
              <a:rPr altLang="en-US" kern="0" lang="zh-CN" sz="1867">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p:txBody>
      </p:sp>
      <p:sp>
        <p:nvSpPr>
          <p:cNvPr id="69" name="TextBox 27"/>
          <p:cNvSpPr txBox="1"/>
          <p:nvPr/>
        </p:nvSpPr>
        <p:spPr bwMode="auto">
          <a:xfrm>
            <a:off x="8038149" y="2434546"/>
            <a:ext cx="2673350" cy="831220"/>
          </a:xfrm>
          <a:prstGeom prst="rect">
            <a:avLst/>
          </a:prstGeom>
          <a:noFill/>
        </p:spPr>
        <p:txBody>
          <a:bodyPr>
            <a:spAutoFit/>
          </a:bodyPr>
          <a:lstStyle/>
          <a:p>
            <a:pPr algn="ctr" eaLnBrk="1" fontAlgn="auto" hangingPunct="1">
              <a:lnSpc>
                <a:spcPct val="130000"/>
              </a:lnSpc>
              <a:spcBef>
                <a:spcPct val="0"/>
              </a:spcBef>
              <a:spcAft>
                <a:spcPct val="0"/>
              </a:spcAft>
              <a:defRPr/>
            </a:pPr>
            <a:r>
              <a:rPr altLang="en-US" kern="0" lang="zh-CN" sz="1867">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a:p>
            <a:pPr algn="ctr" eaLnBrk="1" fontAlgn="auto" hangingPunct="1">
              <a:lnSpc>
                <a:spcPct val="130000"/>
              </a:lnSpc>
              <a:spcBef>
                <a:spcPct val="0"/>
              </a:spcBef>
              <a:spcAft>
                <a:spcPct val="0"/>
              </a:spcAft>
              <a:defRPr/>
            </a:pPr>
            <a:r>
              <a:rPr altLang="en-US" kern="0" lang="zh-CN" sz="1867">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p:txBody>
      </p:sp>
      <p:sp>
        <p:nvSpPr>
          <p:cNvPr id="70" name="TextBox 57"/>
          <p:cNvSpPr txBox="1"/>
          <p:nvPr/>
        </p:nvSpPr>
        <p:spPr bwMode="auto">
          <a:xfrm>
            <a:off x="1351600" y="4299858"/>
            <a:ext cx="2673350" cy="831220"/>
          </a:xfrm>
          <a:prstGeom prst="rect">
            <a:avLst/>
          </a:prstGeom>
          <a:noFill/>
        </p:spPr>
        <p:txBody>
          <a:bodyPr>
            <a:spAutoFit/>
          </a:bodyPr>
          <a:lstStyle/>
          <a:p>
            <a:pPr algn="ctr" eaLnBrk="1" fontAlgn="auto" hangingPunct="1">
              <a:lnSpc>
                <a:spcPct val="130000"/>
              </a:lnSpc>
              <a:spcBef>
                <a:spcPct val="0"/>
              </a:spcBef>
              <a:spcAft>
                <a:spcPct val="0"/>
              </a:spcAft>
              <a:defRPr/>
            </a:pPr>
            <a:r>
              <a:rPr altLang="en-US" kern="0" lang="zh-CN" sz="1867">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a:p>
            <a:pPr algn="ctr" eaLnBrk="1" fontAlgn="auto" hangingPunct="1">
              <a:lnSpc>
                <a:spcPct val="130000"/>
              </a:lnSpc>
              <a:spcBef>
                <a:spcPct val="0"/>
              </a:spcBef>
              <a:spcAft>
                <a:spcPct val="0"/>
              </a:spcAft>
              <a:defRPr/>
            </a:pPr>
            <a:r>
              <a:rPr altLang="en-US" kern="0" lang="zh-CN" sz="1867">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p:txBody>
      </p:sp>
      <p:sp>
        <p:nvSpPr>
          <p:cNvPr id="71" name="TextBox 57"/>
          <p:cNvSpPr txBox="1"/>
          <p:nvPr/>
        </p:nvSpPr>
        <p:spPr bwMode="auto">
          <a:xfrm>
            <a:off x="8038149" y="4299858"/>
            <a:ext cx="2673350" cy="831220"/>
          </a:xfrm>
          <a:prstGeom prst="rect">
            <a:avLst/>
          </a:prstGeom>
          <a:noFill/>
        </p:spPr>
        <p:txBody>
          <a:bodyPr>
            <a:spAutoFit/>
          </a:bodyPr>
          <a:lstStyle/>
          <a:p>
            <a:pPr algn="ctr" eaLnBrk="1" fontAlgn="auto" hangingPunct="1">
              <a:lnSpc>
                <a:spcPct val="130000"/>
              </a:lnSpc>
              <a:spcBef>
                <a:spcPct val="0"/>
              </a:spcBef>
              <a:spcAft>
                <a:spcPct val="0"/>
              </a:spcAft>
              <a:defRPr/>
            </a:pPr>
            <a:r>
              <a:rPr altLang="en-US" kern="0" lang="zh-CN" sz="1867">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a:p>
            <a:pPr algn="ctr" eaLnBrk="1" fontAlgn="auto" hangingPunct="1">
              <a:lnSpc>
                <a:spcPct val="130000"/>
              </a:lnSpc>
              <a:spcBef>
                <a:spcPct val="0"/>
              </a:spcBef>
              <a:spcAft>
                <a:spcPct val="0"/>
              </a:spcAft>
              <a:defRPr/>
            </a:pPr>
            <a:r>
              <a:rPr altLang="en-US" kern="0" lang="zh-CN" sz="1867">
                <a:solidFill>
                  <a:schemeClr val="tx1">
                    <a:lumMod val="85000"/>
                    <a:lumOff val="15000"/>
                  </a:schemeClr>
                </a:solidFill>
                <a:latin charset="-122" pitchFamily="34" typeface="微软雅黑"/>
                <a:ea charset="-122" pitchFamily="34" typeface="微软雅黑"/>
                <a:cs charset="0" panose="020b0604020202020204" pitchFamily="34" typeface="Arial"/>
              </a:rPr>
              <a:t>请在此处输入您的文本</a:t>
            </a:r>
          </a:p>
        </p:txBody>
      </p:sp>
    </p:spTree>
    <p:extLst>
      <p:ext uri="{BB962C8B-B14F-4D97-AF65-F5344CB8AC3E}">
        <p14:creationId val="350425900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id="22" nodeType="afterEffect" presetClass="entr" presetID="23" presetSubtype="16">
                                  <p:stCondLst>
                                    <p:cond delay="0"/>
                                  </p:stCondLst>
                                  <p:childTnLst>
                                    <p:set>
                                      <p:cBhvr>
                                        <p:cTn dur="1" fill="hold" id="23">
                                          <p:stCondLst>
                                            <p:cond delay="0"/>
                                          </p:stCondLst>
                                        </p:cTn>
                                        <p:tgtEl>
                                          <p:spTgt spid="45"/>
                                        </p:tgtEl>
                                        <p:attrNameLst>
                                          <p:attrName>style.visibility</p:attrName>
                                        </p:attrNameLst>
                                      </p:cBhvr>
                                      <p:to>
                                        <p:strVal val="visible"/>
                                      </p:to>
                                    </p:set>
                                    <p:anim calcmode="lin" valueType="num">
                                      <p:cBhvr>
                                        <p:cTn dur="500" fill="hold" id="24"/>
                                        <p:tgtEl>
                                          <p:spTgt spid="45"/>
                                        </p:tgtEl>
                                        <p:attrNameLst>
                                          <p:attrName>ppt_w</p:attrName>
                                        </p:attrNameLst>
                                      </p:cBhvr>
                                      <p:tavLst>
                                        <p:tav tm="0">
                                          <p:val>
                                            <p:fltVal val="0"/>
                                          </p:val>
                                        </p:tav>
                                        <p:tav tm="100000">
                                          <p:val>
                                            <p:strVal val="#ppt_w"/>
                                          </p:val>
                                        </p:tav>
                                      </p:tavLst>
                                    </p:anim>
                                    <p:anim calcmode="lin" valueType="num">
                                      <p:cBhvr>
                                        <p:cTn dur="500" fill="hold" id="25"/>
                                        <p:tgtEl>
                                          <p:spTgt spid="45"/>
                                        </p:tgtEl>
                                        <p:attrNameLst>
                                          <p:attrName>ppt_h</p:attrName>
                                        </p:attrNameLst>
                                      </p:cBhvr>
                                      <p:tavLst>
                                        <p:tav tm="0">
                                          <p:val>
                                            <p:fltVal val="0"/>
                                          </p:val>
                                        </p:tav>
                                        <p:tav tm="100000">
                                          <p:val>
                                            <p:strVal val="#ppt_h"/>
                                          </p:val>
                                        </p:tav>
                                      </p:tavLst>
                                    </p:anim>
                                  </p:childTnLst>
                                </p:cTn>
                              </p:par>
                              <p:par>
                                <p:cTn fill="hold" id="26" nodeType="withEffect" presetClass="emph" presetID="8" presetSubtype="0">
                                  <p:stCondLst>
                                    <p:cond delay="0"/>
                                  </p:stCondLst>
                                  <p:childTnLst>
                                    <p:animRot by="21600000">
                                      <p:cBhvr>
                                        <p:cTn dur="4550" fill="hold" id="27"/>
                                        <p:tgtEl>
                                          <p:spTgt spid="45"/>
                                        </p:tgtEl>
                                        <p:attrNameLst>
                                          <p:attrName>r</p:attrName>
                                        </p:attrNameLst>
                                      </p:cBhvr>
                                    </p:animRot>
                                  </p:childTnLst>
                                </p:cTn>
                              </p:par>
                              <p:par>
                                <p:cTn fill="hold" id="28" nodeType="withEffect" presetClass="entr" presetID="22" presetSubtype="8">
                                  <p:stCondLst>
                                    <p:cond delay="550"/>
                                  </p:stCondLst>
                                  <p:childTnLst>
                                    <p:set>
                                      <p:cBhvr>
                                        <p:cTn dur="1" fill="hold" id="29">
                                          <p:stCondLst>
                                            <p:cond delay="0"/>
                                          </p:stCondLst>
                                        </p:cTn>
                                        <p:tgtEl>
                                          <p:spTgt spid="40"/>
                                        </p:tgtEl>
                                        <p:attrNameLst>
                                          <p:attrName>style.visibility</p:attrName>
                                        </p:attrNameLst>
                                      </p:cBhvr>
                                      <p:to>
                                        <p:strVal val="visible"/>
                                      </p:to>
                                    </p:set>
                                    <p:animEffect filter="wipe(left)" transition="in">
                                      <p:cBhvr>
                                        <p:cTn dur="500" id="30"/>
                                        <p:tgtEl>
                                          <p:spTgt spid="40"/>
                                        </p:tgtEl>
                                      </p:cBhvr>
                                    </p:animEffect>
                                  </p:childTnLst>
                                </p:cTn>
                              </p:par>
                              <p:par>
                                <p:cTn fill="hold" id="31" nodeType="withEffect" presetClass="entr" presetID="22" presetSubtype="1">
                                  <p:stCondLst>
                                    <p:cond delay="1050"/>
                                  </p:stCondLst>
                                  <p:childTnLst>
                                    <p:set>
                                      <p:cBhvr>
                                        <p:cTn dur="1" fill="hold" id="32">
                                          <p:stCondLst>
                                            <p:cond delay="0"/>
                                          </p:stCondLst>
                                        </p:cTn>
                                        <p:tgtEl>
                                          <p:spTgt spid="61"/>
                                        </p:tgtEl>
                                        <p:attrNameLst>
                                          <p:attrName>style.visibility</p:attrName>
                                        </p:attrNameLst>
                                      </p:cBhvr>
                                      <p:to>
                                        <p:strVal val="visible"/>
                                      </p:to>
                                    </p:set>
                                    <p:animEffect filter="wipe(up)" transition="in">
                                      <p:cBhvr>
                                        <p:cTn dur="500" id="33"/>
                                        <p:tgtEl>
                                          <p:spTgt spid="61"/>
                                        </p:tgtEl>
                                      </p:cBhvr>
                                    </p:animEffect>
                                  </p:childTnLst>
                                </p:cTn>
                              </p:par>
                              <p:par>
                                <p:cTn fill="hold" id="34" nodeType="withEffect" presetClass="entr" presetID="22" presetSubtype="2">
                                  <p:stCondLst>
                                    <p:cond delay="1550"/>
                                  </p:stCondLst>
                                  <p:childTnLst>
                                    <p:set>
                                      <p:cBhvr>
                                        <p:cTn dur="1" fill="hold" id="35">
                                          <p:stCondLst>
                                            <p:cond delay="0"/>
                                          </p:stCondLst>
                                        </p:cTn>
                                        <p:tgtEl>
                                          <p:spTgt spid="57"/>
                                        </p:tgtEl>
                                        <p:attrNameLst>
                                          <p:attrName>style.visibility</p:attrName>
                                        </p:attrNameLst>
                                      </p:cBhvr>
                                      <p:to>
                                        <p:strVal val="visible"/>
                                      </p:to>
                                    </p:set>
                                    <p:animEffect filter="wipe(right)" transition="in">
                                      <p:cBhvr>
                                        <p:cTn dur="500" id="36"/>
                                        <p:tgtEl>
                                          <p:spTgt spid="57"/>
                                        </p:tgtEl>
                                      </p:cBhvr>
                                    </p:animEffect>
                                  </p:childTnLst>
                                </p:cTn>
                              </p:par>
                              <p:par>
                                <p:cTn fill="hold" id="37" nodeType="withEffect" presetClass="entr" presetID="22" presetSubtype="4">
                                  <p:stCondLst>
                                    <p:cond delay="2150"/>
                                  </p:stCondLst>
                                  <p:childTnLst>
                                    <p:set>
                                      <p:cBhvr>
                                        <p:cTn dur="1" fill="hold" id="38">
                                          <p:stCondLst>
                                            <p:cond delay="0"/>
                                          </p:stCondLst>
                                        </p:cTn>
                                        <p:tgtEl>
                                          <p:spTgt spid="50"/>
                                        </p:tgtEl>
                                        <p:attrNameLst>
                                          <p:attrName>style.visibility</p:attrName>
                                        </p:attrNameLst>
                                      </p:cBhvr>
                                      <p:to>
                                        <p:strVal val="visible"/>
                                      </p:to>
                                    </p:set>
                                    <p:animEffect filter="wipe(down)" transition="in">
                                      <p:cBhvr>
                                        <p:cTn dur="500" id="39"/>
                                        <p:tgtEl>
                                          <p:spTgt spid="50"/>
                                        </p:tgtEl>
                                      </p:cBhvr>
                                    </p:animEffect>
                                  </p:childTnLst>
                                </p:cTn>
                              </p:par>
                              <p:par>
                                <p:cTn fill="hold" grpId="0" id="40" nodeType="withEffect" presetClass="entr" presetID="42" presetSubtype="0">
                                  <p:stCondLst>
                                    <p:cond delay="2750"/>
                                  </p:stCondLst>
                                  <p:childTnLst>
                                    <p:set>
                                      <p:cBhvr>
                                        <p:cTn dur="1" fill="hold" id="41">
                                          <p:stCondLst>
                                            <p:cond delay="0"/>
                                          </p:stCondLst>
                                        </p:cTn>
                                        <p:tgtEl>
                                          <p:spTgt spid="68"/>
                                        </p:tgtEl>
                                        <p:attrNameLst>
                                          <p:attrName>style.visibility</p:attrName>
                                        </p:attrNameLst>
                                      </p:cBhvr>
                                      <p:to>
                                        <p:strVal val="visible"/>
                                      </p:to>
                                    </p:set>
                                    <p:animEffect filter="fade" transition="in">
                                      <p:cBhvr>
                                        <p:cTn dur="1000" id="42"/>
                                        <p:tgtEl>
                                          <p:spTgt spid="68"/>
                                        </p:tgtEl>
                                      </p:cBhvr>
                                    </p:animEffect>
                                    <p:anim calcmode="lin" valueType="num">
                                      <p:cBhvr>
                                        <p:cTn dur="1000" fill="hold" id="43"/>
                                        <p:tgtEl>
                                          <p:spTgt spid="68"/>
                                        </p:tgtEl>
                                        <p:attrNameLst>
                                          <p:attrName>ppt_x</p:attrName>
                                        </p:attrNameLst>
                                      </p:cBhvr>
                                      <p:tavLst>
                                        <p:tav tm="0">
                                          <p:val>
                                            <p:strVal val="#ppt_x"/>
                                          </p:val>
                                        </p:tav>
                                        <p:tav tm="100000">
                                          <p:val>
                                            <p:strVal val="#ppt_x"/>
                                          </p:val>
                                        </p:tav>
                                      </p:tavLst>
                                    </p:anim>
                                    <p:anim calcmode="lin" valueType="num">
                                      <p:cBhvr>
                                        <p:cTn dur="1000" fill="hold" id="44"/>
                                        <p:tgtEl>
                                          <p:spTgt spid="68"/>
                                        </p:tgtEl>
                                        <p:attrNameLst>
                                          <p:attrName>ppt_y</p:attrName>
                                        </p:attrNameLst>
                                      </p:cBhvr>
                                      <p:tavLst>
                                        <p:tav tm="0">
                                          <p:val>
                                            <p:strVal val="#ppt_y+.1"/>
                                          </p:val>
                                        </p:tav>
                                        <p:tav tm="100000">
                                          <p:val>
                                            <p:strVal val="#ppt_y"/>
                                          </p:val>
                                        </p:tav>
                                      </p:tavLst>
                                    </p:anim>
                                  </p:childTnLst>
                                </p:cTn>
                              </p:par>
                              <p:par>
                                <p:cTn fill="hold" grpId="0" id="45" nodeType="withEffect" presetClass="entr" presetID="42" presetSubtype="0">
                                  <p:stCondLst>
                                    <p:cond delay="3050"/>
                                  </p:stCondLst>
                                  <p:childTnLst>
                                    <p:set>
                                      <p:cBhvr>
                                        <p:cTn dur="1" fill="hold" id="46">
                                          <p:stCondLst>
                                            <p:cond delay="0"/>
                                          </p:stCondLst>
                                        </p:cTn>
                                        <p:tgtEl>
                                          <p:spTgt spid="70"/>
                                        </p:tgtEl>
                                        <p:attrNameLst>
                                          <p:attrName>style.visibility</p:attrName>
                                        </p:attrNameLst>
                                      </p:cBhvr>
                                      <p:to>
                                        <p:strVal val="visible"/>
                                      </p:to>
                                    </p:set>
                                    <p:animEffect filter="fade" transition="in">
                                      <p:cBhvr>
                                        <p:cTn dur="1000" id="47"/>
                                        <p:tgtEl>
                                          <p:spTgt spid="70"/>
                                        </p:tgtEl>
                                      </p:cBhvr>
                                    </p:animEffect>
                                    <p:anim calcmode="lin" valueType="num">
                                      <p:cBhvr>
                                        <p:cTn dur="1000" fill="hold" id="48"/>
                                        <p:tgtEl>
                                          <p:spTgt spid="70"/>
                                        </p:tgtEl>
                                        <p:attrNameLst>
                                          <p:attrName>ppt_x</p:attrName>
                                        </p:attrNameLst>
                                      </p:cBhvr>
                                      <p:tavLst>
                                        <p:tav tm="0">
                                          <p:val>
                                            <p:strVal val="#ppt_x"/>
                                          </p:val>
                                        </p:tav>
                                        <p:tav tm="100000">
                                          <p:val>
                                            <p:strVal val="#ppt_x"/>
                                          </p:val>
                                        </p:tav>
                                      </p:tavLst>
                                    </p:anim>
                                    <p:anim calcmode="lin" valueType="num">
                                      <p:cBhvr>
                                        <p:cTn dur="1000" fill="hold" id="49"/>
                                        <p:tgtEl>
                                          <p:spTgt spid="70"/>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3350"/>
                                  </p:stCondLst>
                                  <p:childTnLst>
                                    <p:set>
                                      <p:cBhvr>
                                        <p:cTn dur="1" fill="hold" id="51">
                                          <p:stCondLst>
                                            <p:cond delay="0"/>
                                          </p:stCondLst>
                                        </p:cTn>
                                        <p:tgtEl>
                                          <p:spTgt spid="69"/>
                                        </p:tgtEl>
                                        <p:attrNameLst>
                                          <p:attrName>style.visibility</p:attrName>
                                        </p:attrNameLst>
                                      </p:cBhvr>
                                      <p:to>
                                        <p:strVal val="visible"/>
                                      </p:to>
                                    </p:set>
                                    <p:animEffect filter="fade" transition="in">
                                      <p:cBhvr>
                                        <p:cTn dur="1000" id="52"/>
                                        <p:tgtEl>
                                          <p:spTgt spid="69"/>
                                        </p:tgtEl>
                                      </p:cBhvr>
                                    </p:animEffect>
                                    <p:anim calcmode="lin" valueType="num">
                                      <p:cBhvr>
                                        <p:cTn dur="1000" fill="hold" id="53"/>
                                        <p:tgtEl>
                                          <p:spTgt spid="69"/>
                                        </p:tgtEl>
                                        <p:attrNameLst>
                                          <p:attrName>ppt_x</p:attrName>
                                        </p:attrNameLst>
                                      </p:cBhvr>
                                      <p:tavLst>
                                        <p:tav tm="0">
                                          <p:val>
                                            <p:strVal val="#ppt_x"/>
                                          </p:val>
                                        </p:tav>
                                        <p:tav tm="100000">
                                          <p:val>
                                            <p:strVal val="#ppt_x"/>
                                          </p:val>
                                        </p:tav>
                                      </p:tavLst>
                                    </p:anim>
                                    <p:anim calcmode="lin" valueType="num">
                                      <p:cBhvr>
                                        <p:cTn dur="1000" fill="hold" id="54"/>
                                        <p:tgtEl>
                                          <p:spTgt spid="69"/>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3650"/>
                                  </p:stCondLst>
                                  <p:childTnLst>
                                    <p:set>
                                      <p:cBhvr>
                                        <p:cTn dur="1" fill="hold" id="56">
                                          <p:stCondLst>
                                            <p:cond delay="0"/>
                                          </p:stCondLst>
                                        </p:cTn>
                                        <p:tgtEl>
                                          <p:spTgt spid="71"/>
                                        </p:tgtEl>
                                        <p:attrNameLst>
                                          <p:attrName>style.visibility</p:attrName>
                                        </p:attrNameLst>
                                      </p:cBhvr>
                                      <p:to>
                                        <p:strVal val="visible"/>
                                      </p:to>
                                    </p:set>
                                    <p:animEffect filter="fade" transition="in">
                                      <p:cBhvr>
                                        <p:cTn dur="1000" id="57"/>
                                        <p:tgtEl>
                                          <p:spTgt spid="71"/>
                                        </p:tgtEl>
                                      </p:cBhvr>
                                    </p:animEffect>
                                    <p:anim calcmode="lin" valueType="num">
                                      <p:cBhvr>
                                        <p:cTn dur="1000" fill="hold" id="58"/>
                                        <p:tgtEl>
                                          <p:spTgt spid="71"/>
                                        </p:tgtEl>
                                        <p:attrNameLst>
                                          <p:attrName>ppt_x</p:attrName>
                                        </p:attrNameLst>
                                      </p:cBhvr>
                                      <p:tavLst>
                                        <p:tav tm="0">
                                          <p:val>
                                            <p:strVal val="#ppt_x"/>
                                          </p:val>
                                        </p:tav>
                                        <p:tav tm="100000">
                                          <p:val>
                                            <p:strVal val="#ppt_x"/>
                                          </p:val>
                                        </p:tav>
                                      </p:tavLst>
                                    </p:anim>
                                    <p:anim calcmode="lin" valueType="num">
                                      <p:cBhvr>
                                        <p:cTn dur="1000" fill="hold" id="59"/>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8"/>
      <p:bldP grpId="0" spid="69"/>
      <p:bldP grpId="0" spid="70"/>
      <p:bldP grpId="0" spid="71"/>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矩形 20"/>
          <p:cNvSpPr/>
          <p:nvPr/>
        </p:nvSpPr>
        <p:spPr>
          <a:xfrm>
            <a:off x="2533650" y="3185763"/>
            <a:ext cx="5234516" cy="575733"/>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altLang="en-US" lang="zh-CN" sz="2400"/>
          </a:p>
        </p:txBody>
      </p:sp>
      <p:sp>
        <p:nvSpPr>
          <p:cNvPr id="22" name="矩形 21"/>
          <p:cNvSpPr/>
          <p:nvPr/>
        </p:nvSpPr>
        <p:spPr>
          <a:xfrm>
            <a:off x="2533650" y="2483030"/>
            <a:ext cx="5234516" cy="575733"/>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altLang="en-US" lang="zh-CN" sz="2400"/>
          </a:p>
        </p:txBody>
      </p:sp>
      <p:sp>
        <p:nvSpPr>
          <p:cNvPr id="23" name="矩形 22"/>
          <p:cNvSpPr/>
          <p:nvPr/>
        </p:nvSpPr>
        <p:spPr>
          <a:xfrm>
            <a:off x="2533650" y="3888497"/>
            <a:ext cx="5234516" cy="575733"/>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altLang="en-US" lang="zh-CN" sz="2400"/>
          </a:p>
        </p:txBody>
      </p:sp>
      <p:sp>
        <p:nvSpPr>
          <p:cNvPr id="24" name="矩形 23"/>
          <p:cNvSpPr/>
          <p:nvPr/>
        </p:nvSpPr>
        <p:spPr>
          <a:xfrm>
            <a:off x="2506133" y="1778179"/>
            <a:ext cx="5262033" cy="577851"/>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altLang="en-US" lang="zh-CN" sz="2400"/>
          </a:p>
        </p:txBody>
      </p:sp>
      <p:sp>
        <p:nvSpPr>
          <p:cNvPr id="25" name="矩形 5"/>
          <p:cNvSpPr/>
          <p:nvPr/>
        </p:nvSpPr>
        <p:spPr>
          <a:xfrm>
            <a:off x="2506265" y="1769554"/>
            <a:ext cx="160461" cy="877261"/>
          </a:xfrm>
          <a:custGeom>
            <a:gdLst>
              <a:gd fmla="*/ 0 w 144016" name="connsiteX0"/>
              <a:gd fmla="*/ 0 h 216024" name="connsiteY0"/>
              <a:gd fmla="*/ 144016 w 144016" name="connsiteX1"/>
              <a:gd fmla="*/ 0 h 216024" name="connsiteY1"/>
              <a:gd fmla="*/ 144016 w 144016" name="connsiteX2"/>
              <a:gd fmla="*/ 216024 h 216024" name="connsiteY2"/>
              <a:gd fmla="*/ 0 w 144016" name="connsiteX3"/>
              <a:gd fmla="*/ 216024 h 216024" name="connsiteY3"/>
              <a:gd fmla="*/ 0 w 144016" name="connsiteX4"/>
              <a:gd fmla="*/ 0 h 216024" name="connsiteY4"/>
              <a:gd fmla="*/ 0 w 144016" name="connsiteX0-1"/>
              <a:gd fmla="*/ 110169 h 216024" name="connsiteY0-2"/>
              <a:gd fmla="*/ 144016 w 144016" name="connsiteX1-3"/>
              <a:gd fmla="*/ 0 h 216024" name="connsiteY1-4"/>
              <a:gd fmla="*/ 144016 w 144016" name="connsiteX2-5"/>
              <a:gd fmla="*/ 216024 h 216024" name="connsiteY2-6"/>
              <a:gd fmla="*/ 0 w 144016" name="connsiteX3-7"/>
              <a:gd fmla="*/ 216024 h 216024" name="connsiteY3-8"/>
              <a:gd fmla="*/ 0 w 144016" name="connsiteX4-9"/>
              <a:gd fmla="*/ 110169 h 216024" name="connsiteY4-10"/>
              <a:gd fmla="*/ 0 w 144016" name="connsiteX0-11"/>
              <a:gd fmla="*/ 110169 h 364752" name="connsiteY0-12"/>
              <a:gd fmla="*/ 144016 w 144016" name="connsiteX1-13"/>
              <a:gd fmla="*/ 0 h 364752" name="connsiteY1-14"/>
              <a:gd fmla="*/ 144016 w 144016" name="connsiteX2-15"/>
              <a:gd fmla="*/ 216024 h 364752" name="connsiteY2-16"/>
              <a:gd fmla="*/ 11017 w 144016" name="connsiteX3-17"/>
              <a:gd fmla="*/ 364752 h 364752" name="connsiteY3-18"/>
              <a:gd fmla="*/ 0 w 144016" name="connsiteX4-19"/>
              <a:gd fmla="*/ 110169 h 364752" name="connsiteY4-20"/>
              <a:gd fmla="*/ 8263 w 132999" name="connsiteX0-21"/>
              <a:gd fmla="*/ 99152 h 364752" name="connsiteY0-22"/>
              <a:gd fmla="*/ 132999 w 132999" name="connsiteX1-23"/>
              <a:gd fmla="*/ 0 h 364752" name="connsiteY1-24"/>
              <a:gd fmla="*/ 132999 w 132999" name="connsiteX2-25"/>
              <a:gd fmla="*/ 216024 h 364752" name="connsiteY2-26"/>
              <a:gd fmla="*/ 0 w 132999" name="connsiteX3-27"/>
              <a:gd fmla="*/ 364752 h 364752" name="connsiteY3-28"/>
              <a:gd fmla="*/ 8263 w 132999" name="connsiteX4-29"/>
              <a:gd fmla="*/ 99152 h 364752" name="connsiteY4-30"/>
              <a:gd fmla="*/ 0 w 124736" name="connsiteX0-31"/>
              <a:gd fmla="*/ 99152 h 364752" name="connsiteY0-32"/>
              <a:gd fmla="*/ 124736 w 124736" name="connsiteX1-33"/>
              <a:gd fmla="*/ 0 h 364752" name="connsiteY1-34"/>
              <a:gd fmla="*/ 124736 w 124736" name="connsiteX2-35"/>
              <a:gd fmla="*/ 216024 h 364752" name="connsiteY2-36"/>
              <a:gd fmla="*/ 2754 w 124736" name="connsiteX3-37"/>
              <a:gd fmla="*/ 364752 h 364752" name="connsiteY3-38"/>
              <a:gd fmla="*/ 0 w 124736" name="connsiteX4-39"/>
              <a:gd fmla="*/ 99152 h 364752" name="connsiteY4-40"/>
              <a:gd fmla="*/ 0 w 127490" name="connsiteX0-41"/>
              <a:gd fmla="*/ 99152 h 364752" name="connsiteY0-42"/>
              <a:gd fmla="*/ 124736 w 127490" name="connsiteX1-43"/>
              <a:gd fmla="*/ 0 h 364752" name="connsiteY1-44"/>
              <a:gd fmla="*/ 127490 w 127490" name="connsiteX2-45"/>
              <a:gd fmla="*/ 287634 h 364752" name="connsiteY2-46"/>
              <a:gd fmla="*/ 2754 w 127490" name="connsiteX3-47"/>
              <a:gd fmla="*/ 364752 h 364752" name="connsiteY3-48"/>
              <a:gd fmla="*/ 0 w 127490" name="connsiteX4-49"/>
              <a:gd fmla="*/ 99152 h 364752" name="connsiteY4-50"/>
              <a:gd fmla="*/ 0 w 127490" name="connsiteX0-51"/>
              <a:gd fmla="*/ 99152 h 474921" name="connsiteY0-52"/>
              <a:gd fmla="*/ 124736 w 127490" name="connsiteX1-53"/>
              <a:gd fmla="*/ 0 h 474921" name="connsiteY1-54"/>
              <a:gd fmla="*/ 127490 w 127490" name="connsiteX2-55"/>
              <a:gd fmla="*/ 287634 h 474921" name="connsiteY2-56"/>
              <a:gd fmla="*/ 2754 w 127490" name="connsiteX3-57"/>
              <a:gd fmla="*/ 474921 h 474921" name="connsiteY3-58"/>
              <a:gd fmla="*/ 0 w 127490" name="connsiteX4-59"/>
              <a:gd fmla="*/ 99152 h 474921" name="connsiteY4-60"/>
              <a:gd fmla="*/ 0 w 124736" name="connsiteX0-61"/>
              <a:gd fmla="*/ 239617 h 474921" name="connsiteY0-62"/>
              <a:gd fmla="*/ 121982 w 124736" name="connsiteX1-63"/>
              <a:gd fmla="*/ 0 h 474921" name="connsiteY1-64"/>
              <a:gd fmla="*/ 124736 w 124736" name="connsiteX2-65"/>
              <a:gd fmla="*/ 287634 h 474921" name="connsiteY2-66"/>
              <a:gd fmla="*/ 0 w 124736" name="connsiteX3-67"/>
              <a:gd fmla="*/ 474921 h 474921" name="connsiteY3-68"/>
              <a:gd fmla="*/ 0 w 124736" name="connsiteX4-69"/>
              <a:gd fmla="*/ 239617 h 474921" name="connsiteY4-70"/>
              <a:gd fmla="*/ 0 w 127490" name="connsiteX0-71"/>
              <a:gd fmla="*/ 239617 h 474921" name="connsiteY0-72"/>
              <a:gd fmla="*/ 121982 w 127490" name="connsiteX1-73"/>
              <a:gd fmla="*/ 0 h 474921" name="connsiteY1-74"/>
              <a:gd fmla="*/ 127490 w 127490" name="connsiteX2-75"/>
              <a:gd fmla="*/ 284879 h 474921" name="connsiteY2-76"/>
              <a:gd fmla="*/ 0 w 127490" name="connsiteX3-77"/>
              <a:gd fmla="*/ 474921 h 474921" name="connsiteY3-78"/>
              <a:gd fmla="*/ 0 w 127490" name="connsiteX4-79"/>
              <a:gd fmla="*/ 239617 h 474921" name="connsiteY4-80"/>
              <a:gd fmla="*/ 0 w 127490" name="connsiteX0-81"/>
              <a:gd fmla="*/ 239617 h 474921" name="connsiteY0-82"/>
              <a:gd fmla="*/ 121982 w 127490" name="connsiteX1-83"/>
              <a:gd fmla="*/ 0 h 474921" name="connsiteY1-84"/>
              <a:gd fmla="*/ 127490 w 127490" name="connsiteX2-85"/>
              <a:gd fmla="*/ 284879 h 474921" name="connsiteY2-86"/>
              <a:gd fmla="*/ 0 w 127490" name="connsiteX3-87"/>
              <a:gd fmla="*/ 474921 h 474921" name="connsiteY3-88"/>
              <a:gd fmla="*/ 0 w 127490" name="connsiteX4-89"/>
              <a:gd fmla="*/ 239617 h 474921" name="connsiteY4-90"/>
              <a:gd fmla="*/ 0 w 127490" name="connsiteX0-91"/>
              <a:gd fmla="*/ 239617 h 474921" name="connsiteY0-92"/>
              <a:gd fmla="*/ 121982 w 127490" name="connsiteX1-93"/>
              <a:gd fmla="*/ 0 h 474921" name="connsiteY1-94"/>
              <a:gd fmla="*/ 127490 w 127490" name="connsiteX2-95"/>
              <a:gd fmla="*/ 284879 h 474921" name="connsiteY2-96"/>
              <a:gd fmla="*/ 0 w 127490" name="connsiteX3-97"/>
              <a:gd fmla="*/ 474921 h 474921" name="connsiteY3-98"/>
              <a:gd fmla="*/ 0 w 127490" name="connsiteX4-99"/>
              <a:gd fmla="*/ 239617 h 474921" name="connsiteY4-100"/>
              <a:gd fmla="*/ 0 w 129871" name="connsiteX0-101"/>
              <a:gd fmla="*/ 225330 h 474921" name="connsiteY0-102"/>
              <a:gd fmla="*/ 124363 w 129871" name="connsiteX1-103"/>
              <a:gd fmla="*/ 0 h 474921" name="connsiteY1-104"/>
              <a:gd fmla="*/ 129871 w 129871" name="connsiteX2-105"/>
              <a:gd fmla="*/ 284879 h 474921" name="connsiteY2-106"/>
              <a:gd fmla="*/ 2381 w 129871" name="connsiteX3-107"/>
              <a:gd fmla="*/ 474921 h 474921" name="connsiteY3-108"/>
              <a:gd fmla="*/ 0 w 129871" name="connsiteX4-109"/>
              <a:gd fmla="*/ 225330 h 474921" name="connsiteY4-110"/>
              <a:gd fmla="*/ 0 w 129871" name="connsiteX0-111"/>
              <a:gd fmla="*/ 225330 h 493971" name="connsiteY0-112"/>
              <a:gd fmla="*/ 124363 w 129871" name="connsiteX1-113"/>
              <a:gd fmla="*/ 0 h 493971" name="connsiteY1-114"/>
              <a:gd fmla="*/ 129871 w 129871" name="connsiteX2-115"/>
              <a:gd fmla="*/ 284879 h 493971" name="connsiteY2-116"/>
              <a:gd fmla="*/ 9525 w 129871" name="connsiteX3-117"/>
              <a:gd fmla="*/ 493971 h 493971" name="connsiteY3-118"/>
              <a:gd fmla="*/ 0 w 129871" name="connsiteX4-119"/>
              <a:gd fmla="*/ 225330 h 493971" name="connsiteY4-120"/>
              <a:gd fmla="*/ 0 w 125108" name="connsiteX0-121"/>
              <a:gd fmla="*/ 218186 h 493971" name="connsiteY0-122"/>
              <a:gd fmla="*/ 119600 w 125108" name="connsiteX1-123"/>
              <a:gd fmla="*/ 0 h 493971" name="connsiteY1-124"/>
              <a:gd fmla="*/ 125108 w 125108" name="connsiteX2-125"/>
              <a:gd fmla="*/ 284879 h 493971" name="connsiteY2-126"/>
              <a:gd fmla="*/ 4762 w 125108" name="connsiteX3-127"/>
              <a:gd fmla="*/ 493971 h 493971" name="connsiteY3-128"/>
              <a:gd fmla="*/ 0 w 125108" name="connsiteX4-129"/>
              <a:gd fmla="*/ 218186 h 493971" name="connsiteY4-130"/>
              <a:gd fmla="*/ 0 w 122727" name="connsiteX0-131"/>
              <a:gd fmla="*/ 213424 h 493971" name="connsiteY0-132"/>
              <a:gd fmla="*/ 117219 w 122727" name="connsiteX1-133"/>
              <a:gd fmla="*/ 0 h 493971" name="connsiteY1-134"/>
              <a:gd fmla="*/ 122727 w 122727" name="connsiteX2-135"/>
              <a:gd fmla="*/ 284879 h 493971" name="connsiteY2-136"/>
              <a:gd fmla="*/ 2381 w 122727" name="connsiteX3-137"/>
              <a:gd fmla="*/ 493971 h 493971" name="connsiteY3-138"/>
              <a:gd fmla="*/ 0 w 122727" name="connsiteX4-139"/>
              <a:gd fmla="*/ 213424 h 493971" name="connsiteY4-140"/>
              <a:gd fmla="*/ 229 w 122956" name="connsiteX0-141"/>
              <a:gd fmla="*/ 213424 h 491590" name="connsiteY0-142"/>
              <a:gd fmla="*/ 117448 w 122956" name="connsiteX1-143"/>
              <a:gd fmla="*/ 0 h 491590" name="connsiteY1-144"/>
              <a:gd fmla="*/ 122956 w 122956" name="connsiteX2-145"/>
              <a:gd fmla="*/ 284879 h 491590" name="connsiteY2-146"/>
              <a:gd fmla="*/ 229 w 122956" name="connsiteX3-147"/>
              <a:gd fmla="*/ 491590 h 491590" name="connsiteY3-148"/>
              <a:gd fmla="*/ 229 w 122956" name="connsiteX4-149"/>
              <a:gd fmla="*/ 213424 h 491590" name="connsiteY4-150"/>
              <a:gd fmla="*/ 229 w 122956" name="connsiteX0-151"/>
              <a:gd fmla="*/ 215805 h 493971" name="connsiteY0-152"/>
              <a:gd fmla="*/ 117448 w 122956" name="connsiteX1-153"/>
              <a:gd fmla="*/ 0 h 493971" name="connsiteY1-154"/>
              <a:gd fmla="*/ 122956 w 122956" name="connsiteX2-155"/>
              <a:gd fmla="*/ 287260 h 493971" name="connsiteY2-156"/>
              <a:gd fmla="*/ 229 w 122956" name="connsiteX3-157"/>
              <a:gd fmla="*/ 493971 h 493971" name="connsiteY3-158"/>
              <a:gd fmla="*/ 229 w 122956" name="connsiteX4-159"/>
              <a:gd fmla="*/ 215805 h 493971" name="connsiteY4-160"/>
              <a:gd fmla="*/ 229 w 124984" name="connsiteX0-161"/>
              <a:gd fmla="*/ 211043 h 489209" name="connsiteY0-162"/>
              <a:gd fmla="*/ 124592 w 124984" name="connsiteX1-163"/>
              <a:gd fmla="*/ 0 h 489209" name="connsiteY1-164"/>
              <a:gd fmla="*/ 122956 w 124984" name="connsiteX2-165"/>
              <a:gd fmla="*/ 282498 h 489209" name="connsiteY2-166"/>
              <a:gd fmla="*/ 229 w 124984" name="connsiteX3-167"/>
              <a:gd fmla="*/ 489209 h 489209" name="connsiteY3-168"/>
              <a:gd fmla="*/ 229 w 124984" name="connsiteX4-169"/>
              <a:gd fmla="*/ 211043 h 489209" name="connsiteY4-170"/>
              <a:gd fmla="*/ 229 w 122956" name="connsiteX0-171"/>
              <a:gd fmla="*/ 211043 h 489209" name="connsiteY0-172"/>
              <a:gd fmla="*/ 117448 w 122956" name="connsiteX1-173"/>
              <a:gd fmla="*/ 0 h 489209" name="connsiteY1-174"/>
              <a:gd fmla="*/ 122956 w 122956" name="connsiteX2-175"/>
              <a:gd fmla="*/ 282498 h 489209" name="connsiteY2-176"/>
              <a:gd fmla="*/ 229 w 122956" name="connsiteX3-177"/>
              <a:gd fmla="*/ 489209 h 489209" name="connsiteY3-178"/>
              <a:gd fmla="*/ 229 w 122956" name="connsiteX4-179"/>
              <a:gd fmla="*/ 211043 h 489209" name="connsiteY4-180"/>
              <a:gd fmla="*/ 229 w 120575" name="connsiteX0-181"/>
              <a:gd fmla="*/ 211043 h 489209" name="connsiteY0-182"/>
              <a:gd fmla="*/ 117448 w 120575" name="connsiteX1-183"/>
              <a:gd fmla="*/ 0 h 489209" name="connsiteY1-184"/>
              <a:gd fmla="*/ 120575 w 120575" name="connsiteX2-185"/>
              <a:gd fmla="*/ 284879 h 489209" name="connsiteY2-186"/>
              <a:gd fmla="*/ 229 w 120575" name="connsiteX3-187"/>
              <a:gd fmla="*/ 489209 h 489209" name="connsiteY3-188"/>
              <a:gd fmla="*/ 229 w 120575" name="connsiteX4-189"/>
              <a:gd fmla="*/ 211043 h 489209" name="connsiteY4-190"/>
              <a:gd fmla="*/ 229 w 120575" name="connsiteX0-191"/>
              <a:gd fmla="*/ 218187 h 496353" name="connsiteY0-192"/>
              <a:gd fmla="*/ 117448 w 120575" name="connsiteX1-193"/>
              <a:gd fmla="*/ 0 h 496353" name="connsiteY1-194"/>
              <a:gd fmla="*/ 120575 w 120575" name="connsiteX2-195"/>
              <a:gd fmla="*/ 292023 h 496353" name="connsiteY2-196"/>
              <a:gd fmla="*/ 229 w 120575" name="connsiteX3-197"/>
              <a:gd fmla="*/ 496353 h 496353" name="connsiteY3-198"/>
              <a:gd fmla="*/ 229 w 120575" name="connsiteX4-199"/>
              <a:gd fmla="*/ 218187 h 496353" name="connsiteY4-200"/>
              <a:gd fmla="*/ 229 w 120575" name="connsiteX0-201"/>
              <a:gd fmla="*/ 222950 h 501116" name="connsiteY0-202"/>
              <a:gd fmla="*/ 119829 w 120575" name="connsiteX1-203"/>
              <a:gd fmla="*/ 0 h 501116" name="connsiteY1-204"/>
              <a:gd fmla="*/ 120575 w 120575" name="connsiteX2-205"/>
              <a:gd fmla="*/ 296786 h 501116" name="connsiteY2-206"/>
              <a:gd fmla="*/ 229 w 120575" name="connsiteX3-207"/>
              <a:gd fmla="*/ 501116 h 501116" name="connsiteY3-208"/>
              <a:gd fmla="*/ 229 w 120575" name="connsiteX4-209"/>
              <a:gd fmla="*/ 222950 h 501116" name="connsiteY4-210"/>
              <a:gd fmla="*/ 229 w 120575" name="connsiteX0-211"/>
              <a:gd fmla="*/ 222950 h 501116" name="connsiteY0-212"/>
              <a:gd fmla="*/ 119829 w 120575" name="connsiteX1-213"/>
              <a:gd fmla="*/ 0 h 501116" name="connsiteY1-214"/>
              <a:gd fmla="*/ 120575 w 120575" name="connsiteX2-215"/>
              <a:gd fmla="*/ 429693 h 501116" name="connsiteY2-216"/>
              <a:gd fmla="*/ 229 w 120575" name="connsiteX3-217"/>
              <a:gd fmla="*/ 501116 h 501116" name="connsiteY3-218"/>
              <a:gd fmla="*/ 229 w 120575" name="connsiteX4-219"/>
              <a:gd fmla="*/ 222950 h 501116" name="connsiteY4-220"/>
              <a:gd fmla="*/ 0 w 120346" name="connsiteX0-221"/>
              <a:gd fmla="*/ 222950 h 657946" name="connsiteY0-222"/>
              <a:gd fmla="*/ 119600 w 120346" name="connsiteX1-223"/>
              <a:gd fmla="*/ 0 h 657946" name="connsiteY1-224"/>
              <a:gd fmla="*/ 120346 w 120346" name="connsiteX2-225"/>
              <a:gd fmla="*/ 429693 h 657946" name="connsiteY2-226"/>
              <a:gd fmla="*/ 2658 w 120346" name="connsiteX3-227"/>
              <a:gd fmla="*/ 657946 h 657946" name="connsiteY3-228"/>
              <a:gd fmla="*/ 0 w 120346" name="connsiteX4-229"/>
              <a:gd fmla="*/ 222950 h 657946" name="connsiteY4-230"/>
            </a:gdLst>
            <a:cxnLst>
              <a:cxn ang="0">
                <a:pos x="connsiteX0-221" y="connsiteY0-222"/>
              </a:cxn>
              <a:cxn ang="0">
                <a:pos x="connsiteX1-223" y="connsiteY1-224"/>
              </a:cxn>
              <a:cxn ang="0">
                <a:pos x="connsiteX2-225" y="connsiteY2-226"/>
              </a:cxn>
              <a:cxn ang="0">
                <a:pos x="connsiteX3-227" y="connsiteY3-228"/>
              </a:cxn>
              <a:cxn ang="0">
                <a:pos x="connsiteX4-229" y="connsiteY4-230"/>
              </a:cxn>
            </a:cxnLst>
            <a:rect b="b" l="l" r="r" t="t"/>
            <a:pathLst>
              <a:path h="657946" w="120346">
                <a:moveTo>
                  <a:pt x="0" y="222950"/>
                </a:moveTo>
                <a:lnTo>
                  <a:pt x="119600" y="0"/>
                </a:lnTo>
                <a:cubicBezTo>
                  <a:pt x="121436" y="94960"/>
                  <a:pt x="118510" y="339496"/>
                  <a:pt x="120346" y="429693"/>
                </a:cubicBezTo>
                <a:lnTo>
                  <a:pt x="2658" y="657946"/>
                </a:lnTo>
                <a:cubicBezTo>
                  <a:pt x="1864" y="574749"/>
                  <a:pt x="794" y="306147"/>
                  <a:pt x="0" y="222950"/>
                </a:cubicBezTo>
                <a:close/>
              </a:path>
            </a:pathLst>
          </a:custGeom>
          <a:solidFill>
            <a:srgbClr val="434343"/>
          </a:solidFill>
          <a:ln>
            <a:noFill/>
          </a:ln>
          <a:scene3d>
            <a:camera prst="orthographicFront">
              <a:rot lat="0" lon="10800000" rev="0"/>
            </a:camera>
            <a:lightRig dir="t" rig="threeP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altLang="en-US" lang="zh-CN" sz="2400"/>
          </a:p>
        </p:txBody>
      </p:sp>
      <p:sp>
        <p:nvSpPr>
          <p:cNvPr id="26" name="矩形 25"/>
          <p:cNvSpPr/>
          <p:nvPr/>
        </p:nvSpPr>
        <p:spPr>
          <a:xfrm>
            <a:off x="2533650" y="4591230"/>
            <a:ext cx="5234516" cy="575733"/>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altLang="en-US" lang="zh-CN" sz="2400"/>
          </a:p>
        </p:txBody>
      </p:sp>
      <p:sp>
        <p:nvSpPr>
          <p:cNvPr id="27" name="矩形 5"/>
          <p:cNvSpPr/>
          <p:nvPr/>
        </p:nvSpPr>
        <p:spPr>
          <a:xfrm>
            <a:off x="2529416" y="4292780"/>
            <a:ext cx="150283" cy="876300"/>
          </a:xfrm>
          <a:custGeom>
            <a:gdLst>
              <a:gd fmla="*/ 0 w 144016" name="connsiteX0"/>
              <a:gd fmla="*/ 0 h 216024" name="connsiteY0"/>
              <a:gd fmla="*/ 144016 w 144016" name="connsiteX1"/>
              <a:gd fmla="*/ 0 h 216024" name="connsiteY1"/>
              <a:gd fmla="*/ 144016 w 144016" name="connsiteX2"/>
              <a:gd fmla="*/ 216024 h 216024" name="connsiteY2"/>
              <a:gd fmla="*/ 0 w 144016" name="connsiteX3"/>
              <a:gd fmla="*/ 216024 h 216024" name="connsiteY3"/>
              <a:gd fmla="*/ 0 w 144016" name="connsiteX4"/>
              <a:gd fmla="*/ 0 h 216024" name="connsiteY4"/>
              <a:gd fmla="*/ 0 w 144016" name="connsiteX0-1"/>
              <a:gd fmla="*/ 110169 h 216024" name="connsiteY0-2"/>
              <a:gd fmla="*/ 144016 w 144016" name="connsiteX1-3"/>
              <a:gd fmla="*/ 0 h 216024" name="connsiteY1-4"/>
              <a:gd fmla="*/ 144016 w 144016" name="connsiteX2-5"/>
              <a:gd fmla="*/ 216024 h 216024" name="connsiteY2-6"/>
              <a:gd fmla="*/ 0 w 144016" name="connsiteX3-7"/>
              <a:gd fmla="*/ 216024 h 216024" name="connsiteY3-8"/>
              <a:gd fmla="*/ 0 w 144016" name="connsiteX4-9"/>
              <a:gd fmla="*/ 110169 h 216024" name="connsiteY4-10"/>
              <a:gd fmla="*/ 0 w 144016" name="connsiteX0-11"/>
              <a:gd fmla="*/ 110169 h 364752" name="connsiteY0-12"/>
              <a:gd fmla="*/ 144016 w 144016" name="connsiteX1-13"/>
              <a:gd fmla="*/ 0 h 364752" name="connsiteY1-14"/>
              <a:gd fmla="*/ 144016 w 144016" name="connsiteX2-15"/>
              <a:gd fmla="*/ 216024 h 364752" name="connsiteY2-16"/>
              <a:gd fmla="*/ 11017 w 144016" name="connsiteX3-17"/>
              <a:gd fmla="*/ 364752 h 364752" name="connsiteY3-18"/>
              <a:gd fmla="*/ 0 w 144016" name="connsiteX4-19"/>
              <a:gd fmla="*/ 110169 h 364752" name="connsiteY4-20"/>
              <a:gd fmla="*/ 8263 w 132999" name="connsiteX0-21"/>
              <a:gd fmla="*/ 99152 h 364752" name="connsiteY0-22"/>
              <a:gd fmla="*/ 132999 w 132999" name="connsiteX1-23"/>
              <a:gd fmla="*/ 0 h 364752" name="connsiteY1-24"/>
              <a:gd fmla="*/ 132999 w 132999" name="connsiteX2-25"/>
              <a:gd fmla="*/ 216024 h 364752" name="connsiteY2-26"/>
              <a:gd fmla="*/ 0 w 132999" name="connsiteX3-27"/>
              <a:gd fmla="*/ 364752 h 364752" name="connsiteY3-28"/>
              <a:gd fmla="*/ 8263 w 132999" name="connsiteX4-29"/>
              <a:gd fmla="*/ 99152 h 364752" name="connsiteY4-30"/>
              <a:gd fmla="*/ 0 w 124736" name="connsiteX0-31"/>
              <a:gd fmla="*/ 99152 h 364752" name="connsiteY0-32"/>
              <a:gd fmla="*/ 124736 w 124736" name="connsiteX1-33"/>
              <a:gd fmla="*/ 0 h 364752" name="connsiteY1-34"/>
              <a:gd fmla="*/ 124736 w 124736" name="connsiteX2-35"/>
              <a:gd fmla="*/ 216024 h 364752" name="connsiteY2-36"/>
              <a:gd fmla="*/ 2754 w 124736" name="connsiteX3-37"/>
              <a:gd fmla="*/ 364752 h 364752" name="connsiteY3-38"/>
              <a:gd fmla="*/ 0 w 124736" name="connsiteX4-39"/>
              <a:gd fmla="*/ 99152 h 364752" name="connsiteY4-40"/>
              <a:gd fmla="*/ 0 w 127490" name="connsiteX0-41"/>
              <a:gd fmla="*/ 99152 h 364752" name="connsiteY0-42"/>
              <a:gd fmla="*/ 124736 w 127490" name="connsiteX1-43"/>
              <a:gd fmla="*/ 0 h 364752" name="connsiteY1-44"/>
              <a:gd fmla="*/ 127490 w 127490" name="connsiteX2-45"/>
              <a:gd fmla="*/ 287634 h 364752" name="connsiteY2-46"/>
              <a:gd fmla="*/ 2754 w 127490" name="connsiteX3-47"/>
              <a:gd fmla="*/ 364752 h 364752" name="connsiteY3-48"/>
              <a:gd fmla="*/ 0 w 127490" name="connsiteX4-49"/>
              <a:gd fmla="*/ 99152 h 364752" name="connsiteY4-50"/>
              <a:gd fmla="*/ 0 w 127490" name="connsiteX0-51"/>
              <a:gd fmla="*/ 99152 h 474921" name="connsiteY0-52"/>
              <a:gd fmla="*/ 124736 w 127490" name="connsiteX1-53"/>
              <a:gd fmla="*/ 0 h 474921" name="connsiteY1-54"/>
              <a:gd fmla="*/ 127490 w 127490" name="connsiteX2-55"/>
              <a:gd fmla="*/ 287634 h 474921" name="connsiteY2-56"/>
              <a:gd fmla="*/ 2754 w 127490" name="connsiteX3-57"/>
              <a:gd fmla="*/ 474921 h 474921" name="connsiteY3-58"/>
              <a:gd fmla="*/ 0 w 127490" name="connsiteX4-59"/>
              <a:gd fmla="*/ 99152 h 474921" name="connsiteY4-60"/>
              <a:gd fmla="*/ 0 w 124736" name="connsiteX0-61"/>
              <a:gd fmla="*/ 239617 h 474921" name="connsiteY0-62"/>
              <a:gd fmla="*/ 121982 w 124736" name="connsiteX1-63"/>
              <a:gd fmla="*/ 0 h 474921" name="connsiteY1-64"/>
              <a:gd fmla="*/ 124736 w 124736" name="connsiteX2-65"/>
              <a:gd fmla="*/ 287634 h 474921" name="connsiteY2-66"/>
              <a:gd fmla="*/ 0 w 124736" name="connsiteX3-67"/>
              <a:gd fmla="*/ 474921 h 474921" name="connsiteY3-68"/>
              <a:gd fmla="*/ 0 w 124736" name="connsiteX4-69"/>
              <a:gd fmla="*/ 239617 h 474921" name="connsiteY4-70"/>
              <a:gd fmla="*/ 0 w 127490" name="connsiteX0-71"/>
              <a:gd fmla="*/ 239617 h 474921" name="connsiteY0-72"/>
              <a:gd fmla="*/ 121982 w 127490" name="connsiteX1-73"/>
              <a:gd fmla="*/ 0 h 474921" name="connsiteY1-74"/>
              <a:gd fmla="*/ 127490 w 127490" name="connsiteX2-75"/>
              <a:gd fmla="*/ 284879 h 474921" name="connsiteY2-76"/>
              <a:gd fmla="*/ 0 w 127490" name="connsiteX3-77"/>
              <a:gd fmla="*/ 474921 h 474921" name="connsiteY3-78"/>
              <a:gd fmla="*/ 0 w 127490" name="connsiteX4-79"/>
              <a:gd fmla="*/ 239617 h 474921" name="connsiteY4-80"/>
              <a:gd fmla="*/ 0 w 127490" name="connsiteX0-81"/>
              <a:gd fmla="*/ 239617 h 474921" name="connsiteY0-82"/>
              <a:gd fmla="*/ 121982 w 127490" name="connsiteX1-83"/>
              <a:gd fmla="*/ 0 h 474921" name="connsiteY1-84"/>
              <a:gd fmla="*/ 127490 w 127490" name="connsiteX2-85"/>
              <a:gd fmla="*/ 284879 h 474921" name="connsiteY2-86"/>
              <a:gd fmla="*/ 0 w 127490" name="connsiteX3-87"/>
              <a:gd fmla="*/ 474921 h 474921" name="connsiteY3-88"/>
              <a:gd fmla="*/ 0 w 127490" name="connsiteX4-89"/>
              <a:gd fmla="*/ 239617 h 474921" name="connsiteY4-90"/>
              <a:gd fmla="*/ 0 w 127490" name="connsiteX0-91"/>
              <a:gd fmla="*/ 239617 h 474921" name="connsiteY0-92"/>
              <a:gd fmla="*/ 121982 w 127490" name="connsiteX1-93"/>
              <a:gd fmla="*/ 0 h 474921" name="connsiteY1-94"/>
              <a:gd fmla="*/ 127490 w 127490" name="connsiteX2-95"/>
              <a:gd fmla="*/ 284879 h 474921" name="connsiteY2-96"/>
              <a:gd fmla="*/ 0 w 127490" name="connsiteX3-97"/>
              <a:gd fmla="*/ 474921 h 474921" name="connsiteY3-98"/>
              <a:gd fmla="*/ 0 w 127490" name="connsiteX4-99"/>
              <a:gd fmla="*/ 239617 h 474921" name="connsiteY4-100"/>
              <a:gd fmla="*/ 0 w 129871" name="connsiteX0-101"/>
              <a:gd fmla="*/ 225330 h 474921" name="connsiteY0-102"/>
              <a:gd fmla="*/ 124363 w 129871" name="connsiteX1-103"/>
              <a:gd fmla="*/ 0 h 474921" name="connsiteY1-104"/>
              <a:gd fmla="*/ 129871 w 129871" name="connsiteX2-105"/>
              <a:gd fmla="*/ 284879 h 474921" name="connsiteY2-106"/>
              <a:gd fmla="*/ 2381 w 129871" name="connsiteX3-107"/>
              <a:gd fmla="*/ 474921 h 474921" name="connsiteY3-108"/>
              <a:gd fmla="*/ 0 w 129871" name="connsiteX4-109"/>
              <a:gd fmla="*/ 225330 h 474921" name="connsiteY4-110"/>
              <a:gd fmla="*/ 0 w 129871" name="connsiteX0-111"/>
              <a:gd fmla="*/ 225330 h 493971" name="connsiteY0-112"/>
              <a:gd fmla="*/ 124363 w 129871" name="connsiteX1-113"/>
              <a:gd fmla="*/ 0 h 493971" name="connsiteY1-114"/>
              <a:gd fmla="*/ 129871 w 129871" name="connsiteX2-115"/>
              <a:gd fmla="*/ 284879 h 493971" name="connsiteY2-116"/>
              <a:gd fmla="*/ 9525 w 129871" name="connsiteX3-117"/>
              <a:gd fmla="*/ 493971 h 493971" name="connsiteY3-118"/>
              <a:gd fmla="*/ 0 w 129871" name="connsiteX4-119"/>
              <a:gd fmla="*/ 225330 h 493971" name="connsiteY4-120"/>
              <a:gd fmla="*/ 0 w 125108" name="connsiteX0-121"/>
              <a:gd fmla="*/ 218186 h 493971" name="connsiteY0-122"/>
              <a:gd fmla="*/ 119600 w 125108" name="connsiteX1-123"/>
              <a:gd fmla="*/ 0 h 493971" name="connsiteY1-124"/>
              <a:gd fmla="*/ 125108 w 125108" name="connsiteX2-125"/>
              <a:gd fmla="*/ 284879 h 493971" name="connsiteY2-126"/>
              <a:gd fmla="*/ 4762 w 125108" name="connsiteX3-127"/>
              <a:gd fmla="*/ 493971 h 493971" name="connsiteY3-128"/>
              <a:gd fmla="*/ 0 w 125108" name="connsiteX4-129"/>
              <a:gd fmla="*/ 218186 h 493971" name="connsiteY4-130"/>
              <a:gd fmla="*/ 0 w 122727" name="connsiteX0-131"/>
              <a:gd fmla="*/ 213424 h 493971" name="connsiteY0-132"/>
              <a:gd fmla="*/ 117219 w 122727" name="connsiteX1-133"/>
              <a:gd fmla="*/ 0 h 493971" name="connsiteY1-134"/>
              <a:gd fmla="*/ 122727 w 122727" name="connsiteX2-135"/>
              <a:gd fmla="*/ 284879 h 493971" name="connsiteY2-136"/>
              <a:gd fmla="*/ 2381 w 122727" name="connsiteX3-137"/>
              <a:gd fmla="*/ 493971 h 493971" name="connsiteY3-138"/>
              <a:gd fmla="*/ 0 w 122727" name="connsiteX4-139"/>
              <a:gd fmla="*/ 213424 h 493971" name="connsiteY4-140"/>
              <a:gd fmla="*/ 229 w 122956" name="connsiteX0-141"/>
              <a:gd fmla="*/ 213424 h 491590" name="connsiteY0-142"/>
              <a:gd fmla="*/ 117448 w 122956" name="connsiteX1-143"/>
              <a:gd fmla="*/ 0 h 491590" name="connsiteY1-144"/>
              <a:gd fmla="*/ 122956 w 122956" name="connsiteX2-145"/>
              <a:gd fmla="*/ 284879 h 491590" name="connsiteY2-146"/>
              <a:gd fmla="*/ 229 w 122956" name="connsiteX3-147"/>
              <a:gd fmla="*/ 491590 h 491590" name="connsiteY3-148"/>
              <a:gd fmla="*/ 229 w 122956" name="connsiteX4-149"/>
              <a:gd fmla="*/ 213424 h 491590" name="connsiteY4-150"/>
              <a:gd fmla="*/ 229 w 122956" name="connsiteX0-151"/>
              <a:gd fmla="*/ 215805 h 493971" name="connsiteY0-152"/>
              <a:gd fmla="*/ 117448 w 122956" name="connsiteX1-153"/>
              <a:gd fmla="*/ 0 h 493971" name="connsiteY1-154"/>
              <a:gd fmla="*/ 122956 w 122956" name="connsiteX2-155"/>
              <a:gd fmla="*/ 287260 h 493971" name="connsiteY2-156"/>
              <a:gd fmla="*/ 229 w 122956" name="connsiteX3-157"/>
              <a:gd fmla="*/ 493971 h 493971" name="connsiteY3-158"/>
              <a:gd fmla="*/ 229 w 122956" name="connsiteX4-159"/>
              <a:gd fmla="*/ 215805 h 493971" name="connsiteY4-160"/>
              <a:gd fmla="*/ 229 w 124984" name="connsiteX0-161"/>
              <a:gd fmla="*/ 211043 h 489209" name="connsiteY0-162"/>
              <a:gd fmla="*/ 124592 w 124984" name="connsiteX1-163"/>
              <a:gd fmla="*/ 0 h 489209" name="connsiteY1-164"/>
              <a:gd fmla="*/ 122956 w 124984" name="connsiteX2-165"/>
              <a:gd fmla="*/ 282498 h 489209" name="connsiteY2-166"/>
              <a:gd fmla="*/ 229 w 124984" name="connsiteX3-167"/>
              <a:gd fmla="*/ 489209 h 489209" name="connsiteY3-168"/>
              <a:gd fmla="*/ 229 w 124984" name="connsiteX4-169"/>
              <a:gd fmla="*/ 211043 h 489209" name="connsiteY4-170"/>
              <a:gd fmla="*/ 229 w 122956" name="connsiteX0-171"/>
              <a:gd fmla="*/ 211043 h 489209" name="connsiteY0-172"/>
              <a:gd fmla="*/ 117448 w 122956" name="connsiteX1-173"/>
              <a:gd fmla="*/ 0 h 489209" name="connsiteY1-174"/>
              <a:gd fmla="*/ 122956 w 122956" name="connsiteX2-175"/>
              <a:gd fmla="*/ 282498 h 489209" name="connsiteY2-176"/>
              <a:gd fmla="*/ 229 w 122956" name="connsiteX3-177"/>
              <a:gd fmla="*/ 489209 h 489209" name="connsiteY3-178"/>
              <a:gd fmla="*/ 229 w 122956" name="connsiteX4-179"/>
              <a:gd fmla="*/ 211043 h 489209" name="connsiteY4-180"/>
              <a:gd fmla="*/ 229 w 120575" name="connsiteX0-181"/>
              <a:gd fmla="*/ 211043 h 489209" name="connsiteY0-182"/>
              <a:gd fmla="*/ 117448 w 120575" name="connsiteX1-183"/>
              <a:gd fmla="*/ 0 h 489209" name="connsiteY1-184"/>
              <a:gd fmla="*/ 120575 w 120575" name="connsiteX2-185"/>
              <a:gd fmla="*/ 284879 h 489209" name="connsiteY2-186"/>
              <a:gd fmla="*/ 229 w 120575" name="connsiteX3-187"/>
              <a:gd fmla="*/ 489209 h 489209" name="connsiteY3-188"/>
              <a:gd fmla="*/ 229 w 120575" name="connsiteX4-189"/>
              <a:gd fmla="*/ 211043 h 489209" name="connsiteY4-190"/>
              <a:gd fmla="*/ 229 w 120575" name="connsiteX0-191"/>
              <a:gd fmla="*/ 218187 h 496353" name="connsiteY0-192"/>
              <a:gd fmla="*/ 117448 w 120575" name="connsiteX1-193"/>
              <a:gd fmla="*/ 0 h 496353" name="connsiteY1-194"/>
              <a:gd fmla="*/ 120575 w 120575" name="connsiteX2-195"/>
              <a:gd fmla="*/ 292023 h 496353" name="connsiteY2-196"/>
              <a:gd fmla="*/ 229 w 120575" name="connsiteX3-197"/>
              <a:gd fmla="*/ 496353 h 496353" name="connsiteY3-198"/>
              <a:gd fmla="*/ 229 w 120575" name="connsiteX4-199"/>
              <a:gd fmla="*/ 218187 h 496353" name="connsiteY4-200"/>
              <a:gd fmla="*/ 229 w 120575" name="connsiteX0-201"/>
              <a:gd fmla="*/ 222950 h 501116" name="connsiteY0-202"/>
              <a:gd fmla="*/ 119829 w 120575" name="connsiteX1-203"/>
              <a:gd fmla="*/ 0 h 501116" name="connsiteY1-204"/>
              <a:gd fmla="*/ 120575 w 120575" name="connsiteX2-205"/>
              <a:gd fmla="*/ 296786 h 501116" name="connsiteY2-206"/>
              <a:gd fmla="*/ 229 w 120575" name="connsiteX3-207"/>
              <a:gd fmla="*/ 501116 h 501116" name="connsiteY3-208"/>
              <a:gd fmla="*/ 229 w 120575" name="connsiteX4-209"/>
              <a:gd fmla="*/ 222950 h 501116" name="connsiteY4-210"/>
              <a:gd fmla="*/ 229 w 120575" name="connsiteX0-211"/>
              <a:gd fmla="*/ 222950 h 501116" name="connsiteY0-212"/>
              <a:gd fmla="*/ 119829 w 120575" name="connsiteX1-213"/>
              <a:gd fmla="*/ 0 h 501116" name="connsiteY1-214"/>
              <a:gd fmla="*/ 120575 w 120575" name="connsiteX2-215"/>
              <a:gd fmla="*/ 429693 h 501116" name="connsiteY2-216"/>
              <a:gd fmla="*/ 229 w 120575" name="connsiteX3-217"/>
              <a:gd fmla="*/ 501116 h 501116" name="connsiteY3-218"/>
              <a:gd fmla="*/ 229 w 120575" name="connsiteX4-219"/>
              <a:gd fmla="*/ 222950 h 501116" name="connsiteY4-220"/>
              <a:gd fmla="*/ 0 w 120346" name="connsiteX0-221"/>
              <a:gd fmla="*/ 222950 h 657946" name="connsiteY0-222"/>
              <a:gd fmla="*/ 119600 w 120346" name="connsiteX1-223"/>
              <a:gd fmla="*/ 0 h 657946" name="connsiteY1-224"/>
              <a:gd fmla="*/ 120346 w 120346" name="connsiteX2-225"/>
              <a:gd fmla="*/ 429693 h 657946" name="connsiteY2-226"/>
              <a:gd fmla="*/ 2658 w 120346" name="connsiteX3-227"/>
              <a:gd fmla="*/ 657946 h 657946" name="connsiteY3-228"/>
              <a:gd fmla="*/ 0 w 120346" name="connsiteX4-229"/>
              <a:gd fmla="*/ 222950 h 657946" name="connsiteY4-230"/>
              <a:gd fmla="*/ 0 w 120346" name="connsiteX0-231"/>
              <a:gd fmla="*/ 219473 h 654469" name="connsiteY0-232"/>
              <a:gd fmla="*/ 119600 w 120346" name="connsiteX1-233"/>
              <a:gd fmla="*/ 0 h 654469" name="connsiteY1-234"/>
              <a:gd fmla="*/ 120346 w 120346" name="connsiteX2-235"/>
              <a:gd fmla="*/ 426216 h 654469" name="connsiteY2-236"/>
              <a:gd fmla="*/ 2658 w 120346" name="connsiteX3-237"/>
              <a:gd fmla="*/ 654469 h 654469" name="connsiteY3-238"/>
              <a:gd fmla="*/ 0 w 120346" name="connsiteX4-239"/>
              <a:gd fmla="*/ 219473 h 654469" name="connsiteY4-240"/>
              <a:gd fmla="*/ 0 w 120346" name="connsiteX0-241"/>
              <a:gd fmla="*/ 222798 h 657794" name="connsiteY0-242"/>
              <a:gd fmla="*/ 112950 w 120346" name="connsiteX1-243"/>
              <a:gd fmla="*/ 0 h 657794" name="connsiteY1-244"/>
              <a:gd fmla="*/ 120346 w 120346" name="connsiteX2-245"/>
              <a:gd fmla="*/ 429541 h 657794" name="connsiteY2-246"/>
              <a:gd fmla="*/ 2658 w 120346" name="connsiteX3-247"/>
              <a:gd fmla="*/ 657794 h 657794" name="connsiteY3-248"/>
              <a:gd fmla="*/ 0 w 120346" name="connsiteX4-249"/>
              <a:gd fmla="*/ 222798 h 657794" name="connsiteY4-250"/>
              <a:gd fmla="*/ 0 w 113129" name="connsiteX0-251"/>
              <a:gd fmla="*/ 222798 h 657794" name="connsiteY0-252"/>
              <a:gd fmla="*/ 112950 w 113129" name="connsiteX1-253"/>
              <a:gd fmla="*/ 0 h 657794" name="connsiteY1-254"/>
              <a:gd fmla="*/ 103721 w 113129" name="connsiteX2-255"/>
              <a:gd fmla="*/ 422891 h 657794" name="connsiteY2-256"/>
              <a:gd fmla="*/ 2658 w 113129" name="connsiteX3-257"/>
              <a:gd fmla="*/ 657794 h 657794" name="connsiteY3-258"/>
              <a:gd fmla="*/ 0 w 113129" name="connsiteX4-259"/>
              <a:gd fmla="*/ 222798 h 657794" name="connsiteY4-260"/>
              <a:gd fmla="*/ 0 w 113696" name="connsiteX0-261"/>
              <a:gd fmla="*/ 222798 h 657794" name="connsiteY0-262"/>
              <a:gd fmla="*/ 112950 w 113696" name="connsiteX1-263"/>
              <a:gd fmla="*/ 0 h 657794" name="connsiteY1-264"/>
              <a:gd fmla="*/ 113696 w 113696" name="connsiteX2-265"/>
              <a:gd fmla="*/ 419566 h 657794" name="connsiteY2-266"/>
              <a:gd fmla="*/ 2658 w 113696" name="connsiteX3-267"/>
              <a:gd fmla="*/ 657794 h 657794" name="connsiteY3-268"/>
              <a:gd fmla="*/ 0 w 113696" name="connsiteX4-269"/>
              <a:gd fmla="*/ 222798 h 657794" name="connsiteY4-270"/>
            </a:gdLst>
            <a:cxnLst>
              <a:cxn ang="0">
                <a:pos x="connsiteX0-261" y="connsiteY0-262"/>
              </a:cxn>
              <a:cxn ang="0">
                <a:pos x="connsiteX1-263" y="connsiteY1-264"/>
              </a:cxn>
              <a:cxn ang="0">
                <a:pos x="connsiteX2-265" y="connsiteY2-266"/>
              </a:cxn>
              <a:cxn ang="0">
                <a:pos x="connsiteX3-267" y="connsiteY3-268"/>
              </a:cxn>
              <a:cxn ang="0">
                <a:pos x="connsiteX4-269" y="connsiteY4-270"/>
              </a:cxn>
            </a:cxnLst>
            <a:rect b="b" l="l" r="r" t="t"/>
            <a:pathLst>
              <a:path h="657794" w="113696">
                <a:moveTo>
                  <a:pt x="0" y="222798"/>
                </a:moveTo>
                <a:cubicBezTo>
                  <a:pt x="39867" y="148481"/>
                  <a:pt x="73083" y="74317"/>
                  <a:pt x="112950" y="0"/>
                </a:cubicBezTo>
                <a:cubicBezTo>
                  <a:pt x="114786" y="94960"/>
                  <a:pt x="111860" y="329369"/>
                  <a:pt x="113696" y="419566"/>
                </a:cubicBezTo>
                <a:lnTo>
                  <a:pt x="2658" y="657794"/>
                </a:lnTo>
                <a:cubicBezTo>
                  <a:pt x="1864" y="574597"/>
                  <a:pt x="794" y="305995"/>
                  <a:pt x="0" y="222798"/>
                </a:cubicBezTo>
                <a:close/>
              </a:path>
            </a:pathLst>
          </a:cu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altLang="en-US" lang="zh-CN" sz="2400"/>
          </a:p>
        </p:txBody>
      </p:sp>
      <p:sp>
        <p:nvSpPr>
          <p:cNvPr id="28" name="流程图: 手动输入 27"/>
          <p:cNvSpPr/>
          <p:nvPr/>
        </p:nvSpPr>
        <p:spPr>
          <a:xfrm>
            <a:off x="0" y="2068164"/>
            <a:ext cx="2681817" cy="27813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altLang="en-US" lang="zh-CN" sz="2400"/>
          </a:p>
        </p:txBody>
      </p:sp>
      <p:sp>
        <p:nvSpPr>
          <p:cNvPr id="29" name="矩形 28"/>
          <p:cNvSpPr>
            <a:spLocks noChangeArrowheads="1"/>
          </p:cNvSpPr>
          <p:nvPr/>
        </p:nvSpPr>
        <p:spPr bwMode="auto">
          <a:xfrm>
            <a:off x="95251" y="2565580"/>
            <a:ext cx="577849" cy="21235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r>
              <a:rPr altLang="en-US" b="1" lang="zh-CN" sz="6667">
                <a:solidFill>
                  <a:schemeClr val="bg1"/>
                </a:solidFill>
                <a:latin charset="-122" pitchFamily="34" typeface="微软雅黑"/>
                <a:ea charset="-122" pitchFamily="34" typeface="微软雅黑"/>
              </a:rPr>
              <a:t>目录</a:t>
            </a:r>
          </a:p>
        </p:txBody>
      </p:sp>
      <p:sp>
        <p:nvSpPr>
          <p:cNvPr id="30" name="TextBox 22"/>
          <p:cNvSpPr txBox="1">
            <a:spLocks noChangeArrowheads="1"/>
          </p:cNvSpPr>
          <p:nvPr/>
        </p:nvSpPr>
        <p:spPr bwMode="auto">
          <a:xfrm rot="5400000">
            <a:off x="61036" y="3592588"/>
            <a:ext cx="2561167"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200">
                <a:latin charset="0" pitchFamily="34" typeface="Britannic Bold"/>
              </a:rPr>
              <a:t>CONTENTS</a:t>
            </a:r>
          </a:p>
        </p:txBody>
      </p:sp>
      <p:sp>
        <p:nvSpPr>
          <p:cNvPr id="31" name="직사각형 59"/>
          <p:cNvSpPr>
            <a:spLocks noChangeArrowheads="1"/>
          </p:cNvSpPr>
          <p:nvPr/>
        </p:nvSpPr>
        <p:spPr bwMode="auto">
          <a:xfrm>
            <a:off x="3638550" y="1905180"/>
            <a:ext cx="3744383" cy="4165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2133">
                <a:latin charset="-122" pitchFamily="34" typeface="微软雅黑"/>
                <a:ea charset="-122" pitchFamily="34" typeface="微软雅黑"/>
              </a:rPr>
              <a:t>这里主要是填写目录标题</a:t>
            </a:r>
          </a:p>
        </p:txBody>
      </p:sp>
      <p:sp>
        <p:nvSpPr>
          <p:cNvPr id="32" name="직사각형 59"/>
          <p:cNvSpPr>
            <a:spLocks noChangeArrowheads="1"/>
          </p:cNvSpPr>
          <p:nvPr/>
        </p:nvSpPr>
        <p:spPr bwMode="auto">
          <a:xfrm>
            <a:off x="3638550" y="2595213"/>
            <a:ext cx="3744383" cy="4165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2133">
                <a:latin charset="-122" pitchFamily="34" typeface="微软雅黑"/>
                <a:ea charset="-122" pitchFamily="34" typeface="微软雅黑"/>
              </a:rPr>
              <a:t>这里主要是填写目录标题</a:t>
            </a:r>
          </a:p>
        </p:txBody>
      </p:sp>
      <p:sp>
        <p:nvSpPr>
          <p:cNvPr id="33" name="직사각형 59"/>
          <p:cNvSpPr>
            <a:spLocks noChangeArrowheads="1"/>
          </p:cNvSpPr>
          <p:nvPr/>
        </p:nvSpPr>
        <p:spPr bwMode="auto">
          <a:xfrm>
            <a:off x="3638550" y="3285248"/>
            <a:ext cx="3744383" cy="4165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2133">
                <a:latin charset="-122" pitchFamily="34" typeface="微软雅黑"/>
                <a:ea charset="-122" pitchFamily="34" typeface="微软雅黑"/>
              </a:rPr>
              <a:t>这里主要是填写目录标题</a:t>
            </a:r>
          </a:p>
        </p:txBody>
      </p:sp>
      <p:sp>
        <p:nvSpPr>
          <p:cNvPr id="34" name="직사각형 59"/>
          <p:cNvSpPr>
            <a:spLocks noChangeArrowheads="1"/>
          </p:cNvSpPr>
          <p:nvPr/>
        </p:nvSpPr>
        <p:spPr bwMode="auto">
          <a:xfrm>
            <a:off x="3638550" y="3975279"/>
            <a:ext cx="3744383" cy="4165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2133">
                <a:latin charset="-122" pitchFamily="34" typeface="微软雅黑"/>
                <a:ea charset="-122" pitchFamily="34" typeface="微软雅黑"/>
              </a:rPr>
              <a:t>这里主要是填写目录标题</a:t>
            </a:r>
          </a:p>
        </p:txBody>
      </p:sp>
      <p:sp>
        <p:nvSpPr>
          <p:cNvPr id="35" name="직사각형 59"/>
          <p:cNvSpPr>
            <a:spLocks noChangeArrowheads="1"/>
          </p:cNvSpPr>
          <p:nvPr/>
        </p:nvSpPr>
        <p:spPr bwMode="auto">
          <a:xfrm>
            <a:off x="3638550" y="4665313"/>
            <a:ext cx="3744383" cy="4165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2133">
                <a:latin charset="-122" pitchFamily="34" typeface="微软雅黑"/>
                <a:ea charset="-122" pitchFamily="34" typeface="微软雅黑"/>
              </a:rPr>
              <a:t>这里主要是填写目录标题</a:t>
            </a:r>
          </a:p>
        </p:txBody>
      </p:sp>
      <p:sp>
        <p:nvSpPr>
          <p:cNvPr id="36" name="矩形 35"/>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37"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38" name="矩形 37"/>
          <p:cNvSpPr/>
          <p:nvPr/>
        </p:nvSpPr>
        <p:spPr>
          <a:xfrm rot="5400000">
            <a:off x="5767588" y="448442"/>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Tree>
    <p:extLst>
      <p:ext uri="{BB962C8B-B14F-4D97-AF65-F5344CB8AC3E}">
        <p14:creationId val="406844572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36"/>
                                        </p:tgtEl>
                                        <p:attrNameLst>
                                          <p:attrName>style.visibility</p:attrName>
                                        </p:attrNameLst>
                                      </p:cBhvr>
                                      <p:to>
                                        <p:strVal val="visible"/>
                                      </p:to>
                                    </p:set>
                                    <p:anim calcmode="lin" valueType="num">
                                      <p:cBhvr additive="base">
                                        <p:cTn dur="500" fill="hold" id="7"/>
                                        <p:tgtEl>
                                          <p:spTgt spid="36"/>
                                        </p:tgtEl>
                                        <p:attrNameLst>
                                          <p:attrName>ppt_x</p:attrName>
                                        </p:attrNameLst>
                                      </p:cBhvr>
                                      <p:tavLst>
                                        <p:tav tm="0">
                                          <p:val>
                                            <p:strVal val="0-#ppt_w/2"/>
                                          </p:val>
                                        </p:tav>
                                        <p:tav tm="100000">
                                          <p:val>
                                            <p:strVal val="#ppt_x"/>
                                          </p:val>
                                        </p:tav>
                                      </p:tavLst>
                                    </p:anim>
                                    <p:anim calcmode="lin" valueType="num">
                                      <p:cBhvr additive="base">
                                        <p:cTn dur="500" fill="hold" id="8"/>
                                        <p:tgtEl>
                                          <p:spTgt spid="3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37">
                                            <p:txEl>
                                              <p:pRg end="0" st="0"/>
                                            </p:txEl>
                                          </p:spTgt>
                                        </p:tgtEl>
                                        <p:attrNameLst>
                                          <p:attrName>style.visibility</p:attrName>
                                        </p:attrNameLst>
                                      </p:cBhvr>
                                      <p:to>
                                        <p:strVal val="visible"/>
                                      </p:to>
                                    </p:set>
                                    <p:anim calcmode="lin" valueType="num">
                                      <p:cBhvr additive="base">
                                        <p:cTn dur="300" fill="hold" id="12"/>
                                        <p:tgtEl>
                                          <p:spTgt spid="37">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37">
                                            <p:txEl>
                                              <p:pRg end="0" st="0"/>
                                            </p:txEl>
                                          </p:spTgt>
                                        </p:tgtEl>
                                        <p:attrNameLst>
                                          <p:attrName>ppt_y</p:attrName>
                                        </p:attrNameLst>
                                      </p:cBhvr>
                                      <p:tavLst>
                                        <p:tav tm="0">
                                          <p:val>
                                            <p:strVal val="#ppt_y"/>
                                          </p:val>
                                        </p:tav>
                                        <p:tav tm="100000">
                                          <p:val>
                                            <p:strVal val="#ppt_y"/>
                                          </p:val>
                                        </p:tav>
                                      </p:tavLst>
                                    </p:anim>
                                  </p:childTnLst>
                                </p:cTn>
                              </p:par>
                              <p:par>
                                <p:cTn fill="hold" grpId="0" id="14" nodeType="withEffect" presetClass="entr" presetID="2" presetSubtype="8">
                                  <p:stCondLst>
                                    <p:cond delay="0"/>
                                  </p:stCondLst>
                                  <p:childTnLst>
                                    <p:set>
                                      <p:cBhvr>
                                        <p:cTn dur="1" fill="hold" id="15">
                                          <p:stCondLst>
                                            <p:cond delay="0"/>
                                          </p:stCondLst>
                                        </p:cTn>
                                        <p:tgtEl>
                                          <p:spTgt spid="38"/>
                                        </p:tgtEl>
                                        <p:attrNameLst>
                                          <p:attrName>style.visibility</p:attrName>
                                        </p:attrNameLst>
                                      </p:cBhvr>
                                      <p:to>
                                        <p:strVal val="visible"/>
                                      </p:to>
                                    </p:set>
                                    <p:anim calcmode="lin" valueType="num">
                                      <p:cBhvr additive="base">
                                        <p:cTn dur="500" fill="hold" id="16"/>
                                        <p:tgtEl>
                                          <p:spTgt spid="38"/>
                                        </p:tgtEl>
                                        <p:attrNameLst>
                                          <p:attrName>ppt_x</p:attrName>
                                        </p:attrNameLst>
                                      </p:cBhvr>
                                      <p:tavLst>
                                        <p:tav tm="0">
                                          <p:val>
                                            <p:strVal val="0-#ppt_w/2"/>
                                          </p:val>
                                        </p:tav>
                                        <p:tav tm="100000">
                                          <p:val>
                                            <p:strVal val="#ppt_x"/>
                                          </p:val>
                                        </p:tav>
                                      </p:tavLst>
                                    </p:anim>
                                    <p:anim calcmode="lin" valueType="num">
                                      <p:cBhvr additive="base">
                                        <p:cTn dur="500" fill="hold" id="17"/>
                                        <p:tgtEl>
                                          <p:spTgt spid="38"/>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000"/>
                            </p:stCondLst>
                            <p:childTnLst>
                              <p:par>
                                <p:cTn fill="hold" grpId="0" id="19" nodeType="afterEffect" presetClass="entr" presetID="22" presetSubtype="8">
                                  <p:stCondLst>
                                    <p:cond delay="0"/>
                                  </p:stCondLst>
                                  <p:childTnLst>
                                    <p:set>
                                      <p:cBhvr>
                                        <p:cTn dur="1" fill="hold" id="20">
                                          <p:stCondLst>
                                            <p:cond delay="0"/>
                                          </p:stCondLst>
                                        </p:cTn>
                                        <p:tgtEl>
                                          <p:spTgt spid="28"/>
                                        </p:tgtEl>
                                        <p:attrNameLst>
                                          <p:attrName>style.visibility</p:attrName>
                                        </p:attrNameLst>
                                      </p:cBhvr>
                                      <p:to>
                                        <p:strVal val="visible"/>
                                      </p:to>
                                    </p:set>
                                    <p:animEffect filter="wipe(left)" transition="in">
                                      <p:cBhvr>
                                        <p:cTn dur="300" id="21"/>
                                        <p:tgtEl>
                                          <p:spTgt spid="28"/>
                                        </p:tgtEl>
                                      </p:cBhvr>
                                    </p:animEffect>
                                  </p:childTnLst>
                                </p:cTn>
                              </p:par>
                            </p:childTnLst>
                          </p:cTn>
                        </p:par>
                        <p:par>
                          <p:cTn fill="hold" id="22" nodeType="afterGroup">
                            <p:stCondLst>
                              <p:cond delay="1300"/>
                            </p:stCondLst>
                            <p:childTnLst>
                              <p:par>
                                <p:cTn fill="hold" grpId="0" id="23" nodeType="afterEffect" presetClass="entr" presetID="42" presetSubtype="0">
                                  <p:stCondLst>
                                    <p:cond delay="0"/>
                                  </p:stCondLst>
                                  <p:childTnLst>
                                    <p:set>
                                      <p:cBhvr>
                                        <p:cTn dur="1" fill="hold" id="24">
                                          <p:stCondLst>
                                            <p:cond delay="0"/>
                                          </p:stCondLst>
                                        </p:cTn>
                                        <p:tgtEl>
                                          <p:spTgt spid="29"/>
                                        </p:tgtEl>
                                        <p:attrNameLst>
                                          <p:attrName>style.visibility</p:attrName>
                                        </p:attrNameLst>
                                      </p:cBhvr>
                                      <p:to>
                                        <p:strVal val="visible"/>
                                      </p:to>
                                    </p:set>
                                    <p:animEffect filter="fade" transition="in">
                                      <p:cBhvr>
                                        <p:cTn dur="300" id="25"/>
                                        <p:tgtEl>
                                          <p:spTgt spid="29"/>
                                        </p:tgtEl>
                                      </p:cBhvr>
                                    </p:animEffect>
                                    <p:anim calcmode="lin" valueType="num">
                                      <p:cBhvr>
                                        <p:cTn dur="300" fill="hold" id="26"/>
                                        <p:tgtEl>
                                          <p:spTgt spid="29"/>
                                        </p:tgtEl>
                                        <p:attrNameLst>
                                          <p:attrName>ppt_x</p:attrName>
                                        </p:attrNameLst>
                                      </p:cBhvr>
                                      <p:tavLst>
                                        <p:tav tm="0">
                                          <p:val>
                                            <p:strVal val="#ppt_x"/>
                                          </p:val>
                                        </p:tav>
                                        <p:tav tm="100000">
                                          <p:val>
                                            <p:strVal val="#ppt_x"/>
                                          </p:val>
                                        </p:tav>
                                      </p:tavLst>
                                    </p:anim>
                                    <p:anim calcmode="lin" valueType="num">
                                      <p:cBhvr>
                                        <p:cTn dur="300" fill="hold" id="27"/>
                                        <p:tgtEl>
                                          <p:spTgt spid="29"/>
                                        </p:tgtEl>
                                        <p:attrNameLst>
                                          <p:attrName>ppt_y</p:attrName>
                                        </p:attrNameLst>
                                      </p:cBhvr>
                                      <p:tavLst>
                                        <p:tav tm="0">
                                          <p:val>
                                            <p:strVal val="#ppt_y+.1"/>
                                          </p:val>
                                        </p:tav>
                                        <p:tav tm="100000">
                                          <p:val>
                                            <p:strVal val="#ppt_y"/>
                                          </p:val>
                                        </p:tav>
                                      </p:tavLst>
                                    </p:anim>
                                  </p:childTnLst>
                                </p:cTn>
                              </p:par>
                              <p:par>
                                <p:cTn fill="hold" grpId="0" id="28" nodeType="withEffect" presetClass="entr" presetID="2" presetSubtype="2">
                                  <p:stCondLst>
                                    <p:cond delay="0"/>
                                  </p:stCondLst>
                                  <p:iterate type="lt">
                                    <p:tmPct val="10000"/>
                                  </p:iterate>
                                  <p:childTnLst>
                                    <p:set>
                                      <p:cBhvr>
                                        <p:cTn dur="1" fill="hold" id="29">
                                          <p:stCondLst>
                                            <p:cond delay="0"/>
                                          </p:stCondLst>
                                        </p:cTn>
                                        <p:tgtEl>
                                          <p:spTgt spid="30"/>
                                        </p:tgtEl>
                                        <p:attrNameLst>
                                          <p:attrName>style.visibility</p:attrName>
                                        </p:attrNameLst>
                                      </p:cBhvr>
                                      <p:to>
                                        <p:strVal val="visible"/>
                                      </p:to>
                                    </p:set>
                                    <p:anim calcmode="lin" valueType="num">
                                      <p:cBhvr additive="base">
                                        <p:cTn dur="300" fill="hold" id="30"/>
                                        <p:tgtEl>
                                          <p:spTgt spid="30"/>
                                        </p:tgtEl>
                                        <p:attrNameLst>
                                          <p:attrName>ppt_x</p:attrName>
                                        </p:attrNameLst>
                                      </p:cBhvr>
                                      <p:tavLst>
                                        <p:tav tm="0">
                                          <p:val>
                                            <p:strVal val="1+#ppt_w/2"/>
                                          </p:val>
                                        </p:tav>
                                        <p:tav tm="100000">
                                          <p:val>
                                            <p:strVal val="#ppt_x"/>
                                          </p:val>
                                        </p:tav>
                                      </p:tavLst>
                                    </p:anim>
                                    <p:anim calcmode="lin" valueType="num">
                                      <p:cBhvr additive="base">
                                        <p:cTn dur="300" fill="hold" id="31"/>
                                        <p:tgtEl>
                                          <p:spTgt spid="30"/>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1600"/>
                            </p:stCondLst>
                            <p:childTnLst>
                              <p:par>
                                <p:cTn fill="hold" id="33" nodeType="afterEffect" presetClass="entr" presetID="22" presetSubtype="2">
                                  <p:stCondLst>
                                    <p:cond delay="0"/>
                                  </p:stCondLst>
                                  <p:childTnLst>
                                    <p:set>
                                      <p:cBhvr>
                                        <p:cTn dur="1" fill="hold" id="34">
                                          <p:stCondLst>
                                            <p:cond delay="0"/>
                                          </p:stCondLst>
                                        </p:cTn>
                                        <p:tgtEl>
                                          <p:spTgt spid="25"/>
                                        </p:tgtEl>
                                        <p:attrNameLst>
                                          <p:attrName>style.visibility</p:attrName>
                                        </p:attrNameLst>
                                      </p:cBhvr>
                                      <p:to>
                                        <p:strVal val="visible"/>
                                      </p:to>
                                    </p:set>
                                    <p:animEffect filter="wipe(right)" transition="in">
                                      <p:cBhvr>
                                        <p:cTn dur="300" id="35"/>
                                        <p:tgtEl>
                                          <p:spTgt spid="25"/>
                                        </p:tgtEl>
                                      </p:cBhvr>
                                    </p:animEffect>
                                  </p:childTnLst>
                                </p:cTn>
                              </p:par>
                            </p:childTnLst>
                          </p:cTn>
                        </p:par>
                        <p:par>
                          <p:cTn fill="hold" id="36" nodeType="afterGroup">
                            <p:stCondLst>
                              <p:cond delay="1900"/>
                            </p:stCondLst>
                            <p:childTnLst>
                              <p:par>
                                <p:cTn fill="hold" grpId="0" id="37" nodeType="afterEffect" presetClass="entr" presetID="22" presetSubtype="8">
                                  <p:stCondLst>
                                    <p:cond delay="0"/>
                                  </p:stCondLst>
                                  <p:childTnLst>
                                    <p:set>
                                      <p:cBhvr>
                                        <p:cTn dur="1" fill="hold" id="38">
                                          <p:stCondLst>
                                            <p:cond delay="0"/>
                                          </p:stCondLst>
                                        </p:cTn>
                                        <p:tgtEl>
                                          <p:spTgt spid="24"/>
                                        </p:tgtEl>
                                        <p:attrNameLst>
                                          <p:attrName>style.visibility</p:attrName>
                                        </p:attrNameLst>
                                      </p:cBhvr>
                                      <p:to>
                                        <p:strVal val="visible"/>
                                      </p:to>
                                    </p:set>
                                    <p:animEffect filter="wipe(left)" transition="in">
                                      <p:cBhvr>
                                        <p:cTn dur="200" id="39"/>
                                        <p:tgtEl>
                                          <p:spTgt spid="24"/>
                                        </p:tgtEl>
                                      </p:cBhvr>
                                    </p:animEffect>
                                  </p:childTnLst>
                                </p:cTn>
                              </p:par>
                            </p:childTnLst>
                          </p:cTn>
                        </p:par>
                        <p:par>
                          <p:cTn fill="hold" id="40" nodeType="afterGroup">
                            <p:stCondLst>
                              <p:cond delay="2100"/>
                            </p:stCondLst>
                            <p:childTnLst>
                              <p:par>
                                <p:cTn fill="hold" grpId="0" id="41" nodeType="afterEffect" presetClass="entr" presetID="22" presetSubtype="8">
                                  <p:stCondLst>
                                    <p:cond delay="0"/>
                                  </p:stCondLst>
                                  <p:childTnLst>
                                    <p:set>
                                      <p:cBhvr>
                                        <p:cTn dur="1" fill="hold" id="42">
                                          <p:stCondLst>
                                            <p:cond delay="0"/>
                                          </p:stCondLst>
                                        </p:cTn>
                                        <p:tgtEl>
                                          <p:spTgt spid="22"/>
                                        </p:tgtEl>
                                        <p:attrNameLst>
                                          <p:attrName>style.visibility</p:attrName>
                                        </p:attrNameLst>
                                      </p:cBhvr>
                                      <p:to>
                                        <p:strVal val="visible"/>
                                      </p:to>
                                    </p:set>
                                    <p:animEffect filter="wipe(left)" transition="in">
                                      <p:cBhvr>
                                        <p:cTn dur="200" id="43"/>
                                        <p:tgtEl>
                                          <p:spTgt spid="22"/>
                                        </p:tgtEl>
                                      </p:cBhvr>
                                    </p:animEffect>
                                  </p:childTnLst>
                                </p:cTn>
                              </p:par>
                            </p:childTnLst>
                          </p:cTn>
                        </p:par>
                        <p:par>
                          <p:cTn fill="hold" id="44" nodeType="afterGroup">
                            <p:stCondLst>
                              <p:cond delay="2300"/>
                            </p:stCondLst>
                            <p:childTnLst>
                              <p:par>
                                <p:cTn fill="hold" grpId="0" id="45" nodeType="afterEffect" presetClass="entr" presetID="22" presetSubtype="8">
                                  <p:stCondLst>
                                    <p:cond delay="0"/>
                                  </p:stCondLst>
                                  <p:childTnLst>
                                    <p:set>
                                      <p:cBhvr>
                                        <p:cTn dur="1" fill="hold" id="46">
                                          <p:stCondLst>
                                            <p:cond delay="0"/>
                                          </p:stCondLst>
                                        </p:cTn>
                                        <p:tgtEl>
                                          <p:spTgt spid="21"/>
                                        </p:tgtEl>
                                        <p:attrNameLst>
                                          <p:attrName>style.visibility</p:attrName>
                                        </p:attrNameLst>
                                      </p:cBhvr>
                                      <p:to>
                                        <p:strVal val="visible"/>
                                      </p:to>
                                    </p:set>
                                    <p:animEffect filter="wipe(left)" transition="in">
                                      <p:cBhvr>
                                        <p:cTn dur="200" id="47"/>
                                        <p:tgtEl>
                                          <p:spTgt spid="21"/>
                                        </p:tgtEl>
                                      </p:cBhvr>
                                    </p:animEffect>
                                  </p:childTnLst>
                                </p:cTn>
                              </p:par>
                            </p:childTnLst>
                          </p:cTn>
                        </p:par>
                        <p:par>
                          <p:cTn fill="hold" id="48" nodeType="afterGroup">
                            <p:stCondLst>
                              <p:cond delay="2500"/>
                            </p:stCondLst>
                            <p:childTnLst>
                              <p:par>
                                <p:cTn fill="hold" grpId="0" id="49" nodeType="afterEffect" presetClass="entr" presetID="22" presetSubtype="8">
                                  <p:stCondLst>
                                    <p:cond delay="0"/>
                                  </p:stCondLst>
                                  <p:childTnLst>
                                    <p:set>
                                      <p:cBhvr>
                                        <p:cTn dur="1" fill="hold" id="50">
                                          <p:stCondLst>
                                            <p:cond delay="0"/>
                                          </p:stCondLst>
                                        </p:cTn>
                                        <p:tgtEl>
                                          <p:spTgt spid="23"/>
                                        </p:tgtEl>
                                        <p:attrNameLst>
                                          <p:attrName>style.visibility</p:attrName>
                                        </p:attrNameLst>
                                      </p:cBhvr>
                                      <p:to>
                                        <p:strVal val="visible"/>
                                      </p:to>
                                    </p:set>
                                    <p:animEffect filter="wipe(left)" transition="in">
                                      <p:cBhvr>
                                        <p:cTn dur="200" id="51"/>
                                        <p:tgtEl>
                                          <p:spTgt spid="23"/>
                                        </p:tgtEl>
                                      </p:cBhvr>
                                    </p:animEffect>
                                  </p:childTnLst>
                                </p:cTn>
                              </p:par>
                            </p:childTnLst>
                          </p:cTn>
                        </p:par>
                        <p:par>
                          <p:cTn fill="hold" id="52" nodeType="afterGroup">
                            <p:stCondLst>
                              <p:cond delay="2700"/>
                            </p:stCondLst>
                            <p:childTnLst>
                              <p:par>
                                <p:cTn fill="hold" id="53" nodeType="afterEffect" presetClass="entr" presetID="22" presetSubtype="2">
                                  <p:stCondLst>
                                    <p:cond delay="0"/>
                                  </p:stCondLst>
                                  <p:childTnLst>
                                    <p:set>
                                      <p:cBhvr>
                                        <p:cTn dur="1" fill="hold" id="54">
                                          <p:stCondLst>
                                            <p:cond delay="0"/>
                                          </p:stCondLst>
                                        </p:cTn>
                                        <p:tgtEl>
                                          <p:spTgt spid="27"/>
                                        </p:tgtEl>
                                        <p:attrNameLst>
                                          <p:attrName>style.visibility</p:attrName>
                                        </p:attrNameLst>
                                      </p:cBhvr>
                                      <p:to>
                                        <p:strVal val="visible"/>
                                      </p:to>
                                    </p:set>
                                    <p:animEffect filter="wipe(right)" transition="in">
                                      <p:cBhvr>
                                        <p:cTn dur="300" id="55"/>
                                        <p:tgtEl>
                                          <p:spTgt spid="27"/>
                                        </p:tgtEl>
                                      </p:cBhvr>
                                    </p:animEffect>
                                  </p:childTnLst>
                                </p:cTn>
                              </p:par>
                            </p:childTnLst>
                          </p:cTn>
                        </p:par>
                        <p:par>
                          <p:cTn fill="hold" id="56" nodeType="afterGroup">
                            <p:stCondLst>
                              <p:cond delay="3000"/>
                            </p:stCondLst>
                            <p:childTnLst>
                              <p:par>
                                <p:cTn fill="hold" grpId="0" id="57" nodeType="afterEffect" presetClass="entr" presetID="22" presetSubtype="8">
                                  <p:stCondLst>
                                    <p:cond delay="0"/>
                                  </p:stCondLst>
                                  <p:childTnLst>
                                    <p:set>
                                      <p:cBhvr>
                                        <p:cTn dur="1" fill="hold" id="58">
                                          <p:stCondLst>
                                            <p:cond delay="0"/>
                                          </p:stCondLst>
                                        </p:cTn>
                                        <p:tgtEl>
                                          <p:spTgt spid="26"/>
                                        </p:tgtEl>
                                        <p:attrNameLst>
                                          <p:attrName>style.visibility</p:attrName>
                                        </p:attrNameLst>
                                      </p:cBhvr>
                                      <p:to>
                                        <p:strVal val="visible"/>
                                      </p:to>
                                    </p:set>
                                    <p:animEffect filter="wipe(left)" transition="in">
                                      <p:cBhvr>
                                        <p:cTn dur="200" id="59"/>
                                        <p:tgtEl>
                                          <p:spTgt spid="26"/>
                                        </p:tgtEl>
                                      </p:cBhvr>
                                    </p:animEffect>
                                  </p:childTnLst>
                                </p:cTn>
                              </p:par>
                            </p:childTnLst>
                          </p:cTn>
                        </p:par>
                        <p:par>
                          <p:cTn fill="hold" id="60" nodeType="afterGroup">
                            <p:stCondLst>
                              <p:cond delay="3200"/>
                            </p:stCondLst>
                            <p:childTnLst>
                              <p:par>
                                <p:cTn fill="hold" grpId="0" id="61" nodeType="afterEffect" presetClass="entr" presetID="31" presetSubtype="0">
                                  <p:stCondLst>
                                    <p:cond delay="0"/>
                                  </p:stCondLst>
                                  <p:childTnLst>
                                    <p:set>
                                      <p:cBhvr>
                                        <p:cTn dur="1" fill="hold" id="62">
                                          <p:stCondLst>
                                            <p:cond delay="0"/>
                                          </p:stCondLst>
                                        </p:cTn>
                                        <p:tgtEl>
                                          <p:spTgt spid="31"/>
                                        </p:tgtEl>
                                        <p:attrNameLst>
                                          <p:attrName>style.visibility</p:attrName>
                                        </p:attrNameLst>
                                      </p:cBhvr>
                                      <p:to>
                                        <p:strVal val="visible"/>
                                      </p:to>
                                    </p:set>
                                    <p:anim calcmode="lin" valueType="num">
                                      <p:cBhvr>
                                        <p:cTn dur="200" fill="hold" id="63"/>
                                        <p:tgtEl>
                                          <p:spTgt spid="31"/>
                                        </p:tgtEl>
                                        <p:attrNameLst>
                                          <p:attrName>ppt_w</p:attrName>
                                        </p:attrNameLst>
                                      </p:cBhvr>
                                      <p:tavLst>
                                        <p:tav tm="0">
                                          <p:val>
                                            <p:fltVal val="0"/>
                                          </p:val>
                                        </p:tav>
                                        <p:tav tm="100000">
                                          <p:val>
                                            <p:strVal val="#ppt_w"/>
                                          </p:val>
                                        </p:tav>
                                      </p:tavLst>
                                    </p:anim>
                                    <p:anim calcmode="lin" valueType="num">
                                      <p:cBhvr>
                                        <p:cTn dur="200" fill="hold" id="64"/>
                                        <p:tgtEl>
                                          <p:spTgt spid="31"/>
                                        </p:tgtEl>
                                        <p:attrNameLst>
                                          <p:attrName>ppt_h</p:attrName>
                                        </p:attrNameLst>
                                      </p:cBhvr>
                                      <p:tavLst>
                                        <p:tav tm="0">
                                          <p:val>
                                            <p:fltVal val="0"/>
                                          </p:val>
                                        </p:tav>
                                        <p:tav tm="100000">
                                          <p:val>
                                            <p:strVal val="#ppt_h"/>
                                          </p:val>
                                        </p:tav>
                                      </p:tavLst>
                                    </p:anim>
                                    <p:anim calcmode="lin" valueType="num">
                                      <p:cBhvr>
                                        <p:cTn dur="200" fill="hold" id="65"/>
                                        <p:tgtEl>
                                          <p:spTgt spid="31"/>
                                        </p:tgtEl>
                                        <p:attrNameLst>
                                          <p:attrName>style.rotation</p:attrName>
                                        </p:attrNameLst>
                                      </p:cBhvr>
                                      <p:tavLst>
                                        <p:tav tm="0">
                                          <p:val>
                                            <p:fltVal val="90"/>
                                          </p:val>
                                        </p:tav>
                                        <p:tav tm="100000">
                                          <p:val>
                                            <p:fltVal val="0"/>
                                          </p:val>
                                        </p:tav>
                                      </p:tavLst>
                                    </p:anim>
                                    <p:animEffect filter="fade" transition="in">
                                      <p:cBhvr>
                                        <p:cTn dur="200" id="66"/>
                                        <p:tgtEl>
                                          <p:spTgt spid="31"/>
                                        </p:tgtEl>
                                      </p:cBhvr>
                                    </p:animEffect>
                                  </p:childTnLst>
                                </p:cTn>
                              </p:par>
                            </p:childTnLst>
                          </p:cTn>
                        </p:par>
                        <p:par>
                          <p:cTn fill="hold" id="67" nodeType="afterGroup">
                            <p:stCondLst>
                              <p:cond delay="3400"/>
                            </p:stCondLst>
                            <p:childTnLst>
                              <p:par>
                                <p:cTn fill="hold" grpId="1" id="68" nodeType="afterEffect" presetClass="emph" presetID="34" presetSubtype="0">
                                  <p:stCondLst>
                                    <p:cond delay="0"/>
                                  </p:stCondLst>
                                  <p:childTnLst>
                                    <p:animMotion origin="layout" path="M -3.125E-06 -3.33333E-06 L -3.125E-06 -0.07222" pathEditMode="relative" ptsTypes="AA" rAng="0">
                                      <p:cBhvr>
                                        <p:cTn accel="50000" autoRev="1" decel="50000" dur="50" fill="hold" id="69">
                                          <p:stCondLst>
                                            <p:cond delay="0"/>
                                          </p:stCondLst>
                                        </p:cTn>
                                        <p:tgtEl>
                                          <p:spTgt spid="31"/>
                                        </p:tgtEl>
                                        <p:attrNameLst>
                                          <p:attrName>ppt_x,ppt_y</p:attrName>
                                        </p:attrNameLst>
                                      </p:cBhvr>
                                      <p:rCtr x="0" y="-3611"/>
                                    </p:animMotion>
                                    <p:animRot by="1500000">
                                      <p:cBhvr>
                                        <p:cTn dur="25" fill="hold" id="70">
                                          <p:stCondLst>
                                            <p:cond delay="0"/>
                                          </p:stCondLst>
                                        </p:cTn>
                                        <p:tgtEl>
                                          <p:spTgt spid="31"/>
                                        </p:tgtEl>
                                        <p:attrNameLst>
                                          <p:attrName>r</p:attrName>
                                        </p:attrNameLst>
                                      </p:cBhvr>
                                    </p:animRot>
                                    <p:animRot by="-1500000">
                                      <p:cBhvr>
                                        <p:cTn dur="25" fill="hold" id="71">
                                          <p:stCondLst>
                                            <p:cond delay="25"/>
                                          </p:stCondLst>
                                        </p:cTn>
                                        <p:tgtEl>
                                          <p:spTgt spid="31"/>
                                        </p:tgtEl>
                                        <p:attrNameLst>
                                          <p:attrName>r</p:attrName>
                                        </p:attrNameLst>
                                      </p:cBhvr>
                                    </p:animRot>
                                    <p:animRot by="-1500000">
                                      <p:cBhvr>
                                        <p:cTn dur="25" fill="hold" id="72">
                                          <p:stCondLst>
                                            <p:cond delay="50"/>
                                          </p:stCondLst>
                                        </p:cTn>
                                        <p:tgtEl>
                                          <p:spTgt spid="31"/>
                                        </p:tgtEl>
                                        <p:attrNameLst>
                                          <p:attrName>r</p:attrName>
                                        </p:attrNameLst>
                                      </p:cBhvr>
                                    </p:animRot>
                                    <p:animRot by="1500000">
                                      <p:cBhvr>
                                        <p:cTn dur="25" fill="hold" id="73">
                                          <p:stCondLst>
                                            <p:cond delay="75"/>
                                          </p:stCondLst>
                                        </p:cTn>
                                        <p:tgtEl>
                                          <p:spTgt spid="31"/>
                                        </p:tgtEl>
                                        <p:attrNameLst>
                                          <p:attrName>r</p:attrName>
                                        </p:attrNameLst>
                                      </p:cBhvr>
                                    </p:animRot>
                                  </p:childTnLst>
                                </p:cTn>
                              </p:par>
                            </p:childTnLst>
                          </p:cTn>
                        </p:par>
                        <p:par>
                          <p:cTn fill="hold" id="74" nodeType="afterGroup">
                            <p:stCondLst>
                              <p:cond delay="3500"/>
                            </p:stCondLst>
                            <p:childTnLst>
                              <p:par>
                                <p:cTn fill="hold" grpId="0" id="75" nodeType="afterEffect" presetClass="entr" presetID="31" presetSubtype="0">
                                  <p:stCondLst>
                                    <p:cond delay="0"/>
                                  </p:stCondLst>
                                  <p:childTnLst>
                                    <p:set>
                                      <p:cBhvr>
                                        <p:cTn dur="1" fill="hold" id="76">
                                          <p:stCondLst>
                                            <p:cond delay="0"/>
                                          </p:stCondLst>
                                        </p:cTn>
                                        <p:tgtEl>
                                          <p:spTgt spid="32"/>
                                        </p:tgtEl>
                                        <p:attrNameLst>
                                          <p:attrName>style.visibility</p:attrName>
                                        </p:attrNameLst>
                                      </p:cBhvr>
                                      <p:to>
                                        <p:strVal val="visible"/>
                                      </p:to>
                                    </p:set>
                                    <p:anim calcmode="lin" valueType="num">
                                      <p:cBhvr>
                                        <p:cTn dur="200" fill="hold" id="77"/>
                                        <p:tgtEl>
                                          <p:spTgt spid="32"/>
                                        </p:tgtEl>
                                        <p:attrNameLst>
                                          <p:attrName>ppt_w</p:attrName>
                                        </p:attrNameLst>
                                      </p:cBhvr>
                                      <p:tavLst>
                                        <p:tav tm="0">
                                          <p:val>
                                            <p:fltVal val="0"/>
                                          </p:val>
                                        </p:tav>
                                        <p:tav tm="100000">
                                          <p:val>
                                            <p:strVal val="#ppt_w"/>
                                          </p:val>
                                        </p:tav>
                                      </p:tavLst>
                                    </p:anim>
                                    <p:anim calcmode="lin" valueType="num">
                                      <p:cBhvr>
                                        <p:cTn dur="200" fill="hold" id="78"/>
                                        <p:tgtEl>
                                          <p:spTgt spid="32"/>
                                        </p:tgtEl>
                                        <p:attrNameLst>
                                          <p:attrName>ppt_h</p:attrName>
                                        </p:attrNameLst>
                                      </p:cBhvr>
                                      <p:tavLst>
                                        <p:tav tm="0">
                                          <p:val>
                                            <p:fltVal val="0"/>
                                          </p:val>
                                        </p:tav>
                                        <p:tav tm="100000">
                                          <p:val>
                                            <p:strVal val="#ppt_h"/>
                                          </p:val>
                                        </p:tav>
                                      </p:tavLst>
                                    </p:anim>
                                    <p:anim calcmode="lin" valueType="num">
                                      <p:cBhvr>
                                        <p:cTn dur="200" fill="hold" id="79"/>
                                        <p:tgtEl>
                                          <p:spTgt spid="32"/>
                                        </p:tgtEl>
                                        <p:attrNameLst>
                                          <p:attrName>style.rotation</p:attrName>
                                        </p:attrNameLst>
                                      </p:cBhvr>
                                      <p:tavLst>
                                        <p:tav tm="0">
                                          <p:val>
                                            <p:fltVal val="90"/>
                                          </p:val>
                                        </p:tav>
                                        <p:tav tm="100000">
                                          <p:val>
                                            <p:fltVal val="0"/>
                                          </p:val>
                                        </p:tav>
                                      </p:tavLst>
                                    </p:anim>
                                    <p:animEffect filter="fade" transition="in">
                                      <p:cBhvr>
                                        <p:cTn dur="200" id="80"/>
                                        <p:tgtEl>
                                          <p:spTgt spid="32"/>
                                        </p:tgtEl>
                                      </p:cBhvr>
                                    </p:animEffect>
                                  </p:childTnLst>
                                </p:cTn>
                              </p:par>
                            </p:childTnLst>
                          </p:cTn>
                        </p:par>
                        <p:par>
                          <p:cTn fill="hold" id="81" nodeType="afterGroup">
                            <p:stCondLst>
                              <p:cond delay="3700"/>
                            </p:stCondLst>
                            <p:childTnLst>
                              <p:par>
                                <p:cTn fill="hold" grpId="1" id="82" nodeType="afterEffect" presetClass="emph" presetID="34" presetSubtype="0">
                                  <p:stCondLst>
                                    <p:cond delay="0"/>
                                  </p:stCondLst>
                                  <p:childTnLst>
                                    <p:animMotion origin="layout" path="M -3.125E-06 2.22222E-06 L -3.125E-06 -0.07222" pathEditMode="relative" ptsTypes="AA" rAng="0">
                                      <p:cBhvr>
                                        <p:cTn accel="50000" autoRev="1" decel="50000" dur="50" fill="hold" id="83">
                                          <p:stCondLst>
                                            <p:cond delay="0"/>
                                          </p:stCondLst>
                                        </p:cTn>
                                        <p:tgtEl>
                                          <p:spTgt spid="32"/>
                                        </p:tgtEl>
                                        <p:attrNameLst>
                                          <p:attrName>ppt_x,ppt_y</p:attrName>
                                        </p:attrNameLst>
                                      </p:cBhvr>
                                      <p:rCtr x="0" y="-3611"/>
                                    </p:animMotion>
                                    <p:animRot by="1500000">
                                      <p:cBhvr>
                                        <p:cTn dur="25" fill="hold" id="84">
                                          <p:stCondLst>
                                            <p:cond delay="0"/>
                                          </p:stCondLst>
                                        </p:cTn>
                                        <p:tgtEl>
                                          <p:spTgt spid="32"/>
                                        </p:tgtEl>
                                        <p:attrNameLst>
                                          <p:attrName>r</p:attrName>
                                        </p:attrNameLst>
                                      </p:cBhvr>
                                    </p:animRot>
                                    <p:animRot by="-1500000">
                                      <p:cBhvr>
                                        <p:cTn dur="25" fill="hold" id="85">
                                          <p:stCondLst>
                                            <p:cond delay="25"/>
                                          </p:stCondLst>
                                        </p:cTn>
                                        <p:tgtEl>
                                          <p:spTgt spid="32"/>
                                        </p:tgtEl>
                                        <p:attrNameLst>
                                          <p:attrName>r</p:attrName>
                                        </p:attrNameLst>
                                      </p:cBhvr>
                                    </p:animRot>
                                    <p:animRot by="-1500000">
                                      <p:cBhvr>
                                        <p:cTn dur="25" fill="hold" id="86">
                                          <p:stCondLst>
                                            <p:cond delay="50"/>
                                          </p:stCondLst>
                                        </p:cTn>
                                        <p:tgtEl>
                                          <p:spTgt spid="32"/>
                                        </p:tgtEl>
                                        <p:attrNameLst>
                                          <p:attrName>r</p:attrName>
                                        </p:attrNameLst>
                                      </p:cBhvr>
                                    </p:animRot>
                                    <p:animRot by="1500000">
                                      <p:cBhvr>
                                        <p:cTn dur="25" fill="hold" id="87">
                                          <p:stCondLst>
                                            <p:cond delay="75"/>
                                          </p:stCondLst>
                                        </p:cTn>
                                        <p:tgtEl>
                                          <p:spTgt spid="32"/>
                                        </p:tgtEl>
                                        <p:attrNameLst>
                                          <p:attrName>r</p:attrName>
                                        </p:attrNameLst>
                                      </p:cBhvr>
                                    </p:animRot>
                                  </p:childTnLst>
                                </p:cTn>
                              </p:par>
                            </p:childTnLst>
                          </p:cTn>
                        </p:par>
                        <p:par>
                          <p:cTn fill="hold" id="88" nodeType="afterGroup">
                            <p:stCondLst>
                              <p:cond delay="3800"/>
                            </p:stCondLst>
                            <p:childTnLst>
                              <p:par>
                                <p:cTn fill="hold" grpId="0" id="89" nodeType="afterEffect" presetClass="entr" presetID="31" presetSubtype="0">
                                  <p:stCondLst>
                                    <p:cond delay="0"/>
                                  </p:stCondLst>
                                  <p:childTnLst>
                                    <p:set>
                                      <p:cBhvr>
                                        <p:cTn dur="1" fill="hold" id="90">
                                          <p:stCondLst>
                                            <p:cond delay="0"/>
                                          </p:stCondLst>
                                        </p:cTn>
                                        <p:tgtEl>
                                          <p:spTgt spid="33"/>
                                        </p:tgtEl>
                                        <p:attrNameLst>
                                          <p:attrName>style.visibility</p:attrName>
                                        </p:attrNameLst>
                                      </p:cBhvr>
                                      <p:to>
                                        <p:strVal val="visible"/>
                                      </p:to>
                                    </p:set>
                                    <p:anim calcmode="lin" valueType="num">
                                      <p:cBhvr>
                                        <p:cTn dur="200" fill="hold" id="91"/>
                                        <p:tgtEl>
                                          <p:spTgt spid="33"/>
                                        </p:tgtEl>
                                        <p:attrNameLst>
                                          <p:attrName>ppt_w</p:attrName>
                                        </p:attrNameLst>
                                      </p:cBhvr>
                                      <p:tavLst>
                                        <p:tav tm="0">
                                          <p:val>
                                            <p:fltVal val="0"/>
                                          </p:val>
                                        </p:tav>
                                        <p:tav tm="100000">
                                          <p:val>
                                            <p:strVal val="#ppt_w"/>
                                          </p:val>
                                        </p:tav>
                                      </p:tavLst>
                                    </p:anim>
                                    <p:anim calcmode="lin" valueType="num">
                                      <p:cBhvr>
                                        <p:cTn dur="200" fill="hold" id="92"/>
                                        <p:tgtEl>
                                          <p:spTgt spid="33"/>
                                        </p:tgtEl>
                                        <p:attrNameLst>
                                          <p:attrName>ppt_h</p:attrName>
                                        </p:attrNameLst>
                                      </p:cBhvr>
                                      <p:tavLst>
                                        <p:tav tm="0">
                                          <p:val>
                                            <p:fltVal val="0"/>
                                          </p:val>
                                        </p:tav>
                                        <p:tav tm="100000">
                                          <p:val>
                                            <p:strVal val="#ppt_h"/>
                                          </p:val>
                                        </p:tav>
                                      </p:tavLst>
                                    </p:anim>
                                    <p:anim calcmode="lin" valueType="num">
                                      <p:cBhvr>
                                        <p:cTn dur="200" fill="hold" id="93"/>
                                        <p:tgtEl>
                                          <p:spTgt spid="33"/>
                                        </p:tgtEl>
                                        <p:attrNameLst>
                                          <p:attrName>style.rotation</p:attrName>
                                        </p:attrNameLst>
                                      </p:cBhvr>
                                      <p:tavLst>
                                        <p:tav tm="0">
                                          <p:val>
                                            <p:fltVal val="90"/>
                                          </p:val>
                                        </p:tav>
                                        <p:tav tm="100000">
                                          <p:val>
                                            <p:fltVal val="0"/>
                                          </p:val>
                                        </p:tav>
                                      </p:tavLst>
                                    </p:anim>
                                    <p:animEffect filter="fade" transition="in">
                                      <p:cBhvr>
                                        <p:cTn dur="200" id="94"/>
                                        <p:tgtEl>
                                          <p:spTgt spid="33"/>
                                        </p:tgtEl>
                                      </p:cBhvr>
                                    </p:animEffect>
                                  </p:childTnLst>
                                </p:cTn>
                              </p:par>
                            </p:childTnLst>
                          </p:cTn>
                        </p:par>
                        <p:par>
                          <p:cTn fill="hold" id="95" nodeType="afterGroup">
                            <p:stCondLst>
                              <p:cond delay="4000"/>
                            </p:stCondLst>
                            <p:childTnLst>
                              <p:par>
                                <p:cTn fill="hold" grpId="1" id="96" nodeType="afterEffect" presetClass="emph" presetID="34" presetSubtype="0">
                                  <p:stCondLst>
                                    <p:cond delay="0"/>
                                  </p:stCondLst>
                                  <p:childTnLst>
                                    <p:animMotion origin="layout" path="M -3.125E-06 -7.40741E-07 L -3.125E-06 -0.07222" pathEditMode="relative" ptsTypes="AA" rAng="0">
                                      <p:cBhvr>
                                        <p:cTn accel="50000" autoRev="1" decel="50000" dur="50" fill="hold" id="97">
                                          <p:stCondLst>
                                            <p:cond delay="0"/>
                                          </p:stCondLst>
                                        </p:cTn>
                                        <p:tgtEl>
                                          <p:spTgt spid="33"/>
                                        </p:tgtEl>
                                        <p:attrNameLst>
                                          <p:attrName>ppt_x,ppt_y</p:attrName>
                                        </p:attrNameLst>
                                      </p:cBhvr>
                                      <p:rCtr x="0" y="-3611"/>
                                    </p:animMotion>
                                    <p:animRot by="1500000">
                                      <p:cBhvr>
                                        <p:cTn dur="25" fill="hold" id="98">
                                          <p:stCondLst>
                                            <p:cond delay="0"/>
                                          </p:stCondLst>
                                        </p:cTn>
                                        <p:tgtEl>
                                          <p:spTgt spid="33"/>
                                        </p:tgtEl>
                                        <p:attrNameLst>
                                          <p:attrName>r</p:attrName>
                                        </p:attrNameLst>
                                      </p:cBhvr>
                                    </p:animRot>
                                    <p:animRot by="-1500000">
                                      <p:cBhvr>
                                        <p:cTn dur="25" fill="hold" id="99">
                                          <p:stCondLst>
                                            <p:cond delay="25"/>
                                          </p:stCondLst>
                                        </p:cTn>
                                        <p:tgtEl>
                                          <p:spTgt spid="33"/>
                                        </p:tgtEl>
                                        <p:attrNameLst>
                                          <p:attrName>r</p:attrName>
                                        </p:attrNameLst>
                                      </p:cBhvr>
                                    </p:animRot>
                                    <p:animRot by="-1500000">
                                      <p:cBhvr>
                                        <p:cTn dur="25" fill="hold" id="100">
                                          <p:stCondLst>
                                            <p:cond delay="50"/>
                                          </p:stCondLst>
                                        </p:cTn>
                                        <p:tgtEl>
                                          <p:spTgt spid="33"/>
                                        </p:tgtEl>
                                        <p:attrNameLst>
                                          <p:attrName>r</p:attrName>
                                        </p:attrNameLst>
                                      </p:cBhvr>
                                    </p:animRot>
                                    <p:animRot by="1500000">
                                      <p:cBhvr>
                                        <p:cTn dur="25" fill="hold" id="101">
                                          <p:stCondLst>
                                            <p:cond delay="75"/>
                                          </p:stCondLst>
                                        </p:cTn>
                                        <p:tgtEl>
                                          <p:spTgt spid="33"/>
                                        </p:tgtEl>
                                        <p:attrNameLst>
                                          <p:attrName>r</p:attrName>
                                        </p:attrNameLst>
                                      </p:cBhvr>
                                    </p:animRot>
                                  </p:childTnLst>
                                </p:cTn>
                              </p:par>
                            </p:childTnLst>
                          </p:cTn>
                        </p:par>
                        <p:par>
                          <p:cTn fill="hold" id="102" nodeType="afterGroup">
                            <p:stCondLst>
                              <p:cond delay="4100"/>
                            </p:stCondLst>
                            <p:childTnLst>
                              <p:par>
                                <p:cTn fill="hold" grpId="0" id="103" nodeType="afterEffect" presetClass="entr" presetID="31" presetSubtype="0">
                                  <p:stCondLst>
                                    <p:cond delay="0"/>
                                  </p:stCondLst>
                                  <p:childTnLst>
                                    <p:set>
                                      <p:cBhvr>
                                        <p:cTn dur="1" fill="hold" id="104">
                                          <p:stCondLst>
                                            <p:cond delay="0"/>
                                          </p:stCondLst>
                                        </p:cTn>
                                        <p:tgtEl>
                                          <p:spTgt spid="34"/>
                                        </p:tgtEl>
                                        <p:attrNameLst>
                                          <p:attrName>style.visibility</p:attrName>
                                        </p:attrNameLst>
                                      </p:cBhvr>
                                      <p:to>
                                        <p:strVal val="visible"/>
                                      </p:to>
                                    </p:set>
                                    <p:anim calcmode="lin" valueType="num">
                                      <p:cBhvr>
                                        <p:cTn dur="200" fill="hold" id="105"/>
                                        <p:tgtEl>
                                          <p:spTgt spid="34"/>
                                        </p:tgtEl>
                                        <p:attrNameLst>
                                          <p:attrName>ppt_w</p:attrName>
                                        </p:attrNameLst>
                                      </p:cBhvr>
                                      <p:tavLst>
                                        <p:tav tm="0">
                                          <p:val>
                                            <p:fltVal val="0"/>
                                          </p:val>
                                        </p:tav>
                                        <p:tav tm="100000">
                                          <p:val>
                                            <p:strVal val="#ppt_w"/>
                                          </p:val>
                                        </p:tav>
                                      </p:tavLst>
                                    </p:anim>
                                    <p:anim calcmode="lin" valueType="num">
                                      <p:cBhvr>
                                        <p:cTn dur="200" fill="hold" id="106"/>
                                        <p:tgtEl>
                                          <p:spTgt spid="34"/>
                                        </p:tgtEl>
                                        <p:attrNameLst>
                                          <p:attrName>ppt_h</p:attrName>
                                        </p:attrNameLst>
                                      </p:cBhvr>
                                      <p:tavLst>
                                        <p:tav tm="0">
                                          <p:val>
                                            <p:fltVal val="0"/>
                                          </p:val>
                                        </p:tav>
                                        <p:tav tm="100000">
                                          <p:val>
                                            <p:strVal val="#ppt_h"/>
                                          </p:val>
                                        </p:tav>
                                      </p:tavLst>
                                    </p:anim>
                                    <p:anim calcmode="lin" valueType="num">
                                      <p:cBhvr>
                                        <p:cTn dur="200" fill="hold" id="107"/>
                                        <p:tgtEl>
                                          <p:spTgt spid="34"/>
                                        </p:tgtEl>
                                        <p:attrNameLst>
                                          <p:attrName>style.rotation</p:attrName>
                                        </p:attrNameLst>
                                      </p:cBhvr>
                                      <p:tavLst>
                                        <p:tav tm="0">
                                          <p:val>
                                            <p:fltVal val="90"/>
                                          </p:val>
                                        </p:tav>
                                        <p:tav tm="100000">
                                          <p:val>
                                            <p:fltVal val="0"/>
                                          </p:val>
                                        </p:tav>
                                      </p:tavLst>
                                    </p:anim>
                                    <p:animEffect filter="fade" transition="in">
                                      <p:cBhvr>
                                        <p:cTn dur="200" id="108"/>
                                        <p:tgtEl>
                                          <p:spTgt spid="34"/>
                                        </p:tgtEl>
                                      </p:cBhvr>
                                    </p:animEffect>
                                  </p:childTnLst>
                                </p:cTn>
                              </p:par>
                            </p:childTnLst>
                          </p:cTn>
                        </p:par>
                        <p:par>
                          <p:cTn fill="hold" id="109" nodeType="afterGroup">
                            <p:stCondLst>
                              <p:cond delay="4300"/>
                            </p:stCondLst>
                            <p:childTnLst>
                              <p:par>
                                <p:cTn fill="hold" grpId="1" id="110" nodeType="afterEffect" presetClass="emph" presetID="34" presetSubtype="0">
                                  <p:stCondLst>
                                    <p:cond delay="0"/>
                                  </p:stCondLst>
                                  <p:childTnLst>
                                    <p:animMotion origin="layout" path="M -3.125E-06 4.81481E-06 L -3.125E-06 -0.07223" pathEditMode="relative" ptsTypes="AA" rAng="0">
                                      <p:cBhvr>
                                        <p:cTn accel="50000" autoRev="1" decel="50000" dur="50" fill="hold" id="111">
                                          <p:stCondLst>
                                            <p:cond delay="0"/>
                                          </p:stCondLst>
                                        </p:cTn>
                                        <p:tgtEl>
                                          <p:spTgt spid="34"/>
                                        </p:tgtEl>
                                        <p:attrNameLst>
                                          <p:attrName>ppt_x,ppt_y</p:attrName>
                                        </p:attrNameLst>
                                      </p:cBhvr>
                                      <p:rCtr x="0" y="-3611"/>
                                    </p:animMotion>
                                    <p:animRot by="1500000">
                                      <p:cBhvr>
                                        <p:cTn dur="25" fill="hold" id="112">
                                          <p:stCondLst>
                                            <p:cond delay="0"/>
                                          </p:stCondLst>
                                        </p:cTn>
                                        <p:tgtEl>
                                          <p:spTgt spid="34"/>
                                        </p:tgtEl>
                                        <p:attrNameLst>
                                          <p:attrName>r</p:attrName>
                                        </p:attrNameLst>
                                      </p:cBhvr>
                                    </p:animRot>
                                    <p:animRot by="-1500000">
                                      <p:cBhvr>
                                        <p:cTn dur="25" fill="hold" id="113">
                                          <p:stCondLst>
                                            <p:cond delay="25"/>
                                          </p:stCondLst>
                                        </p:cTn>
                                        <p:tgtEl>
                                          <p:spTgt spid="34"/>
                                        </p:tgtEl>
                                        <p:attrNameLst>
                                          <p:attrName>r</p:attrName>
                                        </p:attrNameLst>
                                      </p:cBhvr>
                                    </p:animRot>
                                    <p:animRot by="-1500000">
                                      <p:cBhvr>
                                        <p:cTn dur="25" fill="hold" id="114">
                                          <p:stCondLst>
                                            <p:cond delay="50"/>
                                          </p:stCondLst>
                                        </p:cTn>
                                        <p:tgtEl>
                                          <p:spTgt spid="34"/>
                                        </p:tgtEl>
                                        <p:attrNameLst>
                                          <p:attrName>r</p:attrName>
                                        </p:attrNameLst>
                                      </p:cBhvr>
                                    </p:animRot>
                                    <p:animRot by="1500000">
                                      <p:cBhvr>
                                        <p:cTn dur="25" fill="hold" id="115">
                                          <p:stCondLst>
                                            <p:cond delay="75"/>
                                          </p:stCondLst>
                                        </p:cTn>
                                        <p:tgtEl>
                                          <p:spTgt spid="34"/>
                                        </p:tgtEl>
                                        <p:attrNameLst>
                                          <p:attrName>r</p:attrName>
                                        </p:attrNameLst>
                                      </p:cBhvr>
                                    </p:animRot>
                                  </p:childTnLst>
                                </p:cTn>
                              </p:par>
                            </p:childTnLst>
                          </p:cTn>
                        </p:par>
                        <p:par>
                          <p:cTn fill="hold" id="116" nodeType="afterGroup">
                            <p:stCondLst>
                              <p:cond delay="4400"/>
                            </p:stCondLst>
                            <p:childTnLst>
                              <p:par>
                                <p:cTn fill="hold" grpId="0" id="117" nodeType="afterEffect" presetClass="entr" presetID="31" presetSubtype="0">
                                  <p:stCondLst>
                                    <p:cond delay="0"/>
                                  </p:stCondLst>
                                  <p:childTnLst>
                                    <p:set>
                                      <p:cBhvr>
                                        <p:cTn dur="1" fill="hold" id="118">
                                          <p:stCondLst>
                                            <p:cond delay="0"/>
                                          </p:stCondLst>
                                        </p:cTn>
                                        <p:tgtEl>
                                          <p:spTgt spid="35"/>
                                        </p:tgtEl>
                                        <p:attrNameLst>
                                          <p:attrName>style.visibility</p:attrName>
                                        </p:attrNameLst>
                                      </p:cBhvr>
                                      <p:to>
                                        <p:strVal val="visible"/>
                                      </p:to>
                                    </p:set>
                                    <p:anim calcmode="lin" valueType="num">
                                      <p:cBhvr>
                                        <p:cTn dur="200" fill="hold" id="119"/>
                                        <p:tgtEl>
                                          <p:spTgt spid="35"/>
                                        </p:tgtEl>
                                        <p:attrNameLst>
                                          <p:attrName>ppt_w</p:attrName>
                                        </p:attrNameLst>
                                      </p:cBhvr>
                                      <p:tavLst>
                                        <p:tav tm="0">
                                          <p:val>
                                            <p:fltVal val="0"/>
                                          </p:val>
                                        </p:tav>
                                        <p:tav tm="100000">
                                          <p:val>
                                            <p:strVal val="#ppt_w"/>
                                          </p:val>
                                        </p:tav>
                                      </p:tavLst>
                                    </p:anim>
                                    <p:anim calcmode="lin" valueType="num">
                                      <p:cBhvr>
                                        <p:cTn dur="200" fill="hold" id="120"/>
                                        <p:tgtEl>
                                          <p:spTgt spid="35"/>
                                        </p:tgtEl>
                                        <p:attrNameLst>
                                          <p:attrName>ppt_h</p:attrName>
                                        </p:attrNameLst>
                                      </p:cBhvr>
                                      <p:tavLst>
                                        <p:tav tm="0">
                                          <p:val>
                                            <p:fltVal val="0"/>
                                          </p:val>
                                        </p:tav>
                                        <p:tav tm="100000">
                                          <p:val>
                                            <p:strVal val="#ppt_h"/>
                                          </p:val>
                                        </p:tav>
                                      </p:tavLst>
                                    </p:anim>
                                    <p:anim calcmode="lin" valueType="num">
                                      <p:cBhvr>
                                        <p:cTn dur="200" fill="hold" id="121"/>
                                        <p:tgtEl>
                                          <p:spTgt spid="35"/>
                                        </p:tgtEl>
                                        <p:attrNameLst>
                                          <p:attrName>style.rotation</p:attrName>
                                        </p:attrNameLst>
                                      </p:cBhvr>
                                      <p:tavLst>
                                        <p:tav tm="0">
                                          <p:val>
                                            <p:fltVal val="90"/>
                                          </p:val>
                                        </p:tav>
                                        <p:tav tm="100000">
                                          <p:val>
                                            <p:fltVal val="0"/>
                                          </p:val>
                                        </p:tav>
                                      </p:tavLst>
                                    </p:anim>
                                    <p:animEffect filter="fade" transition="in">
                                      <p:cBhvr>
                                        <p:cTn dur="200" id="122"/>
                                        <p:tgtEl>
                                          <p:spTgt spid="35"/>
                                        </p:tgtEl>
                                      </p:cBhvr>
                                    </p:animEffect>
                                  </p:childTnLst>
                                </p:cTn>
                              </p:par>
                            </p:childTnLst>
                          </p:cTn>
                        </p:par>
                        <p:par>
                          <p:cTn fill="hold" id="123" nodeType="afterGroup">
                            <p:stCondLst>
                              <p:cond delay="4600"/>
                            </p:stCondLst>
                            <p:childTnLst>
                              <p:par>
                                <p:cTn fill="hold" grpId="1" id="124" nodeType="afterEffect" presetClass="emph" presetID="34" presetSubtype="0">
                                  <p:stCondLst>
                                    <p:cond delay="0"/>
                                  </p:stCondLst>
                                  <p:childTnLst>
                                    <p:animMotion origin="layout" path="M -3.125E-06 3.7037E-07 L -3.125E-06 -0.07222" pathEditMode="relative" ptsTypes="AA" rAng="0">
                                      <p:cBhvr>
                                        <p:cTn accel="50000" autoRev="1" decel="50000" dur="50" fill="hold" id="125">
                                          <p:stCondLst>
                                            <p:cond delay="0"/>
                                          </p:stCondLst>
                                        </p:cTn>
                                        <p:tgtEl>
                                          <p:spTgt spid="35"/>
                                        </p:tgtEl>
                                        <p:attrNameLst>
                                          <p:attrName>ppt_x,ppt_y</p:attrName>
                                        </p:attrNameLst>
                                      </p:cBhvr>
                                      <p:rCtr x="0" y="-3611"/>
                                    </p:animMotion>
                                    <p:animRot by="1500000">
                                      <p:cBhvr>
                                        <p:cTn dur="25" fill="hold" id="126">
                                          <p:stCondLst>
                                            <p:cond delay="0"/>
                                          </p:stCondLst>
                                        </p:cTn>
                                        <p:tgtEl>
                                          <p:spTgt spid="35"/>
                                        </p:tgtEl>
                                        <p:attrNameLst>
                                          <p:attrName>r</p:attrName>
                                        </p:attrNameLst>
                                      </p:cBhvr>
                                    </p:animRot>
                                    <p:animRot by="-1500000">
                                      <p:cBhvr>
                                        <p:cTn dur="25" fill="hold" id="127">
                                          <p:stCondLst>
                                            <p:cond delay="25"/>
                                          </p:stCondLst>
                                        </p:cTn>
                                        <p:tgtEl>
                                          <p:spTgt spid="35"/>
                                        </p:tgtEl>
                                        <p:attrNameLst>
                                          <p:attrName>r</p:attrName>
                                        </p:attrNameLst>
                                      </p:cBhvr>
                                    </p:animRot>
                                    <p:animRot by="-1500000">
                                      <p:cBhvr>
                                        <p:cTn dur="25" fill="hold" id="128">
                                          <p:stCondLst>
                                            <p:cond delay="50"/>
                                          </p:stCondLst>
                                        </p:cTn>
                                        <p:tgtEl>
                                          <p:spTgt spid="35"/>
                                        </p:tgtEl>
                                        <p:attrNameLst>
                                          <p:attrName>r</p:attrName>
                                        </p:attrNameLst>
                                      </p:cBhvr>
                                    </p:animRot>
                                    <p:animRot by="1500000">
                                      <p:cBhvr>
                                        <p:cTn dur="25" fill="hold" id="129">
                                          <p:stCondLst>
                                            <p:cond delay="75"/>
                                          </p:stCondLst>
                                        </p:cTn>
                                        <p:tgtEl>
                                          <p:spTgt spid="35"/>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23"/>
      <p:bldP grpId="0" spid="24"/>
      <p:bldP grpId="0" spid="26"/>
      <p:bldP grpId="0" spid="28"/>
      <p:bldP grpId="0" spid="29"/>
      <p:bldP grpId="0" spid="30"/>
      <p:bldP grpId="0" spid="31"/>
      <p:bldP grpId="1" spid="31"/>
      <p:bldP grpId="0" spid="32"/>
      <p:bldP grpId="1" spid="32"/>
      <p:bldP grpId="0" spid="33"/>
      <p:bldP grpId="1" spid="33"/>
      <p:bldP grpId="0" spid="34"/>
      <p:bldP grpId="1" spid="34"/>
      <p:bldP grpId="0" spid="35"/>
      <p:bldP grpId="1" spid="35"/>
      <p:bldP grpId="0" spid="36"/>
      <p:bldP grpId="0" spid="38"/>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sp>
        <p:nvSpPr>
          <p:cNvPr id="8" name="AutoShape 2"/>
          <p:cNvSpPr>
            <a:spLocks noChangeArrowheads="1"/>
          </p:cNvSpPr>
          <p:nvPr/>
        </p:nvSpPr>
        <p:spPr bwMode="auto">
          <a:xfrm>
            <a:off x="7049895" y="2076082"/>
            <a:ext cx="3844925" cy="3633788"/>
          </a:xfrm>
          <a:prstGeom prst="roundRect">
            <a:avLst>
              <a:gd fmla="val 2255" name="adj"/>
            </a:avLst>
          </a:prstGeom>
          <a:solidFill>
            <a:schemeClr val="bg1"/>
          </a:solidFill>
          <a:ln w="3175">
            <a:solidFill>
              <a:srgbClr val="D7D7D7"/>
            </a:solidFill>
            <a:bevel/>
          </a:ln>
        </p:spPr>
        <p:txBody>
          <a:bodyPr anchor="ctr" lIns="180000"/>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lnSpc>
                <a:spcPct val="150000"/>
              </a:lnSpc>
            </a:pPr>
            <a:r>
              <a:rPr altLang="en-US" lang="zh-CN" sz="1600">
                <a:solidFill>
                  <a:srgbClr val="FFFFFF"/>
                </a:solidFill>
                <a:latin charset="-122" pitchFamily="34" typeface="微软雅黑"/>
                <a:ea charset="-122" pitchFamily="34" typeface="微软雅黑"/>
                <a:sym charset="-122" pitchFamily="34" typeface="微软雅黑"/>
              </a:rPr>
              <a:t>       </a:t>
            </a:r>
          </a:p>
        </p:txBody>
      </p:sp>
      <p:sp>
        <p:nvSpPr>
          <p:cNvPr id="9" name="Oval 4"/>
          <p:cNvSpPr>
            <a:spLocks noChangeArrowheads="1"/>
          </p:cNvSpPr>
          <p:nvPr/>
        </p:nvSpPr>
        <p:spPr bwMode="auto">
          <a:xfrm>
            <a:off x="3228783" y="2028457"/>
            <a:ext cx="3249612" cy="3273425"/>
          </a:xfrm>
          <a:prstGeom prst="ellipse">
            <a:avLst/>
          </a:prstGeom>
          <a:noFill/>
          <a:ln w="12700">
            <a:solidFill>
              <a:srgbClr val="FFB000"/>
            </a:solidFill>
            <a:prstDash val="dash"/>
            <a:bevel/>
          </a:ln>
          <a:extLst>
            <a:ext uri="{909E8E84-426E-40DD-AFC4-6F175D3DCCD1}">
              <a14:hiddenFill>
                <a:solidFill>
                  <a:srgbClr val="FFFFFF"/>
                </a:solidFill>
              </a14:hiddenFill>
            </a:ext>
          </a:extLst>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zh-CN" lang="zh-CN">
              <a:solidFill>
                <a:srgbClr val="000000"/>
              </a:solidFill>
              <a:latin charset="0" pitchFamily="34" typeface="Impact"/>
              <a:ea charset="-122" pitchFamily="34" typeface="微软雅黑"/>
              <a:sym charset="0" pitchFamily="34" typeface="Impact"/>
            </a:endParaRPr>
          </a:p>
        </p:txBody>
      </p:sp>
      <p:sp>
        <p:nvSpPr>
          <p:cNvPr id="10" name="Oval 5"/>
          <p:cNvSpPr>
            <a:spLocks noChangeArrowheads="1"/>
          </p:cNvSpPr>
          <p:nvPr/>
        </p:nvSpPr>
        <p:spPr bwMode="auto">
          <a:xfrm>
            <a:off x="2925570" y="2269757"/>
            <a:ext cx="1106488" cy="1114425"/>
          </a:xfrm>
          <a:prstGeom prst="ellipse">
            <a:avLst/>
          </a:prstGeom>
          <a:solidFill>
            <a:srgbClr val="C00002"/>
          </a:solidFill>
          <a:ln>
            <a:noFill/>
          </a:ln>
        </p:spPr>
        <p:txBody>
          <a:bodyPr anchor="ct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lang="zh-CN" sz="1200">
                <a:solidFill>
                  <a:schemeClr val="bg1"/>
                </a:solidFill>
                <a:latin charset="0" pitchFamily="34" typeface="Impact"/>
                <a:ea charset="-122" pitchFamily="34" typeface="微软雅黑"/>
                <a:sym charset="0" pitchFamily="34" typeface="Impact"/>
              </a:rPr>
              <a:t>添加文本3</a:t>
            </a:r>
          </a:p>
        </p:txBody>
      </p:sp>
      <p:sp>
        <p:nvSpPr>
          <p:cNvPr id="11" name="Oval 6"/>
          <p:cNvSpPr>
            <a:spLocks noChangeArrowheads="1"/>
          </p:cNvSpPr>
          <p:nvPr/>
        </p:nvSpPr>
        <p:spPr bwMode="auto">
          <a:xfrm>
            <a:off x="5633845" y="2269757"/>
            <a:ext cx="1106488" cy="1114425"/>
          </a:xfrm>
          <a:prstGeom prst="ellipse">
            <a:avLst/>
          </a:prstGeom>
          <a:solidFill>
            <a:srgbClr val="C00002"/>
          </a:solidFill>
          <a:ln>
            <a:noFill/>
          </a:ln>
        </p:spPr>
        <p:txBody>
          <a:bodyPr anchor="ct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lang="zh-CN" sz="1200">
                <a:solidFill>
                  <a:schemeClr val="bg1"/>
                </a:solidFill>
                <a:latin charset="0" pitchFamily="34" typeface="Impact"/>
                <a:ea charset="-122" pitchFamily="34" typeface="微软雅黑"/>
                <a:sym charset="0" pitchFamily="34" typeface="Impact"/>
              </a:rPr>
              <a:t>添加文本1</a:t>
            </a:r>
          </a:p>
        </p:txBody>
      </p:sp>
      <p:sp>
        <p:nvSpPr>
          <p:cNvPr id="12" name="Oval 7"/>
          <p:cNvSpPr>
            <a:spLocks noChangeArrowheads="1"/>
          </p:cNvSpPr>
          <p:nvPr/>
        </p:nvSpPr>
        <p:spPr bwMode="auto">
          <a:xfrm>
            <a:off x="4328920" y="4720857"/>
            <a:ext cx="1108075" cy="1114425"/>
          </a:xfrm>
          <a:prstGeom prst="ellipse">
            <a:avLst/>
          </a:prstGeom>
          <a:solidFill>
            <a:srgbClr val="C00002"/>
          </a:solidFill>
          <a:ln>
            <a:noFill/>
          </a:ln>
        </p:spPr>
        <p:txBody>
          <a:bodyPr anchor="ct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lang="zh-CN" sz="1200">
                <a:solidFill>
                  <a:schemeClr val="bg1"/>
                </a:solidFill>
                <a:latin charset="0" pitchFamily="34" typeface="Impact"/>
                <a:ea charset="-122" pitchFamily="34" typeface="微软雅黑"/>
                <a:sym charset="0" pitchFamily="34" typeface="Impact"/>
              </a:rPr>
              <a:t>添加文本2</a:t>
            </a:r>
          </a:p>
        </p:txBody>
      </p:sp>
      <p:sp>
        <p:nvSpPr>
          <p:cNvPr id="13" name="Oval 8"/>
          <p:cNvSpPr>
            <a:spLocks noChangeArrowheads="1"/>
          </p:cNvSpPr>
          <p:nvPr/>
        </p:nvSpPr>
        <p:spPr bwMode="auto">
          <a:xfrm>
            <a:off x="4459095" y="1696670"/>
            <a:ext cx="752475" cy="758825"/>
          </a:xfrm>
          <a:prstGeom prst="ellipse">
            <a:avLst/>
          </a:prstGeom>
          <a:solidFill>
            <a:schemeClr val="tx1">
              <a:lumMod val="85000"/>
              <a:lumOff val="15000"/>
            </a:schemeClr>
          </a:solidFill>
          <a:ln>
            <a:noFill/>
          </a:ln>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lang="zh-CN" sz="1200">
                <a:solidFill>
                  <a:schemeClr val="bg1"/>
                </a:solidFill>
                <a:latin charset="0" pitchFamily="34" typeface="Impact"/>
                <a:ea charset="-122" pitchFamily="34" typeface="微软雅黑"/>
                <a:sym charset="0" pitchFamily="34" typeface="Impact"/>
              </a:rPr>
              <a:t>文本1</a:t>
            </a:r>
          </a:p>
        </p:txBody>
      </p:sp>
      <p:sp>
        <p:nvSpPr>
          <p:cNvPr id="14" name="Oval 9"/>
          <p:cNvSpPr>
            <a:spLocks noChangeArrowheads="1"/>
          </p:cNvSpPr>
          <p:nvPr/>
        </p:nvSpPr>
        <p:spPr bwMode="auto">
          <a:xfrm>
            <a:off x="5870383" y="4009657"/>
            <a:ext cx="752475" cy="758825"/>
          </a:xfrm>
          <a:prstGeom prst="ellipse">
            <a:avLst/>
          </a:prstGeom>
          <a:solidFill>
            <a:schemeClr val="tx1">
              <a:lumMod val="85000"/>
              <a:lumOff val="15000"/>
            </a:schemeClr>
          </a:solidFill>
          <a:ln>
            <a:noFill/>
          </a:ln>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lang="zh-CN" sz="1200">
                <a:solidFill>
                  <a:schemeClr val="bg1"/>
                </a:solidFill>
                <a:latin charset="0" pitchFamily="34" typeface="Impact"/>
                <a:ea charset="-122" pitchFamily="34" typeface="微软雅黑"/>
                <a:sym charset="0" pitchFamily="34" typeface="Impact"/>
              </a:rPr>
              <a:t>文本2</a:t>
            </a:r>
          </a:p>
        </p:txBody>
      </p:sp>
      <p:sp>
        <p:nvSpPr>
          <p:cNvPr id="15" name="Oval 10"/>
          <p:cNvSpPr>
            <a:spLocks noChangeArrowheads="1"/>
          </p:cNvSpPr>
          <p:nvPr/>
        </p:nvSpPr>
        <p:spPr bwMode="auto">
          <a:xfrm>
            <a:off x="3039870" y="4046170"/>
            <a:ext cx="752475" cy="758825"/>
          </a:xfrm>
          <a:prstGeom prst="ellipse">
            <a:avLst/>
          </a:prstGeom>
          <a:solidFill>
            <a:schemeClr val="tx1">
              <a:lumMod val="85000"/>
              <a:lumOff val="15000"/>
            </a:schemeClr>
          </a:solidFill>
          <a:ln>
            <a:noFill/>
          </a:ln>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lang="zh-CN" sz="1200">
                <a:solidFill>
                  <a:schemeClr val="bg1"/>
                </a:solidFill>
                <a:latin charset="0" pitchFamily="34" typeface="Impact"/>
                <a:ea charset="-122" pitchFamily="34" typeface="微软雅黑"/>
                <a:sym charset="0" pitchFamily="34" typeface="Impact"/>
              </a:rPr>
              <a:t>文本3</a:t>
            </a:r>
          </a:p>
        </p:txBody>
      </p:sp>
      <p:cxnSp>
        <p:nvCxnSpPr>
          <p:cNvPr id="16" name="AutoShape 11"/>
          <p:cNvCxnSpPr>
            <a:cxnSpLocks noChangeShapeType="1"/>
          </p:cNvCxnSpPr>
          <p:nvPr/>
        </p:nvCxnSpPr>
        <p:spPr bwMode="auto">
          <a:xfrm flipH="1" flipV="1">
            <a:off x="4873433" y="4262070"/>
            <a:ext cx="9525" cy="441325"/>
          </a:xfrm>
          <a:prstGeom prst="straightConnector1">
            <a:avLst/>
          </a:prstGeom>
          <a:noFill/>
          <a:ln w="9525">
            <a:solidFill>
              <a:srgbClr val="FFB000"/>
            </a:solidFill>
            <a:bevel/>
          </a:ln>
          <a:extLst>
            <a:ext uri="{909E8E84-426E-40DD-AFC4-6F175D3DCCD1}">
              <a14:hiddenFill>
                <a:noFill/>
              </a14:hiddenFill>
            </a:ext>
          </a:extLst>
        </p:spPr>
      </p:cxnSp>
      <p:cxnSp>
        <p:nvCxnSpPr>
          <p:cNvPr id="17" name="AutoShape 12"/>
          <p:cNvCxnSpPr>
            <a:cxnSpLocks noChangeShapeType="1"/>
          </p:cNvCxnSpPr>
          <p:nvPr/>
        </p:nvCxnSpPr>
        <p:spPr bwMode="auto">
          <a:xfrm flipH="1">
            <a:off x="5395720" y="3241307"/>
            <a:ext cx="398463" cy="106363"/>
          </a:xfrm>
          <a:prstGeom prst="straightConnector1">
            <a:avLst/>
          </a:prstGeom>
          <a:noFill/>
          <a:ln w="9525">
            <a:solidFill>
              <a:srgbClr val="C00002"/>
            </a:solidFill>
            <a:bevel/>
          </a:ln>
          <a:extLst>
            <a:ext uri="{909E8E84-426E-40DD-AFC4-6F175D3DCCD1}">
              <a14:hiddenFill>
                <a:noFill/>
              </a14:hiddenFill>
            </a:ext>
          </a:extLst>
        </p:spPr>
      </p:cxnSp>
      <p:cxnSp>
        <p:nvCxnSpPr>
          <p:cNvPr id="18" name="AutoShape 13"/>
          <p:cNvCxnSpPr>
            <a:cxnSpLocks noChangeShapeType="1"/>
          </p:cNvCxnSpPr>
          <p:nvPr/>
        </p:nvCxnSpPr>
        <p:spPr bwMode="auto">
          <a:xfrm>
            <a:off x="3847970" y="3205682"/>
            <a:ext cx="479425" cy="106363"/>
          </a:xfrm>
          <a:prstGeom prst="straightConnector1">
            <a:avLst/>
          </a:prstGeom>
          <a:noFill/>
          <a:ln w="9525">
            <a:solidFill>
              <a:srgbClr val="C00002"/>
            </a:solidFill>
            <a:bevel/>
          </a:ln>
          <a:extLst>
            <a:ext uri="{909E8E84-426E-40DD-AFC4-6F175D3DCCD1}">
              <a14:hiddenFill>
                <a:noFill/>
              </a14:hiddenFill>
            </a:ext>
          </a:extLst>
        </p:spPr>
      </p:cxnSp>
      <p:sp>
        <p:nvSpPr>
          <p:cNvPr id="19" name="AutoShape 22"/>
          <p:cNvSpPr>
            <a:spLocks noChangeArrowheads="1"/>
          </p:cNvSpPr>
          <p:nvPr/>
        </p:nvSpPr>
        <p:spPr bwMode="auto">
          <a:xfrm>
            <a:off x="7186420" y="1864945"/>
            <a:ext cx="3570288" cy="488950"/>
          </a:xfrm>
          <a:prstGeom prst="roundRect">
            <a:avLst>
              <a:gd fmla="val 0" name="adj"/>
            </a:avLst>
          </a:prstGeom>
          <a:solidFill>
            <a:schemeClr val="tx1">
              <a:lumMod val="85000"/>
              <a:lumOff val="15000"/>
            </a:schemeClr>
          </a:solidFill>
          <a:ln>
            <a:noFill/>
          </a:ln>
        </p:spPr>
        <p:txBody>
          <a:bodyPr anchor="ct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lnSpc>
                <a:spcPct val="120000"/>
              </a:lnSpc>
            </a:pPr>
            <a:r>
              <a:rPr altLang="en-US" b="1" lang="zh-CN" sz="1600">
                <a:solidFill>
                  <a:schemeClr val="bg1"/>
                </a:solidFill>
                <a:latin charset="-122" pitchFamily="34" typeface="微软雅黑"/>
                <a:ea charset="-122" pitchFamily="34" typeface="微软雅黑"/>
                <a:sym charset="-122" pitchFamily="34" typeface="微软雅黑"/>
              </a:rPr>
              <a:t>单击此处添加文本</a:t>
            </a:r>
          </a:p>
        </p:txBody>
      </p:sp>
      <p:sp>
        <p:nvSpPr>
          <p:cNvPr id="20" name="Oval 16"/>
          <p:cNvSpPr>
            <a:spLocks noChangeArrowheads="1"/>
          </p:cNvSpPr>
          <p:nvPr/>
        </p:nvSpPr>
        <p:spPr bwMode="auto">
          <a:xfrm>
            <a:off x="4141595" y="2874595"/>
            <a:ext cx="1425575" cy="1404937"/>
          </a:xfrm>
          <a:prstGeom prst="ellipse">
            <a:avLst/>
          </a:prstGeom>
          <a:solidFill>
            <a:srgbClr val="C00002"/>
          </a:solidFill>
          <a:ln>
            <a:noFill/>
          </a:ln>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b="1" lang="zh-CN" sz="2400">
                <a:solidFill>
                  <a:schemeClr val="bg1"/>
                </a:solidFill>
                <a:latin charset="0" pitchFamily="34" typeface="Impact"/>
                <a:ea charset="-122" pitchFamily="34" typeface="微软雅黑"/>
                <a:sym charset="0" pitchFamily="34" typeface="Impact"/>
              </a:rPr>
              <a:t>标题</a:t>
            </a:r>
          </a:p>
        </p:txBody>
      </p:sp>
      <p:sp>
        <p:nvSpPr>
          <p:cNvPr id="21" name="矩形 25"/>
          <p:cNvSpPr>
            <a:spLocks noChangeArrowheads="1"/>
          </p:cNvSpPr>
          <p:nvPr/>
        </p:nvSpPr>
        <p:spPr bwMode="auto">
          <a:xfrm>
            <a:off x="7364219" y="2765120"/>
            <a:ext cx="3271838" cy="1584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r>
              <a:rPr altLang="en-US" lang="zh-CN" sz="1400">
                <a:solidFill>
                  <a:schemeClr val="tx1">
                    <a:lumMod val="85000"/>
                    <a:lumOff val="15000"/>
                  </a:schemeClr>
                </a:solidFill>
                <a:latin charset="-122" pitchFamily="34" typeface="微软雅黑"/>
                <a:ea charset="-122" pitchFamily="34" typeface="微软雅黑"/>
                <a:cs charset="0" pitchFamily="34" typeface="Open Sans Light"/>
              </a:rPr>
              <a:t>此处添加详细文本描述，建议与标题相关并符合整体语言风格，语言描述尽量简洁生动。尽量将每页幻灯片的字数控制在200字以内，据统计每页幻灯片的最好控制在5分钟之内。此处添加详细文本描述，建议与标题相关并符合整体语言风格，语言描述尽量简洁生动</a:t>
            </a:r>
          </a:p>
        </p:txBody>
      </p:sp>
      <p:sp>
        <p:nvSpPr>
          <p:cNvPr id="22" name="Freeform 12"/>
          <p:cNvSpPr>
            <a:spLocks noChangeArrowheads="1"/>
          </p:cNvSpPr>
          <p:nvPr/>
        </p:nvSpPr>
        <p:spPr bwMode="auto">
          <a:xfrm>
            <a:off x="9437495" y="4838332"/>
            <a:ext cx="515938" cy="520700"/>
          </a:xfrm>
          <a:custGeom>
            <a:gdLst>
              <a:gd fmla="*/ 0 w 137" name="T0"/>
              <a:gd fmla="*/ 0 h 138" name="T1"/>
              <a:gd fmla="*/ 37660 w 137" name="T2"/>
              <a:gd fmla="*/ 245257 h 138" name="T3"/>
              <a:gd fmla="*/ 105447 w 137" name="T4"/>
              <a:gd fmla="*/ 177340 h 138" name="T5"/>
              <a:gd fmla="*/ 429321 w 137" name="T6"/>
              <a:gd fmla="*/ 501834 h 138" name="T7"/>
              <a:gd fmla="*/ 497108 w 137" name="T8"/>
              <a:gd fmla="*/ 501834 h 138" name="T9"/>
              <a:gd fmla="*/ 497108 w 137" name="T10"/>
              <a:gd fmla="*/ 430143 h 138" name="T11"/>
              <a:gd fmla="*/ 177001 w 137" name="T12"/>
              <a:gd fmla="*/ 109422 h 138" name="T13"/>
              <a:gd fmla="*/ 244788 w 137" name="T14"/>
              <a:gd fmla="*/ 37732 h 138" name="T15"/>
              <a:gd fmla="*/ 0 w 137" name="T16"/>
              <a:gd fmla="*/ 0 h 13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37" name="T27"/>
              <a:gd fmla="*/ 0 h 138" name="T28"/>
              <a:gd fmla="*/ 137 w 137" name="T29"/>
              <a:gd fmla="*/ 138 h 13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38" w="137">
                <a:moveTo>
                  <a:pt x="0" y="0"/>
                </a:moveTo>
                <a:cubicBezTo>
                  <a:pt x="10" y="65"/>
                  <a:pt x="10" y="65"/>
                  <a:pt x="10" y="65"/>
                </a:cubicBezTo>
                <a:cubicBezTo>
                  <a:pt x="28" y="47"/>
                  <a:pt x="28" y="47"/>
                  <a:pt x="28" y="47"/>
                </a:cubicBezTo>
                <a:cubicBezTo>
                  <a:pt x="114" y="133"/>
                  <a:pt x="114" y="133"/>
                  <a:pt x="114" y="133"/>
                </a:cubicBezTo>
                <a:cubicBezTo>
                  <a:pt x="119" y="138"/>
                  <a:pt x="127" y="138"/>
                  <a:pt x="132" y="133"/>
                </a:cubicBezTo>
                <a:cubicBezTo>
                  <a:pt x="137" y="127"/>
                  <a:pt x="137" y="119"/>
                  <a:pt x="132" y="114"/>
                </a:cubicBezTo>
                <a:cubicBezTo>
                  <a:pt x="47" y="29"/>
                  <a:pt x="47" y="29"/>
                  <a:pt x="47" y="29"/>
                </a:cubicBezTo>
                <a:cubicBezTo>
                  <a:pt x="65" y="10"/>
                  <a:pt x="65" y="10"/>
                  <a:pt x="65" y="10"/>
                </a:cubicBezTo>
                <a:lnTo>
                  <a:pt x="0" y="0"/>
                </a:lnTo>
                <a:close/>
              </a:path>
            </a:pathLst>
          </a:custGeom>
          <a:solidFill>
            <a:schemeClr val="tx1">
              <a:lumMod val="85000"/>
              <a:lumOff val="15000"/>
            </a:schemeClr>
          </a:solidFill>
          <a:ln>
            <a:noFill/>
          </a:ln>
          <a:extLst/>
        </p:spPr>
        <p:txBody>
          <a:bodyPr/>
          <a:lstStyle/>
          <a:p>
            <a:endParaRPr altLang="en-US" lang="zh-CN"/>
          </a:p>
        </p:txBody>
      </p:sp>
      <p:sp>
        <p:nvSpPr>
          <p:cNvPr id="23" name="Freeform 14"/>
          <p:cNvSpPr>
            <a:spLocks noChangeArrowheads="1"/>
          </p:cNvSpPr>
          <p:nvPr/>
        </p:nvSpPr>
        <p:spPr bwMode="auto">
          <a:xfrm>
            <a:off x="10109008" y="4838332"/>
            <a:ext cx="515937" cy="517525"/>
          </a:xfrm>
          <a:custGeom>
            <a:gdLst>
              <a:gd fmla="*/ 0 w 137" name="T0"/>
              <a:gd fmla="*/ 517525 h 137" name="T1"/>
              <a:gd fmla="*/ 244788 w 137" name="T2"/>
              <a:gd fmla="*/ 483527 h 137" name="T3"/>
              <a:gd fmla="*/ 177000 w 137" name="T4"/>
              <a:gd fmla="*/ 411753 h 137" name="T5"/>
              <a:gd fmla="*/ 497107 w 137" name="T6"/>
              <a:gd fmla="*/ 90661 h 137" name="T7"/>
              <a:gd fmla="*/ 497107 w 137" name="T8"/>
              <a:gd fmla="*/ 18888 h 137" name="T9"/>
              <a:gd fmla="*/ 429320 w 137" name="T10"/>
              <a:gd fmla="*/ 18888 h 137" name="T11"/>
              <a:gd fmla="*/ 105447 w 137" name="T12"/>
              <a:gd fmla="*/ 343757 h 137" name="T13"/>
              <a:gd fmla="*/ 37660 w 137" name="T14"/>
              <a:gd fmla="*/ 271984 h 137" name="T15"/>
              <a:gd fmla="*/ 0 w 137" name="T16"/>
              <a:gd fmla="*/ 517525 h 137"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37" name="T27"/>
              <a:gd fmla="*/ 0 h 137" name="T28"/>
              <a:gd fmla="*/ 137 w 137" name="T29"/>
              <a:gd fmla="*/ 137 h 137"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37" w="137">
                <a:moveTo>
                  <a:pt x="0" y="137"/>
                </a:moveTo>
                <a:cubicBezTo>
                  <a:pt x="65" y="128"/>
                  <a:pt x="65" y="128"/>
                  <a:pt x="65" y="128"/>
                </a:cubicBezTo>
                <a:cubicBezTo>
                  <a:pt x="47" y="109"/>
                  <a:pt x="47" y="109"/>
                  <a:pt x="47" y="109"/>
                </a:cubicBezTo>
                <a:cubicBezTo>
                  <a:pt x="132" y="24"/>
                  <a:pt x="132" y="24"/>
                  <a:pt x="132" y="24"/>
                </a:cubicBezTo>
                <a:cubicBezTo>
                  <a:pt x="137" y="19"/>
                  <a:pt x="137" y="10"/>
                  <a:pt x="132" y="5"/>
                </a:cubicBezTo>
                <a:cubicBezTo>
                  <a:pt x="127" y="0"/>
                  <a:pt x="119" y="0"/>
                  <a:pt x="114" y="5"/>
                </a:cubicBezTo>
                <a:cubicBezTo>
                  <a:pt x="28" y="91"/>
                  <a:pt x="28" y="91"/>
                  <a:pt x="28" y="91"/>
                </a:cubicBezTo>
                <a:cubicBezTo>
                  <a:pt x="10" y="72"/>
                  <a:pt x="10" y="72"/>
                  <a:pt x="10" y="72"/>
                </a:cubicBezTo>
                <a:lnTo>
                  <a:pt x="0" y="137"/>
                </a:lnTo>
                <a:close/>
              </a:path>
            </a:pathLst>
          </a:custGeom>
          <a:solidFill>
            <a:schemeClr val="tx1">
              <a:lumMod val="85000"/>
              <a:lumOff val="15000"/>
            </a:schemeClr>
          </a:solidFill>
          <a:ln>
            <a:noFill/>
          </a:ln>
          <a:extLst/>
        </p:spPr>
        <p:txBody>
          <a:bodyPr/>
          <a:lstStyle/>
          <a:p>
            <a:endParaRPr altLang="en-US" lang="zh-CN"/>
          </a:p>
        </p:txBody>
      </p:sp>
      <p:sp>
        <p:nvSpPr>
          <p:cNvPr id="24" name="Freeform 12"/>
          <p:cNvSpPr>
            <a:spLocks noChangeArrowheads="1"/>
          </p:cNvSpPr>
          <p:nvPr/>
        </p:nvSpPr>
        <p:spPr bwMode="auto">
          <a:xfrm rot="18991020">
            <a:off x="8678670" y="4577982"/>
            <a:ext cx="514350" cy="520700"/>
          </a:xfrm>
          <a:custGeom>
            <a:gdLst>
              <a:gd fmla="*/ 0 w 137" name="T0"/>
              <a:gd fmla="*/ 0 h 138" name="T1"/>
              <a:gd fmla="*/ 37544 w 137" name="T2"/>
              <a:gd fmla="*/ 245257 h 138" name="T3"/>
              <a:gd fmla="*/ 105123 w 137" name="T4"/>
              <a:gd fmla="*/ 177340 h 138" name="T5"/>
              <a:gd fmla="*/ 427999 w 137" name="T6"/>
              <a:gd fmla="*/ 501834 h 138" name="T7"/>
              <a:gd fmla="*/ 495578 w 137" name="T8"/>
              <a:gd fmla="*/ 501834 h 138" name="T9"/>
              <a:gd fmla="*/ 495578 w 137" name="T10"/>
              <a:gd fmla="*/ 430143 h 138" name="T11"/>
              <a:gd fmla="*/ 176456 w 137" name="T12"/>
              <a:gd fmla="*/ 109422 h 138" name="T13"/>
              <a:gd fmla="*/ 244035 w 137" name="T14"/>
              <a:gd fmla="*/ 37732 h 138" name="T15"/>
              <a:gd fmla="*/ 0 w 137" name="T16"/>
              <a:gd fmla="*/ 0 h 13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37" name="T27"/>
              <a:gd fmla="*/ 0 h 138" name="T28"/>
              <a:gd fmla="*/ 137 w 137" name="T29"/>
              <a:gd fmla="*/ 138 h 13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38" w="137">
                <a:moveTo>
                  <a:pt x="0" y="0"/>
                </a:moveTo>
                <a:cubicBezTo>
                  <a:pt x="10" y="65"/>
                  <a:pt x="10" y="65"/>
                  <a:pt x="10" y="65"/>
                </a:cubicBezTo>
                <a:cubicBezTo>
                  <a:pt x="28" y="47"/>
                  <a:pt x="28" y="47"/>
                  <a:pt x="28" y="47"/>
                </a:cubicBezTo>
                <a:cubicBezTo>
                  <a:pt x="114" y="133"/>
                  <a:pt x="114" y="133"/>
                  <a:pt x="114" y="133"/>
                </a:cubicBezTo>
                <a:cubicBezTo>
                  <a:pt x="119" y="138"/>
                  <a:pt x="127" y="138"/>
                  <a:pt x="132" y="133"/>
                </a:cubicBezTo>
                <a:cubicBezTo>
                  <a:pt x="137" y="127"/>
                  <a:pt x="137" y="119"/>
                  <a:pt x="132" y="114"/>
                </a:cubicBezTo>
                <a:cubicBezTo>
                  <a:pt x="47" y="29"/>
                  <a:pt x="47" y="29"/>
                  <a:pt x="47" y="29"/>
                </a:cubicBezTo>
                <a:cubicBezTo>
                  <a:pt x="65" y="10"/>
                  <a:pt x="65" y="10"/>
                  <a:pt x="65" y="10"/>
                </a:cubicBezTo>
                <a:lnTo>
                  <a:pt x="0" y="0"/>
                </a:lnTo>
                <a:close/>
              </a:path>
            </a:pathLst>
          </a:custGeom>
          <a:solidFill>
            <a:schemeClr val="tx1">
              <a:lumMod val="85000"/>
              <a:lumOff val="15000"/>
            </a:schemeClr>
          </a:solidFill>
          <a:ln>
            <a:noFill/>
          </a:ln>
          <a:extLst/>
        </p:spPr>
        <p:txBody>
          <a:bodyPr/>
          <a:lstStyle/>
          <a:p>
            <a:endParaRPr altLang="en-US" lang="zh-CN"/>
          </a:p>
        </p:txBody>
      </p:sp>
      <p:grpSp>
        <p:nvGrpSpPr>
          <p:cNvPr id="25" name="Group 25"/>
          <p:cNvGrpSpPr/>
          <p:nvPr/>
        </p:nvGrpSpPr>
        <p:grpSpPr>
          <a:xfrm>
            <a:off x="1053908" y="3425457"/>
            <a:ext cx="1722437" cy="2828925"/>
            <a:chExt cx="1722438" cy="2830512"/>
          </a:xfrm>
        </p:grpSpPr>
        <p:sp>
          <p:nvSpPr>
            <p:cNvPr id="26" name="AutoShape 3"/>
            <p:cNvSpPr>
              <a:spLocks noChangeArrowheads="1" noChangeAspect="1" noTextEdit="1"/>
            </p:cNvSpPr>
            <p:nvPr/>
          </p:nvSpPr>
          <p:spPr bwMode="auto">
            <a:xfrm>
              <a:off x="0" y="0"/>
              <a:ext cx="1697038" cy="28051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a:lstStyle/>
            <a:p>
              <a:endParaRPr altLang="en-US" lang="zh-CN"/>
            </a:p>
          </p:txBody>
        </p:sp>
        <p:sp>
          <p:nvSpPr>
            <p:cNvPr id="27" name="Freeform 5"/>
            <p:cNvSpPr>
              <a:spLocks noChangeArrowheads="1"/>
            </p:cNvSpPr>
            <p:nvPr/>
          </p:nvSpPr>
          <p:spPr bwMode="auto">
            <a:xfrm>
              <a:off x="1458913" y="398462"/>
              <a:ext cx="263525" cy="274637"/>
            </a:xfrm>
            <a:custGeom>
              <a:gdLst>
                <a:gd fmla="*/ 12549 w 21" name="T0"/>
                <a:gd fmla="*/ 262154 h 22" name="T1"/>
                <a:gd fmla="*/ 62744 w 21" name="T2"/>
                <a:gd fmla="*/ 274637 h 22" name="T3"/>
                <a:gd fmla="*/ 163135 w 21" name="T4"/>
                <a:gd fmla="*/ 199736 h 22" name="T5"/>
                <a:gd fmla="*/ 188232 w 21" name="T6"/>
                <a:gd fmla="*/ 162286 h 22" name="T7"/>
                <a:gd fmla="*/ 213330 w 21" name="T8"/>
                <a:gd fmla="*/ 99868 h 22" name="T9"/>
                <a:gd fmla="*/ 200781 w 21" name="T10"/>
                <a:gd fmla="*/ 112352 h 22" name="T11"/>
                <a:gd fmla="*/ 213330 w 21" name="T12"/>
                <a:gd fmla="*/ 74901 h 22" name="T13"/>
                <a:gd fmla="*/ 250976 w 21" name="T14"/>
                <a:gd fmla="*/ 0 h 22" name="T15"/>
                <a:gd fmla="*/ 225879 w 21" name="T16"/>
                <a:gd fmla="*/ 12484 h 22" name="T17"/>
                <a:gd fmla="*/ 213330 w 21" name="T18"/>
                <a:gd fmla="*/ 12484 h 22" name="T19"/>
                <a:gd fmla="*/ 163135 w 21" name="T20"/>
                <a:gd fmla="*/ 49934 h 22" name="T21"/>
                <a:gd fmla="*/ 125488 w 21" name="T22"/>
                <a:gd fmla="*/ 124835 h 22" name="T23"/>
                <a:gd fmla="*/ 50195 w 21" name="T24"/>
                <a:gd fmla="*/ 174769 h 22" name="T25"/>
                <a:gd fmla="*/ 0 w 21" name="T26"/>
                <a:gd fmla="*/ 187253 h 22" name="T27"/>
                <a:gd fmla="*/ 12549 w 21" name="T28"/>
                <a:gd fmla="*/ 262154 h 22"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21" name="T45"/>
                <a:gd fmla="*/ 0 h 22" name="T46"/>
                <a:gd fmla="*/ 21 w 21" name="T47"/>
                <a:gd fmla="*/ 22 h 22"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22" w="21">
                  <a:moveTo>
                    <a:pt x="1" y="21"/>
                  </a:moveTo>
                  <a:cubicBezTo>
                    <a:pt x="1" y="21"/>
                    <a:pt x="4" y="22"/>
                    <a:pt x="5" y="22"/>
                  </a:cubicBezTo>
                  <a:cubicBezTo>
                    <a:pt x="6" y="21"/>
                    <a:pt x="13" y="16"/>
                    <a:pt x="13" y="16"/>
                  </a:cubicBezTo>
                  <a:cubicBezTo>
                    <a:pt x="13" y="16"/>
                    <a:pt x="14" y="14"/>
                    <a:pt x="15" y="13"/>
                  </a:cubicBezTo>
                  <a:cubicBezTo>
                    <a:pt x="16" y="12"/>
                    <a:pt x="19" y="9"/>
                    <a:pt x="17" y="8"/>
                  </a:cubicBezTo>
                  <a:cubicBezTo>
                    <a:pt x="16" y="9"/>
                    <a:pt x="16" y="9"/>
                    <a:pt x="16" y="9"/>
                  </a:cubicBezTo>
                  <a:cubicBezTo>
                    <a:pt x="16" y="9"/>
                    <a:pt x="16" y="7"/>
                    <a:pt x="17" y="6"/>
                  </a:cubicBezTo>
                  <a:cubicBezTo>
                    <a:pt x="17" y="6"/>
                    <a:pt x="21" y="2"/>
                    <a:pt x="20" y="0"/>
                  </a:cubicBezTo>
                  <a:cubicBezTo>
                    <a:pt x="20" y="0"/>
                    <a:pt x="19" y="0"/>
                    <a:pt x="18" y="1"/>
                  </a:cubicBezTo>
                  <a:cubicBezTo>
                    <a:pt x="18" y="1"/>
                    <a:pt x="17" y="1"/>
                    <a:pt x="17" y="1"/>
                  </a:cubicBezTo>
                  <a:cubicBezTo>
                    <a:pt x="15" y="2"/>
                    <a:pt x="14" y="4"/>
                    <a:pt x="13" y="4"/>
                  </a:cubicBezTo>
                  <a:cubicBezTo>
                    <a:pt x="12" y="6"/>
                    <a:pt x="10" y="9"/>
                    <a:pt x="10" y="10"/>
                  </a:cubicBezTo>
                  <a:cubicBezTo>
                    <a:pt x="9" y="10"/>
                    <a:pt x="6" y="12"/>
                    <a:pt x="4" y="14"/>
                  </a:cubicBezTo>
                  <a:cubicBezTo>
                    <a:pt x="1" y="16"/>
                    <a:pt x="0" y="15"/>
                    <a:pt x="0" y="15"/>
                  </a:cubicBezTo>
                  <a:cubicBezTo>
                    <a:pt x="0" y="15"/>
                    <a:pt x="0" y="19"/>
                    <a:pt x="1" y="21"/>
                  </a:cubicBezTo>
                  <a:close/>
                </a:path>
              </a:pathLst>
            </a:custGeom>
            <a:solidFill>
              <a:srgbClr val="F1B15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28" name="Freeform 6"/>
            <p:cNvSpPr>
              <a:spLocks noChangeArrowheads="1"/>
            </p:cNvSpPr>
            <p:nvPr/>
          </p:nvSpPr>
          <p:spPr bwMode="auto">
            <a:xfrm>
              <a:off x="1471613" y="398462"/>
              <a:ext cx="250825" cy="274637"/>
            </a:xfrm>
            <a:custGeom>
              <a:gdLst>
                <a:gd fmla="*/ 238284 w 20" name="T0"/>
                <a:gd fmla="*/ 0 h 22" name="T1"/>
                <a:gd fmla="*/ 225743 w 20" name="T2"/>
                <a:gd fmla="*/ 0 h 22" name="T3"/>
                <a:gd fmla="*/ 188119 w 20" name="T4"/>
                <a:gd fmla="*/ 74901 h 22" name="T5"/>
                <a:gd fmla="*/ 163036 w 20" name="T6"/>
                <a:gd fmla="*/ 124835 h 22" name="T7"/>
                <a:gd fmla="*/ 188119 w 20" name="T8"/>
                <a:gd fmla="*/ 124835 h 22" name="T9"/>
                <a:gd fmla="*/ 137954 w 20" name="T10"/>
                <a:gd fmla="*/ 199736 h 22" name="T11"/>
                <a:gd fmla="*/ 62706 w 20" name="T12"/>
                <a:gd fmla="*/ 249670 h 22" name="T13"/>
                <a:gd fmla="*/ 12541 w 20" name="T14"/>
                <a:gd fmla="*/ 237187 h 22" name="T15"/>
                <a:gd fmla="*/ 0 w 20" name="T16"/>
                <a:gd fmla="*/ 262154 h 22" name="T17"/>
                <a:gd fmla="*/ 0 w 20" name="T18"/>
                <a:gd fmla="*/ 262154 h 22" name="T19"/>
                <a:gd fmla="*/ 50165 w 20" name="T20"/>
                <a:gd fmla="*/ 274637 h 22" name="T21"/>
                <a:gd fmla="*/ 150495 w 20" name="T22"/>
                <a:gd fmla="*/ 199736 h 22" name="T23"/>
                <a:gd fmla="*/ 175578 w 20" name="T24"/>
                <a:gd fmla="*/ 162286 h 22" name="T25"/>
                <a:gd fmla="*/ 200660 w 20" name="T26"/>
                <a:gd fmla="*/ 99868 h 22" name="T27"/>
                <a:gd fmla="*/ 188119 w 20" name="T28"/>
                <a:gd fmla="*/ 112352 h 22" name="T29"/>
                <a:gd fmla="*/ 200660 w 20" name="T30"/>
                <a:gd fmla="*/ 74901 h 22" name="T31"/>
                <a:gd fmla="*/ 238284 w 20" name="T32"/>
                <a:gd fmla="*/ 0 h 22"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20" name="T51"/>
                <a:gd fmla="*/ 0 h 22" name="T52"/>
                <a:gd fmla="*/ 20 w 20" name="T53"/>
                <a:gd fmla="*/ 22 h 22"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 w="20">
                  <a:moveTo>
                    <a:pt x="19" y="0"/>
                  </a:moveTo>
                  <a:cubicBezTo>
                    <a:pt x="19" y="0"/>
                    <a:pt x="18" y="0"/>
                    <a:pt x="18" y="0"/>
                  </a:cubicBezTo>
                  <a:cubicBezTo>
                    <a:pt x="19" y="2"/>
                    <a:pt x="15" y="6"/>
                    <a:pt x="15" y="6"/>
                  </a:cubicBezTo>
                  <a:cubicBezTo>
                    <a:pt x="13" y="10"/>
                    <a:pt x="13" y="10"/>
                    <a:pt x="13" y="10"/>
                  </a:cubicBezTo>
                  <a:cubicBezTo>
                    <a:pt x="13" y="10"/>
                    <a:pt x="15" y="9"/>
                    <a:pt x="15" y="10"/>
                  </a:cubicBezTo>
                  <a:cubicBezTo>
                    <a:pt x="14" y="11"/>
                    <a:pt x="11" y="16"/>
                    <a:pt x="11" y="16"/>
                  </a:cubicBezTo>
                  <a:cubicBezTo>
                    <a:pt x="11" y="16"/>
                    <a:pt x="8" y="18"/>
                    <a:pt x="5" y="20"/>
                  </a:cubicBezTo>
                  <a:cubicBezTo>
                    <a:pt x="1" y="22"/>
                    <a:pt x="1" y="19"/>
                    <a:pt x="1" y="19"/>
                  </a:cubicBezTo>
                  <a:cubicBezTo>
                    <a:pt x="0" y="21"/>
                    <a:pt x="0" y="21"/>
                    <a:pt x="0" y="21"/>
                  </a:cubicBezTo>
                  <a:cubicBezTo>
                    <a:pt x="0" y="21"/>
                    <a:pt x="0" y="21"/>
                    <a:pt x="0" y="21"/>
                  </a:cubicBezTo>
                  <a:cubicBezTo>
                    <a:pt x="0" y="21"/>
                    <a:pt x="3" y="22"/>
                    <a:pt x="4" y="22"/>
                  </a:cubicBezTo>
                  <a:cubicBezTo>
                    <a:pt x="5" y="21"/>
                    <a:pt x="12" y="16"/>
                    <a:pt x="12" y="16"/>
                  </a:cubicBezTo>
                  <a:cubicBezTo>
                    <a:pt x="12" y="16"/>
                    <a:pt x="13" y="14"/>
                    <a:pt x="14" y="13"/>
                  </a:cubicBezTo>
                  <a:cubicBezTo>
                    <a:pt x="15" y="12"/>
                    <a:pt x="18" y="9"/>
                    <a:pt x="16" y="8"/>
                  </a:cubicBezTo>
                  <a:cubicBezTo>
                    <a:pt x="15" y="9"/>
                    <a:pt x="15" y="9"/>
                    <a:pt x="15" y="9"/>
                  </a:cubicBezTo>
                  <a:cubicBezTo>
                    <a:pt x="15" y="9"/>
                    <a:pt x="15" y="7"/>
                    <a:pt x="16" y="6"/>
                  </a:cubicBezTo>
                  <a:cubicBezTo>
                    <a:pt x="16" y="6"/>
                    <a:pt x="20" y="2"/>
                    <a:pt x="19" y="0"/>
                  </a:cubicBezTo>
                  <a:close/>
                </a:path>
              </a:pathLst>
            </a:custGeom>
            <a:solidFill>
              <a:srgbClr val="E99D5A"/>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29" name="Freeform 7"/>
            <p:cNvSpPr>
              <a:spLocks noChangeArrowheads="1"/>
            </p:cNvSpPr>
            <p:nvPr/>
          </p:nvSpPr>
          <p:spPr bwMode="auto">
            <a:xfrm>
              <a:off x="1597025" y="498475"/>
              <a:ext cx="61913" cy="61912"/>
            </a:xfrm>
            <a:custGeom>
              <a:gdLst>
                <a:gd fmla="*/ 0 w 5" name="T0"/>
                <a:gd fmla="*/ 61912 h 5" name="T1"/>
                <a:gd fmla="*/ 61913 w 5" name="T2"/>
                <a:gd fmla="*/ 24765 h 5" name="T3"/>
                <a:gd fmla="*/ 49530 w 5" name="T4"/>
                <a:gd fmla="*/ 0 h 5" name="T5"/>
                <a:gd fmla="*/ 0 w 5" name="T6"/>
                <a:gd fmla="*/ 61912 h 5" name="T7"/>
                <a:gd fmla="*/ 0 60000 65536" name="T8"/>
                <a:gd fmla="*/ 0 60000 65536" name="T9"/>
                <a:gd fmla="*/ 0 60000 65536" name="T10"/>
                <a:gd fmla="*/ 0 60000 65536" name="T11"/>
                <a:gd fmla="*/ 0 w 5" name="T12"/>
                <a:gd fmla="*/ 0 h 5" name="T13"/>
                <a:gd fmla="*/ 5 w 5" name="T14"/>
                <a:gd fmla="*/ 5 h 5" name="T15"/>
              </a:gdLst>
              <a:cxnLst>
                <a:cxn ang="T8">
                  <a:pos x="T0" y="T1"/>
                </a:cxn>
                <a:cxn ang="T9">
                  <a:pos x="T2" y="T3"/>
                </a:cxn>
                <a:cxn ang="T10">
                  <a:pos x="T4" y="T5"/>
                </a:cxn>
                <a:cxn ang="T11">
                  <a:pos x="T6" y="T7"/>
                </a:cxn>
              </a:cxnLst>
              <a:rect b="T15" l="T12" r="T14" t="T13"/>
              <a:pathLst>
                <a:path h="5" w="5">
                  <a:moveTo>
                    <a:pt x="0" y="5"/>
                  </a:moveTo>
                  <a:cubicBezTo>
                    <a:pt x="0" y="5"/>
                    <a:pt x="3" y="2"/>
                    <a:pt x="5" y="2"/>
                  </a:cubicBezTo>
                  <a:cubicBezTo>
                    <a:pt x="4" y="0"/>
                    <a:pt x="4" y="0"/>
                    <a:pt x="4" y="0"/>
                  </a:cubicBezTo>
                  <a:cubicBezTo>
                    <a:pt x="4" y="0"/>
                    <a:pt x="1" y="4"/>
                    <a:pt x="0" y="5"/>
                  </a:cubicBezTo>
                  <a:close/>
                </a:path>
              </a:pathLst>
            </a:custGeom>
            <a:solidFill>
              <a:srgbClr val="E99D5A"/>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0" name="Freeform 8"/>
            <p:cNvSpPr>
              <a:spLocks noChangeArrowheads="1"/>
            </p:cNvSpPr>
            <p:nvPr/>
          </p:nvSpPr>
          <p:spPr bwMode="auto">
            <a:xfrm>
              <a:off x="1609725" y="423862"/>
              <a:ext cx="74613" cy="74612"/>
            </a:xfrm>
            <a:custGeom>
              <a:gdLst>
                <a:gd fmla="*/ 0 w 6" name="T0"/>
                <a:gd fmla="*/ 74612 h 6" name="T1"/>
                <a:gd fmla="*/ 24871 w 6" name="T2"/>
                <a:gd fmla="*/ 37306 h 6" name="T3"/>
                <a:gd fmla="*/ 74613 w 6" name="T4"/>
                <a:gd fmla="*/ 0 h 6" name="T5"/>
                <a:gd fmla="*/ 24871 w 6" name="T6"/>
                <a:gd fmla="*/ 37306 h 6" name="T7"/>
                <a:gd fmla="*/ 0 w 6" name="T8"/>
                <a:gd fmla="*/ 74612 h 6" name="T9"/>
                <a:gd fmla="*/ 0 60000 65536" name="T10"/>
                <a:gd fmla="*/ 0 60000 65536" name="T11"/>
                <a:gd fmla="*/ 0 60000 65536" name="T12"/>
                <a:gd fmla="*/ 0 60000 65536" name="T13"/>
                <a:gd fmla="*/ 0 60000 65536" name="T14"/>
                <a:gd fmla="*/ 0 w 6" name="T15"/>
                <a:gd fmla="*/ 0 h 6" name="T16"/>
                <a:gd fmla="*/ 6 w 6" name="T17"/>
                <a:gd fmla="*/ 6 h 6" name="T18"/>
              </a:gdLst>
              <a:cxnLst>
                <a:cxn ang="T10">
                  <a:pos x="T0" y="T1"/>
                </a:cxn>
                <a:cxn ang="T11">
                  <a:pos x="T2" y="T3"/>
                </a:cxn>
                <a:cxn ang="T12">
                  <a:pos x="T4" y="T5"/>
                </a:cxn>
                <a:cxn ang="T13">
                  <a:pos x="T6" y="T7"/>
                </a:cxn>
                <a:cxn ang="T14">
                  <a:pos x="T8" y="T9"/>
                </a:cxn>
              </a:cxnLst>
              <a:rect b="T18" l="T15" r="T17" t="T16"/>
              <a:pathLst>
                <a:path h="6" w="6">
                  <a:moveTo>
                    <a:pt x="0" y="6"/>
                  </a:moveTo>
                  <a:cubicBezTo>
                    <a:pt x="0" y="6"/>
                    <a:pt x="2" y="3"/>
                    <a:pt x="2" y="3"/>
                  </a:cubicBezTo>
                  <a:cubicBezTo>
                    <a:pt x="3" y="3"/>
                    <a:pt x="6" y="0"/>
                    <a:pt x="6" y="0"/>
                  </a:cubicBezTo>
                  <a:cubicBezTo>
                    <a:pt x="2" y="3"/>
                    <a:pt x="2" y="3"/>
                    <a:pt x="2" y="3"/>
                  </a:cubicBezTo>
                  <a:lnTo>
                    <a:pt x="0" y="6"/>
                  </a:lnTo>
                  <a:close/>
                </a:path>
              </a:pathLst>
            </a:custGeom>
            <a:solidFill>
              <a:srgbClr val="E99D5A"/>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1" name="Freeform 9"/>
            <p:cNvSpPr>
              <a:spLocks noChangeArrowheads="1"/>
            </p:cNvSpPr>
            <p:nvPr/>
          </p:nvSpPr>
          <p:spPr bwMode="auto">
            <a:xfrm>
              <a:off x="1508125" y="534987"/>
              <a:ext cx="63500" cy="150812"/>
            </a:xfrm>
            <a:custGeom>
              <a:gdLst>
                <a:gd fmla="*/ 38100 w 5" name="T0"/>
                <a:gd fmla="*/ 0 h 12" name="T1"/>
                <a:gd fmla="*/ 0 w 5" name="T2"/>
                <a:gd fmla="*/ 25135 h 12" name="T3"/>
                <a:gd fmla="*/ 38100 w 5" name="T4"/>
                <a:gd fmla="*/ 150812 h 12" name="T5"/>
                <a:gd fmla="*/ 38100 w 5" name="T6"/>
                <a:gd fmla="*/ 0 h 12" name="T7"/>
                <a:gd fmla="*/ 0 60000 65536" name="T8"/>
                <a:gd fmla="*/ 0 60000 65536" name="T9"/>
                <a:gd fmla="*/ 0 60000 65536" name="T10"/>
                <a:gd fmla="*/ 0 60000 65536" name="T11"/>
                <a:gd fmla="*/ 0 w 5" name="T12"/>
                <a:gd fmla="*/ 0 h 12" name="T13"/>
                <a:gd fmla="*/ 5 w 5" name="T14"/>
                <a:gd fmla="*/ 12 h 12" name="T15"/>
              </a:gdLst>
              <a:cxnLst>
                <a:cxn ang="T8">
                  <a:pos x="T0" y="T1"/>
                </a:cxn>
                <a:cxn ang="T9">
                  <a:pos x="T2" y="T3"/>
                </a:cxn>
                <a:cxn ang="T10">
                  <a:pos x="T4" y="T5"/>
                </a:cxn>
                <a:cxn ang="T11">
                  <a:pos x="T6" y="T7"/>
                </a:cxn>
              </a:cxnLst>
              <a:rect b="T15" l="T12" r="T14" t="T13"/>
              <a:pathLst>
                <a:path h="12" w="5">
                  <a:moveTo>
                    <a:pt x="3" y="0"/>
                  </a:moveTo>
                  <a:cubicBezTo>
                    <a:pt x="0" y="2"/>
                    <a:pt x="0" y="2"/>
                    <a:pt x="0" y="2"/>
                  </a:cubicBezTo>
                  <a:cubicBezTo>
                    <a:pt x="3" y="12"/>
                    <a:pt x="3" y="12"/>
                    <a:pt x="3" y="12"/>
                  </a:cubicBezTo>
                  <a:cubicBezTo>
                    <a:pt x="3" y="12"/>
                    <a:pt x="5" y="5"/>
                    <a:pt x="3" y="0"/>
                  </a:cubicBezTo>
                  <a:close/>
                </a:path>
              </a:pathLst>
            </a:custGeom>
            <a:solidFill>
              <a:srgbClr val="BABABA"/>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2" name="Freeform 10"/>
            <p:cNvSpPr>
              <a:spLocks noChangeArrowheads="1"/>
            </p:cNvSpPr>
            <p:nvPr/>
          </p:nvSpPr>
          <p:spPr bwMode="auto">
            <a:xfrm>
              <a:off x="125413" y="1308100"/>
              <a:ext cx="138113" cy="212725"/>
            </a:xfrm>
            <a:custGeom>
              <a:gdLst>
                <a:gd fmla="*/ 0 w 11" name="T0"/>
                <a:gd fmla="*/ 0 h 17" name="T1"/>
                <a:gd fmla="*/ 0 w 11" name="T2"/>
                <a:gd fmla="*/ 175185 h 17" name="T3"/>
                <a:gd fmla="*/ 138113 w 11" name="T4"/>
                <a:gd fmla="*/ 212725 h 17" name="T5"/>
                <a:gd fmla="*/ 75334 w 11" name="T6"/>
                <a:gd fmla="*/ 0 h 17" name="T7"/>
                <a:gd fmla="*/ 0 w 11" name="T8"/>
                <a:gd fmla="*/ 0 h 17" name="T9"/>
                <a:gd fmla="*/ 0 60000 65536" name="T10"/>
                <a:gd fmla="*/ 0 60000 65536" name="T11"/>
                <a:gd fmla="*/ 0 60000 65536" name="T12"/>
                <a:gd fmla="*/ 0 60000 65536" name="T13"/>
                <a:gd fmla="*/ 0 60000 65536" name="T14"/>
                <a:gd fmla="*/ 0 w 11" name="T15"/>
                <a:gd fmla="*/ 0 h 17" name="T16"/>
                <a:gd fmla="*/ 11 w 11" name="T17"/>
                <a:gd fmla="*/ 17 h 17" name="T18"/>
              </a:gdLst>
              <a:cxnLst>
                <a:cxn ang="T10">
                  <a:pos x="T0" y="T1"/>
                </a:cxn>
                <a:cxn ang="T11">
                  <a:pos x="T2" y="T3"/>
                </a:cxn>
                <a:cxn ang="T12">
                  <a:pos x="T4" y="T5"/>
                </a:cxn>
                <a:cxn ang="T13">
                  <a:pos x="T6" y="T7"/>
                </a:cxn>
                <a:cxn ang="T14">
                  <a:pos x="T8" y="T9"/>
                </a:cxn>
              </a:cxnLst>
              <a:rect b="T18" l="T15" r="T17" t="T16"/>
              <a:pathLst>
                <a:path h="17" w="11">
                  <a:moveTo>
                    <a:pt x="0" y="0"/>
                  </a:moveTo>
                  <a:cubicBezTo>
                    <a:pt x="0" y="0"/>
                    <a:pt x="0" y="13"/>
                    <a:pt x="0" y="14"/>
                  </a:cubicBezTo>
                  <a:cubicBezTo>
                    <a:pt x="1" y="16"/>
                    <a:pt x="11" y="17"/>
                    <a:pt x="11" y="17"/>
                  </a:cubicBezTo>
                  <a:cubicBezTo>
                    <a:pt x="6" y="0"/>
                    <a:pt x="6" y="0"/>
                    <a:pt x="6" y="0"/>
                  </a:cubicBezTo>
                  <a:lnTo>
                    <a:pt x="0" y="0"/>
                  </a:ln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3" name="Freeform 11"/>
            <p:cNvSpPr>
              <a:spLocks noChangeArrowheads="1"/>
            </p:cNvSpPr>
            <p:nvPr/>
          </p:nvSpPr>
          <p:spPr bwMode="auto">
            <a:xfrm>
              <a:off x="401638" y="249237"/>
              <a:ext cx="201613" cy="236537"/>
            </a:xfrm>
            <a:custGeom>
              <a:gdLst>
                <a:gd fmla="*/ 201613 w 16" name="T0"/>
                <a:gd fmla="*/ 99595 h 19" name="T1"/>
                <a:gd fmla="*/ 189012 w 16" name="T2"/>
                <a:gd fmla="*/ 149392 h 19" name="T3"/>
                <a:gd fmla="*/ 100807 w 16" name="T4"/>
                <a:gd fmla="*/ 236537 h 19" name="T5"/>
                <a:gd fmla="*/ 37802 w 16" name="T6"/>
                <a:gd fmla="*/ 211638 h 19" name="T7"/>
                <a:gd fmla="*/ 12601 w 16" name="T8"/>
                <a:gd fmla="*/ 136942 h 19" name="T9"/>
                <a:gd fmla="*/ 0 w 16" name="T10"/>
                <a:gd fmla="*/ 24899 h 19" name="T11"/>
                <a:gd fmla="*/ 201613 w 16" name="T12"/>
                <a:gd fmla="*/ 99595 h 19" name="T13"/>
                <a:gd fmla="*/ 0 60000 65536" name="T14"/>
                <a:gd fmla="*/ 0 60000 65536" name="T15"/>
                <a:gd fmla="*/ 0 60000 65536" name="T16"/>
                <a:gd fmla="*/ 0 60000 65536" name="T17"/>
                <a:gd fmla="*/ 0 60000 65536" name="T18"/>
                <a:gd fmla="*/ 0 60000 65536" name="T19"/>
                <a:gd fmla="*/ 0 60000 65536" name="T20"/>
                <a:gd fmla="*/ 0 w 16" name="T21"/>
                <a:gd fmla="*/ 0 h 19" name="T22"/>
                <a:gd fmla="*/ 16 w 16" name="T23"/>
                <a:gd fmla="*/ 19 h 1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19" w="16">
                  <a:moveTo>
                    <a:pt x="16" y="8"/>
                  </a:moveTo>
                  <a:cubicBezTo>
                    <a:pt x="15" y="12"/>
                    <a:pt x="15" y="12"/>
                    <a:pt x="15" y="12"/>
                  </a:cubicBezTo>
                  <a:cubicBezTo>
                    <a:pt x="15" y="12"/>
                    <a:pt x="10" y="18"/>
                    <a:pt x="8" y="19"/>
                  </a:cubicBezTo>
                  <a:cubicBezTo>
                    <a:pt x="7" y="19"/>
                    <a:pt x="3" y="17"/>
                    <a:pt x="3" y="17"/>
                  </a:cubicBezTo>
                  <a:cubicBezTo>
                    <a:pt x="1" y="11"/>
                    <a:pt x="1" y="11"/>
                    <a:pt x="1" y="11"/>
                  </a:cubicBezTo>
                  <a:cubicBezTo>
                    <a:pt x="1" y="11"/>
                    <a:pt x="1" y="5"/>
                    <a:pt x="0" y="2"/>
                  </a:cubicBezTo>
                  <a:cubicBezTo>
                    <a:pt x="0" y="0"/>
                    <a:pt x="12" y="7"/>
                    <a:pt x="16" y="8"/>
                  </a:cubicBezTo>
                  <a:close/>
                </a:path>
              </a:pathLst>
            </a:custGeom>
            <a:solidFill>
              <a:srgbClr val="D08147"/>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4" name="Freeform 12"/>
            <p:cNvSpPr>
              <a:spLocks noChangeArrowheads="1"/>
            </p:cNvSpPr>
            <p:nvPr/>
          </p:nvSpPr>
          <p:spPr bwMode="auto">
            <a:xfrm>
              <a:off x="427038" y="323850"/>
              <a:ext cx="138113" cy="161925"/>
            </a:xfrm>
            <a:custGeom>
              <a:gdLst>
                <a:gd fmla="*/ 0 w 11" name="T0"/>
                <a:gd fmla="*/ 0 h 13" name="T1"/>
                <a:gd fmla="*/ 50223 w 11" name="T2"/>
                <a:gd fmla="*/ 62279 h 13" name="T3"/>
                <a:gd fmla="*/ 138113 w 11" name="T4"/>
                <a:gd fmla="*/ 112102 h 13" name="T5"/>
                <a:gd fmla="*/ 75334 w 11" name="T6"/>
                <a:gd fmla="*/ 161925 h 13" name="T7"/>
                <a:gd fmla="*/ 12556 w 11" name="T8"/>
                <a:gd fmla="*/ 137013 h 13" name="T9"/>
                <a:gd fmla="*/ 0 w 11" name="T10"/>
                <a:gd fmla="*/ 87190 h 13" name="T11"/>
                <a:gd fmla="*/ 0 w 11" name="T12"/>
                <a:gd fmla="*/ 0 h 13" name="T13"/>
                <a:gd fmla="*/ 0 60000 65536" name="T14"/>
                <a:gd fmla="*/ 0 60000 65536" name="T15"/>
                <a:gd fmla="*/ 0 60000 65536" name="T16"/>
                <a:gd fmla="*/ 0 60000 65536" name="T17"/>
                <a:gd fmla="*/ 0 60000 65536" name="T18"/>
                <a:gd fmla="*/ 0 60000 65536" name="T19"/>
                <a:gd fmla="*/ 0 60000 65536" name="T20"/>
                <a:gd fmla="*/ 0 w 11" name="T21"/>
                <a:gd fmla="*/ 0 h 13" name="T22"/>
                <a:gd fmla="*/ 11 w 11" name="T23"/>
                <a:gd fmla="*/ 13 h 13"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13" w="11">
                  <a:moveTo>
                    <a:pt x="0" y="0"/>
                  </a:moveTo>
                  <a:cubicBezTo>
                    <a:pt x="1" y="0"/>
                    <a:pt x="3" y="4"/>
                    <a:pt x="4" y="5"/>
                  </a:cubicBezTo>
                  <a:cubicBezTo>
                    <a:pt x="4" y="6"/>
                    <a:pt x="8" y="8"/>
                    <a:pt x="11" y="9"/>
                  </a:cubicBezTo>
                  <a:cubicBezTo>
                    <a:pt x="9" y="11"/>
                    <a:pt x="7" y="13"/>
                    <a:pt x="6" y="13"/>
                  </a:cubicBezTo>
                  <a:cubicBezTo>
                    <a:pt x="5" y="13"/>
                    <a:pt x="1" y="11"/>
                    <a:pt x="1" y="11"/>
                  </a:cubicBezTo>
                  <a:cubicBezTo>
                    <a:pt x="0" y="7"/>
                    <a:pt x="0" y="7"/>
                    <a:pt x="0" y="7"/>
                  </a:cubicBezTo>
                  <a:cubicBezTo>
                    <a:pt x="0" y="5"/>
                    <a:pt x="0" y="0"/>
                    <a:pt x="0" y="0"/>
                  </a:cubicBezTo>
                  <a:close/>
                </a:path>
              </a:pathLst>
            </a:custGeom>
            <a:solidFill>
              <a:srgbClr val="E99D5A"/>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5" name="Freeform 13"/>
            <p:cNvSpPr>
              <a:spLocks noChangeArrowheads="1"/>
            </p:cNvSpPr>
            <p:nvPr/>
          </p:nvSpPr>
          <p:spPr bwMode="auto">
            <a:xfrm>
              <a:off x="339725" y="0"/>
              <a:ext cx="301625" cy="285750"/>
            </a:xfrm>
            <a:custGeom>
              <a:gdLst>
                <a:gd fmla="*/ 289057 w 24" name="T0"/>
                <a:gd fmla="*/ 74543 h 23" name="T1"/>
                <a:gd fmla="*/ 301625 w 24" name="T2"/>
                <a:gd fmla="*/ 62120 h 23" name="T3"/>
                <a:gd fmla="*/ 226219 w 24" name="T4"/>
                <a:gd fmla="*/ 0 h 23" name="T5"/>
                <a:gd fmla="*/ 113109 w 24" name="T6"/>
                <a:gd fmla="*/ 0 h 23" name="T7"/>
                <a:gd fmla="*/ 25135 w 24" name="T8"/>
                <a:gd fmla="*/ 74543 h 23" name="T9"/>
                <a:gd fmla="*/ 12568 w 24" name="T10"/>
                <a:gd fmla="*/ 161511 h 23" name="T11"/>
                <a:gd fmla="*/ 50271 w 24" name="T12"/>
                <a:gd fmla="*/ 248478 h 23" name="T13"/>
                <a:gd fmla="*/ 289057 w 24" name="T14"/>
                <a:gd fmla="*/ 74543 h 23" name="T15"/>
                <a:gd fmla="*/ 0 60000 65536" name="T16"/>
                <a:gd fmla="*/ 0 60000 65536" name="T17"/>
                <a:gd fmla="*/ 0 60000 65536" name="T18"/>
                <a:gd fmla="*/ 0 60000 65536" name="T19"/>
                <a:gd fmla="*/ 0 60000 65536" name="T20"/>
                <a:gd fmla="*/ 0 60000 65536" name="T21"/>
                <a:gd fmla="*/ 0 60000 65536" name="T22"/>
                <a:gd fmla="*/ 0 60000 65536" name="T23"/>
                <a:gd fmla="*/ 0 w 24" name="T24"/>
                <a:gd fmla="*/ 0 h 23" name="T25"/>
                <a:gd fmla="*/ 24 w 24" name="T26"/>
                <a:gd fmla="*/ 23 h 23"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3" w="24">
                  <a:moveTo>
                    <a:pt x="23" y="6"/>
                  </a:moveTo>
                  <a:cubicBezTo>
                    <a:pt x="23" y="6"/>
                    <a:pt x="24" y="5"/>
                    <a:pt x="24" y="5"/>
                  </a:cubicBezTo>
                  <a:cubicBezTo>
                    <a:pt x="23" y="4"/>
                    <a:pt x="21" y="0"/>
                    <a:pt x="18" y="0"/>
                  </a:cubicBezTo>
                  <a:cubicBezTo>
                    <a:pt x="15" y="0"/>
                    <a:pt x="9" y="0"/>
                    <a:pt x="9" y="0"/>
                  </a:cubicBezTo>
                  <a:cubicBezTo>
                    <a:pt x="9" y="0"/>
                    <a:pt x="4" y="3"/>
                    <a:pt x="2" y="6"/>
                  </a:cubicBezTo>
                  <a:cubicBezTo>
                    <a:pt x="0" y="9"/>
                    <a:pt x="1" y="13"/>
                    <a:pt x="1" y="13"/>
                  </a:cubicBezTo>
                  <a:cubicBezTo>
                    <a:pt x="1" y="13"/>
                    <a:pt x="0" y="19"/>
                    <a:pt x="4" y="20"/>
                  </a:cubicBezTo>
                  <a:cubicBezTo>
                    <a:pt x="4" y="20"/>
                    <a:pt x="11" y="23"/>
                    <a:pt x="23" y="6"/>
                  </a:cubicBezTo>
                  <a:close/>
                </a:path>
              </a:pathLst>
            </a:custGeom>
            <a:solidFill>
              <a:srgbClr val="121212"/>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6" name="Freeform 14"/>
            <p:cNvSpPr>
              <a:spLocks noChangeArrowheads="1"/>
            </p:cNvSpPr>
            <p:nvPr/>
          </p:nvSpPr>
          <p:spPr bwMode="auto">
            <a:xfrm>
              <a:off x="352425" y="74612"/>
              <a:ext cx="314325" cy="311150"/>
            </a:xfrm>
            <a:custGeom>
              <a:gdLst>
                <a:gd fmla="*/ 264033 w 25" name="T0"/>
                <a:gd fmla="*/ 298704 h 25" name="T1"/>
                <a:gd fmla="*/ 213741 w 25" name="T2"/>
                <a:gd fmla="*/ 311150 h 25" name="T3"/>
                <a:gd fmla="*/ 113157 w 25" name="T4"/>
                <a:gd fmla="*/ 273812 h 25" name="T5"/>
                <a:gd fmla="*/ 75438 w 25" name="T6"/>
                <a:gd fmla="*/ 211582 h 25" name="T7"/>
                <a:gd fmla="*/ 62865 w 25" name="T8"/>
                <a:gd fmla="*/ 211582 h 25" name="T9"/>
                <a:gd fmla="*/ 25146 w 25" name="T10"/>
                <a:gd fmla="*/ 174244 h 25" name="T11"/>
                <a:gd fmla="*/ 25146 w 25" name="T12"/>
                <a:gd fmla="*/ 112014 h 25" name="T13"/>
                <a:gd fmla="*/ 62865 w 25" name="T14"/>
                <a:gd fmla="*/ 124460 h 25" name="T15"/>
                <a:gd fmla="*/ 88011 w 25" name="T16"/>
                <a:gd fmla="*/ 161798 h 25" name="T17"/>
                <a:gd fmla="*/ 100584 w 25" name="T18"/>
                <a:gd fmla="*/ 161798 h 25" name="T19"/>
                <a:gd fmla="*/ 88011 w 25" name="T20"/>
                <a:gd fmla="*/ 124460 h 25" name="T21"/>
                <a:gd fmla="*/ 125730 w 25" name="T22"/>
                <a:gd fmla="*/ 62230 h 25" name="T23"/>
                <a:gd fmla="*/ 113157 w 25" name="T24"/>
                <a:gd fmla="*/ 49784 h 25" name="T25"/>
                <a:gd fmla="*/ 150876 w 25" name="T26"/>
                <a:gd fmla="*/ 0 h 25" name="T27"/>
                <a:gd fmla="*/ 276606 w 25" name="T28"/>
                <a:gd fmla="*/ 0 h 25" name="T29"/>
                <a:gd fmla="*/ 301752 w 25" name="T30"/>
                <a:gd fmla="*/ 87122 h 25" name="T31"/>
                <a:gd fmla="*/ 289179 w 25" name="T32"/>
                <a:gd fmla="*/ 112014 h 25" name="T33"/>
                <a:gd fmla="*/ 301752 w 25" name="T34"/>
                <a:gd fmla="*/ 174244 h 25" name="T35"/>
                <a:gd fmla="*/ 276606 w 25" name="T36"/>
                <a:gd fmla="*/ 261366 h 25" name="T37"/>
                <a:gd fmla="*/ 264033 w 25" name="T38"/>
                <a:gd fmla="*/ 298704 h 25"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25" name="T60"/>
                <a:gd fmla="*/ 0 h 25" name="T61"/>
                <a:gd fmla="*/ 25 w 25" name="T62"/>
                <a:gd fmla="*/ 25 h 25"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5" w="25">
                  <a:moveTo>
                    <a:pt x="21" y="24"/>
                  </a:moveTo>
                  <a:cubicBezTo>
                    <a:pt x="21" y="24"/>
                    <a:pt x="18" y="25"/>
                    <a:pt x="17" y="25"/>
                  </a:cubicBezTo>
                  <a:cubicBezTo>
                    <a:pt x="17" y="25"/>
                    <a:pt x="11" y="25"/>
                    <a:pt x="9" y="22"/>
                  </a:cubicBezTo>
                  <a:cubicBezTo>
                    <a:pt x="7" y="19"/>
                    <a:pt x="6" y="17"/>
                    <a:pt x="6" y="17"/>
                  </a:cubicBezTo>
                  <a:cubicBezTo>
                    <a:pt x="6" y="17"/>
                    <a:pt x="5" y="17"/>
                    <a:pt x="5" y="17"/>
                  </a:cubicBezTo>
                  <a:cubicBezTo>
                    <a:pt x="4" y="17"/>
                    <a:pt x="3" y="14"/>
                    <a:pt x="2" y="14"/>
                  </a:cubicBezTo>
                  <a:cubicBezTo>
                    <a:pt x="2" y="13"/>
                    <a:pt x="0" y="10"/>
                    <a:pt x="2" y="9"/>
                  </a:cubicBezTo>
                  <a:cubicBezTo>
                    <a:pt x="3" y="8"/>
                    <a:pt x="5" y="9"/>
                    <a:pt x="5" y="10"/>
                  </a:cubicBezTo>
                  <a:cubicBezTo>
                    <a:pt x="5" y="10"/>
                    <a:pt x="7" y="13"/>
                    <a:pt x="7" y="13"/>
                  </a:cubicBezTo>
                  <a:cubicBezTo>
                    <a:pt x="8" y="13"/>
                    <a:pt x="8" y="13"/>
                    <a:pt x="8" y="13"/>
                  </a:cubicBezTo>
                  <a:cubicBezTo>
                    <a:pt x="8" y="13"/>
                    <a:pt x="7" y="10"/>
                    <a:pt x="7" y="10"/>
                  </a:cubicBezTo>
                  <a:cubicBezTo>
                    <a:pt x="8" y="9"/>
                    <a:pt x="11" y="6"/>
                    <a:pt x="10" y="5"/>
                  </a:cubicBezTo>
                  <a:cubicBezTo>
                    <a:pt x="10" y="5"/>
                    <a:pt x="9" y="4"/>
                    <a:pt x="9" y="4"/>
                  </a:cubicBezTo>
                  <a:cubicBezTo>
                    <a:pt x="9" y="3"/>
                    <a:pt x="12" y="1"/>
                    <a:pt x="12" y="0"/>
                  </a:cubicBezTo>
                  <a:cubicBezTo>
                    <a:pt x="13" y="0"/>
                    <a:pt x="19" y="0"/>
                    <a:pt x="22" y="0"/>
                  </a:cubicBezTo>
                  <a:cubicBezTo>
                    <a:pt x="22" y="0"/>
                    <a:pt x="24" y="3"/>
                    <a:pt x="24" y="7"/>
                  </a:cubicBezTo>
                  <a:cubicBezTo>
                    <a:pt x="24" y="7"/>
                    <a:pt x="24" y="8"/>
                    <a:pt x="23" y="9"/>
                  </a:cubicBezTo>
                  <a:cubicBezTo>
                    <a:pt x="23" y="9"/>
                    <a:pt x="25" y="11"/>
                    <a:pt x="24" y="14"/>
                  </a:cubicBezTo>
                  <a:cubicBezTo>
                    <a:pt x="24" y="17"/>
                    <a:pt x="22" y="20"/>
                    <a:pt x="22" y="21"/>
                  </a:cubicBezTo>
                  <a:cubicBezTo>
                    <a:pt x="22" y="22"/>
                    <a:pt x="22" y="24"/>
                    <a:pt x="21" y="24"/>
                  </a:cubicBezTo>
                  <a:close/>
                </a:path>
              </a:pathLst>
            </a:custGeom>
            <a:solidFill>
              <a:srgbClr val="F1B15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7" name="Freeform 15"/>
            <p:cNvSpPr>
              <a:spLocks noChangeArrowheads="1"/>
            </p:cNvSpPr>
            <p:nvPr/>
          </p:nvSpPr>
          <p:spPr bwMode="auto">
            <a:xfrm>
              <a:off x="352425" y="74612"/>
              <a:ext cx="276225" cy="311150"/>
            </a:xfrm>
            <a:custGeom>
              <a:gdLst>
                <a:gd fmla="*/ 25111 w 22" name="T0"/>
                <a:gd fmla="*/ 112014 h 25" name="T1"/>
                <a:gd fmla="*/ 62778 w 22" name="T2"/>
                <a:gd fmla="*/ 124460 h 25" name="T3"/>
                <a:gd fmla="*/ 87890 w 22" name="T4"/>
                <a:gd fmla="*/ 161798 h 25" name="T5"/>
                <a:gd fmla="*/ 100445 w 22" name="T6"/>
                <a:gd fmla="*/ 161798 h 25" name="T7"/>
                <a:gd fmla="*/ 87890 w 22" name="T8"/>
                <a:gd fmla="*/ 124460 h 25" name="T9"/>
                <a:gd fmla="*/ 125557 w 22" name="T10"/>
                <a:gd fmla="*/ 62230 h 25" name="T11"/>
                <a:gd fmla="*/ 113001 w 22" name="T12"/>
                <a:gd fmla="*/ 49784 h 25" name="T13"/>
                <a:gd fmla="*/ 150668 w 22" name="T14"/>
                <a:gd fmla="*/ 0 h 25" name="T15"/>
                <a:gd fmla="*/ 163224 w 22" name="T16"/>
                <a:gd fmla="*/ 0 h 25" name="T17"/>
                <a:gd fmla="*/ 200891 w 22" name="T18"/>
                <a:gd fmla="*/ 74676 h 25" name="T19"/>
                <a:gd fmla="*/ 163224 w 22" name="T20"/>
                <a:gd fmla="*/ 87122 h 25" name="T21"/>
                <a:gd fmla="*/ 163224 w 22" name="T22"/>
                <a:gd fmla="*/ 124460 h 25" name="T23"/>
                <a:gd fmla="*/ 138113 w 22" name="T24"/>
                <a:gd fmla="*/ 124460 h 25" name="T25"/>
                <a:gd fmla="*/ 150668 w 22" name="T26"/>
                <a:gd fmla="*/ 186690 h 25" name="T27"/>
                <a:gd fmla="*/ 188335 w 22" name="T28"/>
                <a:gd fmla="*/ 186690 h 25" name="T29"/>
                <a:gd fmla="*/ 175780 w 22" name="T30"/>
                <a:gd fmla="*/ 248920 h 25" name="T31"/>
                <a:gd fmla="*/ 226002 w 22" name="T32"/>
                <a:gd fmla="*/ 298704 h 25" name="T33"/>
                <a:gd fmla="*/ 276225 w 22" name="T34"/>
                <a:gd fmla="*/ 286258 h 25" name="T35"/>
                <a:gd fmla="*/ 263669 w 22" name="T36"/>
                <a:gd fmla="*/ 298704 h 25" name="T37"/>
                <a:gd fmla="*/ 213447 w 22" name="T38"/>
                <a:gd fmla="*/ 311150 h 25" name="T39"/>
                <a:gd fmla="*/ 113001 w 22" name="T40"/>
                <a:gd fmla="*/ 273812 h 25" name="T41"/>
                <a:gd fmla="*/ 75334 w 22" name="T42"/>
                <a:gd fmla="*/ 211582 h 25" name="T43"/>
                <a:gd fmla="*/ 62778 w 22" name="T44"/>
                <a:gd fmla="*/ 211582 h 25" name="T45"/>
                <a:gd fmla="*/ 25111 w 22" name="T46"/>
                <a:gd fmla="*/ 174244 h 25" name="T47"/>
                <a:gd fmla="*/ 25111 w 22" name="T48"/>
                <a:gd fmla="*/ 112014 h 25"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w 22" name="T75"/>
                <a:gd fmla="*/ 0 h 25" name="T76"/>
                <a:gd fmla="*/ 22 w 22" name="T77"/>
                <a:gd fmla="*/ 25 h 25" name="T78"/>
              </a:gd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b="T78" l="T75" r="T77" t="T76"/>
              <a:pathLst>
                <a:path h="25" w="22">
                  <a:moveTo>
                    <a:pt x="2" y="9"/>
                  </a:moveTo>
                  <a:cubicBezTo>
                    <a:pt x="3" y="8"/>
                    <a:pt x="5" y="9"/>
                    <a:pt x="5" y="10"/>
                  </a:cubicBezTo>
                  <a:cubicBezTo>
                    <a:pt x="5" y="10"/>
                    <a:pt x="7" y="13"/>
                    <a:pt x="7" y="13"/>
                  </a:cubicBezTo>
                  <a:cubicBezTo>
                    <a:pt x="8" y="13"/>
                    <a:pt x="8" y="13"/>
                    <a:pt x="8" y="13"/>
                  </a:cubicBezTo>
                  <a:cubicBezTo>
                    <a:pt x="8" y="13"/>
                    <a:pt x="7" y="10"/>
                    <a:pt x="7" y="10"/>
                  </a:cubicBezTo>
                  <a:cubicBezTo>
                    <a:pt x="8" y="9"/>
                    <a:pt x="11" y="6"/>
                    <a:pt x="10" y="5"/>
                  </a:cubicBezTo>
                  <a:cubicBezTo>
                    <a:pt x="10" y="5"/>
                    <a:pt x="9" y="4"/>
                    <a:pt x="9" y="4"/>
                  </a:cubicBezTo>
                  <a:cubicBezTo>
                    <a:pt x="9" y="3"/>
                    <a:pt x="12" y="1"/>
                    <a:pt x="12" y="0"/>
                  </a:cubicBezTo>
                  <a:cubicBezTo>
                    <a:pt x="12" y="0"/>
                    <a:pt x="13" y="0"/>
                    <a:pt x="13" y="0"/>
                  </a:cubicBezTo>
                  <a:cubicBezTo>
                    <a:pt x="15" y="2"/>
                    <a:pt x="17" y="6"/>
                    <a:pt x="16" y="6"/>
                  </a:cubicBezTo>
                  <a:cubicBezTo>
                    <a:pt x="15" y="6"/>
                    <a:pt x="13" y="7"/>
                    <a:pt x="13" y="7"/>
                  </a:cubicBezTo>
                  <a:cubicBezTo>
                    <a:pt x="13" y="7"/>
                    <a:pt x="13" y="9"/>
                    <a:pt x="13" y="10"/>
                  </a:cubicBezTo>
                  <a:cubicBezTo>
                    <a:pt x="12" y="10"/>
                    <a:pt x="11" y="10"/>
                    <a:pt x="11" y="10"/>
                  </a:cubicBezTo>
                  <a:cubicBezTo>
                    <a:pt x="11" y="11"/>
                    <a:pt x="11" y="14"/>
                    <a:pt x="12" y="15"/>
                  </a:cubicBezTo>
                  <a:cubicBezTo>
                    <a:pt x="13" y="16"/>
                    <a:pt x="15" y="15"/>
                    <a:pt x="15" y="15"/>
                  </a:cubicBezTo>
                  <a:cubicBezTo>
                    <a:pt x="14" y="16"/>
                    <a:pt x="14" y="19"/>
                    <a:pt x="14" y="20"/>
                  </a:cubicBezTo>
                  <a:cubicBezTo>
                    <a:pt x="14" y="21"/>
                    <a:pt x="16" y="23"/>
                    <a:pt x="18" y="24"/>
                  </a:cubicBezTo>
                  <a:cubicBezTo>
                    <a:pt x="18" y="24"/>
                    <a:pt x="20" y="23"/>
                    <a:pt x="22" y="23"/>
                  </a:cubicBezTo>
                  <a:cubicBezTo>
                    <a:pt x="22" y="24"/>
                    <a:pt x="21" y="24"/>
                    <a:pt x="21" y="24"/>
                  </a:cubicBezTo>
                  <a:cubicBezTo>
                    <a:pt x="21" y="24"/>
                    <a:pt x="18" y="25"/>
                    <a:pt x="17" y="25"/>
                  </a:cubicBezTo>
                  <a:cubicBezTo>
                    <a:pt x="17" y="25"/>
                    <a:pt x="11" y="25"/>
                    <a:pt x="9" y="22"/>
                  </a:cubicBezTo>
                  <a:cubicBezTo>
                    <a:pt x="7" y="19"/>
                    <a:pt x="6" y="17"/>
                    <a:pt x="6" y="17"/>
                  </a:cubicBezTo>
                  <a:cubicBezTo>
                    <a:pt x="6" y="17"/>
                    <a:pt x="5" y="17"/>
                    <a:pt x="5" y="17"/>
                  </a:cubicBezTo>
                  <a:cubicBezTo>
                    <a:pt x="4" y="17"/>
                    <a:pt x="3" y="14"/>
                    <a:pt x="2" y="14"/>
                  </a:cubicBezTo>
                  <a:cubicBezTo>
                    <a:pt x="2" y="13"/>
                    <a:pt x="0" y="10"/>
                    <a:pt x="2" y="9"/>
                  </a:cubicBezTo>
                  <a:close/>
                </a:path>
              </a:pathLst>
            </a:custGeom>
            <a:solidFill>
              <a:srgbClr val="E99D5A"/>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8" name="Freeform 16"/>
            <p:cNvSpPr>
              <a:spLocks noChangeArrowheads="1"/>
            </p:cNvSpPr>
            <p:nvPr/>
          </p:nvSpPr>
          <p:spPr bwMode="auto">
            <a:xfrm>
              <a:off x="214313" y="2106612"/>
              <a:ext cx="163513" cy="63500"/>
            </a:xfrm>
            <a:custGeom>
              <a:gdLst>
                <a:gd fmla="*/ 62890 w 13" name="T0"/>
                <a:gd fmla="*/ 63500 h 5" name="T1"/>
                <a:gd fmla="*/ 100623 w 13" name="T2"/>
                <a:gd fmla="*/ 0 h 5" name="T3"/>
                <a:gd fmla="*/ 62890 w 13" name="T4"/>
                <a:gd fmla="*/ 63500 h 5" name="T5"/>
                <a:gd fmla="*/ 0 60000 65536" name="T6"/>
                <a:gd fmla="*/ 0 60000 65536" name="T7"/>
                <a:gd fmla="*/ 0 60000 65536" name="T8"/>
                <a:gd fmla="*/ 0 w 13" name="T9"/>
                <a:gd fmla="*/ 0 h 5" name="T10"/>
                <a:gd fmla="*/ 13 w 13" name="T11"/>
                <a:gd fmla="*/ 5 h 5" name="T12"/>
              </a:gdLst>
              <a:cxnLst>
                <a:cxn ang="T6">
                  <a:pos x="T0" y="T1"/>
                </a:cxn>
                <a:cxn ang="T7">
                  <a:pos x="T2" y="T3"/>
                </a:cxn>
                <a:cxn ang="T8">
                  <a:pos x="T4" y="T5"/>
                </a:cxn>
              </a:cxnLst>
              <a:rect b="T12" l="T9" r="T11" t="T10"/>
              <a:pathLst>
                <a:path h="5" w="13">
                  <a:moveTo>
                    <a:pt x="5" y="5"/>
                  </a:moveTo>
                  <a:cubicBezTo>
                    <a:pt x="8" y="5"/>
                    <a:pt x="13" y="0"/>
                    <a:pt x="8" y="0"/>
                  </a:cubicBezTo>
                  <a:cubicBezTo>
                    <a:pt x="5" y="0"/>
                    <a:pt x="0" y="5"/>
                    <a:pt x="5" y="5"/>
                  </a:cubicBezTo>
                  <a:close/>
                </a:path>
              </a:pathLst>
            </a:custGeom>
            <a:solidFill>
              <a:srgbClr val="121212"/>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9" name="Freeform 17"/>
            <p:cNvSpPr>
              <a:spLocks noChangeArrowheads="1"/>
            </p:cNvSpPr>
            <p:nvPr/>
          </p:nvSpPr>
          <p:spPr bwMode="auto">
            <a:xfrm>
              <a:off x="112713" y="2655887"/>
              <a:ext cx="227013" cy="174625"/>
            </a:xfrm>
            <a:custGeom>
              <a:gdLst>
                <a:gd fmla="*/ 75671 w 18" name="T0"/>
                <a:gd fmla="*/ 0 h 14" name="T1"/>
                <a:gd fmla="*/ 0 w 18" name="T2"/>
                <a:gd fmla="*/ 149679 h 14" name="T3"/>
                <a:gd fmla="*/ 189178 w 18" name="T4"/>
                <a:gd fmla="*/ 112259 h 14" name="T5"/>
                <a:gd fmla="*/ 201789 w 18" name="T6"/>
                <a:gd fmla="*/ 74839 h 14" name="T7"/>
                <a:gd fmla="*/ 214401 w 18" name="T8"/>
                <a:gd fmla="*/ 12473 h 14" name="T9"/>
                <a:gd fmla="*/ 75671 w 18" name="T10"/>
                <a:gd fmla="*/ 0 h 14" name="T11"/>
                <a:gd fmla="*/ 0 60000 65536" name="T12"/>
                <a:gd fmla="*/ 0 60000 65536" name="T13"/>
                <a:gd fmla="*/ 0 60000 65536" name="T14"/>
                <a:gd fmla="*/ 0 60000 65536" name="T15"/>
                <a:gd fmla="*/ 0 60000 65536" name="T16"/>
                <a:gd fmla="*/ 0 60000 65536" name="T17"/>
                <a:gd fmla="*/ 0 w 18" name="T18"/>
                <a:gd fmla="*/ 0 h 14" name="T19"/>
                <a:gd fmla="*/ 18 w 18" name="T20"/>
                <a:gd fmla="*/ 14 h 14" name="T21"/>
              </a:gdLst>
              <a:cxnLst>
                <a:cxn ang="T12">
                  <a:pos x="T0" y="T1"/>
                </a:cxn>
                <a:cxn ang="T13">
                  <a:pos x="T2" y="T3"/>
                </a:cxn>
                <a:cxn ang="T14">
                  <a:pos x="T4" y="T5"/>
                </a:cxn>
                <a:cxn ang="T15">
                  <a:pos x="T6" y="T7"/>
                </a:cxn>
                <a:cxn ang="T16">
                  <a:pos x="T8" y="T9"/>
                </a:cxn>
                <a:cxn ang="T17">
                  <a:pos x="T10" y="T11"/>
                </a:cxn>
              </a:cxnLst>
              <a:rect b="T21" l="T18" r="T20" t="T19"/>
              <a:pathLst>
                <a:path h="14" w="18">
                  <a:moveTo>
                    <a:pt x="6" y="0"/>
                  </a:moveTo>
                  <a:cubicBezTo>
                    <a:pt x="6" y="0"/>
                    <a:pt x="0" y="8"/>
                    <a:pt x="0" y="12"/>
                  </a:cubicBezTo>
                  <a:cubicBezTo>
                    <a:pt x="0" y="12"/>
                    <a:pt x="14" y="14"/>
                    <a:pt x="15" y="9"/>
                  </a:cubicBezTo>
                  <a:cubicBezTo>
                    <a:pt x="16" y="6"/>
                    <a:pt x="16" y="6"/>
                    <a:pt x="16" y="6"/>
                  </a:cubicBezTo>
                  <a:cubicBezTo>
                    <a:pt x="16" y="6"/>
                    <a:pt x="18" y="8"/>
                    <a:pt x="17" y="1"/>
                  </a:cubicBezTo>
                  <a:lnTo>
                    <a:pt x="6" y="0"/>
                  </a:ln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0" name="Freeform 18"/>
            <p:cNvSpPr>
              <a:spLocks noChangeArrowheads="1"/>
            </p:cNvSpPr>
            <p:nvPr/>
          </p:nvSpPr>
          <p:spPr bwMode="auto">
            <a:xfrm>
              <a:off x="715963" y="2605087"/>
              <a:ext cx="252413" cy="225425"/>
            </a:xfrm>
            <a:custGeom>
              <a:gdLst>
                <a:gd fmla="*/ 0 w 20" name="T0"/>
                <a:gd fmla="*/ 50094 h 18" name="T1"/>
                <a:gd fmla="*/ 0 w 20" name="T2"/>
                <a:gd fmla="*/ 125236 h 18" name="T3"/>
                <a:gd fmla="*/ 75724 w 20" name="T4"/>
                <a:gd fmla="*/ 162807 h 18" name="T5"/>
                <a:gd fmla="*/ 88345 w 20" name="T6"/>
                <a:gd fmla="*/ 200378 h 18" name="T7"/>
                <a:gd fmla="*/ 88345 w 20" name="T8"/>
                <a:gd fmla="*/ 200378 h 18" name="T9"/>
                <a:gd fmla="*/ 252413 w 20" name="T10"/>
                <a:gd fmla="*/ 212901 h 18" name="T11"/>
                <a:gd fmla="*/ 252413 w 20" name="T12"/>
                <a:gd fmla="*/ 175331 h 18" name="T13"/>
                <a:gd fmla="*/ 151448 w 20" name="T14"/>
                <a:gd fmla="*/ 50094 h 18" name="T15"/>
                <a:gd fmla="*/ 0 w 20" name="T16"/>
                <a:gd fmla="*/ 50094 h 1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0" name="T27"/>
                <a:gd fmla="*/ 0 h 18" name="T28"/>
                <a:gd fmla="*/ 20 w 20" name="T29"/>
                <a:gd fmla="*/ 18 h 1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8" w="20">
                  <a:moveTo>
                    <a:pt x="0" y="4"/>
                  </a:moveTo>
                  <a:cubicBezTo>
                    <a:pt x="0" y="4"/>
                    <a:pt x="0" y="8"/>
                    <a:pt x="0" y="10"/>
                  </a:cubicBezTo>
                  <a:cubicBezTo>
                    <a:pt x="0" y="10"/>
                    <a:pt x="3" y="13"/>
                    <a:pt x="6" y="13"/>
                  </a:cubicBezTo>
                  <a:cubicBezTo>
                    <a:pt x="6" y="13"/>
                    <a:pt x="7" y="16"/>
                    <a:pt x="7" y="16"/>
                  </a:cubicBezTo>
                  <a:cubicBezTo>
                    <a:pt x="8" y="17"/>
                    <a:pt x="7" y="16"/>
                    <a:pt x="7" y="16"/>
                  </a:cubicBezTo>
                  <a:cubicBezTo>
                    <a:pt x="7" y="16"/>
                    <a:pt x="17" y="18"/>
                    <a:pt x="20" y="17"/>
                  </a:cubicBezTo>
                  <a:cubicBezTo>
                    <a:pt x="20" y="14"/>
                    <a:pt x="20" y="14"/>
                    <a:pt x="20" y="14"/>
                  </a:cubicBezTo>
                  <a:cubicBezTo>
                    <a:pt x="20" y="14"/>
                    <a:pt x="14" y="7"/>
                    <a:pt x="12" y="4"/>
                  </a:cubicBezTo>
                  <a:cubicBezTo>
                    <a:pt x="11" y="0"/>
                    <a:pt x="0" y="4"/>
                    <a:pt x="0" y="4"/>
                  </a:cubicBez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 name="Freeform 19"/>
            <p:cNvSpPr>
              <a:spLocks noChangeArrowheads="1"/>
            </p:cNvSpPr>
            <p:nvPr/>
          </p:nvSpPr>
          <p:spPr bwMode="auto">
            <a:xfrm>
              <a:off x="138113" y="1158875"/>
              <a:ext cx="779463" cy="1571625"/>
            </a:xfrm>
            <a:custGeom>
              <a:gdLst>
                <a:gd fmla="*/ 37716 w 62" name="T0"/>
                <a:gd fmla="*/ 1509259 h 126" name="T1"/>
                <a:gd fmla="*/ 213724 w 62" name="T2"/>
                <a:gd fmla="*/ 1496786 h 126" name="T3"/>
                <a:gd fmla="*/ 188580 w 62" name="T4"/>
                <a:gd fmla="*/ 1322161 h 126" name="T5"/>
                <a:gd fmla="*/ 289156 w 62" name="T6"/>
                <a:gd fmla="*/ 798286 h 126" name="T7"/>
                <a:gd fmla="*/ 377160 w 62" name="T8"/>
                <a:gd fmla="*/ 449036 h 126" name="T9"/>
                <a:gd fmla="*/ 402303 w 62" name="T10"/>
                <a:gd fmla="*/ 498929 h 126" name="T11"/>
                <a:gd fmla="*/ 578311 w 62" name="T12"/>
                <a:gd fmla="*/ 1496786 h 126" name="T13"/>
                <a:gd fmla="*/ 741747 w 62" name="T14"/>
                <a:gd fmla="*/ 1521732 h 126" name="T15"/>
                <a:gd fmla="*/ 741747 w 62" name="T16"/>
                <a:gd fmla="*/ 1372054 h 126" name="T17"/>
                <a:gd fmla="*/ 729175 w 62" name="T18"/>
                <a:gd fmla="*/ 1097643 h 126" name="T19"/>
                <a:gd fmla="*/ 729175 w 62" name="T20"/>
                <a:gd fmla="*/ 723446 h 126" name="T21"/>
                <a:gd fmla="*/ 704031 w 62" name="T22"/>
                <a:gd fmla="*/ 299357 h 126" name="T23"/>
                <a:gd fmla="*/ 704031 w 62" name="T24"/>
                <a:gd fmla="*/ 249464 h 126" name="T25"/>
                <a:gd fmla="*/ 666315 w 62" name="T26"/>
                <a:gd fmla="*/ 149679 h 126" name="T27"/>
                <a:gd fmla="*/ 653743 w 62" name="T28"/>
                <a:gd fmla="*/ 24946 h 126" name="T29"/>
                <a:gd fmla="*/ 377160 w 62" name="T30"/>
                <a:gd fmla="*/ 62366 h 126" name="T31"/>
                <a:gd fmla="*/ 176008 w 62" name="T32"/>
                <a:gd fmla="*/ 0 h 126" name="T33"/>
                <a:gd fmla="*/ 163436 w 62" name="T34"/>
                <a:gd fmla="*/ 62366 h 126" name="T35"/>
                <a:gd fmla="*/ 37716 w 62" name="T36"/>
                <a:gd fmla="*/ 212045 h 126" name="T37"/>
                <a:gd fmla="*/ 62860 w 62" name="T38"/>
                <a:gd fmla="*/ 286884 h 126" name="T39"/>
                <a:gd fmla="*/ 62860 w 62" name="T40"/>
                <a:gd fmla="*/ 686027 h 126" name="T41"/>
                <a:gd fmla="*/ 37716 w 62" name="T42"/>
                <a:gd fmla="*/ 1160009 h 126" name="T43"/>
                <a:gd fmla="*/ 12572 w 62" name="T44"/>
                <a:gd fmla="*/ 1397000 h 126" name="T45"/>
                <a:gd fmla="*/ 37716 w 62" name="T46"/>
                <a:gd fmla="*/ 1509259 h 12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w 62" name="T72"/>
                <a:gd fmla="*/ 0 h 126" name="T73"/>
                <a:gd fmla="*/ 62 w 62" name="T74"/>
                <a:gd fmla="*/ 126 h 126" name="T75"/>
              </a:gd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b="T75" l="T72" r="T74" t="T73"/>
              <a:pathLst>
                <a:path h="125" w="62">
                  <a:moveTo>
                    <a:pt x="3" y="121"/>
                  </a:moveTo>
                  <a:cubicBezTo>
                    <a:pt x="3" y="121"/>
                    <a:pt x="16" y="124"/>
                    <a:pt x="17" y="120"/>
                  </a:cubicBezTo>
                  <a:cubicBezTo>
                    <a:pt x="18" y="116"/>
                    <a:pt x="15" y="106"/>
                    <a:pt x="15" y="106"/>
                  </a:cubicBezTo>
                  <a:cubicBezTo>
                    <a:pt x="15" y="106"/>
                    <a:pt x="22" y="65"/>
                    <a:pt x="23" y="64"/>
                  </a:cubicBezTo>
                  <a:cubicBezTo>
                    <a:pt x="24" y="64"/>
                    <a:pt x="28" y="47"/>
                    <a:pt x="30" y="36"/>
                  </a:cubicBezTo>
                  <a:cubicBezTo>
                    <a:pt x="32" y="40"/>
                    <a:pt x="32" y="40"/>
                    <a:pt x="32" y="40"/>
                  </a:cubicBezTo>
                  <a:cubicBezTo>
                    <a:pt x="32" y="40"/>
                    <a:pt x="39" y="111"/>
                    <a:pt x="46" y="120"/>
                  </a:cubicBezTo>
                  <a:cubicBezTo>
                    <a:pt x="46" y="120"/>
                    <a:pt x="55" y="126"/>
                    <a:pt x="59" y="122"/>
                  </a:cubicBezTo>
                  <a:cubicBezTo>
                    <a:pt x="59" y="122"/>
                    <a:pt x="62" y="119"/>
                    <a:pt x="59" y="110"/>
                  </a:cubicBezTo>
                  <a:cubicBezTo>
                    <a:pt x="59" y="110"/>
                    <a:pt x="61" y="95"/>
                    <a:pt x="58" y="88"/>
                  </a:cubicBezTo>
                  <a:cubicBezTo>
                    <a:pt x="58" y="88"/>
                    <a:pt x="58" y="63"/>
                    <a:pt x="58" y="58"/>
                  </a:cubicBezTo>
                  <a:cubicBezTo>
                    <a:pt x="58" y="53"/>
                    <a:pt x="55" y="28"/>
                    <a:pt x="56" y="24"/>
                  </a:cubicBezTo>
                  <a:cubicBezTo>
                    <a:pt x="56" y="20"/>
                    <a:pt x="56" y="20"/>
                    <a:pt x="56" y="20"/>
                  </a:cubicBezTo>
                  <a:cubicBezTo>
                    <a:pt x="53" y="12"/>
                    <a:pt x="53" y="12"/>
                    <a:pt x="53" y="12"/>
                  </a:cubicBezTo>
                  <a:cubicBezTo>
                    <a:pt x="52" y="2"/>
                    <a:pt x="52" y="2"/>
                    <a:pt x="52" y="2"/>
                  </a:cubicBezTo>
                  <a:cubicBezTo>
                    <a:pt x="52" y="2"/>
                    <a:pt x="37" y="6"/>
                    <a:pt x="30" y="5"/>
                  </a:cubicBezTo>
                  <a:cubicBezTo>
                    <a:pt x="14" y="0"/>
                    <a:pt x="14" y="0"/>
                    <a:pt x="14" y="0"/>
                  </a:cubicBezTo>
                  <a:cubicBezTo>
                    <a:pt x="13" y="5"/>
                    <a:pt x="13" y="5"/>
                    <a:pt x="13" y="5"/>
                  </a:cubicBezTo>
                  <a:cubicBezTo>
                    <a:pt x="13" y="5"/>
                    <a:pt x="4" y="14"/>
                    <a:pt x="3" y="17"/>
                  </a:cubicBezTo>
                  <a:cubicBezTo>
                    <a:pt x="5" y="23"/>
                    <a:pt x="5" y="23"/>
                    <a:pt x="5" y="23"/>
                  </a:cubicBezTo>
                  <a:cubicBezTo>
                    <a:pt x="5" y="23"/>
                    <a:pt x="4" y="48"/>
                    <a:pt x="5" y="55"/>
                  </a:cubicBezTo>
                  <a:cubicBezTo>
                    <a:pt x="5" y="55"/>
                    <a:pt x="2" y="87"/>
                    <a:pt x="3" y="93"/>
                  </a:cubicBezTo>
                  <a:cubicBezTo>
                    <a:pt x="3" y="93"/>
                    <a:pt x="0" y="109"/>
                    <a:pt x="1" y="112"/>
                  </a:cubicBezTo>
                  <a:cubicBezTo>
                    <a:pt x="2" y="115"/>
                    <a:pt x="3" y="121"/>
                    <a:pt x="3" y="121"/>
                  </a:cubicBezTo>
                  <a:close/>
                </a:path>
              </a:pathLst>
            </a:custGeom>
            <a:solidFill>
              <a:srgbClr val="121212"/>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2" name="Freeform 20"/>
            <p:cNvSpPr>
              <a:spLocks noChangeArrowheads="1"/>
            </p:cNvSpPr>
            <p:nvPr/>
          </p:nvSpPr>
          <p:spPr bwMode="auto">
            <a:xfrm>
              <a:off x="628650" y="1384300"/>
              <a:ext cx="12700" cy="1"/>
            </a:xfrm>
            <a:custGeom>
              <a:gdLst>
                <a:gd fmla="*/ 0 w 1" name="T0"/>
                <a:gd fmla="*/ 0 h 1" name="T1"/>
                <a:gd fmla="*/ 12700 w 1" name="T2"/>
                <a:gd fmla="*/ 0 h 1" name="T3"/>
                <a:gd fmla="*/ 0 w 1" name="T4"/>
                <a:gd fmla="*/ 0 h 1" name="T5"/>
                <a:gd fmla="*/ 0 60000 65536" name="T6"/>
                <a:gd fmla="*/ 0 60000 65536" name="T7"/>
                <a:gd fmla="*/ 0 60000 65536" name="T8"/>
                <a:gd fmla="*/ 0 w 1" name="T9"/>
                <a:gd fmla="*/ 0 h 1" name="T10"/>
                <a:gd fmla="*/ 1 w 1" name="T11"/>
                <a:gd fmla="*/ 1 h 1" name="T12"/>
              </a:gdLst>
              <a:cxnLst>
                <a:cxn ang="T6">
                  <a:pos x="T0" y="T1"/>
                </a:cxn>
                <a:cxn ang="T7">
                  <a:pos x="T2" y="T3"/>
                </a:cxn>
                <a:cxn ang="T8">
                  <a:pos x="T4" y="T5"/>
                </a:cxn>
              </a:cxnLst>
              <a:rect b="T12" l="T9" r="T11" t="T10"/>
              <a:pathLst>
                <a:path h="1" w="1">
                  <a:moveTo>
                    <a:pt x="0" y="0"/>
                  </a:moveTo>
                  <a:cubicBezTo>
                    <a:pt x="0" y="0"/>
                    <a:pt x="0" y="0"/>
                    <a:pt x="1" y="0"/>
                  </a:cubicBezTo>
                  <a:lnTo>
                    <a:pt x="0" y="0"/>
                  </a:ln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3" name="Freeform 21"/>
            <p:cNvSpPr>
              <a:spLocks noChangeArrowheads="1"/>
            </p:cNvSpPr>
            <p:nvPr/>
          </p:nvSpPr>
          <p:spPr bwMode="auto">
            <a:xfrm>
              <a:off x="741363" y="1446212"/>
              <a:ext cx="12700" cy="12700"/>
            </a:xfrm>
            <a:custGeom>
              <a:gdLst>
                <a:gd fmla="*/ 0 w 1" name="T0"/>
                <a:gd fmla="*/ 12700 h 1" name="T1"/>
                <a:gd fmla="*/ 12700 w 1" name="T2"/>
                <a:gd fmla="*/ 0 h 1" name="T3"/>
                <a:gd fmla="*/ 0 w 1" name="T4"/>
                <a:gd fmla="*/ 12700 h 1" name="T5"/>
                <a:gd fmla="*/ 0 60000 65536" name="T6"/>
                <a:gd fmla="*/ 0 60000 65536" name="T7"/>
                <a:gd fmla="*/ 0 60000 65536" name="T8"/>
                <a:gd fmla="*/ 0 w 1" name="T9"/>
                <a:gd fmla="*/ 0 h 1" name="T10"/>
                <a:gd fmla="*/ 1 w 1" name="T11"/>
                <a:gd fmla="*/ 1 h 1" name="T12"/>
              </a:gdLst>
              <a:cxnLst>
                <a:cxn ang="T6">
                  <a:pos x="T0" y="T1"/>
                </a:cxn>
                <a:cxn ang="T7">
                  <a:pos x="T2" y="T3"/>
                </a:cxn>
                <a:cxn ang="T8">
                  <a:pos x="T4" y="T5"/>
                </a:cxn>
              </a:cxnLst>
              <a:rect b="T12" l="T9" r="T11" t="T10"/>
              <a:pathLst>
                <a:path h="1" w="1">
                  <a:moveTo>
                    <a:pt x="0" y="1"/>
                  </a:moveTo>
                  <a:cubicBezTo>
                    <a:pt x="0" y="1"/>
                    <a:pt x="1" y="1"/>
                    <a:pt x="1" y="0"/>
                  </a:cubicBezTo>
                  <a:cubicBezTo>
                    <a:pt x="1" y="0"/>
                    <a:pt x="1" y="1"/>
                    <a:pt x="0" y="1"/>
                  </a:cubicBez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4" name="Freeform 22"/>
            <p:cNvSpPr>
              <a:spLocks noChangeArrowheads="1"/>
            </p:cNvSpPr>
            <p:nvPr/>
          </p:nvSpPr>
          <p:spPr bwMode="auto">
            <a:xfrm>
              <a:off x="741363" y="1570037"/>
              <a:ext cx="12700" cy="1"/>
            </a:xfrm>
            <a:custGeom>
              <a:gdLst>
                <a:gd fmla="*/ 0 w 1" name="T0"/>
                <a:gd fmla="*/ 0 h 1" name="T1"/>
                <a:gd fmla="*/ 12700 w 1" name="T2"/>
                <a:gd fmla="*/ 0 h 1" name="T3"/>
                <a:gd fmla="*/ 0 w 1" name="T4"/>
                <a:gd fmla="*/ 0 h 1" name="T5"/>
                <a:gd fmla="*/ 0 60000 65536" name="T6"/>
                <a:gd fmla="*/ 0 60000 65536" name="T7"/>
                <a:gd fmla="*/ 0 60000 65536" name="T8"/>
                <a:gd fmla="*/ 0 w 1" name="T9"/>
                <a:gd fmla="*/ 0 h 1" name="T10"/>
                <a:gd fmla="*/ 1 w 1" name="T11"/>
                <a:gd fmla="*/ 1 h 1" name="T12"/>
              </a:gdLst>
              <a:cxnLst>
                <a:cxn ang="T6">
                  <a:pos x="T0" y="T1"/>
                </a:cxn>
                <a:cxn ang="T7">
                  <a:pos x="T2" y="T3"/>
                </a:cxn>
                <a:cxn ang="T8">
                  <a:pos x="T4" y="T5"/>
                </a:cxn>
              </a:cxnLst>
              <a:rect b="T12" l="T9" r="T11" t="T10"/>
              <a:pathLst>
                <a:path h="1" w="1">
                  <a:moveTo>
                    <a:pt x="0" y="0"/>
                  </a:moveTo>
                  <a:cubicBezTo>
                    <a:pt x="1" y="0"/>
                    <a:pt x="1" y="0"/>
                    <a:pt x="1" y="0"/>
                  </a:cubicBezTo>
                  <a:cubicBezTo>
                    <a:pt x="1" y="0"/>
                    <a:pt x="1" y="0"/>
                    <a:pt x="0" y="0"/>
                  </a:cubicBez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5" name="Freeform 23"/>
            <p:cNvSpPr>
              <a:spLocks noChangeArrowheads="1"/>
            </p:cNvSpPr>
            <p:nvPr/>
          </p:nvSpPr>
          <p:spPr bwMode="auto">
            <a:xfrm>
              <a:off x="176213" y="1284287"/>
              <a:ext cx="666750" cy="1408112"/>
            </a:xfrm>
            <a:custGeom>
              <a:gdLst>
                <a:gd fmla="*/ 666750 w 53" name="T0"/>
                <a:gd fmla="*/ 1408112 h 113" name="T1"/>
                <a:gd fmla="*/ 629009 w 53" name="T2"/>
                <a:gd fmla="*/ 1246117 h 113" name="T3"/>
                <a:gd fmla="*/ 603849 w 53" name="T4"/>
                <a:gd fmla="*/ 1109044 h 113" name="T5"/>
                <a:gd fmla="*/ 666750 w 53" name="T6"/>
                <a:gd fmla="*/ 909665 h 113" name="T7"/>
                <a:gd fmla="*/ 578689 w 53" name="T8"/>
                <a:gd fmla="*/ 971971 h 113" name="T9"/>
                <a:gd fmla="*/ 578689 w 53" name="T10"/>
                <a:gd fmla="*/ 847359 h 113" name="T11"/>
                <a:gd fmla="*/ 540948 w 53" name="T12"/>
                <a:gd fmla="*/ 548291 h 113" name="T13"/>
                <a:gd fmla="*/ 540948 w 53" name="T14"/>
                <a:gd fmla="*/ 747670 h 113" name="T15"/>
                <a:gd fmla="*/ 465467 w 53" name="T16"/>
                <a:gd fmla="*/ 423680 h 113" name="T17"/>
                <a:gd fmla="*/ 566108 w 53" name="T18"/>
                <a:gd fmla="*/ 286607 h 113" name="T19"/>
                <a:gd fmla="*/ 402566 w 53" name="T20"/>
                <a:gd fmla="*/ 286607 h 113" name="T21"/>
                <a:gd fmla="*/ 566108 w 53" name="T22"/>
                <a:gd fmla="*/ 174456 h 113" name="T23"/>
                <a:gd fmla="*/ 402566 w 53" name="T24"/>
                <a:gd fmla="*/ 224301 h 113" name="T25"/>
                <a:gd fmla="*/ 452887 w 53" name="T26"/>
                <a:gd fmla="*/ 99689 h 113" name="T27"/>
                <a:gd fmla="*/ 301925 w 53" name="T28"/>
                <a:gd fmla="*/ 137073 h 113" name="T29"/>
                <a:gd fmla="*/ 176123 w 53" name="T30"/>
                <a:gd fmla="*/ 0 h 113" name="T31"/>
                <a:gd fmla="*/ 239024 w 53" name="T32"/>
                <a:gd fmla="*/ 174456 h 113" name="T33"/>
                <a:gd fmla="*/ 125802 w 53" name="T34"/>
                <a:gd fmla="*/ 124612 h 113" name="T35"/>
                <a:gd fmla="*/ 50321 w 53" name="T36"/>
                <a:gd fmla="*/ 12461 h 113" name="T37"/>
                <a:gd fmla="*/ 0 w 53" name="T38"/>
                <a:gd fmla="*/ 87228 h 113" name="T39"/>
                <a:gd fmla="*/ 12580 w 53" name="T40"/>
                <a:gd fmla="*/ 124612 h 113" name="T41"/>
                <a:gd fmla="*/ 276764 w 53" name="T42"/>
                <a:gd fmla="*/ 286607 h 113" name="T43"/>
                <a:gd fmla="*/ 100642 w 53" name="T44"/>
                <a:gd fmla="*/ 261685 h 113" name="T45"/>
                <a:gd fmla="*/ 226443 w 53" name="T46"/>
                <a:gd fmla="*/ 336452 h 113" name="T47"/>
                <a:gd fmla="*/ 150962 w 53" name="T48"/>
                <a:gd fmla="*/ 585675 h 113" name="T49"/>
                <a:gd fmla="*/ 150962 w 53" name="T50"/>
                <a:gd fmla="*/ 834898 h 113" name="T51"/>
                <a:gd fmla="*/ 88061 w 53" name="T52"/>
                <a:gd fmla="*/ 672903 h 113" name="T53"/>
                <a:gd fmla="*/ 75481 w 53" name="T54"/>
                <a:gd fmla="*/ 971971 h 113" name="T55"/>
                <a:gd fmla="*/ 125802 w 53" name="T56"/>
                <a:gd fmla="*/ 1221194 h 113" name="T57"/>
                <a:gd fmla="*/ 37741 w 53" name="T58"/>
                <a:gd fmla="*/ 1059199 h 113" name="T59"/>
                <a:gd fmla="*/ 75481 w 53" name="T60"/>
                <a:gd fmla="*/ 1283500 h 113" name="T61"/>
                <a:gd fmla="*/ 75481 w 53" name="T62"/>
                <a:gd fmla="*/ 1395651 h 113" name="T63"/>
                <a:gd fmla="*/ 176123 w 53" name="T64"/>
                <a:gd fmla="*/ 1370728 h 113" name="T65"/>
                <a:gd fmla="*/ 150962 w 53" name="T66"/>
                <a:gd fmla="*/ 1196272 h 113" name="T67"/>
                <a:gd fmla="*/ 251604 w 53" name="T68"/>
                <a:gd fmla="*/ 672903 h 113" name="T69"/>
                <a:gd fmla="*/ 339665 w 53" name="T70"/>
                <a:gd fmla="*/ 323990 h 113" name="T71"/>
                <a:gd fmla="*/ 364825 w 53" name="T72"/>
                <a:gd fmla="*/ 373835 h 113" name="T73"/>
                <a:gd fmla="*/ 540948 w 53" name="T74"/>
                <a:gd fmla="*/ 1370728 h 113" name="T75"/>
                <a:gd fmla="*/ 666750 w 53" name="T76"/>
                <a:gd fmla="*/ 1408112 h 113"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53" name="T117"/>
                <a:gd fmla="*/ 0 h 113" name="T118"/>
                <a:gd fmla="*/ 53 w 53" name="T119"/>
                <a:gd fmla="*/ 113 h 113"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113" w="52">
                  <a:moveTo>
                    <a:pt x="53" y="113"/>
                  </a:moveTo>
                  <a:cubicBezTo>
                    <a:pt x="52" y="108"/>
                    <a:pt x="51" y="102"/>
                    <a:pt x="50" y="100"/>
                  </a:cubicBezTo>
                  <a:cubicBezTo>
                    <a:pt x="48" y="96"/>
                    <a:pt x="48" y="89"/>
                    <a:pt x="48" y="89"/>
                  </a:cubicBezTo>
                  <a:cubicBezTo>
                    <a:pt x="52" y="88"/>
                    <a:pt x="53" y="73"/>
                    <a:pt x="53" y="73"/>
                  </a:cubicBezTo>
                  <a:cubicBezTo>
                    <a:pt x="53" y="73"/>
                    <a:pt x="48" y="79"/>
                    <a:pt x="46" y="78"/>
                  </a:cubicBezTo>
                  <a:cubicBezTo>
                    <a:pt x="44" y="78"/>
                    <a:pt x="45" y="75"/>
                    <a:pt x="46" y="68"/>
                  </a:cubicBezTo>
                  <a:cubicBezTo>
                    <a:pt x="47" y="62"/>
                    <a:pt x="43" y="44"/>
                    <a:pt x="43" y="44"/>
                  </a:cubicBezTo>
                  <a:cubicBezTo>
                    <a:pt x="44" y="49"/>
                    <a:pt x="43" y="60"/>
                    <a:pt x="43" y="60"/>
                  </a:cubicBezTo>
                  <a:cubicBezTo>
                    <a:pt x="43" y="60"/>
                    <a:pt x="38" y="40"/>
                    <a:pt x="37" y="34"/>
                  </a:cubicBezTo>
                  <a:cubicBezTo>
                    <a:pt x="37" y="29"/>
                    <a:pt x="44" y="24"/>
                    <a:pt x="45" y="23"/>
                  </a:cubicBezTo>
                  <a:cubicBezTo>
                    <a:pt x="39" y="28"/>
                    <a:pt x="32" y="23"/>
                    <a:pt x="32" y="23"/>
                  </a:cubicBezTo>
                  <a:cubicBezTo>
                    <a:pt x="35" y="22"/>
                    <a:pt x="43" y="16"/>
                    <a:pt x="45" y="14"/>
                  </a:cubicBezTo>
                  <a:cubicBezTo>
                    <a:pt x="41" y="16"/>
                    <a:pt x="32" y="18"/>
                    <a:pt x="32" y="18"/>
                  </a:cubicBezTo>
                  <a:cubicBezTo>
                    <a:pt x="36" y="8"/>
                    <a:pt x="36" y="8"/>
                    <a:pt x="36" y="8"/>
                  </a:cubicBezTo>
                  <a:cubicBezTo>
                    <a:pt x="34" y="14"/>
                    <a:pt x="28" y="17"/>
                    <a:pt x="24" y="11"/>
                  </a:cubicBezTo>
                  <a:cubicBezTo>
                    <a:pt x="21" y="5"/>
                    <a:pt x="14" y="0"/>
                    <a:pt x="14" y="0"/>
                  </a:cubicBezTo>
                  <a:cubicBezTo>
                    <a:pt x="17" y="4"/>
                    <a:pt x="19" y="14"/>
                    <a:pt x="19" y="14"/>
                  </a:cubicBezTo>
                  <a:cubicBezTo>
                    <a:pt x="19" y="14"/>
                    <a:pt x="17" y="13"/>
                    <a:pt x="10" y="10"/>
                  </a:cubicBezTo>
                  <a:cubicBezTo>
                    <a:pt x="5" y="8"/>
                    <a:pt x="4" y="4"/>
                    <a:pt x="4" y="1"/>
                  </a:cubicBezTo>
                  <a:cubicBezTo>
                    <a:pt x="2" y="4"/>
                    <a:pt x="1" y="6"/>
                    <a:pt x="0" y="7"/>
                  </a:cubicBezTo>
                  <a:cubicBezTo>
                    <a:pt x="1" y="10"/>
                    <a:pt x="1" y="10"/>
                    <a:pt x="1" y="10"/>
                  </a:cubicBezTo>
                  <a:cubicBezTo>
                    <a:pt x="4" y="23"/>
                    <a:pt x="25" y="20"/>
                    <a:pt x="22" y="23"/>
                  </a:cubicBezTo>
                  <a:cubicBezTo>
                    <a:pt x="18" y="26"/>
                    <a:pt x="8" y="21"/>
                    <a:pt x="8" y="21"/>
                  </a:cubicBezTo>
                  <a:cubicBezTo>
                    <a:pt x="10" y="25"/>
                    <a:pt x="18" y="27"/>
                    <a:pt x="18" y="27"/>
                  </a:cubicBezTo>
                  <a:cubicBezTo>
                    <a:pt x="18" y="27"/>
                    <a:pt x="18" y="35"/>
                    <a:pt x="12" y="47"/>
                  </a:cubicBezTo>
                  <a:cubicBezTo>
                    <a:pt x="7" y="58"/>
                    <a:pt x="12" y="67"/>
                    <a:pt x="12" y="67"/>
                  </a:cubicBezTo>
                  <a:cubicBezTo>
                    <a:pt x="8" y="67"/>
                    <a:pt x="7" y="54"/>
                    <a:pt x="7" y="54"/>
                  </a:cubicBezTo>
                  <a:cubicBezTo>
                    <a:pt x="7" y="54"/>
                    <a:pt x="7" y="72"/>
                    <a:pt x="6" y="78"/>
                  </a:cubicBezTo>
                  <a:cubicBezTo>
                    <a:pt x="5" y="84"/>
                    <a:pt x="10" y="98"/>
                    <a:pt x="10" y="98"/>
                  </a:cubicBezTo>
                  <a:cubicBezTo>
                    <a:pt x="5" y="98"/>
                    <a:pt x="3" y="85"/>
                    <a:pt x="3" y="85"/>
                  </a:cubicBezTo>
                  <a:cubicBezTo>
                    <a:pt x="2" y="87"/>
                    <a:pt x="4" y="98"/>
                    <a:pt x="6" y="103"/>
                  </a:cubicBezTo>
                  <a:cubicBezTo>
                    <a:pt x="7" y="105"/>
                    <a:pt x="7" y="109"/>
                    <a:pt x="6" y="112"/>
                  </a:cubicBezTo>
                  <a:cubicBezTo>
                    <a:pt x="9" y="112"/>
                    <a:pt x="13" y="112"/>
                    <a:pt x="14" y="110"/>
                  </a:cubicBezTo>
                  <a:cubicBezTo>
                    <a:pt x="15" y="106"/>
                    <a:pt x="12" y="96"/>
                    <a:pt x="12" y="96"/>
                  </a:cubicBezTo>
                  <a:cubicBezTo>
                    <a:pt x="12" y="96"/>
                    <a:pt x="19" y="55"/>
                    <a:pt x="20" y="54"/>
                  </a:cubicBezTo>
                  <a:cubicBezTo>
                    <a:pt x="21" y="54"/>
                    <a:pt x="25" y="37"/>
                    <a:pt x="27" y="26"/>
                  </a:cubicBezTo>
                  <a:cubicBezTo>
                    <a:pt x="29" y="30"/>
                    <a:pt x="29" y="30"/>
                    <a:pt x="29" y="30"/>
                  </a:cubicBezTo>
                  <a:cubicBezTo>
                    <a:pt x="29" y="30"/>
                    <a:pt x="36" y="101"/>
                    <a:pt x="43" y="110"/>
                  </a:cubicBezTo>
                  <a:cubicBezTo>
                    <a:pt x="43" y="110"/>
                    <a:pt x="48" y="113"/>
                    <a:pt x="53" y="113"/>
                  </a:cubicBez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6" name="Freeform 24"/>
            <p:cNvSpPr>
              <a:spLocks noChangeArrowheads="1"/>
            </p:cNvSpPr>
            <p:nvPr/>
          </p:nvSpPr>
          <p:spPr bwMode="auto">
            <a:xfrm>
              <a:off x="163513" y="1308100"/>
              <a:ext cx="112713" cy="163512"/>
            </a:xfrm>
            <a:custGeom>
              <a:gdLst>
                <a:gd fmla="*/ 0 w 9" name="T0"/>
                <a:gd fmla="*/ 75467 h 13" name="T1"/>
                <a:gd fmla="*/ 62618 w 9" name="T2"/>
                <a:gd fmla="*/ 163512 h 13" name="T3"/>
                <a:gd fmla="*/ 62618 w 9" name="T4"/>
                <a:gd fmla="*/ 88045 h 13" name="T5"/>
                <a:gd fmla="*/ 87666 w 9" name="T6"/>
                <a:gd fmla="*/ 0 h 13" name="T7"/>
                <a:gd fmla="*/ 0 w 9" name="T8"/>
                <a:gd fmla="*/ 75467 h 13" name="T9"/>
                <a:gd fmla="*/ 0 60000 65536" name="T10"/>
                <a:gd fmla="*/ 0 60000 65536" name="T11"/>
                <a:gd fmla="*/ 0 60000 65536" name="T12"/>
                <a:gd fmla="*/ 0 60000 65536" name="T13"/>
                <a:gd fmla="*/ 0 60000 65536" name="T14"/>
                <a:gd fmla="*/ 0 w 9" name="T15"/>
                <a:gd fmla="*/ 0 h 13" name="T16"/>
                <a:gd fmla="*/ 9 w 9" name="T17"/>
                <a:gd fmla="*/ 13 h 13" name="T18"/>
              </a:gdLst>
              <a:cxnLst>
                <a:cxn ang="T10">
                  <a:pos x="T0" y="T1"/>
                </a:cxn>
                <a:cxn ang="T11">
                  <a:pos x="T2" y="T3"/>
                </a:cxn>
                <a:cxn ang="T12">
                  <a:pos x="T4" y="T5"/>
                </a:cxn>
                <a:cxn ang="T13">
                  <a:pos x="T6" y="T7"/>
                </a:cxn>
                <a:cxn ang="T14">
                  <a:pos x="T8" y="T9"/>
                </a:cxn>
              </a:cxnLst>
              <a:rect b="T18" l="T15" r="T17" t="T16"/>
              <a:pathLst>
                <a:path h="13" w="9">
                  <a:moveTo>
                    <a:pt x="0" y="6"/>
                  </a:moveTo>
                  <a:cubicBezTo>
                    <a:pt x="0" y="6"/>
                    <a:pt x="2" y="12"/>
                    <a:pt x="5" y="13"/>
                  </a:cubicBezTo>
                  <a:cubicBezTo>
                    <a:pt x="5" y="13"/>
                    <a:pt x="3" y="8"/>
                    <a:pt x="5" y="7"/>
                  </a:cubicBezTo>
                  <a:cubicBezTo>
                    <a:pt x="5" y="7"/>
                    <a:pt x="9" y="4"/>
                    <a:pt x="7" y="0"/>
                  </a:cubicBezTo>
                  <a:lnTo>
                    <a:pt x="0" y="6"/>
                  </a:lnTo>
                  <a:close/>
                </a:path>
              </a:pathLst>
            </a:custGeom>
            <a:solidFill>
              <a:srgbClr val="E99D5A"/>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7" name="Freeform 25"/>
            <p:cNvSpPr>
              <a:spLocks noChangeArrowheads="1"/>
            </p:cNvSpPr>
            <p:nvPr/>
          </p:nvSpPr>
          <p:spPr bwMode="auto">
            <a:xfrm>
              <a:off x="214313" y="373062"/>
              <a:ext cx="590550" cy="847725"/>
            </a:xfrm>
            <a:custGeom>
              <a:gdLst>
                <a:gd fmla="*/ 175909 w 47" name="T0"/>
                <a:gd fmla="*/ 0 h 68" name="T1"/>
                <a:gd fmla="*/ 251298 w 47" name="T2"/>
                <a:gd fmla="*/ 87266 h 68" name="T3"/>
                <a:gd fmla="*/ 376947 w 47" name="T4"/>
                <a:gd fmla="*/ 62333 h 68" name="T5"/>
                <a:gd fmla="*/ 502596 w 47" name="T6"/>
                <a:gd fmla="*/ 573461 h 68" name="T7"/>
                <a:gd fmla="*/ 590550 w 47" name="T8"/>
                <a:gd fmla="*/ 822792 h 68" name="T9"/>
                <a:gd fmla="*/ 301557 w 47" name="T10"/>
                <a:gd fmla="*/ 847725 h 68" name="T11"/>
                <a:gd fmla="*/ 25130 w 47" name="T12"/>
                <a:gd fmla="*/ 822792 h 68" name="T13"/>
                <a:gd fmla="*/ 0 w 47" name="T14"/>
                <a:gd fmla="*/ 249331 h 68" name="T15"/>
                <a:gd fmla="*/ 175909 w 47" name="T16"/>
                <a:gd fmla="*/ 0 h 6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47" name="T27"/>
                <a:gd fmla="*/ 0 h 68" name="T28"/>
                <a:gd fmla="*/ 47 w 47" name="T29"/>
                <a:gd fmla="*/ 68 h 6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68" w="47">
                  <a:moveTo>
                    <a:pt x="14" y="0"/>
                  </a:moveTo>
                  <a:cubicBezTo>
                    <a:pt x="14" y="0"/>
                    <a:pt x="17" y="7"/>
                    <a:pt x="20" y="7"/>
                  </a:cubicBezTo>
                  <a:cubicBezTo>
                    <a:pt x="20" y="7"/>
                    <a:pt x="25" y="9"/>
                    <a:pt x="30" y="5"/>
                  </a:cubicBezTo>
                  <a:cubicBezTo>
                    <a:pt x="40" y="46"/>
                    <a:pt x="40" y="46"/>
                    <a:pt x="40" y="46"/>
                  </a:cubicBezTo>
                  <a:cubicBezTo>
                    <a:pt x="47" y="66"/>
                    <a:pt x="47" y="66"/>
                    <a:pt x="47" y="66"/>
                  </a:cubicBezTo>
                  <a:cubicBezTo>
                    <a:pt x="24" y="68"/>
                    <a:pt x="24" y="68"/>
                    <a:pt x="24" y="68"/>
                  </a:cubicBezTo>
                  <a:cubicBezTo>
                    <a:pt x="2" y="66"/>
                    <a:pt x="2" y="66"/>
                    <a:pt x="2" y="66"/>
                  </a:cubicBezTo>
                  <a:cubicBezTo>
                    <a:pt x="0" y="20"/>
                    <a:pt x="0" y="20"/>
                    <a:pt x="0" y="20"/>
                  </a:cubicBezTo>
                  <a:lnTo>
                    <a:pt x="14" y="0"/>
                  </a:lnTo>
                  <a:close/>
                </a:path>
              </a:pathLst>
            </a:custGeom>
            <a:solidFill>
              <a:srgbClr val="F2F2F8"/>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8" name="Freeform 26"/>
            <p:cNvSpPr>
              <a:spLocks noChangeArrowheads="1"/>
            </p:cNvSpPr>
            <p:nvPr/>
          </p:nvSpPr>
          <p:spPr bwMode="auto">
            <a:xfrm>
              <a:off x="327025" y="473075"/>
              <a:ext cx="125413" cy="112712"/>
            </a:xfrm>
            <a:custGeom>
              <a:gdLst>
                <a:gd fmla="*/ 0 w 79" name="T0"/>
                <a:gd fmla="*/ 87312 h 71" name="T1"/>
                <a:gd fmla="*/ 125413 w 79" name="T2"/>
                <a:gd fmla="*/ 0 h 71" name="T3"/>
                <a:gd fmla="*/ 0 w 79" name="T4"/>
                <a:gd fmla="*/ 112712 h 71" name="T5"/>
                <a:gd fmla="*/ 0 w 79" name="T6"/>
                <a:gd fmla="*/ 87312 h 71" name="T7"/>
                <a:gd fmla="*/ 0 60000 65536" name="T8"/>
                <a:gd fmla="*/ 0 60000 65536" name="T9"/>
                <a:gd fmla="*/ 0 60000 65536" name="T10"/>
                <a:gd fmla="*/ 0 60000 65536" name="T11"/>
                <a:gd fmla="*/ 0 w 79" name="T12"/>
                <a:gd fmla="*/ 0 h 71" name="T13"/>
                <a:gd fmla="*/ 79 w 79" name="T14"/>
                <a:gd fmla="*/ 71 h 71" name="T15"/>
              </a:gdLst>
              <a:cxnLst>
                <a:cxn ang="T8">
                  <a:pos x="T0" y="T1"/>
                </a:cxn>
                <a:cxn ang="T9">
                  <a:pos x="T2" y="T3"/>
                </a:cxn>
                <a:cxn ang="T10">
                  <a:pos x="T4" y="T5"/>
                </a:cxn>
                <a:cxn ang="T11">
                  <a:pos x="T6" y="T7"/>
                </a:cxn>
              </a:cxnLst>
              <a:rect b="T15" l="T12" r="T14" t="T13"/>
              <a:pathLst>
                <a:path h="71" w="79">
                  <a:moveTo>
                    <a:pt x="0" y="55"/>
                  </a:moveTo>
                  <a:lnTo>
                    <a:pt x="79" y="0"/>
                  </a:lnTo>
                  <a:lnTo>
                    <a:pt x="0" y="71"/>
                  </a:lnTo>
                  <a:lnTo>
                    <a:pt x="0" y="55"/>
                  </a:lnTo>
                  <a:close/>
                </a:path>
              </a:pathLst>
            </a:custGeom>
            <a:solidFill>
              <a:srgbClr val="BABABA"/>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9" name="Freeform 27"/>
            <p:cNvSpPr>
              <a:spLocks noChangeArrowheads="1"/>
            </p:cNvSpPr>
            <p:nvPr/>
          </p:nvSpPr>
          <p:spPr bwMode="auto">
            <a:xfrm>
              <a:off x="503238" y="498475"/>
              <a:ext cx="276225" cy="673100"/>
            </a:xfrm>
            <a:custGeom>
              <a:gdLst>
                <a:gd fmla="*/ 0 w 22" name="T0"/>
                <a:gd fmla="*/ 0 h 54" name="T1"/>
                <a:gd fmla="*/ 100445 w 22" name="T2"/>
                <a:gd fmla="*/ 74789 h 54" name="T3"/>
                <a:gd fmla="*/ 188335 w 22" name="T4"/>
                <a:gd fmla="*/ 361480 h 54" name="T5"/>
                <a:gd fmla="*/ 276225 w 22" name="T6"/>
                <a:gd fmla="*/ 623241 h 54" name="T7"/>
                <a:gd fmla="*/ 75334 w 22" name="T8"/>
                <a:gd fmla="*/ 610776 h 54" name="T9"/>
                <a:gd fmla="*/ 163224 w 22" name="T10"/>
                <a:gd fmla="*/ 548452 h 54" name="T11"/>
                <a:gd fmla="*/ 75334 w 22" name="T12"/>
                <a:gd fmla="*/ 423804 h 54" name="T13"/>
                <a:gd fmla="*/ 100445 w 22" name="T14"/>
                <a:gd fmla="*/ 349015 h 54" name="T15"/>
                <a:gd fmla="*/ 87890 w 22" name="T16"/>
                <a:gd fmla="*/ 99719 h 54" name="T17"/>
                <a:gd fmla="*/ 0 w 22" name="T18"/>
                <a:gd fmla="*/ 0 h 5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2" name="T30"/>
                <a:gd fmla="*/ 0 h 54" name="T31"/>
                <a:gd fmla="*/ 22 w 22" name="T32"/>
                <a:gd fmla="*/ 54 h 5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54" w="22">
                  <a:moveTo>
                    <a:pt x="0" y="0"/>
                  </a:moveTo>
                  <a:cubicBezTo>
                    <a:pt x="8" y="6"/>
                    <a:pt x="8" y="6"/>
                    <a:pt x="8" y="6"/>
                  </a:cubicBezTo>
                  <a:cubicBezTo>
                    <a:pt x="15" y="29"/>
                    <a:pt x="15" y="29"/>
                    <a:pt x="15" y="29"/>
                  </a:cubicBezTo>
                  <a:cubicBezTo>
                    <a:pt x="22" y="50"/>
                    <a:pt x="22" y="50"/>
                    <a:pt x="22" y="50"/>
                  </a:cubicBezTo>
                  <a:cubicBezTo>
                    <a:pt x="22" y="50"/>
                    <a:pt x="9" y="54"/>
                    <a:pt x="6" y="49"/>
                  </a:cubicBezTo>
                  <a:cubicBezTo>
                    <a:pt x="6" y="49"/>
                    <a:pt x="14" y="52"/>
                    <a:pt x="13" y="44"/>
                  </a:cubicBezTo>
                  <a:cubicBezTo>
                    <a:pt x="12" y="36"/>
                    <a:pt x="8" y="37"/>
                    <a:pt x="6" y="34"/>
                  </a:cubicBezTo>
                  <a:cubicBezTo>
                    <a:pt x="6" y="34"/>
                    <a:pt x="8" y="34"/>
                    <a:pt x="8" y="28"/>
                  </a:cubicBezTo>
                  <a:cubicBezTo>
                    <a:pt x="8" y="22"/>
                    <a:pt x="7" y="8"/>
                    <a:pt x="7" y="8"/>
                  </a:cubicBezTo>
                  <a:cubicBezTo>
                    <a:pt x="7" y="8"/>
                    <a:pt x="4" y="4"/>
                    <a:pt x="0" y="0"/>
                  </a:cubicBezTo>
                  <a:close/>
                </a:path>
              </a:pathLst>
            </a:custGeom>
            <a:solidFill>
              <a:srgbClr val="BABABA"/>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50" name="Freeform 28"/>
            <p:cNvSpPr>
              <a:spLocks noChangeArrowheads="1"/>
            </p:cNvSpPr>
            <p:nvPr/>
          </p:nvSpPr>
          <p:spPr bwMode="auto">
            <a:xfrm>
              <a:off x="12700" y="398462"/>
              <a:ext cx="365125" cy="1047750"/>
            </a:xfrm>
            <a:custGeom>
              <a:gdLst>
                <a:gd fmla="*/ 151086 w 29" name="T0"/>
                <a:gd fmla="*/ 1047750 h 84" name="T1"/>
                <a:gd fmla="*/ 251810 w 29" name="T2"/>
                <a:gd fmla="*/ 935491 h 84" name="T3"/>
                <a:gd fmla="*/ 339944 w 29" name="T4"/>
                <a:gd fmla="*/ 548821 h 84" name="T5"/>
                <a:gd fmla="*/ 365125 w 29" name="T6"/>
                <a:gd fmla="*/ 0 h 84" name="T7"/>
                <a:gd fmla="*/ 314763 w 29" name="T8"/>
                <a:gd fmla="*/ 49893 h 84" name="T9"/>
                <a:gd fmla="*/ 88134 w 29" name="T10"/>
                <a:gd fmla="*/ 112259 h 84" name="T11"/>
                <a:gd fmla="*/ 0 w 29" name="T12"/>
                <a:gd fmla="*/ 573768 h 84" name="T13"/>
                <a:gd fmla="*/ 37772 w 29" name="T14"/>
                <a:gd fmla="*/ 785813 h 84" name="T15"/>
                <a:gd fmla="*/ 151086 w 29" name="T16"/>
                <a:gd fmla="*/ 1047750 h 8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9" name="T27"/>
                <a:gd fmla="*/ 0 h 84" name="T28"/>
                <a:gd fmla="*/ 29 w 29" name="T29"/>
                <a:gd fmla="*/ 84 h 84"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84" w="28">
                  <a:moveTo>
                    <a:pt x="12" y="84"/>
                  </a:moveTo>
                  <a:cubicBezTo>
                    <a:pt x="12" y="84"/>
                    <a:pt x="13" y="78"/>
                    <a:pt x="20" y="75"/>
                  </a:cubicBezTo>
                  <a:cubicBezTo>
                    <a:pt x="20" y="75"/>
                    <a:pt x="27" y="59"/>
                    <a:pt x="27" y="44"/>
                  </a:cubicBezTo>
                  <a:cubicBezTo>
                    <a:pt x="28" y="28"/>
                    <a:pt x="27" y="4"/>
                    <a:pt x="29" y="0"/>
                  </a:cubicBezTo>
                  <a:cubicBezTo>
                    <a:pt x="29" y="0"/>
                    <a:pt x="27" y="1"/>
                    <a:pt x="25" y="4"/>
                  </a:cubicBezTo>
                  <a:cubicBezTo>
                    <a:pt x="25" y="4"/>
                    <a:pt x="10" y="7"/>
                    <a:pt x="7" y="9"/>
                  </a:cubicBezTo>
                  <a:cubicBezTo>
                    <a:pt x="7" y="9"/>
                    <a:pt x="2" y="22"/>
                    <a:pt x="0" y="46"/>
                  </a:cubicBezTo>
                  <a:cubicBezTo>
                    <a:pt x="0" y="46"/>
                    <a:pt x="2" y="61"/>
                    <a:pt x="3" y="63"/>
                  </a:cubicBezTo>
                  <a:cubicBezTo>
                    <a:pt x="4" y="65"/>
                    <a:pt x="8" y="76"/>
                    <a:pt x="12" y="84"/>
                  </a:cubicBezTo>
                  <a:close/>
                </a:path>
              </a:pathLst>
            </a:custGeom>
            <a:solidFill>
              <a:srgbClr val="121212"/>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51" name="Freeform 29"/>
            <p:cNvSpPr>
              <a:spLocks noChangeArrowheads="1"/>
            </p:cNvSpPr>
            <p:nvPr/>
          </p:nvSpPr>
          <p:spPr bwMode="auto">
            <a:xfrm>
              <a:off x="327025" y="1158875"/>
              <a:ext cx="427038" cy="112712"/>
            </a:xfrm>
            <a:custGeom>
              <a:gdLst>
                <a:gd fmla="*/ 401918 w 34" name="T0"/>
                <a:gd fmla="*/ 0 h 9" name="T1"/>
                <a:gd fmla="*/ 12560 w 34" name="T2"/>
                <a:gd fmla="*/ 50094 h 9" name="T3"/>
                <a:gd fmla="*/ 0 w 34" name="T4"/>
                <a:gd fmla="*/ 62618 h 9" name="T5"/>
                <a:gd fmla="*/ 427038 w 34" name="T6"/>
                <a:gd fmla="*/ 50094 h 9" name="T7"/>
                <a:gd fmla="*/ 401918 w 34" name="T8"/>
                <a:gd fmla="*/ 0 h 9" name="T9"/>
                <a:gd fmla="*/ 0 60000 65536" name="T10"/>
                <a:gd fmla="*/ 0 60000 65536" name="T11"/>
                <a:gd fmla="*/ 0 60000 65536" name="T12"/>
                <a:gd fmla="*/ 0 60000 65536" name="T13"/>
                <a:gd fmla="*/ 0 60000 65536" name="T14"/>
                <a:gd fmla="*/ 0 w 34" name="T15"/>
                <a:gd fmla="*/ 0 h 9" name="T16"/>
                <a:gd fmla="*/ 34 w 34" name="T17"/>
                <a:gd fmla="*/ 9 h 9" name="T18"/>
              </a:gdLst>
              <a:cxnLst>
                <a:cxn ang="T10">
                  <a:pos x="T0" y="T1"/>
                </a:cxn>
                <a:cxn ang="T11">
                  <a:pos x="T2" y="T3"/>
                </a:cxn>
                <a:cxn ang="T12">
                  <a:pos x="T4" y="T5"/>
                </a:cxn>
                <a:cxn ang="T13">
                  <a:pos x="T6" y="T7"/>
                </a:cxn>
                <a:cxn ang="T14">
                  <a:pos x="T8" y="T9"/>
                </a:cxn>
              </a:cxnLst>
              <a:rect b="T18" l="T15" r="T17" t="T16"/>
              <a:pathLst>
                <a:path h="9" w="34">
                  <a:moveTo>
                    <a:pt x="32" y="0"/>
                  </a:moveTo>
                  <a:cubicBezTo>
                    <a:pt x="21" y="5"/>
                    <a:pt x="7" y="4"/>
                    <a:pt x="1" y="4"/>
                  </a:cubicBezTo>
                  <a:cubicBezTo>
                    <a:pt x="1" y="4"/>
                    <a:pt x="0" y="5"/>
                    <a:pt x="0" y="5"/>
                  </a:cubicBezTo>
                  <a:cubicBezTo>
                    <a:pt x="0" y="5"/>
                    <a:pt x="20" y="9"/>
                    <a:pt x="34" y="4"/>
                  </a:cubicBezTo>
                  <a:lnTo>
                    <a:pt x="32" y="0"/>
                  </a:ln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52" name="Freeform 30"/>
            <p:cNvSpPr>
              <a:spLocks noChangeArrowheads="1"/>
            </p:cNvSpPr>
            <p:nvPr/>
          </p:nvSpPr>
          <p:spPr bwMode="auto">
            <a:xfrm>
              <a:off x="238125" y="498475"/>
              <a:ext cx="127000" cy="573087"/>
            </a:xfrm>
            <a:custGeom>
              <a:gdLst>
                <a:gd fmla="*/ 101600 w 10" name="T0"/>
                <a:gd fmla="*/ 573087 h 46" name="T1"/>
                <a:gd fmla="*/ 114300 w 10" name="T2"/>
                <a:gd fmla="*/ 448503 h 46" name="T3"/>
                <a:gd fmla="*/ 127000 w 10" name="T4"/>
                <a:gd fmla="*/ 423586 h 46" name="T5"/>
                <a:gd fmla="*/ 12700 w 10" name="T6"/>
                <a:gd fmla="*/ 62292 h 46" name="T7"/>
                <a:gd fmla="*/ 50800 w 10" name="T8"/>
                <a:gd fmla="*/ 49834 h 46" name="T9"/>
                <a:gd fmla="*/ 12700 w 10" name="T10"/>
                <a:gd fmla="*/ 0 h 46" name="T11"/>
                <a:gd fmla="*/ 38100 w 10" name="T12"/>
                <a:gd fmla="*/ 49834 h 46" name="T13"/>
                <a:gd fmla="*/ 0 w 10" name="T14"/>
                <a:gd fmla="*/ 62292 h 46" name="T15"/>
                <a:gd fmla="*/ 101600 w 10" name="T16"/>
                <a:gd fmla="*/ 573087 h 4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0" name="T27"/>
                <a:gd fmla="*/ 0 h 46" name="T28"/>
                <a:gd fmla="*/ 10 w 10" name="T29"/>
                <a:gd fmla="*/ 46 h 46"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46" w="10">
                  <a:moveTo>
                    <a:pt x="8" y="46"/>
                  </a:moveTo>
                  <a:cubicBezTo>
                    <a:pt x="9" y="43"/>
                    <a:pt x="9" y="39"/>
                    <a:pt x="9" y="36"/>
                  </a:cubicBezTo>
                  <a:cubicBezTo>
                    <a:pt x="10" y="35"/>
                    <a:pt x="10" y="34"/>
                    <a:pt x="10" y="34"/>
                  </a:cubicBezTo>
                  <a:cubicBezTo>
                    <a:pt x="6" y="23"/>
                    <a:pt x="1" y="5"/>
                    <a:pt x="1" y="5"/>
                  </a:cubicBezTo>
                  <a:cubicBezTo>
                    <a:pt x="4" y="4"/>
                    <a:pt x="4" y="4"/>
                    <a:pt x="4" y="4"/>
                  </a:cubicBezTo>
                  <a:cubicBezTo>
                    <a:pt x="3" y="2"/>
                    <a:pt x="1" y="0"/>
                    <a:pt x="1" y="0"/>
                  </a:cubicBezTo>
                  <a:cubicBezTo>
                    <a:pt x="3" y="4"/>
                    <a:pt x="3" y="4"/>
                    <a:pt x="3" y="4"/>
                  </a:cubicBezTo>
                  <a:cubicBezTo>
                    <a:pt x="1" y="4"/>
                    <a:pt x="0" y="5"/>
                    <a:pt x="0" y="5"/>
                  </a:cubicBezTo>
                  <a:cubicBezTo>
                    <a:pt x="4" y="22"/>
                    <a:pt x="7" y="38"/>
                    <a:pt x="8" y="46"/>
                  </a:cubicBez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53" name="Freeform 31"/>
            <p:cNvSpPr>
              <a:spLocks noChangeArrowheads="1"/>
            </p:cNvSpPr>
            <p:nvPr/>
          </p:nvSpPr>
          <p:spPr bwMode="auto">
            <a:xfrm>
              <a:off x="250825" y="773112"/>
              <a:ext cx="1" cy="61912"/>
            </a:xfrm>
            <a:custGeom>
              <a:gdLst>
                <a:gd fmla="*/ 0 w 1" name="T0"/>
                <a:gd fmla="*/ 12382 h 5" name="T1"/>
                <a:gd fmla="*/ 0 w 1" name="T2"/>
                <a:gd fmla="*/ 61912 h 5" name="T3"/>
                <a:gd fmla="*/ 0 w 1" name="T4"/>
                <a:gd fmla="*/ 24765 h 5" name="T5"/>
                <a:gd fmla="*/ 0 w 1" name="T6"/>
                <a:gd fmla="*/ 12382 h 5" name="T7"/>
                <a:gd fmla="*/ 0 60000 65536" name="T8"/>
                <a:gd fmla="*/ 0 60000 65536" name="T9"/>
                <a:gd fmla="*/ 0 60000 65536" name="T10"/>
                <a:gd fmla="*/ 0 60000 65536" name="T11"/>
                <a:gd fmla="*/ 0 w 1" name="T12"/>
                <a:gd fmla="*/ 0 h 5" name="T13"/>
                <a:gd fmla="*/ 1 w 1" name="T14"/>
                <a:gd fmla="*/ 5 h 5" name="T15"/>
              </a:gdLst>
              <a:cxnLst>
                <a:cxn ang="T8">
                  <a:pos x="T0" y="T1"/>
                </a:cxn>
                <a:cxn ang="T9">
                  <a:pos x="T2" y="T3"/>
                </a:cxn>
                <a:cxn ang="T10">
                  <a:pos x="T4" y="T5"/>
                </a:cxn>
                <a:cxn ang="T11">
                  <a:pos x="T6" y="T7"/>
                </a:cxn>
              </a:cxnLst>
              <a:rect b="T15" l="T12" r="T14" t="T13"/>
              <a:pathLst>
                <a:path h="5" w="1">
                  <a:moveTo>
                    <a:pt x="0" y="1"/>
                  </a:moveTo>
                  <a:cubicBezTo>
                    <a:pt x="0" y="0"/>
                    <a:pt x="0" y="1"/>
                    <a:pt x="0" y="5"/>
                  </a:cubicBezTo>
                  <a:cubicBezTo>
                    <a:pt x="0" y="4"/>
                    <a:pt x="0" y="3"/>
                    <a:pt x="0" y="2"/>
                  </a:cubicBezTo>
                  <a:cubicBezTo>
                    <a:pt x="0" y="1"/>
                    <a:pt x="0" y="1"/>
                    <a:pt x="0" y="1"/>
                  </a:cubicBez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54" name="Freeform 32"/>
            <p:cNvSpPr>
              <a:spLocks noChangeArrowheads="1"/>
            </p:cNvSpPr>
            <p:nvPr/>
          </p:nvSpPr>
          <p:spPr bwMode="auto">
            <a:xfrm>
              <a:off x="50800" y="573087"/>
              <a:ext cx="238125" cy="760412"/>
            </a:xfrm>
            <a:custGeom>
              <a:gdLst>
                <a:gd fmla="*/ 238125 w 19" name="T0"/>
                <a:gd fmla="*/ 710549 h 61" name="T1"/>
                <a:gd fmla="*/ 213059 w 19" name="T2"/>
                <a:gd fmla="*/ 548494 h 61" name="T3"/>
                <a:gd fmla="*/ 200526 w 19" name="T4"/>
                <a:gd fmla="*/ 261781 h 61" name="T5"/>
                <a:gd fmla="*/ 175461 w 19" name="T6"/>
                <a:gd fmla="*/ 473699 h 61" name="T7"/>
                <a:gd fmla="*/ 162928 w 19" name="T8"/>
                <a:gd fmla="*/ 211918 h 61" name="T9"/>
                <a:gd fmla="*/ 162928 w 19" name="T10"/>
                <a:gd fmla="*/ 548494 h 61" name="T11"/>
                <a:gd fmla="*/ 100263 w 19" name="T12"/>
                <a:gd fmla="*/ 336576 h 61" name="T13"/>
                <a:gd fmla="*/ 75197 w 19" name="T14"/>
                <a:gd fmla="*/ 0 h 61" name="T15"/>
                <a:gd fmla="*/ 75197 w 19" name="T16"/>
                <a:gd fmla="*/ 311644 h 61" name="T17"/>
                <a:gd fmla="*/ 0 w 19" name="T18"/>
                <a:gd fmla="*/ 236850 h 61" name="T19"/>
                <a:gd fmla="*/ 75197 w 19" name="T20"/>
                <a:gd fmla="*/ 349042 h 61" name="T21"/>
                <a:gd fmla="*/ 50132 w 19" name="T22"/>
                <a:gd fmla="*/ 373973 h 61" name="T23"/>
                <a:gd fmla="*/ 75197 w 19" name="T24"/>
                <a:gd fmla="*/ 398905 h 61" name="T25"/>
                <a:gd fmla="*/ 12533 w 19" name="T26"/>
                <a:gd fmla="*/ 436302 h 61" name="T27"/>
                <a:gd fmla="*/ 87730 w 19" name="T28"/>
                <a:gd fmla="*/ 436302 h 61" name="T29"/>
                <a:gd fmla="*/ 25066 w 19" name="T30"/>
                <a:gd fmla="*/ 461234 h 61" name="T31"/>
                <a:gd fmla="*/ 112796 w 19" name="T32"/>
                <a:gd fmla="*/ 511097 h 61" name="T33"/>
                <a:gd fmla="*/ 213059 w 19" name="T34"/>
                <a:gd fmla="*/ 760412 h 61" name="T35"/>
                <a:gd fmla="*/ 238125 w 19" name="T36"/>
                <a:gd fmla="*/ 710549 h 61"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19" name="T57"/>
                <a:gd fmla="*/ 0 h 61" name="T58"/>
                <a:gd fmla="*/ 19 w 19" name="T59"/>
                <a:gd fmla="*/ 61 h 61"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61" w="19">
                  <a:moveTo>
                    <a:pt x="19" y="57"/>
                  </a:moveTo>
                  <a:cubicBezTo>
                    <a:pt x="17" y="52"/>
                    <a:pt x="17" y="44"/>
                    <a:pt x="17" y="44"/>
                  </a:cubicBezTo>
                  <a:cubicBezTo>
                    <a:pt x="17" y="37"/>
                    <a:pt x="16" y="27"/>
                    <a:pt x="16" y="21"/>
                  </a:cubicBezTo>
                  <a:cubicBezTo>
                    <a:pt x="16" y="28"/>
                    <a:pt x="14" y="38"/>
                    <a:pt x="14" y="38"/>
                  </a:cubicBezTo>
                  <a:cubicBezTo>
                    <a:pt x="14" y="32"/>
                    <a:pt x="13" y="17"/>
                    <a:pt x="13" y="17"/>
                  </a:cubicBezTo>
                  <a:cubicBezTo>
                    <a:pt x="13" y="17"/>
                    <a:pt x="13" y="44"/>
                    <a:pt x="13" y="44"/>
                  </a:cubicBezTo>
                  <a:cubicBezTo>
                    <a:pt x="9" y="40"/>
                    <a:pt x="8" y="27"/>
                    <a:pt x="8" y="27"/>
                  </a:cubicBezTo>
                  <a:cubicBezTo>
                    <a:pt x="9" y="19"/>
                    <a:pt x="6" y="0"/>
                    <a:pt x="6" y="0"/>
                  </a:cubicBezTo>
                  <a:cubicBezTo>
                    <a:pt x="6" y="0"/>
                    <a:pt x="8" y="23"/>
                    <a:pt x="6" y="25"/>
                  </a:cubicBezTo>
                  <a:cubicBezTo>
                    <a:pt x="3" y="27"/>
                    <a:pt x="0" y="19"/>
                    <a:pt x="0" y="19"/>
                  </a:cubicBezTo>
                  <a:cubicBezTo>
                    <a:pt x="1" y="25"/>
                    <a:pt x="5" y="28"/>
                    <a:pt x="6" y="28"/>
                  </a:cubicBezTo>
                  <a:cubicBezTo>
                    <a:pt x="5" y="28"/>
                    <a:pt x="4" y="30"/>
                    <a:pt x="4" y="30"/>
                  </a:cubicBezTo>
                  <a:cubicBezTo>
                    <a:pt x="6" y="30"/>
                    <a:pt x="6" y="32"/>
                    <a:pt x="6" y="32"/>
                  </a:cubicBezTo>
                  <a:cubicBezTo>
                    <a:pt x="5" y="32"/>
                    <a:pt x="1" y="35"/>
                    <a:pt x="1" y="35"/>
                  </a:cubicBezTo>
                  <a:cubicBezTo>
                    <a:pt x="4" y="34"/>
                    <a:pt x="7" y="35"/>
                    <a:pt x="7" y="35"/>
                  </a:cubicBezTo>
                  <a:cubicBezTo>
                    <a:pt x="5" y="35"/>
                    <a:pt x="2" y="37"/>
                    <a:pt x="2" y="37"/>
                  </a:cubicBezTo>
                  <a:cubicBezTo>
                    <a:pt x="6" y="36"/>
                    <a:pt x="8" y="40"/>
                    <a:pt x="9" y="41"/>
                  </a:cubicBezTo>
                  <a:cubicBezTo>
                    <a:pt x="9" y="42"/>
                    <a:pt x="14" y="54"/>
                    <a:pt x="17" y="61"/>
                  </a:cubicBezTo>
                  <a:cubicBezTo>
                    <a:pt x="17" y="61"/>
                    <a:pt x="18" y="59"/>
                    <a:pt x="19" y="57"/>
                  </a:cubicBez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55" name="Freeform 33"/>
            <p:cNvSpPr>
              <a:spLocks noChangeArrowheads="1"/>
            </p:cNvSpPr>
            <p:nvPr/>
          </p:nvSpPr>
          <p:spPr bwMode="auto">
            <a:xfrm>
              <a:off x="577850" y="423862"/>
              <a:ext cx="993775" cy="1122362"/>
            </a:xfrm>
            <a:custGeom>
              <a:gdLst>
                <a:gd fmla="*/ 0 w 79" name="T0"/>
                <a:gd fmla="*/ 24941 h 90" name="T1"/>
                <a:gd fmla="*/ 25159 w 79" name="T2"/>
                <a:gd fmla="*/ 461415 h 90" name="T3"/>
                <a:gd fmla="*/ 352224 w 79" name="T4"/>
                <a:gd fmla="*/ 1122362 h 90" name="T5"/>
                <a:gd fmla="*/ 415121 w 79" name="T6"/>
                <a:gd fmla="*/ 1072479 h 90" name="T7"/>
                <a:gd fmla="*/ 327065 w 79" name="T8"/>
                <a:gd fmla="*/ 523769 h 90" name="T9"/>
                <a:gd fmla="*/ 301906 w 79" name="T10"/>
                <a:gd fmla="*/ 311767 h 90" name="T11"/>
                <a:gd fmla="*/ 478018 w 79" name="T12"/>
                <a:gd fmla="*/ 324238 h 90" name="T13"/>
                <a:gd fmla="*/ 515757 w 79" name="T14"/>
                <a:gd fmla="*/ 349179 h 90" name="T15"/>
                <a:gd fmla="*/ 704448 w 79" name="T16"/>
                <a:gd fmla="*/ 311767 h 90" name="T17"/>
                <a:gd fmla="*/ 981196 w 79" name="T18"/>
                <a:gd fmla="*/ 274355 h 90" name="T19"/>
                <a:gd fmla="*/ 943457 w 79" name="T20"/>
                <a:gd fmla="*/ 124707 h 90" name="T21"/>
                <a:gd fmla="*/ 540916 w 79" name="T22"/>
                <a:gd fmla="*/ 149648 h 90" name="T23"/>
                <a:gd fmla="*/ 402542 w 79" name="T24"/>
                <a:gd fmla="*/ 137178 h 90" name="T25"/>
                <a:gd fmla="*/ 339645 w 79" name="T26"/>
                <a:gd fmla="*/ 137178 h 90" name="T27"/>
                <a:gd fmla="*/ 314486 w 79" name="T28"/>
                <a:gd fmla="*/ 99766 h 90" name="T29"/>
                <a:gd fmla="*/ 276747 w 79" name="T30"/>
                <a:gd fmla="*/ 99766 h 90" name="T31"/>
                <a:gd fmla="*/ 251589 w 79" name="T32"/>
                <a:gd fmla="*/ 24941 h 90" name="T33"/>
                <a:gd fmla="*/ 113215 w 79" name="T34"/>
                <a:gd fmla="*/ 12471 h 90" name="T35"/>
                <a:gd fmla="*/ 37738 w 79" name="T36"/>
                <a:gd fmla="*/ 0 h 90" name="T37"/>
                <a:gd fmla="*/ 0 w 79" name="T38"/>
                <a:gd fmla="*/ 24941 h 90"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79" name="T60"/>
                <a:gd fmla="*/ 0 h 90" name="T61"/>
                <a:gd fmla="*/ 79 w 79" name="T62"/>
                <a:gd fmla="*/ 90 h 90"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90" w="79">
                  <a:moveTo>
                    <a:pt x="0" y="2"/>
                  </a:moveTo>
                  <a:cubicBezTo>
                    <a:pt x="0" y="2"/>
                    <a:pt x="0" y="25"/>
                    <a:pt x="2" y="37"/>
                  </a:cubicBezTo>
                  <a:cubicBezTo>
                    <a:pt x="2" y="37"/>
                    <a:pt x="14" y="82"/>
                    <a:pt x="28" y="90"/>
                  </a:cubicBezTo>
                  <a:cubicBezTo>
                    <a:pt x="28" y="90"/>
                    <a:pt x="33" y="87"/>
                    <a:pt x="33" y="86"/>
                  </a:cubicBezTo>
                  <a:cubicBezTo>
                    <a:pt x="34" y="84"/>
                    <a:pt x="27" y="45"/>
                    <a:pt x="26" y="42"/>
                  </a:cubicBezTo>
                  <a:cubicBezTo>
                    <a:pt x="25" y="39"/>
                    <a:pt x="24" y="25"/>
                    <a:pt x="24" y="25"/>
                  </a:cubicBezTo>
                  <a:cubicBezTo>
                    <a:pt x="24" y="25"/>
                    <a:pt x="36" y="26"/>
                    <a:pt x="38" y="26"/>
                  </a:cubicBezTo>
                  <a:cubicBezTo>
                    <a:pt x="38" y="26"/>
                    <a:pt x="38" y="29"/>
                    <a:pt x="41" y="28"/>
                  </a:cubicBezTo>
                  <a:cubicBezTo>
                    <a:pt x="44" y="28"/>
                    <a:pt x="55" y="26"/>
                    <a:pt x="56" y="25"/>
                  </a:cubicBezTo>
                  <a:cubicBezTo>
                    <a:pt x="58" y="25"/>
                    <a:pt x="77" y="22"/>
                    <a:pt x="78" y="22"/>
                  </a:cubicBezTo>
                  <a:cubicBezTo>
                    <a:pt x="79" y="21"/>
                    <a:pt x="76" y="11"/>
                    <a:pt x="75" y="10"/>
                  </a:cubicBezTo>
                  <a:cubicBezTo>
                    <a:pt x="75" y="9"/>
                    <a:pt x="49" y="11"/>
                    <a:pt x="43" y="12"/>
                  </a:cubicBezTo>
                  <a:cubicBezTo>
                    <a:pt x="43" y="12"/>
                    <a:pt x="33" y="11"/>
                    <a:pt x="32" y="11"/>
                  </a:cubicBezTo>
                  <a:cubicBezTo>
                    <a:pt x="31" y="10"/>
                    <a:pt x="27" y="11"/>
                    <a:pt x="27" y="11"/>
                  </a:cubicBezTo>
                  <a:cubicBezTo>
                    <a:pt x="27" y="11"/>
                    <a:pt x="26" y="8"/>
                    <a:pt x="25" y="8"/>
                  </a:cubicBezTo>
                  <a:cubicBezTo>
                    <a:pt x="25" y="8"/>
                    <a:pt x="22" y="8"/>
                    <a:pt x="22" y="8"/>
                  </a:cubicBezTo>
                  <a:cubicBezTo>
                    <a:pt x="22" y="8"/>
                    <a:pt x="23" y="4"/>
                    <a:pt x="20" y="2"/>
                  </a:cubicBezTo>
                  <a:cubicBezTo>
                    <a:pt x="16" y="1"/>
                    <a:pt x="11" y="2"/>
                    <a:pt x="9" y="1"/>
                  </a:cubicBezTo>
                  <a:cubicBezTo>
                    <a:pt x="7" y="0"/>
                    <a:pt x="3" y="0"/>
                    <a:pt x="3" y="0"/>
                  </a:cubicBezTo>
                  <a:lnTo>
                    <a:pt x="0" y="2"/>
                  </a:lnTo>
                  <a:close/>
                </a:path>
              </a:pathLst>
            </a:custGeom>
            <a:solidFill>
              <a:srgbClr val="000000"/>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56" name="Freeform 34"/>
            <p:cNvSpPr>
              <a:spLocks noChangeArrowheads="1"/>
            </p:cNvSpPr>
            <p:nvPr/>
          </p:nvSpPr>
          <p:spPr bwMode="auto">
            <a:xfrm>
              <a:off x="577850" y="436562"/>
              <a:ext cx="955675" cy="1035050"/>
            </a:xfrm>
            <a:custGeom>
              <a:gdLst>
                <a:gd fmla="*/ 930526 w 76" name="T0"/>
                <a:gd fmla="*/ 124705 h 83" name="T1"/>
                <a:gd fmla="*/ 565860 w 76" name="T2"/>
                <a:gd fmla="*/ 162116 h 83" name="T3"/>
                <a:gd fmla="*/ 389815 w 76" name="T4"/>
                <a:gd fmla="*/ 261880 h 83" name="T5"/>
                <a:gd fmla="*/ 490412 w 76" name="T6"/>
                <a:gd fmla="*/ 162116 h 83" name="T7"/>
                <a:gd fmla="*/ 364665 w 76" name="T8"/>
                <a:gd fmla="*/ 261880 h 83" name="T9"/>
                <a:gd fmla="*/ 440113 w 76" name="T10"/>
                <a:gd fmla="*/ 162116 h 83" name="T11"/>
                <a:gd fmla="*/ 326941 w 76" name="T12"/>
                <a:gd fmla="*/ 249410 h 83" name="T13"/>
                <a:gd fmla="*/ 352091 w 76" name="T14"/>
                <a:gd fmla="*/ 162116 h 83" name="T15"/>
                <a:gd fmla="*/ 364665 w 76" name="T16"/>
                <a:gd fmla="*/ 149646 h 83" name="T17"/>
                <a:gd fmla="*/ 339516 w 76" name="T18"/>
                <a:gd fmla="*/ 149646 h 83" name="T19"/>
                <a:gd fmla="*/ 301792 w 76" name="T20"/>
                <a:gd fmla="*/ 224469 h 83" name="T21"/>
                <a:gd fmla="*/ 314367 w 76" name="T22"/>
                <a:gd fmla="*/ 137175 h 83" name="T23"/>
                <a:gd fmla="*/ 276643 w 76" name="T24"/>
                <a:gd fmla="*/ 187057 h 83" name="T25"/>
                <a:gd fmla="*/ 276643 w 76" name="T26"/>
                <a:gd fmla="*/ 187057 h 83" name="T27"/>
                <a:gd fmla="*/ 264068 w 76" name="T28"/>
                <a:gd fmla="*/ 24941 h 83" name="T29"/>
                <a:gd fmla="*/ 251493 w 76" name="T30"/>
                <a:gd fmla="*/ 12470 h 83" name="T31"/>
                <a:gd fmla="*/ 188620 w 76" name="T32"/>
                <a:gd fmla="*/ 12470 h 83" name="T33"/>
                <a:gd fmla="*/ 188620 w 76" name="T34"/>
                <a:gd fmla="*/ 12470 h 83" name="T35"/>
                <a:gd fmla="*/ 113172 w 76" name="T36"/>
                <a:gd fmla="*/ 12470 h 83" name="T37"/>
                <a:gd fmla="*/ 163471 w 76" name="T38"/>
                <a:gd fmla="*/ 49882 h 83" name="T39"/>
                <a:gd fmla="*/ 12575 w 76" name="T40"/>
                <a:gd fmla="*/ 0 h 83" name="T41"/>
                <a:gd fmla="*/ 0 w 76" name="T42"/>
                <a:gd fmla="*/ 12470 h 83" name="T43"/>
                <a:gd fmla="*/ 0 w 76" name="T44"/>
                <a:gd fmla="*/ 24941 h 83" name="T45"/>
                <a:gd fmla="*/ 62873 w 76" name="T46"/>
                <a:gd fmla="*/ 74823 h 83" name="T47"/>
                <a:gd fmla="*/ 25149 w 76" name="T48"/>
                <a:gd fmla="*/ 274351 h 83" name="T49"/>
                <a:gd fmla="*/ 12575 w 76" name="T50"/>
                <a:gd fmla="*/ 411526 h 83" name="T51"/>
                <a:gd fmla="*/ 25149 w 76" name="T52"/>
                <a:gd fmla="*/ 448937 h 83" name="T53"/>
                <a:gd fmla="*/ 37724 w 76" name="T54"/>
                <a:gd fmla="*/ 511290 h 83" name="T55"/>
                <a:gd fmla="*/ 75448 w 76" name="T56"/>
                <a:gd fmla="*/ 286821 h 83" name="T57"/>
                <a:gd fmla="*/ 100597 w 76" name="T58"/>
                <a:gd fmla="*/ 87293 h 83" name="T59"/>
                <a:gd fmla="*/ 88023 w 76" name="T60"/>
                <a:gd fmla="*/ 299292 h 83" name="T61"/>
                <a:gd fmla="*/ 100597 w 76" name="T62"/>
                <a:gd fmla="*/ 523760 h 83" name="T63"/>
                <a:gd fmla="*/ 264068 w 76" name="T64"/>
                <a:gd fmla="*/ 922816 h 83" name="T65"/>
                <a:gd fmla="*/ 352091 w 76" name="T66"/>
                <a:gd fmla="*/ 1035050 h 83" name="T67"/>
                <a:gd fmla="*/ 314367 w 76" name="T68"/>
                <a:gd fmla="*/ 635995 h 83" name="T69"/>
                <a:gd fmla="*/ 289217 w 76" name="T70"/>
                <a:gd fmla="*/ 286821 h 83" name="T71"/>
                <a:gd fmla="*/ 414964 w 76" name="T72"/>
                <a:gd fmla="*/ 274351 h 83" name="T73"/>
                <a:gd fmla="*/ 540711 w 76" name="T74"/>
                <a:gd fmla="*/ 261880 h 83" name="T75"/>
                <a:gd fmla="*/ 515562 w 76" name="T76"/>
                <a:gd fmla="*/ 286821 h 83" name="T77"/>
                <a:gd fmla="*/ 653883 w 76" name="T78"/>
                <a:gd fmla="*/ 274351 h 83" name="T79"/>
                <a:gd fmla="*/ 955675 w 76" name="T80"/>
                <a:gd fmla="*/ 236939 h 83" name="T81"/>
                <a:gd fmla="*/ 930526 w 76" name="T82"/>
                <a:gd fmla="*/ 124705 h 83"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76" name="T126"/>
                <a:gd fmla="*/ 0 h 83" name="T127"/>
                <a:gd fmla="*/ 76 w 76" name="T128"/>
                <a:gd fmla="*/ 83 h 83"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83" w="76">
                  <a:moveTo>
                    <a:pt x="74" y="10"/>
                  </a:moveTo>
                  <a:cubicBezTo>
                    <a:pt x="72" y="9"/>
                    <a:pt x="45" y="13"/>
                    <a:pt x="45" y="13"/>
                  </a:cubicBezTo>
                  <a:cubicBezTo>
                    <a:pt x="45" y="13"/>
                    <a:pt x="35" y="21"/>
                    <a:pt x="31" y="21"/>
                  </a:cubicBezTo>
                  <a:cubicBezTo>
                    <a:pt x="31" y="21"/>
                    <a:pt x="41" y="16"/>
                    <a:pt x="39" y="13"/>
                  </a:cubicBezTo>
                  <a:cubicBezTo>
                    <a:pt x="37" y="10"/>
                    <a:pt x="29" y="21"/>
                    <a:pt x="29" y="21"/>
                  </a:cubicBezTo>
                  <a:cubicBezTo>
                    <a:pt x="29" y="21"/>
                    <a:pt x="31" y="15"/>
                    <a:pt x="35" y="13"/>
                  </a:cubicBezTo>
                  <a:cubicBezTo>
                    <a:pt x="35" y="13"/>
                    <a:pt x="30" y="11"/>
                    <a:pt x="26" y="20"/>
                  </a:cubicBezTo>
                  <a:cubicBezTo>
                    <a:pt x="26" y="20"/>
                    <a:pt x="27" y="15"/>
                    <a:pt x="28" y="13"/>
                  </a:cubicBezTo>
                  <a:cubicBezTo>
                    <a:pt x="29" y="13"/>
                    <a:pt x="29" y="12"/>
                    <a:pt x="29" y="12"/>
                  </a:cubicBezTo>
                  <a:cubicBezTo>
                    <a:pt x="31" y="11"/>
                    <a:pt x="28" y="11"/>
                    <a:pt x="27" y="12"/>
                  </a:cubicBezTo>
                  <a:cubicBezTo>
                    <a:pt x="25" y="13"/>
                    <a:pt x="24" y="18"/>
                    <a:pt x="24" y="18"/>
                  </a:cubicBezTo>
                  <a:cubicBezTo>
                    <a:pt x="24" y="18"/>
                    <a:pt x="22" y="12"/>
                    <a:pt x="25" y="11"/>
                  </a:cubicBezTo>
                  <a:cubicBezTo>
                    <a:pt x="25" y="11"/>
                    <a:pt x="21" y="9"/>
                    <a:pt x="22" y="15"/>
                  </a:cubicBezTo>
                  <a:cubicBezTo>
                    <a:pt x="22" y="15"/>
                    <a:pt x="22" y="15"/>
                    <a:pt x="22" y="15"/>
                  </a:cubicBezTo>
                  <a:cubicBezTo>
                    <a:pt x="22" y="21"/>
                    <a:pt x="16" y="6"/>
                    <a:pt x="21" y="2"/>
                  </a:cubicBezTo>
                  <a:cubicBezTo>
                    <a:pt x="20" y="2"/>
                    <a:pt x="20" y="1"/>
                    <a:pt x="20" y="1"/>
                  </a:cubicBezTo>
                  <a:cubicBezTo>
                    <a:pt x="18" y="1"/>
                    <a:pt x="17" y="1"/>
                    <a:pt x="15" y="1"/>
                  </a:cubicBezTo>
                  <a:cubicBezTo>
                    <a:pt x="15" y="1"/>
                    <a:pt x="15" y="1"/>
                    <a:pt x="15" y="1"/>
                  </a:cubicBezTo>
                  <a:cubicBezTo>
                    <a:pt x="15" y="1"/>
                    <a:pt x="9" y="1"/>
                    <a:pt x="9" y="1"/>
                  </a:cubicBezTo>
                  <a:cubicBezTo>
                    <a:pt x="10" y="1"/>
                    <a:pt x="11" y="4"/>
                    <a:pt x="13" y="4"/>
                  </a:cubicBezTo>
                  <a:cubicBezTo>
                    <a:pt x="13" y="4"/>
                    <a:pt x="5" y="4"/>
                    <a:pt x="1" y="0"/>
                  </a:cubicBezTo>
                  <a:cubicBezTo>
                    <a:pt x="0" y="1"/>
                    <a:pt x="0" y="1"/>
                    <a:pt x="0" y="1"/>
                  </a:cubicBezTo>
                  <a:cubicBezTo>
                    <a:pt x="0" y="1"/>
                    <a:pt x="0" y="1"/>
                    <a:pt x="0" y="2"/>
                  </a:cubicBezTo>
                  <a:cubicBezTo>
                    <a:pt x="2" y="4"/>
                    <a:pt x="4" y="6"/>
                    <a:pt x="5" y="6"/>
                  </a:cubicBezTo>
                  <a:cubicBezTo>
                    <a:pt x="7" y="7"/>
                    <a:pt x="2" y="11"/>
                    <a:pt x="2" y="22"/>
                  </a:cubicBezTo>
                  <a:cubicBezTo>
                    <a:pt x="2" y="26"/>
                    <a:pt x="2" y="30"/>
                    <a:pt x="1" y="33"/>
                  </a:cubicBezTo>
                  <a:cubicBezTo>
                    <a:pt x="1" y="34"/>
                    <a:pt x="2" y="35"/>
                    <a:pt x="2" y="36"/>
                  </a:cubicBezTo>
                  <a:cubicBezTo>
                    <a:pt x="2" y="36"/>
                    <a:pt x="2" y="38"/>
                    <a:pt x="3" y="41"/>
                  </a:cubicBezTo>
                  <a:cubicBezTo>
                    <a:pt x="6" y="23"/>
                    <a:pt x="6" y="23"/>
                    <a:pt x="6" y="23"/>
                  </a:cubicBezTo>
                  <a:cubicBezTo>
                    <a:pt x="8" y="7"/>
                    <a:pt x="8" y="7"/>
                    <a:pt x="8" y="7"/>
                  </a:cubicBezTo>
                  <a:cubicBezTo>
                    <a:pt x="7" y="24"/>
                    <a:pt x="7" y="24"/>
                    <a:pt x="7" y="24"/>
                  </a:cubicBezTo>
                  <a:cubicBezTo>
                    <a:pt x="7" y="24"/>
                    <a:pt x="6" y="42"/>
                    <a:pt x="8" y="42"/>
                  </a:cubicBezTo>
                  <a:cubicBezTo>
                    <a:pt x="10" y="43"/>
                    <a:pt x="20" y="74"/>
                    <a:pt x="21" y="74"/>
                  </a:cubicBezTo>
                  <a:cubicBezTo>
                    <a:pt x="22" y="75"/>
                    <a:pt x="28" y="83"/>
                    <a:pt x="28" y="83"/>
                  </a:cubicBezTo>
                  <a:cubicBezTo>
                    <a:pt x="28" y="83"/>
                    <a:pt x="25" y="54"/>
                    <a:pt x="25" y="51"/>
                  </a:cubicBezTo>
                  <a:cubicBezTo>
                    <a:pt x="25" y="49"/>
                    <a:pt x="23" y="23"/>
                    <a:pt x="23" y="23"/>
                  </a:cubicBezTo>
                  <a:cubicBezTo>
                    <a:pt x="23" y="23"/>
                    <a:pt x="32" y="23"/>
                    <a:pt x="33" y="22"/>
                  </a:cubicBezTo>
                  <a:cubicBezTo>
                    <a:pt x="35" y="22"/>
                    <a:pt x="41" y="21"/>
                    <a:pt x="43" y="21"/>
                  </a:cubicBezTo>
                  <a:cubicBezTo>
                    <a:pt x="43" y="21"/>
                    <a:pt x="40" y="22"/>
                    <a:pt x="41" y="23"/>
                  </a:cubicBezTo>
                  <a:cubicBezTo>
                    <a:pt x="42" y="25"/>
                    <a:pt x="49" y="23"/>
                    <a:pt x="52" y="22"/>
                  </a:cubicBezTo>
                  <a:cubicBezTo>
                    <a:pt x="54" y="22"/>
                    <a:pt x="76" y="19"/>
                    <a:pt x="76" y="19"/>
                  </a:cubicBezTo>
                  <a:cubicBezTo>
                    <a:pt x="76" y="19"/>
                    <a:pt x="76" y="11"/>
                    <a:pt x="74" y="10"/>
                  </a:cubicBezTo>
                  <a:close/>
                </a:path>
              </a:pathLst>
            </a:custGeom>
            <a:solidFill>
              <a:srgbClr val="121212"/>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57" name="Freeform 35"/>
            <p:cNvSpPr>
              <a:spLocks noChangeArrowheads="1"/>
            </p:cNvSpPr>
            <p:nvPr/>
          </p:nvSpPr>
          <p:spPr bwMode="auto">
            <a:xfrm>
              <a:off x="377825" y="447675"/>
              <a:ext cx="163513" cy="674687"/>
            </a:xfrm>
            <a:custGeom>
              <a:gdLst>
                <a:gd fmla="*/ 0 w 13" name="T0"/>
                <a:gd fmla="*/ 612216 h 54" name="T1"/>
                <a:gd fmla="*/ 88045 w 13" name="T2"/>
                <a:gd fmla="*/ 674687 h 54" name="T3"/>
                <a:gd fmla="*/ 163513 w 13" name="T4"/>
                <a:gd fmla="*/ 599722 h 54" name="T5"/>
                <a:gd fmla="*/ 138357 w 13" name="T6"/>
                <a:gd fmla="*/ 149930 h 54" name="T7"/>
                <a:gd fmla="*/ 113201 w 13" name="T8"/>
                <a:gd fmla="*/ 87459 h 54" name="T9"/>
                <a:gd fmla="*/ 138357 w 13" name="T10"/>
                <a:gd fmla="*/ 37483 h 54" name="T11"/>
                <a:gd fmla="*/ 88045 w 13" name="T12"/>
                <a:gd fmla="*/ 12494 h 54" name="T13"/>
                <a:gd fmla="*/ 50312 w 13" name="T14"/>
                <a:gd fmla="*/ 74965 h 54" name="T15"/>
                <a:gd fmla="*/ 25156 w 13" name="T16"/>
                <a:gd fmla="*/ 137436 h 54" name="T17"/>
                <a:gd fmla="*/ 0 w 13" name="T18"/>
                <a:gd fmla="*/ 612216 h 5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3" name="T30"/>
                <a:gd fmla="*/ 0 h 54" name="T31"/>
                <a:gd fmla="*/ 13 w 13" name="T32"/>
                <a:gd fmla="*/ 54 h 5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54" w="13">
                  <a:moveTo>
                    <a:pt x="0" y="49"/>
                  </a:moveTo>
                  <a:cubicBezTo>
                    <a:pt x="7" y="54"/>
                    <a:pt x="7" y="54"/>
                    <a:pt x="7" y="54"/>
                  </a:cubicBezTo>
                  <a:cubicBezTo>
                    <a:pt x="13" y="48"/>
                    <a:pt x="13" y="48"/>
                    <a:pt x="13" y="48"/>
                  </a:cubicBezTo>
                  <a:cubicBezTo>
                    <a:pt x="13" y="48"/>
                    <a:pt x="11" y="13"/>
                    <a:pt x="11" y="12"/>
                  </a:cubicBezTo>
                  <a:cubicBezTo>
                    <a:pt x="11" y="11"/>
                    <a:pt x="9" y="7"/>
                    <a:pt x="9" y="7"/>
                  </a:cubicBezTo>
                  <a:cubicBezTo>
                    <a:pt x="11" y="3"/>
                    <a:pt x="11" y="3"/>
                    <a:pt x="11" y="3"/>
                  </a:cubicBezTo>
                  <a:cubicBezTo>
                    <a:pt x="11" y="3"/>
                    <a:pt x="9" y="0"/>
                    <a:pt x="7" y="1"/>
                  </a:cubicBezTo>
                  <a:cubicBezTo>
                    <a:pt x="5" y="2"/>
                    <a:pt x="4" y="6"/>
                    <a:pt x="4" y="6"/>
                  </a:cubicBezTo>
                  <a:cubicBezTo>
                    <a:pt x="2" y="11"/>
                    <a:pt x="2" y="11"/>
                    <a:pt x="2" y="11"/>
                  </a:cubicBezTo>
                  <a:lnTo>
                    <a:pt x="0" y="49"/>
                  </a:lnTo>
                  <a:close/>
                </a:path>
              </a:pathLst>
            </a:custGeom>
            <a:solidFill>
              <a:srgbClr val="121212"/>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Tree>
    <p:extLst>
      <p:ext uri="{BB962C8B-B14F-4D97-AF65-F5344CB8AC3E}">
        <p14:creationId val="253002511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grpId="0" id="22" nodeType="afterEffect" presetClass="entr" presetID="23" presetSubtype="32">
                                  <p:stCondLst>
                                    <p:cond delay="0"/>
                                  </p:stCondLst>
                                  <p:childTnLst>
                                    <p:set>
                                      <p:cBhvr>
                                        <p:cTn dur="1" fill="hold" id="23">
                                          <p:stCondLst>
                                            <p:cond delay="0"/>
                                          </p:stCondLst>
                                        </p:cTn>
                                        <p:tgtEl>
                                          <p:spTgt spid="20"/>
                                        </p:tgtEl>
                                        <p:attrNameLst>
                                          <p:attrName>style.visibility</p:attrName>
                                        </p:attrNameLst>
                                      </p:cBhvr>
                                      <p:to>
                                        <p:strVal val="visible"/>
                                      </p:to>
                                    </p:set>
                                    <p:anim calcmode="lin" valueType="num">
                                      <p:cBhvr>
                                        <p:cTn dur="500" fill="hold" id="24"/>
                                        <p:tgtEl>
                                          <p:spTgt spid="20"/>
                                        </p:tgtEl>
                                        <p:attrNameLst>
                                          <p:attrName>ppt_w</p:attrName>
                                        </p:attrNameLst>
                                      </p:cBhvr>
                                      <p:tavLst>
                                        <p:tav tm="0">
                                          <p:val>
                                            <p:strVal val="4*#ppt_w"/>
                                          </p:val>
                                        </p:tav>
                                        <p:tav tm="100000">
                                          <p:val>
                                            <p:strVal val="#ppt_w"/>
                                          </p:val>
                                        </p:tav>
                                      </p:tavLst>
                                    </p:anim>
                                    <p:anim calcmode="lin" valueType="num">
                                      <p:cBhvr>
                                        <p:cTn dur="500" fill="hold" id="25"/>
                                        <p:tgtEl>
                                          <p:spTgt spid="20"/>
                                        </p:tgtEl>
                                        <p:attrNameLst>
                                          <p:attrName>ppt_h</p:attrName>
                                        </p:attrNameLst>
                                      </p:cBhvr>
                                      <p:tavLst>
                                        <p:tav tm="0">
                                          <p:val>
                                            <p:strVal val="4*#ppt_h"/>
                                          </p:val>
                                        </p:tav>
                                        <p:tav tm="100000">
                                          <p:val>
                                            <p:strVal val="#ppt_h"/>
                                          </p:val>
                                        </p:tav>
                                      </p:tavLst>
                                    </p:anim>
                                  </p:childTnLst>
                                </p:cTn>
                              </p:par>
                            </p:childTnLst>
                          </p:cTn>
                        </p:par>
                        <p:par>
                          <p:cTn fill="hold" id="26" nodeType="afterGroup">
                            <p:stCondLst>
                              <p:cond delay="2300"/>
                            </p:stCondLst>
                            <p:childTnLst>
                              <p:par>
                                <p:cTn fill="hold" grpId="0" id="27" nodeType="afterEffect" presetClass="entr" presetID="22" presetSubtype="2">
                                  <p:stCondLst>
                                    <p:cond delay="0"/>
                                  </p:stCondLst>
                                  <p:childTnLst>
                                    <p:set>
                                      <p:cBhvr>
                                        <p:cTn dur="1" fill="hold" id="28">
                                          <p:stCondLst>
                                            <p:cond delay="0"/>
                                          </p:stCondLst>
                                        </p:cTn>
                                        <p:tgtEl>
                                          <p:spTgt spid="18"/>
                                        </p:tgtEl>
                                        <p:attrNameLst>
                                          <p:attrName>style.visibility</p:attrName>
                                        </p:attrNameLst>
                                      </p:cBhvr>
                                      <p:to>
                                        <p:strVal val="visible"/>
                                      </p:to>
                                    </p:set>
                                    <p:animEffect filter="wipe(right)" transition="in">
                                      <p:cBhvr>
                                        <p:cTn dur="500" id="29"/>
                                        <p:tgtEl>
                                          <p:spTgt spid="18"/>
                                        </p:tgtEl>
                                      </p:cBhvr>
                                    </p:animEffect>
                                  </p:childTnLst>
                                </p:cTn>
                              </p:par>
                              <p:par>
                                <p:cTn fill="hold" grpId="0" id="30" nodeType="withEffect" presetClass="entr" presetID="22" presetSubtype="8">
                                  <p:stCondLst>
                                    <p:cond delay="0"/>
                                  </p:stCondLst>
                                  <p:childTnLst>
                                    <p:set>
                                      <p:cBhvr>
                                        <p:cTn dur="1" fill="hold" id="31">
                                          <p:stCondLst>
                                            <p:cond delay="0"/>
                                          </p:stCondLst>
                                        </p:cTn>
                                        <p:tgtEl>
                                          <p:spTgt spid="17"/>
                                        </p:tgtEl>
                                        <p:attrNameLst>
                                          <p:attrName>style.visibility</p:attrName>
                                        </p:attrNameLst>
                                      </p:cBhvr>
                                      <p:to>
                                        <p:strVal val="visible"/>
                                      </p:to>
                                    </p:set>
                                    <p:animEffect filter="wipe(left)" transition="in">
                                      <p:cBhvr>
                                        <p:cTn dur="500" id="32"/>
                                        <p:tgtEl>
                                          <p:spTgt spid="17"/>
                                        </p:tgtEl>
                                      </p:cBhvr>
                                    </p:animEffect>
                                  </p:childTnLst>
                                </p:cTn>
                              </p:par>
                              <p:par>
                                <p:cTn fill="hold" grpId="0" id="33" nodeType="withEffect" presetClass="entr" presetID="22" presetSubtype="1">
                                  <p:stCondLst>
                                    <p:cond delay="0"/>
                                  </p:stCondLst>
                                  <p:childTnLst>
                                    <p:set>
                                      <p:cBhvr>
                                        <p:cTn dur="1" fill="hold" id="34">
                                          <p:stCondLst>
                                            <p:cond delay="0"/>
                                          </p:stCondLst>
                                        </p:cTn>
                                        <p:tgtEl>
                                          <p:spTgt spid="16"/>
                                        </p:tgtEl>
                                        <p:attrNameLst>
                                          <p:attrName>style.visibility</p:attrName>
                                        </p:attrNameLst>
                                      </p:cBhvr>
                                      <p:to>
                                        <p:strVal val="visible"/>
                                      </p:to>
                                    </p:set>
                                    <p:animEffect filter="wipe(up)" transition="in">
                                      <p:cBhvr>
                                        <p:cTn dur="500" id="35"/>
                                        <p:tgtEl>
                                          <p:spTgt spid="16"/>
                                        </p:tgtEl>
                                      </p:cBhvr>
                                    </p:animEffect>
                                  </p:childTnLst>
                                </p:cTn>
                              </p:par>
                            </p:childTnLst>
                          </p:cTn>
                        </p:par>
                        <p:par>
                          <p:cTn fill="hold" id="36" nodeType="afterGroup">
                            <p:stCondLst>
                              <p:cond delay="2800"/>
                            </p:stCondLst>
                            <p:childTnLst>
                              <p:par>
                                <p:cTn fill="hold" grpId="0" id="37" nodeType="afterEffect" presetClass="entr" presetID="10" presetSubtype="0">
                                  <p:stCondLst>
                                    <p:cond delay="0"/>
                                  </p:stCondLst>
                                  <p:childTnLst>
                                    <p:set>
                                      <p:cBhvr>
                                        <p:cTn dur="1" fill="hold" id="38">
                                          <p:stCondLst>
                                            <p:cond delay="0"/>
                                          </p:stCondLst>
                                        </p:cTn>
                                        <p:tgtEl>
                                          <p:spTgt spid="9"/>
                                        </p:tgtEl>
                                        <p:attrNameLst>
                                          <p:attrName>style.visibility</p:attrName>
                                        </p:attrNameLst>
                                      </p:cBhvr>
                                      <p:to>
                                        <p:strVal val="visible"/>
                                      </p:to>
                                    </p:set>
                                    <p:animEffect filter="">
                                      <p:cBhvr>
                                        <p:cTn dur="500" id="39"/>
                                        <p:tgtEl>
                                          <p:spTgt spid="9"/>
                                        </p:tgtEl>
                                      </p:cBhvr>
                                    </p:animEffect>
                                  </p:childTnLst>
                                </p:cTn>
                              </p:par>
                              <p:par>
                                <p:cTn fill="hold" grpId="1" id="40" nodeType="withEffect" presetClass="emph" presetID="8" presetSubtype="0">
                                  <p:stCondLst>
                                    <p:cond delay="0"/>
                                  </p:stCondLst>
                                  <p:childTnLst>
                                    <p:animRot by="21600000">
                                      <p:cBhvr>
                                        <p:cTn dur="2000" fill="hold" id="41"/>
                                        <p:tgtEl>
                                          <p:spTgt spid="9"/>
                                        </p:tgtEl>
                                        <p:attrNameLst>
                                          <p:attrName>r</p:attrName>
                                        </p:attrNameLst>
                                      </p:cBhvr>
                                    </p:animRot>
                                  </p:childTnLst>
                                </p:cTn>
                              </p:par>
                            </p:childTnLst>
                          </p:cTn>
                        </p:par>
                        <p:par>
                          <p:cTn fill="hold" id="42" nodeType="afterGroup">
                            <p:stCondLst>
                              <p:cond delay="4800"/>
                            </p:stCondLst>
                            <p:childTnLst>
                              <p:par>
                                <p:cTn fill="hold" grpId="1" id="43" nodeType="afterEffect" presetClass="entr" presetID="10" presetSubtype="0">
                                  <p:stCondLst>
                                    <p:cond delay="0"/>
                                  </p:stCondLst>
                                  <p:childTnLst>
                                    <p:set>
                                      <p:cBhvr>
                                        <p:cTn dur="1" fill="hold" id="44">
                                          <p:stCondLst>
                                            <p:cond delay="0"/>
                                          </p:stCondLst>
                                        </p:cTn>
                                        <p:tgtEl>
                                          <p:spTgt spid="13"/>
                                        </p:tgtEl>
                                        <p:attrNameLst>
                                          <p:attrName>style.visibility</p:attrName>
                                        </p:attrNameLst>
                                      </p:cBhvr>
                                      <p:to>
                                        <p:strVal val="visible"/>
                                      </p:to>
                                    </p:set>
                                    <p:animEffect filter="">
                                      <p:cBhvr>
                                        <p:cTn dur="250" id="45"/>
                                        <p:tgtEl>
                                          <p:spTgt spid="13"/>
                                        </p:tgtEl>
                                      </p:cBhvr>
                                    </p:animEffect>
                                  </p:childTnLst>
                                </p:cTn>
                              </p:par>
                              <p:par>
                                <p:cTn accel="50000" decel="50000" fill="hold" grpId="0" id="46" nodeType="withEffect" presetClass="path" presetID="1" presetSubtype="0">
                                  <p:stCondLst>
                                    <p:cond delay="0"/>
                                  </p:stCondLst>
                                  <p:childTnLst>
                                    <p:animMotion origin="layout" path="M -4.58333E-06 2.22222E-06 C 0.07227 0.00092 0.13178 0.10463 0.13178 0.23264 C 0.13165 0.3618 0.0724 0.46713 0.00013 0.46736 C -0.07278 0.4669 -0.13151 0.3618 -0.13164 0.23241 C -0.13151 0.1037 -0.07291 0.00092 -4.58333E-06 2.22222E-06 Z" pathEditMode="relative" ptsTypes="AAAAA" rAng="0">
                                      <p:cBhvr>
                                        <p:cTn dur="500" fill="hold" id="47"/>
                                        <p:tgtEl>
                                          <p:spTgt spid="13"/>
                                        </p:tgtEl>
                                        <p:attrNameLst>
                                          <p:attrName>ppt_x,ppt_y</p:attrName>
                                        </p:attrNameLst>
                                      </p:cBhvr>
                                      <p:rCtr x="0" y="23356"/>
                                    </p:animMotion>
                                  </p:childTnLst>
                                </p:cTn>
                              </p:par>
                            </p:childTnLst>
                          </p:cTn>
                        </p:par>
                        <p:par>
                          <p:cTn fill="hold" id="48" nodeType="afterGroup">
                            <p:stCondLst>
                              <p:cond delay="5300"/>
                            </p:stCondLst>
                            <p:childTnLst>
                              <p:par>
                                <p:cTn fill="hold" grpId="1" id="49" nodeType="afterEffect" presetClass="entr" presetID="10" presetSubtype="0">
                                  <p:stCondLst>
                                    <p:cond delay="0"/>
                                  </p:stCondLst>
                                  <p:childTnLst>
                                    <p:set>
                                      <p:cBhvr>
                                        <p:cTn dur="1" fill="hold" id="50">
                                          <p:stCondLst>
                                            <p:cond delay="0"/>
                                          </p:stCondLst>
                                        </p:cTn>
                                        <p:tgtEl>
                                          <p:spTgt spid="11"/>
                                        </p:tgtEl>
                                        <p:attrNameLst>
                                          <p:attrName>style.visibility</p:attrName>
                                        </p:attrNameLst>
                                      </p:cBhvr>
                                      <p:to>
                                        <p:strVal val="visible"/>
                                      </p:to>
                                    </p:set>
                                    <p:animEffect filter="">
                                      <p:cBhvr>
                                        <p:cTn dur="250" id="51"/>
                                        <p:tgtEl>
                                          <p:spTgt spid="11"/>
                                        </p:tgtEl>
                                      </p:cBhvr>
                                    </p:animEffect>
                                  </p:childTnLst>
                                </p:cTn>
                              </p:par>
                              <p:par>
                                <p:cTn accel="50000" decel="50000" fill="hold" grpId="0" id="52" nodeType="withEffect" presetClass="path" presetID="1" presetSubtype="0">
                                  <p:stCondLst>
                                    <p:cond delay="0"/>
                                  </p:stCondLst>
                                  <p:childTnLst>
                                    <p:animMotion origin="layout" path="M -0.00182 -0.00463 C 0.03867 0.10208 0.02331 0.24768 -0.03659 0.31967 C -0.09674 0.39167 -0.17916 0.36319 -0.21953 0.25671 C -0.26015 0.14884 -0.24388 0.0037 -0.18372 -0.06875 C -0.1237 -0.14051 -0.04258 -0.11204 -0.00182 -0.00463 Z" pathEditMode="relative" ptsTypes="AAAAA" rAng="0">
                                      <p:cBhvr>
                                        <p:cTn dur="500" fill="hold" id="53"/>
                                        <p:tgtEl>
                                          <p:spTgt spid="11"/>
                                        </p:tgtEl>
                                        <p:attrNameLst>
                                          <p:attrName>ppt_x,ppt_y</p:attrName>
                                        </p:attrNameLst>
                                      </p:cBhvr>
                                      <p:rCtr x="-10885" y="13009"/>
                                    </p:animMotion>
                                  </p:childTnLst>
                                </p:cTn>
                              </p:par>
                            </p:childTnLst>
                          </p:cTn>
                        </p:par>
                        <p:par>
                          <p:cTn fill="hold" id="54" nodeType="afterGroup">
                            <p:stCondLst>
                              <p:cond delay="5800"/>
                            </p:stCondLst>
                            <p:childTnLst>
                              <p:par>
                                <p:cTn fill="hold" grpId="1" id="55" nodeType="afterEffect" presetClass="entr" presetID="10" presetSubtype="0">
                                  <p:stCondLst>
                                    <p:cond delay="0"/>
                                  </p:stCondLst>
                                  <p:childTnLst>
                                    <p:set>
                                      <p:cBhvr>
                                        <p:cTn dur="1" fill="hold" id="56">
                                          <p:stCondLst>
                                            <p:cond delay="0"/>
                                          </p:stCondLst>
                                        </p:cTn>
                                        <p:tgtEl>
                                          <p:spTgt spid="14"/>
                                        </p:tgtEl>
                                        <p:attrNameLst>
                                          <p:attrName>style.visibility</p:attrName>
                                        </p:attrNameLst>
                                      </p:cBhvr>
                                      <p:to>
                                        <p:strVal val="visible"/>
                                      </p:to>
                                    </p:set>
                                    <p:animEffect filter="">
                                      <p:cBhvr>
                                        <p:cTn dur="250" id="57"/>
                                        <p:tgtEl>
                                          <p:spTgt spid="14"/>
                                        </p:tgtEl>
                                      </p:cBhvr>
                                    </p:animEffect>
                                  </p:childTnLst>
                                </p:cTn>
                              </p:par>
                              <p:par>
                                <p:cTn accel="50000" decel="50000" fill="hold" grpId="0" id="58" nodeType="withEffect" presetClass="path" presetID="1" presetSubtype="0">
                                  <p:stCondLst>
                                    <p:cond delay="0"/>
                                  </p:stCondLst>
                                  <p:childTnLst>
                                    <p:animMotion origin="layout" path="M 2.08333E-07 3.7037E-06 C -0.03281 0.11458 -0.11198 0.16134 -0.17643 0.10301 C -0.24102 0.04444 -0.26693 -0.09746 -0.23411 -0.21204 C -0.20091 -0.32709 -0.12161 -0.37223 -0.05664 -0.31412 C 0.00768 -0.25556 0.0332 -0.11528 2.08333E-07 3.7037E-06 Z" pathEditMode="relative" ptsTypes="AAAAA" rAng="0">
                                      <p:cBhvr>
                                        <p:cTn dur="500" fill="hold" id="59"/>
                                        <p:tgtEl>
                                          <p:spTgt spid="14"/>
                                        </p:tgtEl>
                                        <p:attrNameLst>
                                          <p:attrName>ppt_x,ppt_y</p:attrName>
                                        </p:attrNameLst>
                                      </p:cBhvr>
                                      <p:rCtr x="-11706" y="-10579"/>
                                    </p:animMotion>
                                  </p:childTnLst>
                                </p:cTn>
                              </p:par>
                            </p:childTnLst>
                          </p:cTn>
                        </p:par>
                        <p:par>
                          <p:cTn fill="hold" id="60" nodeType="afterGroup">
                            <p:stCondLst>
                              <p:cond delay="6300"/>
                            </p:stCondLst>
                            <p:childTnLst>
                              <p:par>
                                <p:cTn fill="hold" grpId="1" id="61" nodeType="afterEffect" presetClass="entr" presetID="10" presetSubtype="0">
                                  <p:stCondLst>
                                    <p:cond delay="0"/>
                                  </p:stCondLst>
                                  <p:childTnLst>
                                    <p:set>
                                      <p:cBhvr>
                                        <p:cTn dur="1" fill="hold" id="62">
                                          <p:stCondLst>
                                            <p:cond delay="0"/>
                                          </p:stCondLst>
                                        </p:cTn>
                                        <p:tgtEl>
                                          <p:spTgt spid="12"/>
                                        </p:tgtEl>
                                        <p:attrNameLst>
                                          <p:attrName>style.visibility</p:attrName>
                                        </p:attrNameLst>
                                      </p:cBhvr>
                                      <p:to>
                                        <p:strVal val="visible"/>
                                      </p:to>
                                    </p:set>
                                    <p:animEffect filter="">
                                      <p:cBhvr>
                                        <p:cTn dur="500" id="63"/>
                                        <p:tgtEl>
                                          <p:spTgt spid="12"/>
                                        </p:tgtEl>
                                      </p:cBhvr>
                                    </p:animEffect>
                                  </p:childTnLst>
                                </p:cTn>
                              </p:par>
                              <p:par>
                                <p:cTn accel="50000" decel="50000" fill="hold" grpId="0" id="64" nodeType="withEffect" presetClass="path" presetID="1" presetSubtype="0">
                                  <p:stCondLst>
                                    <p:cond delay="0"/>
                                  </p:stCondLst>
                                  <p:childTnLst>
                                    <p:animMotion origin="layout" path="M -8.33333E-07 4.07407E-06 C -0.07239 0.00671 -0.13463 -0.0919 -0.13841 -0.22014 C -0.14232 -0.34885 -0.08607 -0.45996 -0.01393 -0.46667 C 0.05886 -0.47292 0.12057 -0.37338 0.12461 -0.24445 C 0.12813 -0.11598 0.07266 -0.00672 -8.33333E-07 4.07407E-06 Z" pathEditMode="relative" ptsTypes="AAAAA" rAng="0">
                                      <p:cBhvr>
                                        <p:cTn dur="500" fill="hold" id="65"/>
                                        <p:tgtEl>
                                          <p:spTgt spid="12"/>
                                        </p:tgtEl>
                                        <p:attrNameLst>
                                          <p:attrName>ppt_x,ppt_y</p:attrName>
                                        </p:attrNameLst>
                                      </p:cBhvr>
                                      <p:rCtr x="-703" y="-23356"/>
                                    </p:animMotion>
                                  </p:childTnLst>
                                </p:cTn>
                              </p:par>
                            </p:childTnLst>
                          </p:cTn>
                        </p:par>
                        <p:par>
                          <p:cTn fill="hold" id="66" nodeType="afterGroup">
                            <p:stCondLst>
                              <p:cond delay="6800"/>
                            </p:stCondLst>
                            <p:childTnLst>
                              <p:par>
                                <p:cTn fill="hold" grpId="1" id="67" nodeType="afterEffect" presetClass="entr" presetID="10" presetSubtype="0">
                                  <p:stCondLst>
                                    <p:cond delay="0"/>
                                  </p:stCondLst>
                                  <p:childTnLst>
                                    <p:set>
                                      <p:cBhvr>
                                        <p:cTn dur="1" fill="hold" id="68">
                                          <p:stCondLst>
                                            <p:cond delay="0"/>
                                          </p:stCondLst>
                                        </p:cTn>
                                        <p:tgtEl>
                                          <p:spTgt spid="15"/>
                                        </p:tgtEl>
                                        <p:attrNameLst>
                                          <p:attrName>style.visibility</p:attrName>
                                        </p:attrNameLst>
                                      </p:cBhvr>
                                      <p:to>
                                        <p:strVal val="visible"/>
                                      </p:to>
                                    </p:set>
                                    <p:animEffect filter="">
                                      <p:cBhvr>
                                        <p:cTn dur="500" id="69"/>
                                        <p:tgtEl>
                                          <p:spTgt spid="15"/>
                                        </p:tgtEl>
                                      </p:cBhvr>
                                    </p:animEffect>
                                  </p:childTnLst>
                                </p:cTn>
                              </p:par>
                              <p:par>
                                <p:cTn accel="50000" decel="50000" fill="hold" grpId="0" id="70" nodeType="withEffect" presetClass="path" presetID="1" presetSubtype="0">
                                  <p:stCondLst>
                                    <p:cond delay="0"/>
                                  </p:stCondLst>
                                  <p:childTnLst>
                                    <p:animMotion origin="layout" path="M 1.66667E-06 -3.7037E-07 C -0.03399 -0.11366 -0.01016 -0.25579 0.05364 -0.31597 C 0.11771 -0.37662 0.19805 -0.33287 0.2319 -0.21944 C 0.26588 -0.10509 0.24127 0.03657 0.17721 0.09769 C 0.11328 0.15787 0.03411 0.11435 1.66667E-06 -3.7037E-07 Z" pathEditMode="relative" ptsTypes="AAAAA" rAng="0">
                                      <p:cBhvr>
                                        <p:cTn dur="500" fill="hold" id="71"/>
                                        <p:tgtEl>
                                          <p:spTgt spid="15"/>
                                        </p:tgtEl>
                                        <p:attrNameLst>
                                          <p:attrName>ppt_x,ppt_y</p:attrName>
                                        </p:attrNameLst>
                                      </p:cBhvr>
                                      <p:rCtr x="11576" y="-10949"/>
                                    </p:animMotion>
                                  </p:childTnLst>
                                </p:cTn>
                              </p:par>
                            </p:childTnLst>
                          </p:cTn>
                        </p:par>
                        <p:par>
                          <p:cTn fill="hold" id="72" nodeType="afterGroup">
                            <p:stCondLst>
                              <p:cond delay="7300"/>
                            </p:stCondLst>
                            <p:childTnLst>
                              <p:par>
                                <p:cTn fill="hold" grpId="1" id="73" nodeType="afterEffect" presetClass="entr" presetID="10" presetSubtype="0">
                                  <p:stCondLst>
                                    <p:cond delay="0"/>
                                  </p:stCondLst>
                                  <p:childTnLst>
                                    <p:set>
                                      <p:cBhvr>
                                        <p:cTn dur="1" fill="hold" id="74">
                                          <p:stCondLst>
                                            <p:cond delay="0"/>
                                          </p:stCondLst>
                                        </p:cTn>
                                        <p:tgtEl>
                                          <p:spTgt spid="10"/>
                                        </p:tgtEl>
                                        <p:attrNameLst>
                                          <p:attrName>style.visibility</p:attrName>
                                        </p:attrNameLst>
                                      </p:cBhvr>
                                      <p:to>
                                        <p:strVal val="visible"/>
                                      </p:to>
                                    </p:set>
                                    <p:animEffect filter="">
                                      <p:cBhvr>
                                        <p:cTn dur="500" id="75"/>
                                        <p:tgtEl>
                                          <p:spTgt spid="10"/>
                                        </p:tgtEl>
                                      </p:cBhvr>
                                    </p:animEffect>
                                  </p:childTnLst>
                                </p:cTn>
                              </p:par>
                              <p:par>
                                <p:cTn accel="50000" decel="50000" fill="hold" grpId="0" id="76" nodeType="withEffect" presetClass="path" presetID="1" presetSubtype="0">
                                  <p:stCondLst>
                                    <p:cond delay="0"/>
                                  </p:stCondLst>
                                  <p:childTnLst>
                                    <p:animMotion origin="layout" path="M 3.54167E-06 1.48148E-06 C 0.03841 -0.10926 0.11953 -0.14352 0.18086 -0.07546 C 0.24231 -0.00718 0.26119 0.13842 0.22291 0.24722 C 0.18411 0.35671 0.10286 0.38958 0.04114 0.32153 C -0.02019 0.25324 -0.03868 0.10949 3.54167E-06 1.48148E-06 Z" pathEditMode="relative" ptsTypes="AAAAA" rAng="0">
                                      <p:cBhvr>
                                        <p:cTn dur="500" fill="hold" id="77"/>
                                        <p:tgtEl>
                                          <p:spTgt spid="10"/>
                                        </p:tgtEl>
                                        <p:attrNameLst>
                                          <p:attrName>ppt_x,ppt_y</p:attrName>
                                        </p:attrNameLst>
                                      </p:cBhvr>
                                      <p:rCtr x="11120" y="12292"/>
                                    </p:animMotion>
                                  </p:childTnLst>
                                </p:cTn>
                              </p:par>
                            </p:childTnLst>
                          </p:cTn>
                        </p:par>
                        <p:par>
                          <p:cTn fill="hold" id="78" nodeType="afterGroup">
                            <p:stCondLst>
                              <p:cond delay="7800"/>
                            </p:stCondLst>
                            <p:childTnLst>
                              <p:par>
                                <p:cTn fill="hold" grpId="0" id="79" nodeType="afterEffect" presetClass="entr" presetID="16" presetSubtype="37">
                                  <p:stCondLst>
                                    <p:cond delay="0"/>
                                  </p:stCondLst>
                                  <p:childTnLst>
                                    <p:set>
                                      <p:cBhvr>
                                        <p:cTn dur="1" fill="hold" id="80">
                                          <p:stCondLst>
                                            <p:cond delay="0"/>
                                          </p:stCondLst>
                                        </p:cTn>
                                        <p:tgtEl>
                                          <p:spTgt spid="19"/>
                                        </p:tgtEl>
                                        <p:attrNameLst>
                                          <p:attrName>style.visibility</p:attrName>
                                        </p:attrNameLst>
                                      </p:cBhvr>
                                      <p:to>
                                        <p:strVal val="visible"/>
                                      </p:to>
                                    </p:set>
                                    <p:animEffect filter="barn(outVertical)" transition="in">
                                      <p:cBhvr>
                                        <p:cTn dur="500" id="81"/>
                                        <p:tgtEl>
                                          <p:spTgt spid="19"/>
                                        </p:tgtEl>
                                      </p:cBhvr>
                                    </p:animEffect>
                                  </p:childTnLst>
                                </p:cTn>
                              </p:par>
                            </p:childTnLst>
                          </p:cTn>
                        </p:par>
                        <p:par>
                          <p:cTn fill="hold" id="82" nodeType="afterGroup">
                            <p:stCondLst>
                              <p:cond delay="8300"/>
                            </p:stCondLst>
                            <p:childTnLst>
                              <p:par>
                                <p:cTn fill="hold" grpId="0" id="83" nodeType="afterEffect" presetClass="entr" presetID="22" presetSubtype="1">
                                  <p:stCondLst>
                                    <p:cond delay="0"/>
                                  </p:stCondLst>
                                  <p:childTnLst>
                                    <p:set>
                                      <p:cBhvr>
                                        <p:cTn dur="1" fill="hold" id="84">
                                          <p:stCondLst>
                                            <p:cond delay="0"/>
                                          </p:stCondLst>
                                        </p:cTn>
                                        <p:tgtEl>
                                          <p:spTgt spid="8"/>
                                        </p:tgtEl>
                                        <p:attrNameLst>
                                          <p:attrName>style.visibility</p:attrName>
                                        </p:attrNameLst>
                                      </p:cBhvr>
                                      <p:to>
                                        <p:strVal val="visible"/>
                                      </p:to>
                                    </p:set>
                                    <p:animEffect filter="wipe(up)" transition="in">
                                      <p:cBhvr>
                                        <p:cTn dur="500" id="85"/>
                                        <p:tgtEl>
                                          <p:spTgt spid="8"/>
                                        </p:tgtEl>
                                      </p:cBhvr>
                                    </p:animEffect>
                                  </p:childTnLst>
                                </p:cTn>
                              </p:par>
                            </p:childTnLst>
                          </p:cTn>
                        </p:par>
                        <p:par>
                          <p:cTn fill="hold" id="86" nodeType="afterGroup">
                            <p:stCondLst>
                              <p:cond delay="8800"/>
                            </p:stCondLst>
                            <p:childTnLst>
                              <p:par>
                                <p:cTn fill="hold" grpId="0" id="87" nodeType="afterEffect" presetClass="entr" presetID="41" presetSubtype="0">
                                  <p:stCondLst>
                                    <p:cond delay="0"/>
                                  </p:stCondLst>
                                  <p:iterate type="lt">
                                    <p:tmPct val="10000"/>
                                  </p:iterate>
                                  <p:childTnLst>
                                    <p:set>
                                      <p:cBhvr>
                                        <p:cTn dur="1" fill="hold" id="88">
                                          <p:stCondLst>
                                            <p:cond delay="0"/>
                                          </p:stCondLst>
                                        </p:cTn>
                                        <p:tgtEl>
                                          <p:spTgt spid="21"/>
                                        </p:tgtEl>
                                        <p:attrNameLst>
                                          <p:attrName>style.visibility</p:attrName>
                                        </p:attrNameLst>
                                      </p:cBhvr>
                                      <p:to>
                                        <p:strVal val="visible"/>
                                      </p:to>
                                    </p:set>
                                    <p:anim calcmode="lin" valueType="num">
                                      <p:cBhvr>
                                        <p:cTn dur="220" fill="hold" id="89"/>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dur="220" fill="hold" id="90"/>
                                        <p:tgtEl>
                                          <p:spTgt spid="21"/>
                                        </p:tgtEl>
                                        <p:attrNameLst>
                                          <p:attrName>ppt_y</p:attrName>
                                        </p:attrNameLst>
                                      </p:cBhvr>
                                      <p:tavLst>
                                        <p:tav tm="0">
                                          <p:val>
                                            <p:strVal val="#ppt_y"/>
                                          </p:val>
                                        </p:tav>
                                        <p:tav tm="100000">
                                          <p:val>
                                            <p:strVal val="#ppt_y"/>
                                          </p:val>
                                        </p:tav>
                                      </p:tavLst>
                                    </p:anim>
                                    <p:anim calcmode="lin" valueType="num">
                                      <p:cBhvr>
                                        <p:cTn dur="220" fill="hold" id="91"/>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dur="220" fill="hold" id="92"/>
                                        <p:tgtEl>
                                          <p:spTgt spid="21"/>
                                        </p:tgtEl>
                                        <p:attrNameLst>
                                          <p:attrName>ppt_w</p:attrName>
                                        </p:attrNameLst>
                                      </p:cBhvr>
                                      <p:tavLst>
                                        <p:tav tm="0">
                                          <p:val>
                                            <p:strVal val="#ppt_w/10"/>
                                          </p:val>
                                        </p:tav>
                                        <p:tav tm="50000">
                                          <p:val>
                                            <p:strVal val="#ppt_w+.01"/>
                                          </p:val>
                                        </p:tav>
                                        <p:tav tm="100000">
                                          <p:val>
                                            <p:strVal val="#ppt_w"/>
                                          </p:val>
                                        </p:tav>
                                      </p:tavLst>
                                    </p:anim>
                                    <p:animEffect filter="">
                                      <p:cBhvr>
                                        <p:cTn dur="220" id="93" tmFilter="0,0; .5, 1; 1, 1"/>
                                        <p:tgtEl>
                                          <p:spTgt spid="21"/>
                                        </p:tgtEl>
                                      </p:cBhvr>
                                    </p:animEffect>
                                  </p:childTnLst>
                                </p:cTn>
                              </p:par>
                            </p:childTnLst>
                          </p:cTn>
                        </p:par>
                        <p:par>
                          <p:cTn fill="hold" id="94" nodeType="afterGroup">
                            <p:stCondLst>
                              <p:cond delay="9020"/>
                            </p:stCondLst>
                            <p:childTnLst>
                              <p:par>
                                <p:cTn fill="hold" grpId="0" id="95" nodeType="afterEffect" presetClass="entr" presetID="22" presetSubtype="1">
                                  <p:stCondLst>
                                    <p:cond delay="0"/>
                                  </p:stCondLst>
                                  <p:childTnLst>
                                    <p:set>
                                      <p:cBhvr>
                                        <p:cTn dur="1" fill="hold" id="96">
                                          <p:stCondLst>
                                            <p:cond delay="0"/>
                                          </p:stCondLst>
                                        </p:cTn>
                                        <p:tgtEl>
                                          <p:spTgt spid="23"/>
                                        </p:tgtEl>
                                        <p:attrNameLst>
                                          <p:attrName>style.visibility</p:attrName>
                                        </p:attrNameLst>
                                      </p:cBhvr>
                                      <p:to>
                                        <p:strVal val="visible"/>
                                      </p:to>
                                    </p:set>
                                    <p:animEffect filter="wipe(up)" transition="in">
                                      <p:cBhvr>
                                        <p:cTn dur="500" id="97"/>
                                        <p:tgtEl>
                                          <p:spTgt spid="23"/>
                                        </p:tgtEl>
                                      </p:cBhvr>
                                    </p:animEffect>
                                  </p:childTnLst>
                                </p:cTn>
                              </p:par>
                            </p:childTnLst>
                          </p:cTn>
                        </p:par>
                        <p:par>
                          <p:cTn fill="hold" id="98" nodeType="afterGroup">
                            <p:stCondLst>
                              <p:cond delay="9520"/>
                            </p:stCondLst>
                            <p:childTnLst>
                              <p:par>
                                <p:cTn fill="hold" grpId="0" id="99" nodeType="afterEffect" presetClass="entr" presetID="22" presetSubtype="2">
                                  <p:stCondLst>
                                    <p:cond delay="0"/>
                                  </p:stCondLst>
                                  <p:childTnLst>
                                    <p:set>
                                      <p:cBhvr>
                                        <p:cTn dur="1" fill="hold" id="100">
                                          <p:stCondLst>
                                            <p:cond delay="0"/>
                                          </p:stCondLst>
                                        </p:cTn>
                                        <p:tgtEl>
                                          <p:spTgt spid="22"/>
                                        </p:tgtEl>
                                        <p:attrNameLst>
                                          <p:attrName>style.visibility</p:attrName>
                                        </p:attrNameLst>
                                      </p:cBhvr>
                                      <p:to>
                                        <p:strVal val="visible"/>
                                      </p:to>
                                    </p:set>
                                    <p:animEffect filter="wipe(right)" transition="in">
                                      <p:cBhvr>
                                        <p:cTn dur="500" id="101"/>
                                        <p:tgtEl>
                                          <p:spTgt spid="22"/>
                                        </p:tgtEl>
                                      </p:cBhvr>
                                    </p:animEffect>
                                  </p:childTnLst>
                                </p:cTn>
                              </p:par>
                            </p:childTnLst>
                          </p:cTn>
                        </p:par>
                        <p:par>
                          <p:cTn fill="hold" id="102" nodeType="afterGroup">
                            <p:stCondLst>
                              <p:cond delay="10020"/>
                            </p:stCondLst>
                            <p:childTnLst>
                              <p:par>
                                <p:cTn fill="hold" grpId="0" id="103" nodeType="afterEffect" presetClass="entr" presetID="22" presetSubtype="2">
                                  <p:stCondLst>
                                    <p:cond delay="0"/>
                                  </p:stCondLst>
                                  <p:childTnLst>
                                    <p:set>
                                      <p:cBhvr>
                                        <p:cTn dur="1" fill="hold" id="104">
                                          <p:stCondLst>
                                            <p:cond delay="0"/>
                                          </p:stCondLst>
                                        </p:cTn>
                                        <p:tgtEl>
                                          <p:spTgt spid="24"/>
                                        </p:tgtEl>
                                        <p:attrNameLst>
                                          <p:attrName>style.visibility</p:attrName>
                                        </p:attrNameLst>
                                      </p:cBhvr>
                                      <p:to>
                                        <p:strVal val="visible"/>
                                      </p:to>
                                    </p:set>
                                    <p:animEffect filter="wipe(right)" transition="in">
                                      <p:cBhvr>
                                        <p:cTn dur="500" id="105"/>
                                        <p:tgtEl>
                                          <p:spTgt spid="24"/>
                                        </p:tgtEl>
                                      </p:cBhvr>
                                    </p:animEffect>
                                  </p:childTnLst>
                                </p:cTn>
                              </p:par>
                            </p:childTnLst>
                          </p:cTn>
                        </p:par>
                        <p:par>
                          <p:cTn fill="hold" id="106" nodeType="afterGroup">
                            <p:stCondLst>
                              <p:cond delay="10520"/>
                            </p:stCondLst>
                            <p:childTnLst>
                              <p:par>
                                <p:cTn fill="hold" id="107" nodeType="afterEffect" presetClass="entr" presetID="47" presetSubtype="0">
                                  <p:stCondLst>
                                    <p:cond delay="0"/>
                                  </p:stCondLst>
                                  <p:childTnLst>
                                    <p:set>
                                      <p:cBhvr>
                                        <p:cTn dur="1" fill="hold" id="108">
                                          <p:stCondLst>
                                            <p:cond delay="0"/>
                                          </p:stCondLst>
                                        </p:cTn>
                                        <p:tgtEl>
                                          <p:spTgt spid="25"/>
                                        </p:tgtEl>
                                        <p:attrNameLst>
                                          <p:attrName>style.visibility</p:attrName>
                                        </p:attrNameLst>
                                      </p:cBhvr>
                                      <p:to>
                                        <p:strVal val="visible"/>
                                      </p:to>
                                    </p:set>
                                    <p:animEffect filter="fade" transition="in">
                                      <p:cBhvr>
                                        <p:cTn dur="1000" id="109"/>
                                        <p:tgtEl>
                                          <p:spTgt spid="25"/>
                                        </p:tgtEl>
                                      </p:cBhvr>
                                    </p:animEffect>
                                    <p:anim calcmode="lin" valueType="num">
                                      <p:cBhvr>
                                        <p:cTn dur="1000" fill="hold" id="110"/>
                                        <p:tgtEl>
                                          <p:spTgt spid="25"/>
                                        </p:tgtEl>
                                        <p:attrNameLst>
                                          <p:attrName>ppt_x</p:attrName>
                                        </p:attrNameLst>
                                      </p:cBhvr>
                                      <p:tavLst>
                                        <p:tav tm="0">
                                          <p:val>
                                            <p:strVal val="#ppt_x"/>
                                          </p:val>
                                        </p:tav>
                                        <p:tav tm="100000">
                                          <p:val>
                                            <p:strVal val="#ppt_x"/>
                                          </p:val>
                                        </p:tav>
                                      </p:tavLst>
                                    </p:anim>
                                    <p:anim calcmode="lin" valueType="num">
                                      <p:cBhvr>
                                        <p:cTn dur="1000" fill="hold" id="111"/>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P grpId="1" spid="9"/>
      <p:bldP grpId="0" spid="10"/>
      <p:bldP grpId="1" spid="10"/>
      <p:bldP grpId="0" spid="11"/>
      <p:bldP grpId="1" spid="11"/>
      <p:bldP grpId="0" spid="12"/>
      <p:bldP grpId="1" spid="12"/>
      <p:bldP grpId="0" spid="13"/>
      <p:bldP grpId="1" spid="13"/>
      <p:bldP grpId="0" spid="14"/>
      <p:bldP grpId="1" spid="14"/>
      <p:bldP grpId="0" spid="15"/>
      <p:bldP grpId="1" spid="15"/>
      <p:bldP grpId="0" spid="16"/>
      <p:bldP grpId="0" spid="17"/>
      <p:bldP grpId="0" spid="18"/>
      <p:bldP grpId="0" spid="19"/>
      <p:bldP grpId="0" spid="20"/>
      <p:bldP grpId="0" spid="21"/>
      <p:bldP grpId="0" spid="22"/>
      <p:bldP grpId="0" spid="23"/>
      <p:bldP grpId="0" spid="24"/>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pic>
        <p:nvPicPr>
          <p:cNvPr id="8" name="图片 3"/>
          <p:cNvPicPr>
            <a:picLocks noChangeArrowheads="1" noChangeAspect="1"/>
          </p:cNvPicPr>
          <p:nvPr/>
        </p:nvPicPr>
        <p:blipFill>
          <a:blip r:embed="rId4">
            <a:extLst>
              <a:ext uri="{28A0092B-C50C-407E-A947-70E740481C1C}">
                <a14:useLocalDpi val="0"/>
              </a:ext>
            </a:extLst>
          </a:blip>
          <a:srcRect b="7469" t="8295"/>
          <a:stretch>
            <a:fillRect/>
          </a:stretch>
        </p:blipFill>
        <p:spPr bwMode="auto">
          <a:xfrm>
            <a:off x="4312998" y="2020435"/>
            <a:ext cx="3581400" cy="17907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9" name="图片 4"/>
          <p:cNvPicPr>
            <a:picLocks noChangeArrowheads="1" noChangeAspect="1"/>
          </p:cNvPicPr>
          <p:nvPr/>
        </p:nvPicPr>
        <p:blipFill>
          <a:blip r:embed="rId5">
            <a:extLst>
              <a:ext uri="{28A0092B-C50C-407E-A947-70E740481C1C}">
                <a14:useLocalDpi val="0"/>
              </a:ext>
            </a:extLst>
          </a:blip>
          <a:stretch>
            <a:fillRect/>
          </a:stretch>
        </p:blipFill>
        <p:spPr bwMode="auto">
          <a:xfrm>
            <a:off x="763476" y="2020435"/>
            <a:ext cx="3552567" cy="17732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0" name="图片 5"/>
          <p:cNvPicPr>
            <a:picLocks noChangeArrowheads="1" noChangeAspect="1"/>
          </p:cNvPicPr>
          <p:nvPr/>
        </p:nvPicPr>
        <p:blipFill>
          <a:blip r:embed="rId6">
            <a:extLst>
              <a:ext uri="{28A0092B-C50C-407E-A947-70E740481C1C}">
                <a14:useLocalDpi val="0"/>
              </a:ext>
            </a:extLst>
          </a:blip>
          <a:stretch>
            <a:fillRect/>
          </a:stretch>
        </p:blipFill>
        <p:spPr bwMode="auto">
          <a:xfrm>
            <a:off x="768634" y="3782560"/>
            <a:ext cx="3562889" cy="17875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1" name="图片 6"/>
          <p:cNvPicPr>
            <a:picLocks noChangeArrowheads="1" noChangeAspect="1"/>
          </p:cNvPicPr>
          <p:nvPr/>
        </p:nvPicPr>
        <p:blipFill>
          <a:blip r:embed="rId7">
            <a:extLst>
              <a:ext uri="{28A0092B-C50C-407E-A947-70E740481C1C}">
                <a14:useLocalDpi val="0"/>
              </a:ext>
            </a:extLst>
          </a:blip>
          <a:stretch>
            <a:fillRect/>
          </a:stretch>
        </p:blipFill>
        <p:spPr bwMode="auto">
          <a:xfrm>
            <a:off x="7890168" y="3780973"/>
            <a:ext cx="3564993" cy="17891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2" name="Rectangle 46"/>
          <p:cNvSpPr>
            <a:spLocks noChangeArrowheads="1"/>
          </p:cNvSpPr>
          <p:nvPr/>
        </p:nvSpPr>
        <p:spPr bwMode="auto">
          <a:xfrm>
            <a:off x="4338398" y="3788910"/>
            <a:ext cx="3560762" cy="1789112"/>
          </a:xfrm>
          <a:prstGeom prst="rect">
            <a:avLst/>
          </a:prstGeom>
          <a:solidFill>
            <a:schemeClr val="bg2">
              <a:lumMod val="25000"/>
            </a:schemeClr>
          </a:solidFill>
          <a:ln>
            <a:noFill/>
          </a:ln>
        </p:spPr>
        <p:txBody>
          <a:bodyPr anchor="ctr"/>
          <a:lstStyle>
            <a:lvl1pPr defTabSz="608013">
              <a:defRPr>
                <a:solidFill>
                  <a:schemeClr val="tx1"/>
                </a:solidFill>
                <a:latin charset="0" pitchFamily="34" typeface="Calibri"/>
                <a:ea charset="-122" pitchFamily="2" typeface="宋体"/>
              </a:defRPr>
            </a:lvl1pPr>
            <a:lvl2pPr defTabSz="608013" indent="-285750" marL="742950">
              <a:defRPr>
                <a:solidFill>
                  <a:schemeClr val="tx1"/>
                </a:solidFill>
                <a:latin charset="0" pitchFamily="34" typeface="Calibri"/>
                <a:ea charset="-122" pitchFamily="2" typeface="宋体"/>
              </a:defRPr>
            </a:lvl2pPr>
            <a:lvl3pPr defTabSz="608013" indent="-228600" marL="1143000">
              <a:defRPr>
                <a:solidFill>
                  <a:schemeClr val="tx1"/>
                </a:solidFill>
                <a:latin charset="0" pitchFamily="34" typeface="Calibri"/>
                <a:ea charset="-122" pitchFamily="2" typeface="宋体"/>
              </a:defRPr>
            </a:lvl3pPr>
            <a:lvl4pPr defTabSz="608013" indent="-228600" marL="1600200">
              <a:defRPr>
                <a:solidFill>
                  <a:schemeClr val="tx1"/>
                </a:solidFill>
                <a:latin charset="0" pitchFamily="34" typeface="Calibri"/>
                <a:ea charset="-122" pitchFamily="2" typeface="宋体"/>
              </a:defRPr>
            </a:lvl4pPr>
            <a:lvl5pPr defTabSz="608013" indent="-228600" marL="2057400">
              <a:defRPr>
                <a:solidFill>
                  <a:schemeClr val="tx1"/>
                </a:solidFill>
                <a:latin charset="0" pitchFamily="34" typeface="Calibri"/>
                <a:ea charset="-122" pitchFamily="2" typeface="宋体"/>
              </a:defRPr>
            </a:lvl5pPr>
            <a:lvl6pPr defTabSz="608013"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defTabSz="608013"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defTabSz="608013"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defTabSz="608013"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ctr" eaLnBrk="1" hangingPunct="1"/>
            <a:endParaRPr altLang="zh-CN" lang="en-US" sz="3100">
              <a:solidFill>
                <a:srgbClr val="FFFFFF"/>
              </a:solidFill>
            </a:endParaRPr>
          </a:p>
        </p:txBody>
      </p:sp>
      <p:sp>
        <p:nvSpPr>
          <p:cNvPr id="13" name="Rectangle 57"/>
          <p:cNvSpPr>
            <a:spLocks noChangeArrowheads="1"/>
          </p:cNvSpPr>
          <p:nvPr/>
        </p:nvSpPr>
        <p:spPr bwMode="auto">
          <a:xfrm>
            <a:off x="7894398" y="1991861"/>
            <a:ext cx="3560763" cy="1789112"/>
          </a:xfrm>
          <a:prstGeom prst="rect">
            <a:avLst/>
          </a:prstGeom>
          <a:solidFill>
            <a:srgbClr val="C00000"/>
          </a:solidFill>
          <a:ln>
            <a:noFill/>
          </a:ln>
          <a:extLst/>
        </p:spPr>
        <p:txBody>
          <a:bodyPr anchor="ctr"/>
          <a:lstStyle>
            <a:lvl1pPr defTabSz="608013">
              <a:defRPr>
                <a:solidFill>
                  <a:schemeClr val="tx1"/>
                </a:solidFill>
                <a:latin charset="0" pitchFamily="34" typeface="Calibri"/>
                <a:ea charset="-122" pitchFamily="2" typeface="宋体"/>
              </a:defRPr>
            </a:lvl1pPr>
            <a:lvl2pPr defTabSz="608013" indent="-285750" marL="742950">
              <a:defRPr>
                <a:solidFill>
                  <a:schemeClr val="tx1"/>
                </a:solidFill>
                <a:latin charset="0" pitchFamily="34" typeface="Calibri"/>
                <a:ea charset="-122" pitchFamily="2" typeface="宋体"/>
              </a:defRPr>
            </a:lvl2pPr>
            <a:lvl3pPr defTabSz="608013" indent="-228600" marL="1143000">
              <a:defRPr>
                <a:solidFill>
                  <a:schemeClr val="tx1"/>
                </a:solidFill>
                <a:latin charset="0" pitchFamily="34" typeface="Calibri"/>
                <a:ea charset="-122" pitchFamily="2" typeface="宋体"/>
              </a:defRPr>
            </a:lvl3pPr>
            <a:lvl4pPr defTabSz="608013" indent="-228600" marL="1600200">
              <a:defRPr>
                <a:solidFill>
                  <a:schemeClr val="tx1"/>
                </a:solidFill>
                <a:latin charset="0" pitchFamily="34" typeface="Calibri"/>
                <a:ea charset="-122" pitchFamily="2" typeface="宋体"/>
              </a:defRPr>
            </a:lvl4pPr>
            <a:lvl5pPr defTabSz="608013" indent="-228600" marL="2057400">
              <a:defRPr>
                <a:solidFill>
                  <a:schemeClr val="tx1"/>
                </a:solidFill>
                <a:latin charset="0" pitchFamily="34" typeface="Calibri"/>
                <a:ea charset="-122" pitchFamily="2" typeface="宋体"/>
              </a:defRPr>
            </a:lvl5pPr>
            <a:lvl6pPr defTabSz="608013"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defTabSz="608013"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defTabSz="608013"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defTabSz="608013"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ctr" eaLnBrk="1" hangingPunct="1"/>
            <a:endParaRPr altLang="zh-CN" lang="en-US" sz="3100">
              <a:solidFill>
                <a:srgbClr val="FFFFFF"/>
              </a:solidFill>
            </a:endParaRPr>
          </a:p>
        </p:txBody>
      </p:sp>
      <p:pic>
        <p:nvPicPr>
          <p:cNvPr id="14" name="组合 11"/>
          <p:cNvPicPr>
            <a:picLocks noChangeArrowheads="1"/>
          </p:cNvPicPr>
          <p:nvPr/>
        </p:nvPicPr>
        <p:blipFill>
          <a:blip r:embed="rId8">
            <a:extLst>
              <a:ext uri="{28A0092B-C50C-407E-A947-70E740481C1C}">
                <a14:useLocalDpi val="0"/>
              </a:ext>
            </a:extLst>
          </a:blip>
          <a:stretch>
            <a:fillRect/>
          </a:stretch>
        </p:blipFill>
        <p:spPr bwMode="auto">
          <a:xfrm>
            <a:off x="5644910" y="4188960"/>
            <a:ext cx="104775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5" name="矩形 15"/>
          <p:cNvSpPr>
            <a:spLocks noChangeArrowheads="1"/>
          </p:cNvSpPr>
          <p:nvPr/>
        </p:nvSpPr>
        <p:spPr bwMode="auto">
          <a:xfrm>
            <a:off x="8270635" y="2398260"/>
            <a:ext cx="2984500" cy="10241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defTabSz="1216025">
              <a:defRPr>
                <a:solidFill>
                  <a:schemeClr val="tx1"/>
                </a:solidFill>
                <a:latin charset="0" pitchFamily="34" typeface="Calibri"/>
                <a:ea charset="-122" pitchFamily="2" typeface="宋体"/>
              </a:defRPr>
            </a:lvl1pPr>
            <a:lvl2pPr defTabSz="1216025" indent="-285750" marL="742950">
              <a:defRPr>
                <a:solidFill>
                  <a:schemeClr val="tx1"/>
                </a:solidFill>
                <a:latin charset="0" pitchFamily="34" typeface="Calibri"/>
                <a:ea charset="-122" pitchFamily="2" typeface="宋体"/>
              </a:defRPr>
            </a:lvl2pPr>
            <a:lvl3pPr defTabSz="1216025" indent="-228600" marL="1143000">
              <a:defRPr>
                <a:solidFill>
                  <a:schemeClr val="tx1"/>
                </a:solidFill>
                <a:latin charset="0" pitchFamily="34" typeface="Calibri"/>
                <a:ea charset="-122" pitchFamily="2" typeface="宋体"/>
              </a:defRPr>
            </a:lvl3pPr>
            <a:lvl4pPr defTabSz="1216025" indent="-228600" marL="1600200">
              <a:defRPr>
                <a:solidFill>
                  <a:schemeClr val="tx1"/>
                </a:solidFill>
                <a:latin charset="0" pitchFamily="34" typeface="Calibri"/>
                <a:ea charset="-122" pitchFamily="2" typeface="宋体"/>
              </a:defRPr>
            </a:lvl4pPr>
            <a:lvl5pPr defTabSz="1216025" indent="-228600" marL="2057400">
              <a:defRPr>
                <a:solidFill>
                  <a:schemeClr val="tx1"/>
                </a:solidFill>
                <a:latin charset="0" pitchFamily="34" typeface="Calibri"/>
                <a:ea charset="-122" pitchFamily="2" typeface="宋体"/>
              </a:defRPr>
            </a:lvl5pPr>
            <a:lvl6pPr defTabSz="1216025"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defTabSz="1216025"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defTabSz="1216025"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defTabSz="1216025"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eaLnBrk="1" hangingPunct="1">
              <a:lnSpc>
                <a:spcPct val="120000"/>
              </a:lnSpc>
              <a:spcBef>
                <a:spcPct val="20000"/>
              </a:spcBef>
            </a:pPr>
            <a:r>
              <a:rPr altLang="en-US" lang="zh-CN" sz="1400">
                <a:solidFill>
                  <a:schemeClr val="bg1"/>
                </a:solidFill>
                <a:latin charset="-122" pitchFamily="34" typeface="微软雅黑"/>
                <a:ea charset="-122" pitchFamily="34" typeface="微软雅黑"/>
                <a:sym charset="0" panose="020b0604020202020204" pitchFamily="34" typeface="Arial"/>
              </a:rPr>
              <a:t>单击此处编辑您要的内容，建议您在展示时采用微软雅黑字体，本模版所有图形线条及其相应素材均可自由编辑、改色、替换。</a:t>
            </a:r>
          </a:p>
        </p:txBody>
      </p:sp>
    </p:spTree>
    <p:extLst>
      <p:ext uri="{BB962C8B-B14F-4D97-AF65-F5344CB8AC3E}">
        <p14:creationId val="4251976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id="23" nodeType="clickEffect" presetClass="entr" presetID="6" presetSubtype="16">
                                  <p:stCondLst>
                                    <p:cond delay="0"/>
                                  </p:stCondLst>
                                  <p:childTnLst>
                                    <p:set>
                                      <p:cBhvr>
                                        <p:cTn dur="1" fill="hold" id="24">
                                          <p:stCondLst>
                                            <p:cond delay="0"/>
                                          </p:stCondLst>
                                        </p:cTn>
                                        <p:tgtEl>
                                          <p:spTgt spid="9"/>
                                        </p:tgtEl>
                                        <p:attrNameLst>
                                          <p:attrName>style.visibility</p:attrName>
                                        </p:attrNameLst>
                                      </p:cBhvr>
                                      <p:to>
                                        <p:strVal val="visible"/>
                                      </p:to>
                                    </p:set>
                                    <p:animEffect filter="circle(in)" transition="in">
                                      <p:cBhvr>
                                        <p:cTn dur="2000" id="25"/>
                                        <p:tgtEl>
                                          <p:spTgt spid="9"/>
                                        </p:tgtEl>
                                      </p:cBhvr>
                                    </p:animEffect>
                                  </p:childTnLst>
                                </p:cTn>
                              </p:par>
                              <p:par>
                                <p:cTn fill="hold" id="26" nodeType="withEffect" presetClass="entr" presetID="6" presetSubtype="16">
                                  <p:stCondLst>
                                    <p:cond delay="0"/>
                                  </p:stCondLst>
                                  <p:childTnLst>
                                    <p:set>
                                      <p:cBhvr>
                                        <p:cTn dur="1" fill="hold" id="27">
                                          <p:stCondLst>
                                            <p:cond delay="0"/>
                                          </p:stCondLst>
                                        </p:cTn>
                                        <p:tgtEl>
                                          <p:spTgt spid="8"/>
                                        </p:tgtEl>
                                        <p:attrNameLst>
                                          <p:attrName>style.visibility</p:attrName>
                                        </p:attrNameLst>
                                      </p:cBhvr>
                                      <p:to>
                                        <p:strVal val="visible"/>
                                      </p:to>
                                    </p:set>
                                    <p:animEffect filter="circle(in)" transition="in">
                                      <p:cBhvr>
                                        <p:cTn dur="2000" id="28"/>
                                        <p:tgtEl>
                                          <p:spTgt spid="8"/>
                                        </p:tgtEl>
                                      </p:cBhvr>
                                    </p:animEffect>
                                  </p:childTnLst>
                                </p:cTn>
                              </p:par>
                              <p:par>
                                <p:cTn fill="hold" id="29" nodeType="withEffect" presetClass="entr" presetID="6" presetSubtype="16">
                                  <p:stCondLst>
                                    <p:cond delay="0"/>
                                  </p:stCondLst>
                                  <p:childTnLst>
                                    <p:set>
                                      <p:cBhvr>
                                        <p:cTn dur="1" fill="hold" id="30">
                                          <p:stCondLst>
                                            <p:cond delay="0"/>
                                          </p:stCondLst>
                                        </p:cTn>
                                        <p:tgtEl>
                                          <p:spTgt spid="11"/>
                                        </p:tgtEl>
                                        <p:attrNameLst>
                                          <p:attrName>style.visibility</p:attrName>
                                        </p:attrNameLst>
                                      </p:cBhvr>
                                      <p:to>
                                        <p:strVal val="visible"/>
                                      </p:to>
                                    </p:set>
                                    <p:animEffect filter="circle(in)" transition="in">
                                      <p:cBhvr>
                                        <p:cTn dur="2000" id="31"/>
                                        <p:tgtEl>
                                          <p:spTgt spid="11"/>
                                        </p:tgtEl>
                                      </p:cBhvr>
                                    </p:animEffect>
                                  </p:childTnLst>
                                </p:cTn>
                              </p:par>
                              <p:par>
                                <p:cTn fill="hold" id="32" nodeType="withEffect" presetClass="entr" presetID="6" presetSubtype="16">
                                  <p:stCondLst>
                                    <p:cond delay="0"/>
                                  </p:stCondLst>
                                  <p:childTnLst>
                                    <p:set>
                                      <p:cBhvr>
                                        <p:cTn dur="1" fill="hold" id="33">
                                          <p:stCondLst>
                                            <p:cond delay="0"/>
                                          </p:stCondLst>
                                        </p:cTn>
                                        <p:tgtEl>
                                          <p:spTgt spid="10"/>
                                        </p:tgtEl>
                                        <p:attrNameLst>
                                          <p:attrName>style.visibility</p:attrName>
                                        </p:attrNameLst>
                                      </p:cBhvr>
                                      <p:to>
                                        <p:strVal val="visible"/>
                                      </p:to>
                                    </p:set>
                                    <p:animEffect filter="circle(in)" transition="in">
                                      <p:cBhvr>
                                        <p:cTn dur="2000" id="34"/>
                                        <p:tgtEl>
                                          <p:spTgt spid="10"/>
                                        </p:tgtEl>
                                      </p:cBhvr>
                                    </p:animEffect>
                                  </p:childTnLst>
                                </p:cTn>
                              </p:par>
                            </p:childTnLst>
                          </p:cTn>
                        </p:par>
                      </p:childTnLst>
                    </p:cTn>
                  </p:par>
                  <p:par>
                    <p:cTn fill="hold" id="35" nodeType="clickPar">
                      <p:stCondLst>
                        <p:cond delay="indefinite"/>
                        <p:cond delay="0" evt="onBegin">
                          <p:tn val="34"/>
                        </p:cond>
                      </p:stCondLst>
                      <p:childTnLst>
                        <p:par>
                          <p:cTn fill="hold" id="36" nodeType="afterGroup">
                            <p:stCondLst>
                              <p:cond delay="0"/>
                            </p:stCondLst>
                            <p:childTnLst>
                              <p:par>
                                <p:cTn fill="hold" grpId="0" id="37" nodeType="clickEffect" presetClass="entr" presetID="2" presetSubtype="4">
                                  <p:stCondLst>
                                    <p:cond delay="0"/>
                                  </p:stCondLst>
                                  <p:childTnLst>
                                    <p:set>
                                      <p:cBhvr>
                                        <p:cTn dur="1" fill="hold" id="38">
                                          <p:stCondLst>
                                            <p:cond delay="0"/>
                                          </p:stCondLst>
                                        </p:cTn>
                                        <p:tgtEl>
                                          <p:spTgt spid="12"/>
                                        </p:tgtEl>
                                        <p:attrNameLst>
                                          <p:attrName>style.visibility</p:attrName>
                                        </p:attrNameLst>
                                      </p:cBhvr>
                                      <p:to>
                                        <p:strVal val="visible"/>
                                      </p:to>
                                    </p:set>
                                    <p:anim calcmode="lin" valueType="num">
                                      <p:cBhvr additive="base">
                                        <p:cTn dur="500" fill="hold" id="39"/>
                                        <p:tgtEl>
                                          <p:spTgt spid="12"/>
                                        </p:tgtEl>
                                        <p:attrNameLst>
                                          <p:attrName>ppt_x</p:attrName>
                                        </p:attrNameLst>
                                      </p:cBhvr>
                                      <p:tavLst>
                                        <p:tav tm="0">
                                          <p:val>
                                            <p:strVal val="#ppt_x"/>
                                          </p:val>
                                        </p:tav>
                                        <p:tav tm="100000">
                                          <p:val>
                                            <p:strVal val="#ppt_x"/>
                                          </p:val>
                                        </p:tav>
                                      </p:tavLst>
                                    </p:anim>
                                    <p:anim calcmode="lin" valueType="num">
                                      <p:cBhvr additive="base">
                                        <p:cTn dur="500" fill="hold" id="40"/>
                                        <p:tgtEl>
                                          <p:spTgt spid="12"/>
                                        </p:tgtEl>
                                        <p:attrNameLst>
                                          <p:attrName>ppt_y</p:attrName>
                                        </p:attrNameLst>
                                      </p:cBhvr>
                                      <p:tavLst>
                                        <p:tav tm="0">
                                          <p:val>
                                            <p:strVal val="1+#ppt_h/2"/>
                                          </p:val>
                                        </p:tav>
                                        <p:tav tm="100000">
                                          <p:val>
                                            <p:strVal val="#ppt_y"/>
                                          </p:val>
                                        </p:tav>
                                      </p:tavLst>
                                    </p:anim>
                                  </p:childTnLst>
                                </p:cTn>
                              </p:par>
                              <p:par>
                                <p:cTn fill="hold" grpId="0" id="41" nodeType="withEffect" presetClass="entr" presetID="2" presetSubtype="1">
                                  <p:stCondLst>
                                    <p:cond delay="0"/>
                                  </p:stCondLst>
                                  <p:childTnLst>
                                    <p:set>
                                      <p:cBhvr>
                                        <p:cTn dur="1" fill="hold" id="42">
                                          <p:stCondLst>
                                            <p:cond delay="0"/>
                                          </p:stCondLst>
                                        </p:cTn>
                                        <p:tgtEl>
                                          <p:spTgt spid="13"/>
                                        </p:tgtEl>
                                        <p:attrNameLst>
                                          <p:attrName>style.visibility</p:attrName>
                                        </p:attrNameLst>
                                      </p:cBhvr>
                                      <p:to>
                                        <p:strVal val="visible"/>
                                      </p:to>
                                    </p:set>
                                    <p:anim calcmode="lin" valueType="num">
                                      <p:cBhvr additive="base">
                                        <p:cTn dur="500" fill="hold" id="43"/>
                                        <p:tgtEl>
                                          <p:spTgt spid="13"/>
                                        </p:tgtEl>
                                        <p:attrNameLst>
                                          <p:attrName>ppt_x</p:attrName>
                                        </p:attrNameLst>
                                      </p:cBhvr>
                                      <p:tavLst>
                                        <p:tav tm="0">
                                          <p:val>
                                            <p:strVal val="#ppt_x"/>
                                          </p:val>
                                        </p:tav>
                                        <p:tav tm="100000">
                                          <p:val>
                                            <p:strVal val="#ppt_x"/>
                                          </p:val>
                                        </p:tav>
                                      </p:tavLst>
                                    </p:anim>
                                    <p:anim calcmode="lin" valueType="num">
                                      <p:cBhvr additive="base">
                                        <p:cTn dur="500" fill="hold" id="44"/>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2"/>
      <p:bldP grpId="0" spid="13"/>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sp>
        <p:nvSpPr>
          <p:cNvPr id="8" name="Shape 1624"/>
          <p:cNvSpPr/>
          <p:nvPr/>
        </p:nvSpPr>
        <p:spPr>
          <a:xfrm>
            <a:off x="2666317" y="2197100"/>
            <a:ext cx="6928275" cy="3879851"/>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1730" y="16970"/>
                  <a:pt x="4055" y="13284"/>
                  <a:pt x="7055" y="10308"/>
                </a:cubicBezTo>
                <a:cubicBezTo>
                  <a:pt x="10098" y="7290"/>
                  <a:pt x="13901" y="4973"/>
                  <a:pt x="18380" y="2877"/>
                </a:cubicBezTo>
                <a:lnTo>
                  <a:pt x="18198" y="0"/>
                </a:lnTo>
                <a:lnTo>
                  <a:pt x="21600" y="4603"/>
                </a:lnTo>
                <a:lnTo>
                  <a:pt x="18924" y="11507"/>
                </a:lnTo>
                <a:lnTo>
                  <a:pt x="18743" y="8630"/>
                </a:lnTo>
                <a:cubicBezTo>
                  <a:pt x="14655" y="9764"/>
                  <a:pt x="11069" y="11155"/>
                  <a:pt x="8004" y="13185"/>
                </a:cubicBezTo>
                <a:cubicBezTo>
                  <a:pt x="4885" y="15251"/>
                  <a:pt x="2242" y="17999"/>
                  <a:pt x="0" y="21600"/>
                </a:cubicBezTo>
                <a:close/>
              </a:path>
            </a:pathLst>
          </a:custGeom>
          <a:solidFill>
            <a:srgbClr val="C00000"/>
          </a:solidFill>
          <a:ln w="12700">
            <a:miter lim="400000"/>
          </a:ln>
        </p:spPr>
        <p:txBody>
          <a:bodyPr bIns="0" lIns="0" rIns="0" tIns="0"/>
          <a:lstStyle/>
          <a:p>
            <a:pPr lvl="0"/>
            <a:endParaRPr sz="1733"/>
          </a:p>
        </p:txBody>
      </p:sp>
      <p:sp>
        <p:nvSpPr>
          <p:cNvPr id="9" name="Text Placeholder 3"/>
          <p:cNvSpPr txBox="1"/>
          <p:nvPr/>
        </p:nvSpPr>
        <p:spPr>
          <a:xfrm>
            <a:off x="676597" y="3935720"/>
            <a:ext cx="2085848" cy="408745"/>
          </a:xfrm>
          <a:prstGeom prst="rect">
            <a:avLst/>
          </a:prstGeom>
        </p:spPr>
        <p:txBody>
          <a:bodyPr anchor="ct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r" indent="0" marL="0">
              <a:buNone/>
            </a:pPr>
            <a:r>
              <a:rPr altLang="en-US" b="1" lang="zh-CN" sz="1600">
                <a:solidFill>
                  <a:schemeClr val="tx1">
                    <a:lumMod val="75000"/>
                    <a:lumOff val="25000"/>
                  </a:schemeClr>
                </a:solidFill>
                <a:latin charset="-122" pitchFamily="34" typeface="微软雅黑"/>
                <a:ea charset="-122" pitchFamily="34" typeface="微软雅黑"/>
              </a:rPr>
              <a:t>点击输入标题文本</a:t>
            </a:r>
          </a:p>
        </p:txBody>
      </p:sp>
      <p:sp>
        <p:nvSpPr>
          <p:cNvPr id="10" name="Text Placeholder 4"/>
          <p:cNvSpPr txBox="1"/>
          <p:nvPr/>
        </p:nvSpPr>
        <p:spPr>
          <a:xfrm>
            <a:off x="772609" y="4343663"/>
            <a:ext cx="2000756" cy="621095"/>
          </a:xfrm>
          <a:prstGeom prst="rect">
            <a:avLst/>
          </a:prstGeom>
        </p:spPr>
        <p:txBody>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buNone/>
            </a:pPr>
            <a:r>
              <a:rPr altLang="en-US" lang="zh-CN" sz="1333">
                <a:solidFill>
                  <a:schemeClr val="tx1">
                    <a:lumMod val="75000"/>
                    <a:lumOff val="25000"/>
                  </a:schemeClr>
                </a:solidFill>
                <a:latin charset="-122" pitchFamily="34" typeface="微软雅黑"/>
                <a:ea charset="-122" pitchFamily="34" typeface="微软雅黑"/>
              </a:rPr>
              <a:t>点击输入本栏的具体文字，简明扼要的说明分项内容，请根据您的具体内容酌情修改。</a:t>
            </a:r>
          </a:p>
        </p:txBody>
      </p:sp>
      <p:sp>
        <p:nvSpPr>
          <p:cNvPr id="11" name="Shape 1626"/>
          <p:cNvSpPr/>
          <p:nvPr/>
        </p:nvSpPr>
        <p:spPr>
          <a:xfrm flipV="1">
            <a:off x="3182368" y="4149225"/>
            <a:ext cx="1" cy="1386955"/>
          </a:xfrm>
          <a:prstGeom prst="line">
            <a:avLst/>
          </a:prstGeom>
          <a:ln w="12700">
            <a:solidFill>
              <a:srgbClr val="A6AAA9"/>
            </a:solidFill>
            <a:miter lim="400000"/>
          </a:ln>
        </p:spPr>
        <p:txBody>
          <a:bodyPr anchor="ctr" bIns="25400" lIns="25400" rIns="25400" tIns="25400"/>
          <a:lstStyle/>
          <a:p>
            <a:pPr lvl="0"/>
            <a:endParaRPr sz="1733"/>
          </a:p>
        </p:txBody>
      </p:sp>
      <p:sp>
        <p:nvSpPr>
          <p:cNvPr id="12" name="Shape 1627"/>
          <p:cNvSpPr/>
          <p:nvPr/>
        </p:nvSpPr>
        <p:spPr>
          <a:xfrm flipV="1">
            <a:off x="4510624" y="2634578"/>
            <a:ext cx="1" cy="1969700"/>
          </a:xfrm>
          <a:prstGeom prst="line">
            <a:avLst/>
          </a:prstGeom>
          <a:ln w="12700">
            <a:solidFill>
              <a:srgbClr val="A6AAA9"/>
            </a:solidFill>
            <a:miter lim="400000"/>
          </a:ln>
        </p:spPr>
        <p:txBody>
          <a:bodyPr anchor="ctr" bIns="25400" lIns="25400" rIns="25400" tIns="25400"/>
          <a:lstStyle/>
          <a:p>
            <a:pPr lvl="0"/>
            <a:endParaRPr sz="1733"/>
          </a:p>
        </p:txBody>
      </p:sp>
      <p:sp>
        <p:nvSpPr>
          <p:cNvPr id="13" name="Shape 1628"/>
          <p:cNvSpPr/>
          <p:nvPr/>
        </p:nvSpPr>
        <p:spPr>
          <a:xfrm flipV="1">
            <a:off x="5791225" y="1963436"/>
            <a:ext cx="1" cy="2049549"/>
          </a:xfrm>
          <a:prstGeom prst="line">
            <a:avLst/>
          </a:prstGeom>
          <a:ln w="12700">
            <a:solidFill>
              <a:srgbClr val="A6AAA9"/>
            </a:solidFill>
            <a:miter lim="400000"/>
          </a:ln>
        </p:spPr>
        <p:txBody>
          <a:bodyPr anchor="ctr" bIns="25400" lIns="25400" rIns="25400" tIns="25400"/>
          <a:lstStyle/>
          <a:p>
            <a:pPr lvl="0"/>
            <a:endParaRPr sz="1733"/>
          </a:p>
        </p:txBody>
      </p:sp>
      <p:sp>
        <p:nvSpPr>
          <p:cNvPr id="14" name="Shape 1629"/>
          <p:cNvSpPr/>
          <p:nvPr/>
        </p:nvSpPr>
        <p:spPr>
          <a:xfrm flipV="1">
            <a:off x="7585481" y="3456551"/>
            <a:ext cx="1" cy="1360951"/>
          </a:xfrm>
          <a:prstGeom prst="line">
            <a:avLst/>
          </a:prstGeom>
          <a:ln w="12700">
            <a:solidFill>
              <a:srgbClr val="A6AAA9"/>
            </a:solidFill>
            <a:miter lim="400000"/>
          </a:ln>
        </p:spPr>
        <p:txBody>
          <a:bodyPr anchor="ctr" bIns="25400" lIns="25400" rIns="25400" tIns="25400"/>
          <a:lstStyle/>
          <a:p>
            <a:pPr lvl="0"/>
            <a:endParaRPr sz="1733"/>
          </a:p>
        </p:txBody>
      </p:sp>
      <p:sp>
        <p:nvSpPr>
          <p:cNvPr id="15" name="Shape 1630"/>
          <p:cNvSpPr/>
          <p:nvPr/>
        </p:nvSpPr>
        <p:spPr>
          <a:xfrm>
            <a:off x="2970997" y="3939617"/>
            <a:ext cx="422743" cy="42274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cap="flat" w="12700">
            <a:noFill/>
            <a:miter lim="400000"/>
          </a:ln>
          <a:effectLst/>
        </p:spPr>
        <p:txBody>
          <a:bodyPr anchor="ctr" bIns="19051" lIns="19051" numCol="1" rIns="19051" tIns="19051" wrap="square">
            <a:noAutofit/>
          </a:bodyPr>
          <a:lstStyle/>
          <a:p>
            <a:pPr lvl="0"/>
            <a:endParaRPr sz="1733"/>
          </a:p>
        </p:txBody>
      </p:sp>
      <p:sp>
        <p:nvSpPr>
          <p:cNvPr id="16" name="Shape 1636"/>
          <p:cNvSpPr/>
          <p:nvPr/>
        </p:nvSpPr>
        <p:spPr>
          <a:xfrm>
            <a:off x="4295908" y="2403782"/>
            <a:ext cx="422744" cy="42274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cap="flat" w="12700">
            <a:noFill/>
            <a:miter lim="400000"/>
          </a:ln>
          <a:effectLst/>
        </p:spPr>
        <p:txBody>
          <a:bodyPr anchor="ctr" bIns="19051" lIns="19051" numCol="1" rIns="19051" tIns="19051" wrap="square">
            <a:noAutofit/>
          </a:bodyPr>
          <a:lstStyle/>
          <a:p>
            <a:pPr lvl="0"/>
            <a:endParaRPr sz="1733"/>
          </a:p>
        </p:txBody>
      </p:sp>
      <p:sp>
        <p:nvSpPr>
          <p:cNvPr id="17" name="Shape 1642"/>
          <p:cNvSpPr/>
          <p:nvPr/>
        </p:nvSpPr>
        <p:spPr>
          <a:xfrm>
            <a:off x="5582679" y="1566096"/>
            <a:ext cx="422744" cy="42274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cap="flat" w="12700">
            <a:noFill/>
            <a:miter lim="400000"/>
          </a:ln>
          <a:effectLst/>
        </p:spPr>
        <p:txBody>
          <a:bodyPr anchor="ctr" bIns="19051" lIns="19051" numCol="1" rIns="19051" tIns="19051" wrap="square">
            <a:noAutofit/>
          </a:bodyPr>
          <a:lstStyle/>
          <a:p>
            <a:pPr lvl="0"/>
            <a:endParaRPr sz="1733"/>
          </a:p>
        </p:txBody>
      </p:sp>
      <p:sp>
        <p:nvSpPr>
          <p:cNvPr id="18" name="Shape 1648"/>
          <p:cNvSpPr/>
          <p:nvPr/>
        </p:nvSpPr>
        <p:spPr>
          <a:xfrm>
            <a:off x="7372331" y="4646460"/>
            <a:ext cx="422744" cy="42274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cap="flat" w="12700">
            <a:noFill/>
            <a:miter lim="400000"/>
          </a:ln>
          <a:effectLst/>
        </p:spPr>
        <p:txBody>
          <a:bodyPr anchor="ctr" bIns="19051" lIns="19051" numCol="1" rIns="19051" tIns="19051" wrap="square">
            <a:noAutofit/>
          </a:bodyPr>
          <a:lstStyle/>
          <a:p>
            <a:pPr lvl="0"/>
            <a:endParaRPr sz="1733"/>
          </a:p>
        </p:txBody>
      </p:sp>
      <p:sp>
        <p:nvSpPr>
          <p:cNvPr id="19" name="Shape 1653"/>
          <p:cNvSpPr/>
          <p:nvPr/>
        </p:nvSpPr>
        <p:spPr>
          <a:xfrm>
            <a:off x="3124593" y="5486628"/>
            <a:ext cx="115547" cy="115547"/>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bIns="0" lIns="0" rIns="0" tIns="0"/>
          <a:lstStyle/>
          <a:p>
            <a:pPr lvl="0"/>
            <a:endParaRPr sz="1733"/>
          </a:p>
        </p:txBody>
      </p:sp>
      <p:sp>
        <p:nvSpPr>
          <p:cNvPr id="20" name="Shape 1654"/>
          <p:cNvSpPr/>
          <p:nvPr/>
        </p:nvSpPr>
        <p:spPr>
          <a:xfrm>
            <a:off x="4420741" y="4516851"/>
            <a:ext cx="179764" cy="17976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bIns="0" lIns="0" rIns="0" tIns="0"/>
          <a:lstStyle/>
          <a:p>
            <a:pPr lvl="0"/>
            <a:endParaRPr sz="1733"/>
          </a:p>
        </p:txBody>
      </p:sp>
      <p:sp>
        <p:nvSpPr>
          <p:cNvPr id="21" name="Shape 1655"/>
          <p:cNvSpPr/>
          <p:nvPr/>
        </p:nvSpPr>
        <p:spPr>
          <a:xfrm>
            <a:off x="5675689" y="3901071"/>
            <a:ext cx="231073" cy="231072"/>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bIns="0" lIns="0" rIns="0" tIns="0"/>
          <a:lstStyle/>
          <a:p>
            <a:pPr lvl="0"/>
            <a:endParaRPr sz="1733"/>
          </a:p>
        </p:txBody>
      </p:sp>
      <p:sp>
        <p:nvSpPr>
          <p:cNvPr id="22" name="Shape 1656"/>
          <p:cNvSpPr/>
          <p:nvPr/>
        </p:nvSpPr>
        <p:spPr>
          <a:xfrm>
            <a:off x="7439490" y="3316506"/>
            <a:ext cx="285751" cy="28575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bIns="0" lIns="0" rIns="0" tIns="0"/>
          <a:lstStyle/>
          <a:p>
            <a:pPr lvl="0"/>
            <a:endParaRPr sz="1733"/>
          </a:p>
        </p:txBody>
      </p:sp>
      <p:sp>
        <p:nvSpPr>
          <p:cNvPr id="23" name="Text Placeholder 3"/>
          <p:cNvSpPr txBox="1"/>
          <p:nvPr/>
        </p:nvSpPr>
        <p:spPr>
          <a:xfrm>
            <a:off x="1828727" y="2416032"/>
            <a:ext cx="2250495" cy="408745"/>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anose="020b0604020202020204" pitchFamily="34" typeface="Arial"/>
              <a:buNone/>
              <a:defRPr kern="1200" sz="175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a:r>
              <a:rPr altLang="en-US" b="1" lang="zh-CN" sz="1600">
                <a:solidFill>
                  <a:schemeClr val="tx1">
                    <a:lumMod val="75000"/>
                    <a:lumOff val="25000"/>
                  </a:schemeClr>
                </a:solidFill>
                <a:latin charset="-122" pitchFamily="34" typeface="微软雅黑"/>
                <a:ea charset="-122" pitchFamily="34" typeface="微软雅黑"/>
              </a:rPr>
              <a:t>点击输入标题文本</a:t>
            </a:r>
          </a:p>
        </p:txBody>
      </p:sp>
      <p:sp>
        <p:nvSpPr>
          <p:cNvPr id="24" name="Text Placeholder 4"/>
          <p:cNvSpPr txBox="1"/>
          <p:nvPr/>
        </p:nvSpPr>
        <p:spPr>
          <a:xfrm>
            <a:off x="1783987" y="2819213"/>
            <a:ext cx="2252984" cy="621095"/>
          </a:xfrm>
          <a:prstGeom prst="rect">
            <a:avLst/>
          </a:prstGeom>
        </p:spPr>
        <p:txBody>
          <a:bodyPr bIns="0" lIns="0" rIns="0" rtlCol="0" tIns="0" vert="horz">
            <a:noAutofit/>
          </a:bodyPr>
          <a:lstStyle>
            <a:lvl1pPr algn="l" defTabSz="914400" eaLnBrk="1" hangingPunct="1" indent="0" latinLnBrk="0" marL="0" rtl="0">
              <a:lnSpc>
                <a:spcPts val="1400"/>
              </a:lnSpc>
              <a:spcBef>
                <a:spcPts val="1000"/>
              </a:spcBef>
              <a:buFont charset="0" panose="020b0604020202020204" pitchFamily="34" typeface="Arial"/>
              <a:buNone/>
              <a:defRPr kern="1200" sz="100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a:lnSpc>
                <a:spcPct val="120000"/>
              </a:lnSpc>
            </a:pPr>
            <a:r>
              <a:rPr altLang="en-US" lang="zh-CN" sz="1333">
                <a:solidFill>
                  <a:schemeClr val="tx1">
                    <a:lumMod val="75000"/>
                    <a:lumOff val="25000"/>
                  </a:schemeClr>
                </a:solidFill>
                <a:latin charset="-122" pitchFamily="34" typeface="微软雅黑"/>
                <a:ea charset="-122" pitchFamily="34" typeface="微软雅黑"/>
              </a:rPr>
              <a:t>点击输入本栏的具体文字，简明扼要的说明分项内容，请根据您的具体内容酌情修改。</a:t>
            </a:r>
          </a:p>
        </p:txBody>
      </p:sp>
      <p:sp>
        <p:nvSpPr>
          <p:cNvPr id="25" name="Text Placeholder 3"/>
          <p:cNvSpPr txBox="1"/>
          <p:nvPr/>
        </p:nvSpPr>
        <p:spPr>
          <a:xfrm>
            <a:off x="6213966" y="1595488"/>
            <a:ext cx="1855452" cy="408745"/>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anose="020b0604020202020204" pitchFamily="34" typeface="Arial"/>
              <a:buNone/>
              <a:defRPr kern="1200" sz="175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b="1" lang="zh-CN" sz="1600">
                <a:solidFill>
                  <a:schemeClr val="tx1">
                    <a:lumMod val="75000"/>
                    <a:lumOff val="25000"/>
                  </a:schemeClr>
                </a:solidFill>
                <a:latin charset="-122" pitchFamily="34" typeface="微软雅黑"/>
                <a:ea charset="-122" pitchFamily="34" typeface="微软雅黑"/>
              </a:rPr>
              <a:t>点击输入标题文本</a:t>
            </a:r>
          </a:p>
        </p:txBody>
      </p:sp>
      <p:sp>
        <p:nvSpPr>
          <p:cNvPr id="26" name="Text Placeholder 4"/>
          <p:cNvSpPr txBox="1"/>
          <p:nvPr/>
        </p:nvSpPr>
        <p:spPr>
          <a:xfrm>
            <a:off x="6200478" y="1997415"/>
            <a:ext cx="1868940" cy="621095"/>
          </a:xfrm>
          <a:prstGeom prst="rect">
            <a:avLst/>
          </a:prstGeom>
        </p:spPr>
        <p:txBody>
          <a:bodyPr bIns="0" lIns="0" rIns="0" rtlCol="0" tIns="0" vert="horz">
            <a:noAutofit/>
          </a:bodyPr>
          <a:lstStyle>
            <a:lvl1pPr algn="l" defTabSz="914400" eaLnBrk="1" hangingPunct="1" indent="0" latinLnBrk="0" marL="0" rtl="0">
              <a:lnSpc>
                <a:spcPts val="1400"/>
              </a:lnSpc>
              <a:spcBef>
                <a:spcPts val="1000"/>
              </a:spcBef>
              <a:buFont charset="0" panose="020b0604020202020204" pitchFamily="34" typeface="Arial"/>
              <a:buNone/>
              <a:defRPr kern="1200" sz="100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a:lnSpc>
                <a:spcPct val="120000"/>
              </a:lnSpc>
            </a:pPr>
            <a:r>
              <a:rPr altLang="en-US" lang="zh-CN" sz="1333">
                <a:solidFill>
                  <a:schemeClr val="tx1">
                    <a:lumMod val="75000"/>
                    <a:lumOff val="25000"/>
                  </a:schemeClr>
                </a:solidFill>
                <a:latin charset="-122" pitchFamily="34" typeface="微软雅黑"/>
                <a:ea charset="-122" pitchFamily="34" typeface="微软雅黑"/>
              </a:rPr>
              <a:t>点击输入本栏的具体文字，简明扼要的说明分项内容，请根据您的具体内容酌情修改。</a:t>
            </a:r>
          </a:p>
        </p:txBody>
      </p:sp>
      <p:sp>
        <p:nvSpPr>
          <p:cNvPr id="27" name="Text Placeholder 3"/>
          <p:cNvSpPr txBox="1"/>
          <p:nvPr/>
        </p:nvSpPr>
        <p:spPr>
          <a:xfrm>
            <a:off x="8005836" y="4674101"/>
            <a:ext cx="1854289" cy="408745"/>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anose="020b0604020202020204" pitchFamily="34" typeface="Arial"/>
              <a:buNone/>
              <a:defRPr kern="1200" sz="175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b="1" lang="zh-CN" sz="1600">
                <a:solidFill>
                  <a:schemeClr val="tx1">
                    <a:lumMod val="75000"/>
                    <a:lumOff val="25000"/>
                  </a:schemeClr>
                </a:solidFill>
                <a:latin charset="-122" pitchFamily="34" typeface="微软雅黑"/>
                <a:ea charset="-122" pitchFamily="34" typeface="微软雅黑"/>
              </a:rPr>
              <a:t>点击输入标题文本</a:t>
            </a:r>
          </a:p>
        </p:txBody>
      </p:sp>
      <p:sp>
        <p:nvSpPr>
          <p:cNvPr id="28" name="Text Placeholder 4"/>
          <p:cNvSpPr txBox="1"/>
          <p:nvPr/>
        </p:nvSpPr>
        <p:spPr>
          <a:xfrm>
            <a:off x="7973408" y="5068886"/>
            <a:ext cx="2252984" cy="621095"/>
          </a:xfrm>
          <a:prstGeom prst="rect">
            <a:avLst/>
          </a:prstGeom>
        </p:spPr>
        <p:txBody>
          <a:bodyPr bIns="0" lIns="0" rIns="0" rtlCol="0" tIns="0" vert="horz">
            <a:noAutofit/>
          </a:bodyPr>
          <a:lstStyle>
            <a:lvl1pPr algn="l" defTabSz="914400" eaLnBrk="1" hangingPunct="1" indent="0" latinLnBrk="0" marL="0" rtl="0">
              <a:lnSpc>
                <a:spcPts val="1400"/>
              </a:lnSpc>
              <a:spcBef>
                <a:spcPts val="1000"/>
              </a:spcBef>
              <a:buFont charset="0" panose="020b0604020202020204" pitchFamily="34" typeface="Arial"/>
              <a:buNone/>
              <a:defRPr kern="1200" sz="100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a:lnSpc>
                <a:spcPct val="120000"/>
              </a:lnSpc>
            </a:pPr>
            <a:r>
              <a:rPr altLang="en-US" lang="zh-CN" sz="1333">
                <a:solidFill>
                  <a:schemeClr val="tx1">
                    <a:lumMod val="75000"/>
                    <a:lumOff val="25000"/>
                  </a:schemeClr>
                </a:solidFill>
                <a:latin charset="-122" pitchFamily="34" typeface="微软雅黑"/>
                <a:ea charset="-122" pitchFamily="34" typeface="微软雅黑"/>
              </a:rPr>
              <a:t>点击输入本栏的具体文字，简明扼要的说明分项内容，请根据您的具体内容酌情修改。</a:t>
            </a:r>
          </a:p>
        </p:txBody>
      </p:sp>
      <p:sp>
        <p:nvSpPr>
          <p:cNvPr id="29" name="Text Placeholder 4"/>
          <p:cNvSpPr txBox="1"/>
          <p:nvPr/>
        </p:nvSpPr>
        <p:spPr>
          <a:xfrm>
            <a:off x="3053797" y="4010537"/>
            <a:ext cx="257140" cy="309052"/>
          </a:xfrm>
          <a:prstGeom prst="rect">
            <a:avLst/>
          </a:prstGeom>
        </p:spPr>
        <p:txBody>
          <a:bodyPr anchor="ctr" bIns="0" lIns="0" rIns="0" rtlCol="0" tIns="0" vert="horz">
            <a:normAutofit/>
          </a:bodyPr>
          <a:lstStyle>
            <a:lvl1pPr algn="l" defTabSz="914400" eaLnBrk="1" hangingPunct="1" indent="0" latinLnBrk="0" marL="0" rtl="0">
              <a:lnSpc>
                <a:spcPts val="1400"/>
              </a:lnSpc>
              <a:spcBef>
                <a:spcPts val="1000"/>
              </a:spcBef>
              <a:buFont charset="0" panose="020b0604020202020204" pitchFamily="34" typeface="Arial"/>
              <a:buNone/>
              <a:defRPr kern="1200" sz="100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a:r>
              <a:rPr lang="id-ID" sz="1467">
                <a:solidFill>
                  <a:srgbClr val="FCFCFC"/>
                </a:solidFill>
                <a:latin charset="-122" pitchFamily="34" typeface="微软雅黑"/>
                <a:ea charset="-122" pitchFamily="34" typeface="微软雅黑"/>
              </a:rPr>
              <a:t>01</a:t>
            </a:r>
          </a:p>
        </p:txBody>
      </p:sp>
      <p:sp>
        <p:nvSpPr>
          <p:cNvPr id="30" name="Text Placeholder 4"/>
          <p:cNvSpPr txBox="1"/>
          <p:nvPr/>
        </p:nvSpPr>
        <p:spPr>
          <a:xfrm>
            <a:off x="4378711" y="2460626"/>
            <a:ext cx="257140" cy="309052"/>
          </a:xfrm>
          <a:prstGeom prst="rect">
            <a:avLst/>
          </a:prstGeom>
        </p:spPr>
        <p:txBody>
          <a:bodyPr anchor="ctr" bIns="0" lIns="0" rIns="0" rtlCol="0" tIns="0" vert="horz">
            <a:normAutofit/>
          </a:bodyPr>
          <a:lstStyle>
            <a:lvl1pPr algn="l" defTabSz="914400" eaLnBrk="1" hangingPunct="1" indent="0" latinLnBrk="0" marL="0" rtl="0">
              <a:lnSpc>
                <a:spcPts val="1400"/>
              </a:lnSpc>
              <a:spcBef>
                <a:spcPts val="1000"/>
              </a:spcBef>
              <a:buFont charset="0" panose="020b0604020202020204" pitchFamily="34" typeface="Arial"/>
              <a:buNone/>
              <a:defRPr kern="1200" sz="100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a:r>
              <a:rPr lang="id-ID" sz="1467">
                <a:solidFill>
                  <a:srgbClr val="FCFCFC"/>
                </a:solidFill>
                <a:latin charset="-122" pitchFamily="34" typeface="微软雅黑"/>
                <a:ea charset="-122" pitchFamily="34" typeface="微软雅黑"/>
              </a:rPr>
              <a:t>02</a:t>
            </a:r>
          </a:p>
        </p:txBody>
      </p:sp>
      <p:sp>
        <p:nvSpPr>
          <p:cNvPr id="31" name="Text Placeholder 4"/>
          <p:cNvSpPr txBox="1"/>
          <p:nvPr/>
        </p:nvSpPr>
        <p:spPr>
          <a:xfrm>
            <a:off x="5669265" y="1622943"/>
            <a:ext cx="257140" cy="309052"/>
          </a:xfrm>
          <a:prstGeom prst="rect">
            <a:avLst/>
          </a:prstGeom>
        </p:spPr>
        <p:txBody>
          <a:bodyPr anchor="ctr" bIns="0" lIns="0" rIns="0" rtlCol="0" tIns="0" vert="horz">
            <a:normAutofit/>
          </a:bodyPr>
          <a:lstStyle>
            <a:lvl1pPr algn="l" defTabSz="914400" eaLnBrk="1" hangingPunct="1" indent="0" latinLnBrk="0" marL="0" rtl="0">
              <a:lnSpc>
                <a:spcPts val="1400"/>
              </a:lnSpc>
              <a:spcBef>
                <a:spcPts val="1000"/>
              </a:spcBef>
              <a:buFont charset="0" panose="020b0604020202020204" pitchFamily="34" typeface="Arial"/>
              <a:buNone/>
              <a:defRPr kern="1200" sz="100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a:r>
              <a:rPr lang="id-ID" sz="1467">
                <a:solidFill>
                  <a:srgbClr val="FCFCFC"/>
                </a:solidFill>
                <a:latin charset="-122" pitchFamily="34" typeface="微软雅黑"/>
                <a:ea charset="-122" pitchFamily="34" typeface="微软雅黑"/>
              </a:rPr>
              <a:t>03</a:t>
            </a:r>
          </a:p>
        </p:txBody>
      </p:sp>
      <p:sp>
        <p:nvSpPr>
          <p:cNvPr id="32" name="Text Placeholder 4"/>
          <p:cNvSpPr txBox="1"/>
          <p:nvPr/>
        </p:nvSpPr>
        <p:spPr>
          <a:xfrm>
            <a:off x="7455134" y="4723947"/>
            <a:ext cx="257140" cy="309052"/>
          </a:xfrm>
          <a:prstGeom prst="rect">
            <a:avLst/>
          </a:prstGeom>
        </p:spPr>
        <p:txBody>
          <a:bodyPr anchor="ctr" bIns="0" lIns="0" rIns="0" rtlCol="0" tIns="0" vert="horz">
            <a:normAutofit/>
          </a:bodyPr>
          <a:lstStyle>
            <a:lvl1pPr algn="l" defTabSz="914400" eaLnBrk="1" hangingPunct="1" indent="0" latinLnBrk="0" marL="0" rtl="0">
              <a:lnSpc>
                <a:spcPts val="1400"/>
              </a:lnSpc>
              <a:spcBef>
                <a:spcPts val="1000"/>
              </a:spcBef>
              <a:buFont charset="0" panose="020b0604020202020204" pitchFamily="34" typeface="Arial"/>
              <a:buNone/>
              <a:defRPr kern="1200" sz="100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a:r>
              <a:rPr lang="id-ID" sz="1467">
                <a:solidFill>
                  <a:srgbClr val="FCFCFC"/>
                </a:solidFill>
                <a:latin charset="-122" pitchFamily="34" typeface="微软雅黑"/>
                <a:ea charset="-122" pitchFamily="34" typeface="微软雅黑"/>
              </a:rPr>
              <a:t>04</a:t>
            </a:r>
          </a:p>
        </p:txBody>
      </p:sp>
      <p:sp>
        <p:nvSpPr>
          <p:cNvPr id="33" name="Shape 1625"/>
          <p:cNvSpPr/>
          <p:nvPr/>
        </p:nvSpPr>
        <p:spPr>
          <a:xfrm>
            <a:off x="9701600" y="2138056"/>
            <a:ext cx="1386955" cy="1386955"/>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00000"/>
          </a:solidFill>
          <a:ln w="12700">
            <a:miter lim="400000"/>
          </a:ln>
        </p:spPr>
        <p:txBody>
          <a:bodyPr bIns="0" lIns="0" rIns="0" tIns="0"/>
          <a:lstStyle/>
          <a:p>
            <a:pPr lvl="0"/>
            <a:endParaRPr sz="1733"/>
          </a:p>
        </p:txBody>
      </p:sp>
      <p:sp>
        <p:nvSpPr>
          <p:cNvPr id="34" name="Shape 1657"/>
          <p:cNvSpPr/>
          <p:nvPr/>
        </p:nvSpPr>
        <p:spPr>
          <a:xfrm>
            <a:off x="10188439" y="2324755"/>
            <a:ext cx="413531" cy="422743"/>
          </a:xfrm>
          <a:custGeom>
            <a:cxnLst>
              <a:cxn ang="0">
                <a:pos x="wd2" y="hd2"/>
              </a:cxn>
              <a:cxn ang="5400000">
                <a:pos x="wd2" y="hd2"/>
              </a:cxn>
              <a:cxn ang="10800000">
                <a:pos x="wd2" y="hd2"/>
              </a:cxn>
              <a:cxn ang="16200000">
                <a:pos x="wd2" y="hd2"/>
              </a:cxn>
            </a:cxnLst>
            <a:rect b="b" l="0" r="r" t="0"/>
            <a:pathLst>
              <a:path extrusionOk="0" h="21600" w="2160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chemeClr val="bg1"/>
          </a:solidFill>
          <a:ln w="12700">
            <a:miter lim="400000"/>
          </a:ln>
        </p:spPr>
        <p:txBody>
          <a:bodyPr anchor="ctr" bIns="0" lIns="0" rIns="0" tIns="0"/>
          <a:lstStyle/>
          <a:p>
            <a:pPr lvl="0"/>
            <a:endParaRPr sz="1733"/>
          </a:p>
        </p:txBody>
      </p:sp>
      <p:sp>
        <p:nvSpPr>
          <p:cNvPr id="35" name="Text Placeholder 3"/>
          <p:cNvSpPr txBox="1"/>
          <p:nvPr/>
        </p:nvSpPr>
        <p:spPr>
          <a:xfrm>
            <a:off x="9876517" y="2804809"/>
            <a:ext cx="1020016" cy="408745"/>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anose="020b0604020202020204" pitchFamily="34" typeface="Arial"/>
              <a:buNone/>
              <a:defRPr kern="1200" sz="1750">
                <a:solidFill>
                  <a:schemeClr val="tx1"/>
                </a:solidFill>
                <a:latin charset="0" panose="020b0606030504020204" pitchFamily="34" typeface="Open Sans"/>
                <a:ea charset="0" panose="020b0606030504020204" pitchFamily="34" typeface="Open Sans"/>
                <a:cs charset="0" pitchFamily="34" typeface="Open San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a:r>
              <a:rPr altLang="en-US" b="1" lang="zh-CN" sz="1867">
                <a:solidFill>
                  <a:schemeClr val="bg1"/>
                </a:solidFill>
                <a:latin charset="-122" pitchFamily="34" typeface="微软雅黑"/>
                <a:ea charset="-122" pitchFamily="34" typeface="微软雅黑"/>
              </a:rPr>
              <a:t>输入文本</a:t>
            </a:r>
          </a:p>
        </p:txBody>
      </p:sp>
    </p:spTree>
    <p:extLst>
      <p:ext uri="{BB962C8B-B14F-4D97-AF65-F5344CB8AC3E}">
        <p14:creationId val="277329275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grpId="0" id="22" nodeType="afterEffect" presetClass="entr" presetID="22" presetSubtype="8">
                                  <p:stCondLst>
                                    <p:cond delay="0"/>
                                  </p:stCondLst>
                                  <p:childTnLst>
                                    <p:set>
                                      <p:cBhvr>
                                        <p:cTn dur="1" fill="hold" id="23">
                                          <p:stCondLst>
                                            <p:cond delay="0"/>
                                          </p:stCondLst>
                                        </p:cTn>
                                        <p:tgtEl>
                                          <p:spTgt spid="8"/>
                                        </p:tgtEl>
                                        <p:attrNameLst>
                                          <p:attrName>style.visibility</p:attrName>
                                        </p:attrNameLst>
                                      </p:cBhvr>
                                      <p:to>
                                        <p:strVal val="visible"/>
                                      </p:to>
                                    </p:set>
                                    <p:animEffect filter="wipe(left)" transition="in">
                                      <p:cBhvr>
                                        <p:cTn dur="500" id="24"/>
                                        <p:tgtEl>
                                          <p:spTgt spid="8"/>
                                        </p:tgtEl>
                                      </p:cBhvr>
                                    </p:animEffect>
                                  </p:childTnLst>
                                </p:cTn>
                              </p:par>
                            </p:childTnLst>
                          </p:cTn>
                        </p:par>
                        <p:par>
                          <p:cTn fill="hold" id="25" nodeType="afterGroup">
                            <p:stCondLst>
                              <p:cond delay="2300"/>
                            </p:stCondLst>
                            <p:childTnLst>
                              <p:par>
                                <p:cTn fill="hold" grpId="0" id="26" nodeType="afterEffect" presetClass="entr" presetID="10" presetSubtype="0">
                                  <p:stCondLst>
                                    <p:cond delay="0"/>
                                  </p:stCondLst>
                                  <p:childTnLst>
                                    <p:set>
                                      <p:cBhvr>
                                        <p:cTn dur="1" fill="hold" id="27">
                                          <p:stCondLst>
                                            <p:cond delay="0"/>
                                          </p:stCondLst>
                                        </p:cTn>
                                        <p:tgtEl>
                                          <p:spTgt spid="19"/>
                                        </p:tgtEl>
                                        <p:attrNameLst>
                                          <p:attrName>style.visibility</p:attrName>
                                        </p:attrNameLst>
                                      </p:cBhvr>
                                      <p:to>
                                        <p:strVal val="visible"/>
                                      </p:to>
                                    </p:set>
                                    <p:animEffect filter="fade" transition="in">
                                      <p:cBhvr>
                                        <p:cTn dur="500" id="28"/>
                                        <p:tgtEl>
                                          <p:spTgt spid="19"/>
                                        </p:tgtEl>
                                      </p:cBhvr>
                                    </p:animEffect>
                                  </p:childTnLst>
                                </p:cTn>
                              </p:par>
                            </p:childTnLst>
                          </p:cTn>
                        </p:par>
                        <p:par>
                          <p:cTn fill="hold" id="29" nodeType="afterGroup">
                            <p:stCondLst>
                              <p:cond delay="2800"/>
                            </p:stCondLst>
                            <p:childTnLst>
                              <p:par>
                                <p:cTn fill="hold" grpId="0" id="30" nodeType="afterEffect" presetClass="entr" presetID="22" presetSubtype="4">
                                  <p:stCondLst>
                                    <p:cond delay="0"/>
                                  </p:stCondLst>
                                  <p:childTnLst>
                                    <p:set>
                                      <p:cBhvr>
                                        <p:cTn dur="1" fill="hold" id="31">
                                          <p:stCondLst>
                                            <p:cond delay="0"/>
                                          </p:stCondLst>
                                        </p:cTn>
                                        <p:tgtEl>
                                          <p:spTgt spid="11"/>
                                        </p:tgtEl>
                                        <p:attrNameLst>
                                          <p:attrName>style.visibility</p:attrName>
                                        </p:attrNameLst>
                                      </p:cBhvr>
                                      <p:to>
                                        <p:strVal val="visible"/>
                                      </p:to>
                                    </p:set>
                                    <p:animEffect filter="wipe(down)" transition="in">
                                      <p:cBhvr>
                                        <p:cTn dur="500" id="32"/>
                                        <p:tgtEl>
                                          <p:spTgt spid="11"/>
                                        </p:tgtEl>
                                      </p:cBhvr>
                                    </p:animEffect>
                                  </p:childTnLst>
                                </p:cTn>
                              </p:par>
                            </p:childTnLst>
                          </p:cTn>
                        </p:par>
                        <p:par>
                          <p:cTn fill="hold" id="33" nodeType="afterGroup">
                            <p:stCondLst>
                              <p:cond delay="3300"/>
                            </p:stCondLst>
                            <p:childTnLst>
                              <p:par>
                                <p:cTn fill="hold" grpId="0" id="34" nodeType="afterEffect" presetClass="entr" presetID="53" presetSubtype="0">
                                  <p:stCondLst>
                                    <p:cond delay="0"/>
                                  </p:stCondLst>
                                  <p:childTnLst>
                                    <p:set>
                                      <p:cBhvr>
                                        <p:cTn dur="1" fill="hold" id="35">
                                          <p:stCondLst>
                                            <p:cond delay="0"/>
                                          </p:stCondLst>
                                        </p:cTn>
                                        <p:tgtEl>
                                          <p:spTgt spid="15"/>
                                        </p:tgtEl>
                                        <p:attrNameLst>
                                          <p:attrName>style.visibility</p:attrName>
                                        </p:attrNameLst>
                                      </p:cBhvr>
                                      <p:to>
                                        <p:strVal val="visible"/>
                                      </p:to>
                                    </p:set>
                                    <p:anim calcmode="lin" valueType="num">
                                      <p:cBhvr>
                                        <p:cTn dur="500" fill="hold" id="36"/>
                                        <p:tgtEl>
                                          <p:spTgt spid="15"/>
                                        </p:tgtEl>
                                        <p:attrNameLst>
                                          <p:attrName>ppt_w</p:attrName>
                                        </p:attrNameLst>
                                      </p:cBhvr>
                                      <p:tavLst>
                                        <p:tav tm="0">
                                          <p:val>
                                            <p:fltVal val="0"/>
                                          </p:val>
                                        </p:tav>
                                        <p:tav tm="100000">
                                          <p:val>
                                            <p:strVal val="#ppt_w"/>
                                          </p:val>
                                        </p:tav>
                                      </p:tavLst>
                                    </p:anim>
                                    <p:anim calcmode="lin" valueType="num">
                                      <p:cBhvr>
                                        <p:cTn dur="500" fill="hold" id="37"/>
                                        <p:tgtEl>
                                          <p:spTgt spid="15"/>
                                        </p:tgtEl>
                                        <p:attrNameLst>
                                          <p:attrName>ppt_h</p:attrName>
                                        </p:attrNameLst>
                                      </p:cBhvr>
                                      <p:tavLst>
                                        <p:tav tm="0">
                                          <p:val>
                                            <p:fltVal val="0"/>
                                          </p:val>
                                        </p:tav>
                                        <p:tav tm="100000">
                                          <p:val>
                                            <p:strVal val="#ppt_h"/>
                                          </p:val>
                                        </p:tav>
                                      </p:tavLst>
                                    </p:anim>
                                    <p:animEffect filter="fade" transition="in">
                                      <p:cBhvr>
                                        <p:cTn dur="500" id="38"/>
                                        <p:tgtEl>
                                          <p:spTgt spid="15"/>
                                        </p:tgtEl>
                                      </p:cBhvr>
                                    </p:animEffect>
                                  </p:childTnLst>
                                </p:cTn>
                              </p:par>
                              <p:par>
                                <p:cTn fill="hold" grpId="0" id="39" nodeType="withEffect" presetClass="entr" presetID="53" presetSubtype="0">
                                  <p:stCondLst>
                                    <p:cond delay="0"/>
                                  </p:stCondLst>
                                  <p:childTnLst>
                                    <p:set>
                                      <p:cBhvr>
                                        <p:cTn dur="1" fill="hold" id="40">
                                          <p:stCondLst>
                                            <p:cond delay="0"/>
                                          </p:stCondLst>
                                        </p:cTn>
                                        <p:tgtEl>
                                          <p:spTgt spid="29"/>
                                        </p:tgtEl>
                                        <p:attrNameLst>
                                          <p:attrName>style.visibility</p:attrName>
                                        </p:attrNameLst>
                                      </p:cBhvr>
                                      <p:to>
                                        <p:strVal val="visible"/>
                                      </p:to>
                                    </p:set>
                                    <p:anim calcmode="lin" valueType="num">
                                      <p:cBhvr>
                                        <p:cTn dur="500" fill="hold" id="41"/>
                                        <p:tgtEl>
                                          <p:spTgt spid="29"/>
                                        </p:tgtEl>
                                        <p:attrNameLst>
                                          <p:attrName>ppt_w</p:attrName>
                                        </p:attrNameLst>
                                      </p:cBhvr>
                                      <p:tavLst>
                                        <p:tav tm="0">
                                          <p:val>
                                            <p:fltVal val="0"/>
                                          </p:val>
                                        </p:tav>
                                        <p:tav tm="100000">
                                          <p:val>
                                            <p:strVal val="#ppt_w"/>
                                          </p:val>
                                        </p:tav>
                                      </p:tavLst>
                                    </p:anim>
                                    <p:anim calcmode="lin" valueType="num">
                                      <p:cBhvr>
                                        <p:cTn dur="500" fill="hold" id="42"/>
                                        <p:tgtEl>
                                          <p:spTgt spid="29"/>
                                        </p:tgtEl>
                                        <p:attrNameLst>
                                          <p:attrName>ppt_h</p:attrName>
                                        </p:attrNameLst>
                                      </p:cBhvr>
                                      <p:tavLst>
                                        <p:tav tm="0">
                                          <p:val>
                                            <p:fltVal val="0"/>
                                          </p:val>
                                        </p:tav>
                                        <p:tav tm="100000">
                                          <p:val>
                                            <p:strVal val="#ppt_h"/>
                                          </p:val>
                                        </p:tav>
                                      </p:tavLst>
                                    </p:anim>
                                    <p:animEffect filter="fade" transition="in">
                                      <p:cBhvr>
                                        <p:cTn dur="500" id="43"/>
                                        <p:tgtEl>
                                          <p:spTgt spid="29"/>
                                        </p:tgtEl>
                                      </p:cBhvr>
                                    </p:animEffect>
                                  </p:childTnLst>
                                </p:cTn>
                              </p:par>
                            </p:childTnLst>
                          </p:cTn>
                        </p:par>
                        <p:par>
                          <p:cTn fill="hold" id="44" nodeType="afterGroup">
                            <p:stCondLst>
                              <p:cond delay="3800"/>
                            </p:stCondLst>
                            <p:childTnLst>
                              <p:par>
                                <p:cTn fill="hold" grpId="0" id="45" nodeType="afterEffect" presetClass="entr" presetID="18" presetSubtype="12">
                                  <p:stCondLst>
                                    <p:cond delay="0"/>
                                  </p:stCondLst>
                                  <p:childTnLst>
                                    <p:set>
                                      <p:cBhvr>
                                        <p:cTn dur="1" fill="hold" id="46">
                                          <p:stCondLst>
                                            <p:cond delay="0"/>
                                          </p:stCondLst>
                                        </p:cTn>
                                        <p:tgtEl>
                                          <p:spTgt spid="9">
                                            <p:txEl>
                                              <p:pRg end="0" st="0"/>
                                            </p:txEl>
                                          </p:spTgt>
                                        </p:tgtEl>
                                        <p:attrNameLst>
                                          <p:attrName>style.visibility</p:attrName>
                                        </p:attrNameLst>
                                      </p:cBhvr>
                                      <p:to>
                                        <p:strVal val="visible"/>
                                      </p:to>
                                    </p:set>
                                    <p:animEffect filter="strips(downLeft)" transition="in">
                                      <p:cBhvr>
                                        <p:cTn dur="500" id="47"/>
                                        <p:tgtEl>
                                          <p:spTgt spid="9">
                                            <p:txEl>
                                              <p:pRg end="0" st="0"/>
                                            </p:txEl>
                                          </p:spTgt>
                                        </p:tgtEl>
                                      </p:cBhvr>
                                    </p:animEffect>
                                  </p:childTnLst>
                                </p:cTn>
                              </p:par>
                              <p:par>
                                <p:cTn fill="hold" grpId="0" id="48" nodeType="withEffect" presetClass="entr" presetID="18" presetSubtype="12">
                                  <p:stCondLst>
                                    <p:cond delay="0"/>
                                  </p:stCondLst>
                                  <p:childTnLst>
                                    <p:set>
                                      <p:cBhvr>
                                        <p:cTn dur="1" fill="hold" id="49">
                                          <p:stCondLst>
                                            <p:cond delay="0"/>
                                          </p:stCondLst>
                                        </p:cTn>
                                        <p:tgtEl>
                                          <p:spTgt spid="10">
                                            <p:txEl>
                                              <p:pRg end="0" st="0"/>
                                            </p:txEl>
                                          </p:spTgt>
                                        </p:tgtEl>
                                        <p:attrNameLst>
                                          <p:attrName>style.visibility</p:attrName>
                                        </p:attrNameLst>
                                      </p:cBhvr>
                                      <p:to>
                                        <p:strVal val="visible"/>
                                      </p:to>
                                    </p:set>
                                    <p:animEffect filter="strips(downLeft)" transition="in">
                                      <p:cBhvr>
                                        <p:cTn dur="500" id="50"/>
                                        <p:tgtEl>
                                          <p:spTgt spid="10">
                                            <p:txEl>
                                              <p:pRg end="0" st="0"/>
                                            </p:txEl>
                                          </p:spTgt>
                                        </p:tgtEl>
                                      </p:cBhvr>
                                    </p:animEffect>
                                  </p:childTnLst>
                                </p:cTn>
                              </p:par>
                            </p:childTnLst>
                          </p:cTn>
                        </p:par>
                        <p:par>
                          <p:cTn fill="hold" id="51" nodeType="afterGroup">
                            <p:stCondLst>
                              <p:cond delay="4300"/>
                            </p:stCondLst>
                            <p:childTnLst>
                              <p:par>
                                <p:cTn fill="hold" grpId="0" id="52" nodeType="afterEffect" presetClass="entr" presetID="10" presetSubtype="0">
                                  <p:stCondLst>
                                    <p:cond delay="0"/>
                                  </p:stCondLst>
                                  <p:childTnLst>
                                    <p:set>
                                      <p:cBhvr>
                                        <p:cTn dur="1" fill="hold" id="53">
                                          <p:stCondLst>
                                            <p:cond delay="0"/>
                                          </p:stCondLst>
                                        </p:cTn>
                                        <p:tgtEl>
                                          <p:spTgt spid="20"/>
                                        </p:tgtEl>
                                        <p:attrNameLst>
                                          <p:attrName>style.visibility</p:attrName>
                                        </p:attrNameLst>
                                      </p:cBhvr>
                                      <p:to>
                                        <p:strVal val="visible"/>
                                      </p:to>
                                    </p:set>
                                    <p:animEffect filter="fade" transition="in">
                                      <p:cBhvr>
                                        <p:cTn dur="500" id="54"/>
                                        <p:tgtEl>
                                          <p:spTgt spid="20"/>
                                        </p:tgtEl>
                                      </p:cBhvr>
                                    </p:animEffect>
                                  </p:childTnLst>
                                </p:cTn>
                              </p:par>
                            </p:childTnLst>
                          </p:cTn>
                        </p:par>
                        <p:par>
                          <p:cTn fill="hold" id="55" nodeType="afterGroup">
                            <p:stCondLst>
                              <p:cond delay="4800"/>
                            </p:stCondLst>
                            <p:childTnLst>
                              <p:par>
                                <p:cTn fill="hold" grpId="0" id="56" nodeType="afterEffect" presetClass="entr" presetID="22" presetSubtype="4">
                                  <p:stCondLst>
                                    <p:cond delay="0"/>
                                  </p:stCondLst>
                                  <p:childTnLst>
                                    <p:set>
                                      <p:cBhvr>
                                        <p:cTn dur="1" fill="hold" id="57">
                                          <p:stCondLst>
                                            <p:cond delay="0"/>
                                          </p:stCondLst>
                                        </p:cTn>
                                        <p:tgtEl>
                                          <p:spTgt spid="12"/>
                                        </p:tgtEl>
                                        <p:attrNameLst>
                                          <p:attrName>style.visibility</p:attrName>
                                        </p:attrNameLst>
                                      </p:cBhvr>
                                      <p:to>
                                        <p:strVal val="visible"/>
                                      </p:to>
                                    </p:set>
                                    <p:animEffect filter="wipe(down)" transition="in">
                                      <p:cBhvr>
                                        <p:cTn dur="500" id="58"/>
                                        <p:tgtEl>
                                          <p:spTgt spid="12"/>
                                        </p:tgtEl>
                                      </p:cBhvr>
                                    </p:animEffect>
                                  </p:childTnLst>
                                </p:cTn>
                              </p:par>
                            </p:childTnLst>
                          </p:cTn>
                        </p:par>
                        <p:par>
                          <p:cTn fill="hold" id="59" nodeType="afterGroup">
                            <p:stCondLst>
                              <p:cond delay="5300"/>
                            </p:stCondLst>
                            <p:childTnLst>
                              <p:par>
                                <p:cTn fill="hold" grpId="0" id="60" nodeType="afterEffect" presetClass="entr" presetID="53" presetSubtype="0">
                                  <p:stCondLst>
                                    <p:cond delay="0"/>
                                  </p:stCondLst>
                                  <p:childTnLst>
                                    <p:set>
                                      <p:cBhvr>
                                        <p:cTn dur="1" fill="hold" id="61">
                                          <p:stCondLst>
                                            <p:cond delay="0"/>
                                          </p:stCondLst>
                                        </p:cTn>
                                        <p:tgtEl>
                                          <p:spTgt spid="16"/>
                                        </p:tgtEl>
                                        <p:attrNameLst>
                                          <p:attrName>style.visibility</p:attrName>
                                        </p:attrNameLst>
                                      </p:cBhvr>
                                      <p:to>
                                        <p:strVal val="visible"/>
                                      </p:to>
                                    </p:set>
                                    <p:anim calcmode="lin" valueType="num">
                                      <p:cBhvr>
                                        <p:cTn dur="500" fill="hold" id="62"/>
                                        <p:tgtEl>
                                          <p:spTgt spid="16"/>
                                        </p:tgtEl>
                                        <p:attrNameLst>
                                          <p:attrName>ppt_w</p:attrName>
                                        </p:attrNameLst>
                                      </p:cBhvr>
                                      <p:tavLst>
                                        <p:tav tm="0">
                                          <p:val>
                                            <p:fltVal val="0"/>
                                          </p:val>
                                        </p:tav>
                                        <p:tav tm="100000">
                                          <p:val>
                                            <p:strVal val="#ppt_w"/>
                                          </p:val>
                                        </p:tav>
                                      </p:tavLst>
                                    </p:anim>
                                    <p:anim calcmode="lin" valueType="num">
                                      <p:cBhvr>
                                        <p:cTn dur="500" fill="hold" id="63"/>
                                        <p:tgtEl>
                                          <p:spTgt spid="16"/>
                                        </p:tgtEl>
                                        <p:attrNameLst>
                                          <p:attrName>ppt_h</p:attrName>
                                        </p:attrNameLst>
                                      </p:cBhvr>
                                      <p:tavLst>
                                        <p:tav tm="0">
                                          <p:val>
                                            <p:fltVal val="0"/>
                                          </p:val>
                                        </p:tav>
                                        <p:tav tm="100000">
                                          <p:val>
                                            <p:strVal val="#ppt_h"/>
                                          </p:val>
                                        </p:tav>
                                      </p:tavLst>
                                    </p:anim>
                                    <p:animEffect filter="fade" transition="in">
                                      <p:cBhvr>
                                        <p:cTn dur="500" id="64"/>
                                        <p:tgtEl>
                                          <p:spTgt spid="16"/>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30"/>
                                        </p:tgtEl>
                                        <p:attrNameLst>
                                          <p:attrName>style.visibility</p:attrName>
                                        </p:attrNameLst>
                                      </p:cBhvr>
                                      <p:to>
                                        <p:strVal val="visible"/>
                                      </p:to>
                                    </p:set>
                                    <p:anim calcmode="lin" valueType="num">
                                      <p:cBhvr>
                                        <p:cTn dur="500" fill="hold" id="67"/>
                                        <p:tgtEl>
                                          <p:spTgt spid="30"/>
                                        </p:tgtEl>
                                        <p:attrNameLst>
                                          <p:attrName>ppt_w</p:attrName>
                                        </p:attrNameLst>
                                      </p:cBhvr>
                                      <p:tavLst>
                                        <p:tav tm="0">
                                          <p:val>
                                            <p:fltVal val="0"/>
                                          </p:val>
                                        </p:tav>
                                        <p:tav tm="100000">
                                          <p:val>
                                            <p:strVal val="#ppt_w"/>
                                          </p:val>
                                        </p:tav>
                                      </p:tavLst>
                                    </p:anim>
                                    <p:anim calcmode="lin" valueType="num">
                                      <p:cBhvr>
                                        <p:cTn dur="500" fill="hold" id="68"/>
                                        <p:tgtEl>
                                          <p:spTgt spid="30"/>
                                        </p:tgtEl>
                                        <p:attrNameLst>
                                          <p:attrName>ppt_h</p:attrName>
                                        </p:attrNameLst>
                                      </p:cBhvr>
                                      <p:tavLst>
                                        <p:tav tm="0">
                                          <p:val>
                                            <p:fltVal val="0"/>
                                          </p:val>
                                        </p:tav>
                                        <p:tav tm="100000">
                                          <p:val>
                                            <p:strVal val="#ppt_h"/>
                                          </p:val>
                                        </p:tav>
                                      </p:tavLst>
                                    </p:anim>
                                    <p:animEffect filter="fade" transition="in">
                                      <p:cBhvr>
                                        <p:cTn dur="500" id="69"/>
                                        <p:tgtEl>
                                          <p:spTgt spid="30"/>
                                        </p:tgtEl>
                                      </p:cBhvr>
                                    </p:animEffect>
                                  </p:childTnLst>
                                </p:cTn>
                              </p:par>
                            </p:childTnLst>
                          </p:cTn>
                        </p:par>
                        <p:par>
                          <p:cTn fill="hold" id="70" nodeType="afterGroup">
                            <p:stCondLst>
                              <p:cond delay="5800"/>
                            </p:stCondLst>
                            <p:childTnLst>
                              <p:par>
                                <p:cTn fill="hold" grpId="0" id="71" nodeType="afterEffect" presetClass="entr" presetID="18" presetSubtype="12">
                                  <p:stCondLst>
                                    <p:cond delay="0"/>
                                  </p:stCondLst>
                                  <p:childTnLst>
                                    <p:set>
                                      <p:cBhvr>
                                        <p:cTn dur="1" fill="hold" id="72">
                                          <p:stCondLst>
                                            <p:cond delay="0"/>
                                          </p:stCondLst>
                                        </p:cTn>
                                        <p:tgtEl>
                                          <p:spTgt spid="23"/>
                                        </p:tgtEl>
                                        <p:attrNameLst>
                                          <p:attrName>style.visibility</p:attrName>
                                        </p:attrNameLst>
                                      </p:cBhvr>
                                      <p:to>
                                        <p:strVal val="visible"/>
                                      </p:to>
                                    </p:set>
                                    <p:animEffect filter="strips(downLeft)" transition="in">
                                      <p:cBhvr>
                                        <p:cTn dur="500" id="73"/>
                                        <p:tgtEl>
                                          <p:spTgt spid="23"/>
                                        </p:tgtEl>
                                      </p:cBhvr>
                                    </p:animEffect>
                                  </p:childTnLst>
                                </p:cTn>
                              </p:par>
                              <p:par>
                                <p:cTn fill="hold" grpId="0" id="74" nodeType="withEffect" presetClass="entr" presetID="18" presetSubtype="12">
                                  <p:stCondLst>
                                    <p:cond delay="0"/>
                                  </p:stCondLst>
                                  <p:childTnLst>
                                    <p:set>
                                      <p:cBhvr>
                                        <p:cTn dur="1" fill="hold" id="75">
                                          <p:stCondLst>
                                            <p:cond delay="0"/>
                                          </p:stCondLst>
                                        </p:cTn>
                                        <p:tgtEl>
                                          <p:spTgt spid="24"/>
                                        </p:tgtEl>
                                        <p:attrNameLst>
                                          <p:attrName>style.visibility</p:attrName>
                                        </p:attrNameLst>
                                      </p:cBhvr>
                                      <p:to>
                                        <p:strVal val="visible"/>
                                      </p:to>
                                    </p:set>
                                    <p:animEffect filter="strips(downLeft)" transition="in">
                                      <p:cBhvr>
                                        <p:cTn dur="500" id="76"/>
                                        <p:tgtEl>
                                          <p:spTgt spid="24"/>
                                        </p:tgtEl>
                                      </p:cBhvr>
                                    </p:animEffect>
                                  </p:childTnLst>
                                </p:cTn>
                              </p:par>
                            </p:childTnLst>
                          </p:cTn>
                        </p:par>
                        <p:par>
                          <p:cTn fill="hold" id="77" nodeType="afterGroup">
                            <p:stCondLst>
                              <p:cond delay="6300"/>
                            </p:stCondLst>
                            <p:childTnLst>
                              <p:par>
                                <p:cTn fill="hold" grpId="0" id="78" nodeType="afterEffect" presetClass="entr" presetID="10" presetSubtype="0">
                                  <p:stCondLst>
                                    <p:cond delay="0"/>
                                  </p:stCondLst>
                                  <p:childTnLst>
                                    <p:set>
                                      <p:cBhvr>
                                        <p:cTn dur="1" fill="hold" id="79">
                                          <p:stCondLst>
                                            <p:cond delay="0"/>
                                          </p:stCondLst>
                                        </p:cTn>
                                        <p:tgtEl>
                                          <p:spTgt spid="21"/>
                                        </p:tgtEl>
                                        <p:attrNameLst>
                                          <p:attrName>style.visibility</p:attrName>
                                        </p:attrNameLst>
                                      </p:cBhvr>
                                      <p:to>
                                        <p:strVal val="visible"/>
                                      </p:to>
                                    </p:set>
                                    <p:animEffect filter="fade" transition="in">
                                      <p:cBhvr>
                                        <p:cTn dur="500" id="80"/>
                                        <p:tgtEl>
                                          <p:spTgt spid="21"/>
                                        </p:tgtEl>
                                      </p:cBhvr>
                                    </p:animEffect>
                                  </p:childTnLst>
                                </p:cTn>
                              </p:par>
                            </p:childTnLst>
                          </p:cTn>
                        </p:par>
                        <p:par>
                          <p:cTn fill="hold" id="81" nodeType="afterGroup">
                            <p:stCondLst>
                              <p:cond delay="6800"/>
                            </p:stCondLst>
                            <p:childTnLst>
                              <p:par>
                                <p:cTn fill="hold" grpId="0" id="82" nodeType="afterEffect" presetClass="entr" presetID="22" presetSubtype="4">
                                  <p:stCondLst>
                                    <p:cond delay="0"/>
                                  </p:stCondLst>
                                  <p:childTnLst>
                                    <p:set>
                                      <p:cBhvr>
                                        <p:cTn dur="1" fill="hold" id="83">
                                          <p:stCondLst>
                                            <p:cond delay="0"/>
                                          </p:stCondLst>
                                        </p:cTn>
                                        <p:tgtEl>
                                          <p:spTgt spid="13"/>
                                        </p:tgtEl>
                                        <p:attrNameLst>
                                          <p:attrName>style.visibility</p:attrName>
                                        </p:attrNameLst>
                                      </p:cBhvr>
                                      <p:to>
                                        <p:strVal val="visible"/>
                                      </p:to>
                                    </p:set>
                                    <p:animEffect filter="wipe(down)" transition="in">
                                      <p:cBhvr>
                                        <p:cTn dur="500" id="84"/>
                                        <p:tgtEl>
                                          <p:spTgt spid="13"/>
                                        </p:tgtEl>
                                      </p:cBhvr>
                                    </p:animEffect>
                                  </p:childTnLst>
                                </p:cTn>
                              </p:par>
                            </p:childTnLst>
                          </p:cTn>
                        </p:par>
                        <p:par>
                          <p:cTn fill="hold" id="85" nodeType="afterGroup">
                            <p:stCondLst>
                              <p:cond delay="7300"/>
                            </p:stCondLst>
                            <p:childTnLst>
                              <p:par>
                                <p:cTn fill="hold" grpId="0" id="86" nodeType="afterEffect" presetClass="entr" presetID="53" presetSubtype="0">
                                  <p:stCondLst>
                                    <p:cond delay="0"/>
                                  </p:stCondLst>
                                  <p:childTnLst>
                                    <p:set>
                                      <p:cBhvr>
                                        <p:cTn dur="1" fill="hold" id="87">
                                          <p:stCondLst>
                                            <p:cond delay="0"/>
                                          </p:stCondLst>
                                        </p:cTn>
                                        <p:tgtEl>
                                          <p:spTgt spid="17"/>
                                        </p:tgtEl>
                                        <p:attrNameLst>
                                          <p:attrName>style.visibility</p:attrName>
                                        </p:attrNameLst>
                                      </p:cBhvr>
                                      <p:to>
                                        <p:strVal val="visible"/>
                                      </p:to>
                                    </p:set>
                                    <p:anim calcmode="lin" valueType="num">
                                      <p:cBhvr>
                                        <p:cTn dur="500" fill="hold" id="88"/>
                                        <p:tgtEl>
                                          <p:spTgt spid="17"/>
                                        </p:tgtEl>
                                        <p:attrNameLst>
                                          <p:attrName>ppt_w</p:attrName>
                                        </p:attrNameLst>
                                      </p:cBhvr>
                                      <p:tavLst>
                                        <p:tav tm="0">
                                          <p:val>
                                            <p:fltVal val="0"/>
                                          </p:val>
                                        </p:tav>
                                        <p:tav tm="100000">
                                          <p:val>
                                            <p:strVal val="#ppt_w"/>
                                          </p:val>
                                        </p:tav>
                                      </p:tavLst>
                                    </p:anim>
                                    <p:anim calcmode="lin" valueType="num">
                                      <p:cBhvr>
                                        <p:cTn dur="500" fill="hold" id="89"/>
                                        <p:tgtEl>
                                          <p:spTgt spid="17"/>
                                        </p:tgtEl>
                                        <p:attrNameLst>
                                          <p:attrName>ppt_h</p:attrName>
                                        </p:attrNameLst>
                                      </p:cBhvr>
                                      <p:tavLst>
                                        <p:tav tm="0">
                                          <p:val>
                                            <p:fltVal val="0"/>
                                          </p:val>
                                        </p:tav>
                                        <p:tav tm="100000">
                                          <p:val>
                                            <p:strVal val="#ppt_h"/>
                                          </p:val>
                                        </p:tav>
                                      </p:tavLst>
                                    </p:anim>
                                    <p:animEffect filter="fade" transition="in">
                                      <p:cBhvr>
                                        <p:cTn dur="500" id="90"/>
                                        <p:tgtEl>
                                          <p:spTgt spid="17"/>
                                        </p:tgtEl>
                                      </p:cBhvr>
                                    </p:animEffect>
                                  </p:childTnLst>
                                </p:cTn>
                              </p:par>
                              <p:par>
                                <p:cTn fill="hold" grpId="0" id="91" nodeType="withEffect" presetClass="entr" presetID="53" presetSubtype="0">
                                  <p:stCondLst>
                                    <p:cond delay="0"/>
                                  </p:stCondLst>
                                  <p:childTnLst>
                                    <p:set>
                                      <p:cBhvr>
                                        <p:cTn dur="1" fill="hold" id="92">
                                          <p:stCondLst>
                                            <p:cond delay="0"/>
                                          </p:stCondLst>
                                        </p:cTn>
                                        <p:tgtEl>
                                          <p:spTgt spid="31"/>
                                        </p:tgtEl>
                                        <p:attrNameLst>
                                          <p:attrName>style.visibility</p:attrName>
                                        </p:attrNameLst>
                                      </p:cBhvr>
                                      <p:to>
                                        <p:strVal val="visible"/>
                                      </p:to>
                                    </p:set>
                                    <p:anim calcmode="lin" valueType="num">
                                      <p:cBhvr>
                                        <p:cTn dur="500" fill="hold" id="93"/>
                                        <p:tgtEl>
                                          <p:spTgt spid="31"/>
                                        </p:tgtEl>
                                        <p:attrNameLst>
                                          <p:attrName>ppt_w</p:attrName>
                                        </p:attrNameLst>
                                      </p:cBhvr>
                                      <p:tavLst>
                                        <p:tav tm="0">
                                          <p:val>
                                            <p:fltVal val="0"/>
                                          </p:val>
                                        </p:tav>
                                        <p:tav tm="100000">
                                          <p:val>
                                            <p:strVal val="#ppt_w"/>
                                          </p:val>
                                        </p:tav>
                                      </p:tavLst>
                                    </p:anim>
                                    <p:anim calcmode="lin" valueType="num">
                                      <p:cBhvr>
                                        <p:cTn dur="500" fill="hold" id="94"/>
                                        <p:tgtEl>
                                          <p:spTgt spid="31"/>
                                        </p:tgtEl>
                                        <p:attrNameLst>
                                          <p:attrName>ppt_h</p:attrName>
                                        </p:attrNameLst>
                                      </p:cBhvr>
                                      <p:tavLst>
                                        <p:tav tm="0">
                                          <p:val>
                                            <p:fltVal val="0"/>
                                          </p:val>
                                        </p:tav>
                                        <p:tav tm="100000">
                                          <p:val>
                                            <p:strVal val="#ppt_h"/>
                                          </p:val>
                                        </p:tav>
                                      </p:tavLst>
                                    </p:anim>
                                    <p:animEffect filter="fade" transition="in">
                                      <p:cBhvr>
                                        <p:cTn dur="500" id="95"/>
                                        <p:tgtEl>
                                          <p:spTgt spid="31"/>
                                        </p:tgtEl>
                                      </p:cBhvr>
                                    </p:animEffect>
                                  </p:childTnLst>
                                </p:cTn>
                              </p:par>
                            </p:childTnLst>
                          </p:cTn>
                        </p:par>
                        <p:par>
                          <p:cTn fill="hold" id="96" nodeType="afterGroup">
                            <p:stCondLst>
                              <p:cond delay="7800"/>
                            </p:stCondLst>
                            <p:childTnLst>
                              <p:par>
                                <p:cTn fill="hold" grpId="0" id="97" nodeType="afterEffect" presetClass="entr" presetID="18" presetSubtype="6">
                                  <p:stCondLst>
                                    <p:cond delay="0"/>
                                  </p:stCondLst>
                                  <p:childTnLst>
                                    <p:set>
                                      <p:cBhvr>
                                        <p:cTn dur="1" fill="hold" id="98">
                                          <p:stCondLst>
                                            <p:cond delay="0"/>
                                          </p:stCondLst>
                                        </p:cTn>
                                        <p:tgtEl>
                                          <p:spTgt spid="25"/>
                                        </p:tgtEl>
                                        <p:attrNameLst>
                                          <p:attrName>style.visibility</p:attrName>
                                        </p:attrNameLst>
                                      </p:cBhvr>
                                      <p:to>
                                        <p:strVal val="visible"/>
                                      </p:to>
                                    </p:set>
                                    <p:animEffect filter="strips(downRight)" transition="in">
                                      <p:cBhvr>
                                        <p:cTn dur="500" id="99"/>
                                        <p:tgtEl>
                                          <p:spTgt spid="25"/>
                                        </p:tgtEl>
                                      </p:cBhvr>
                                    </p:animEffect>
                                  </p:childTnLst>
                                </p:cTn>
                              </p:par>
                              <p:par>
                                <p:cTn fill="hold" grpId="0" id="100" nodeType="withEffect" presetClass="entr" presetID="18" presetSubtype="6">
                                  <p:stCondLst>
                                    <p:cond delay="0"/>
                                  </p:stCondLst>
                                  <p:childTnLst>
                                    <p:set>
                                      <p:cBhvr>
                                        <p:cTn dur="1" fill="hold" id="101">
                                          <p:stCondLst>
                                            <p:cond delay="0"/>
                                          </p:stCondLst>
                                        </p:cTn>
                                        <p:tgtEl>
                                          <p:spTgt spid="26"/>
                                        </p:tgtEl>
                                        <p:attrNameLst>
                                          <p:attrName>style.visibility</p:attrName>
                                        </p:attrNameLst>
                                      </p:cBhvr>
                                      <p:to>
                                        <p:strVal val="visible"/>
                                      </p:to>
                                    </p:set>
                                    <p:animEffect filter="strips(downRight)" transition="in">
                                      <p:cBhvr>
                                        <p:cTn dur="500" id="102"/>
                                        <p:tgtEl>
                                          <p:spTgt spid="26"/>
                                        </p:tgtEl>
                                      </p:cBhvr>
                                    </p:animEffect>
                                  </p:childTnLst>
                                </p:cTn>
                              </p:par>
                            </p:childTnLst>
                          </p:cTn>
                        </p:par>
                        <p:par>
                          <p:cTn fill="hold" id="103" nodeType="afterGroup">
                            <p:stCondLst>
                              <p:cond delay="8300"/>
                            </p:stCondLst>
                            <p:childTnLst>
                              <p:par>
                                <p:cTn fill="hold" grpId="0" id="104" nodeType="afterEffect" presetClass="entr" presetID="10" presetSubtype="0">
                                  <p:stCondLst>
                                    <p:cond delay="0"/>
                                  </p:stCondLst>
                                  <p:childTnLst>
                                    <p:set>
                                      <p:cBhvr>
                                        <p:cTn dur="1" fill="hold" id="105">
                                          <p:stCondLst>
                                            <p:cond delay="0"/>
                                          </p:stCondLst>
                                        </p:cTn>
                                        <p:tgtEl>
                                          <p:spTgt spid="22"/>
                                        </p:tgtEl>
                                        <p:attrNameLst>
                                          <p:attrName>style.visibility</p:attrName>
                                        </p:attrNameLst>
                                      </p:cBhvr>
                                      <p:to>
                                        <p:strVal val="visible"/>
                                      </p:to>
                                    </p:set>
                                    <p:animEffect filter="fade" transition="in">
                                      <p:cBhvr>
                                        <p:cTn dur="500" id="106"/>
                                        <p:tgtEl>
                                          <p:spTgt spid="22"/>
                                        </p:tgtEl>
                                      </p:cBhvr>
                                    </p:animEffect>
                                  </p:childTnLst>
                                </p:cTn>
                              </p:par>
                            </p:childTnLst>
                          </p:cTn>
                        </p:par>
                        <p:par>
                          <p:cTn fill="hold" id="107" nodeType="afterGroup">
                            <p:stCondLst>
                              <p:cond delay="8800"/>
                            </p:stCondLst>
                            <p:childTnLst>
                              <p:par>
                                <p:cTn fill="hold" grpId="0" id="108" nodeType="afterEffect" presetClass="entr" presetID="22" presetSubtype="1">
                                  <p:stCondLst>
                                    <p:cond delay="0"/>
                                  </p:stCondLst>
                                  <p:childTnLst>
                                    <p:set>
                                      <p:cBhvr>
                                        <p:cTn dur="1" fill="hold" id="109">
                                          <p:stCondLst>
                                            <p:cond delay="0"/>
                                          </p:stCondLst>
                                        </p:cTn>
                                        <p:tgtEl>
                                          <p:spTgt spid="14"/>
                                        </p:tgtEl>
                                        <p:attrNameLst>
                                          <p:attrName>style.visibility</p:attrName>
                                        </p:attrNameLst>
                                      </p:cBhvr>
                                      <p:to>
                                        <p:strVal val="visible"/>
                                      </p:to>
                                    </p:set>
                                    <p:animEffect filter="wipe(up)" transition="in">
                                      <p:cBhvr>
                                        <p:cTn dur="500" id="110"/>
                                        <p:tgtEl>
                                          <p:spTgt spid="14"/>
                                        </p:tgtEl>
                                      </p:cBhvr>
                                    </p:animEffect>
                                  </p:childTnLst>
                                </p:cTn>
                              </p:par>
                            </p:childTnLst>
                          </p:cTn>
                        </p:par>
                        <p:par>
                          <p:cTn fill="hold" id="111" nodeType="afterGroup">
                            <p:stCondLst>
                              <p:cond delay="9300"/>
                            </p:stCondLst>
                            <p:childTnLst>
                              <p:par>
                                <p:cTn fill="hold" grpId="0" id="112" nodeType="afterEffect" presetClass="entr" presetID="53" presetSubtype="0">
                                  <p:stCondLst>
                                    <p:cond delay="0"/>
                                  </p:stCondLst>
                                  <p:childTnLst>
                                    <p:set>
                                      <p:cBhvr>
                                        <p:cTn dur="1" fill="hold" id="113">
                                          <p:stCondLst>
                                            <p:cond delay="0"/>
                                          </p:stCondLst>
                                        </p:cTn>
                                        <p:tgtEl>
                                          <p:spTgt spid="18"/>
                                        </p:tgtEl>
                                        <p:attrNameLst>
                                          <p:attrName>style.visibility</p:attrName>
                                        </p:attrNameLst>
                                      </p:cBhvr>
                                      <p:to>
                                        <p:strVal val="visible"/>
                                      </p:to>
                                    </p:set>
                                    <p:anim calcmode="lin" valueType="num">
                                      <p:cBhvr>
                                        <p:cTn dur="500" fill="hold" id="114"/>
                                        <p:tgtEl>
                                          <p:spTgt spid="18"/>
                                        </p:tgtEl>
                                        <p:attrNameLst>
                                          <p:attrName>ppt_w</p:attrName>
                                        </p:attrNameLst>
                                      </p:cBhvr>
                                      <p:tavLst>
                                        <p:tav tm="0">
                                          <p:val>
                                            <p:fltVal val="0"/>
                                          </p:val>
                                        </p:tav>
                                        <p:tav tm="100000">
                                          <p:val>
                                            <p:strVal val="#ppt_w"/>
                                          </p:val>
                                        </p:tav>
                                      </p:tavLst>
                                    </p:anim>
                                    <p:anim calcmode="lin" valueType="num">
                                      <p:cBhvr>
                                        <p:cTn dur="500" fill="hold" id="115"/>
                                        <p:tgtEl>
                                          <p:spTgt spid="18"/>
                                        </p:tgtEl>
                                        <p:attrNameLst>
                                          <p:attrName>ppt_h</p:attrName>
                                        </p:attrNameLst>
                                      </p:cBhvr>
                                      <p:tavLst>
                                        <p:tav tm="0">
                                          <p:val>
                                            <p:fltVal val="0"/>
                                          </p:val>
                                        </p:tav>
                                        <p:tav tm="100000">
                                          <p:val>
                                            <p:strVal val="#ppt_h"/>
                                          </p:val>
                                        </p:tav>
                                      </p:tavLst>
                                    </p:anim>
                                    <p:animEffect filter="fade" transition="in">
                                      <p:cBhvr>
                                        <p:cTn dur="500" id="116"/>
                                        <p:tgtEl>
                                          <p:spTgt spid="18"/>
                                        </p:tgtEl>
                                      </p:cBhvr>
                                    </p:animEffect>
                                  </p:childTnLst>
                                </p:cTn>
                              </p:par>
                              <p:par>
                                <p:cTn fill="hold" grpId="0" id="117" nodeType="withEffect" presetClass="entr" presetID="53" presetSubtype="0">
                                  <p:stCondLst>
                                    <p:cond delay="0"/>
                                  </p:stCondLst>
                                  <p:childTnLst>
                                    <p:set>
                                      <p:cBhvr>
                                        <p:cTn dur="1" fill="hold" id="118">
                                          <p:stCondLst>
                                            <p:cond delay="0"/>
                                          </p:stCondLst>
                                        </p:cTn>
                                        <p:tgtEl>
                                          <p:spTgt spid="32"/>
                                        </p:tgtEl>
                                        <p:attrNameLst>
                                          <p:attrName>style.visibility</p:attrName>
                                        </p:attrNameLst>
                                      </p:cBhvr>
                                      <p:to>
                                        <p:strVal val="visible"/>
                                      </p:to>
                                    </p:set>
                                    <p:anim calcmode="lin" valueType="num">
                                      <p:cBhvr>
                                        <p:cTn dur="500" fill="hold" id="119"/>
                                        <p:tgtEl>
                                          <p:spTgt spid="32"/>
                                        </p:tgtEl>
                                        <p:attrNameLst>
                                          <p:attrName>ppt_w</p:attrName>
                                        </p:attrNameLst>
                                      </p:cBhvr>
                                      <p:tavLst>
                                        <p:tav tm="0">
                                          <p:val>
                                            <p:fltVal val="0"/>
                                          </p:val>
                                        </p:tav>
                                        <p:tav tm="100000">
                                          <p:val>
                                            <p:strVal val="#ppt_w"/>
                                          </p:val>
                                        </p:tav>
                                      </p:tavLst>
                                    </p:anim>
                                    <p:anim calcmode="lin" valueType="num">
                                      <p:cBhvr>
                                        <p:cTn dur="500" fill="hold" id="120"/>
                                        <p:tgtEl>
                                          <p:spTgt spid="32"/>
                                        </p:tgtEl>
                                        <p:attrNameLst>
                                          <p:attrName>ppt_h</p:attrName>
                                        </p:attrNameLst>
                                      </p:cBhvr>
                                      <p:tavLst>
                                        <p:tav tm="0">
                                          <p:val>
                                            <p:fltVal val="0"/>
                                          </p:val>
                                        </p:tav>
                                        <p:tav tm="100000">
                                          <p:val>
                                            <p:strVal val="#ppt_h"/>
                                          </p:val>
                                        </p:tav>
                                      </p:tavLst>
                                    </p:anim>
                                    <p:animEffect filter="fade" transition="in">
                                      <p:cBhvr>
                                        <p:cTn dur="500" id="121"/>
                                        <p:tgtEl>
                                          <p:spTgt spid="32"/>
                                        </p:tgtEl>
                                      </p:cBhvr>
                                    </p:animEffect>
                                  </p:childTnLst>
                                </p:cTn>
                              </p:par>
                            </p:childTnLst>
                          </p:cTn>
                        </p:par>
                        <p:par>
                          <p:cTn fill="hold" id="122" nodeType="afterGroup">
                            <p:stCondLst>
                              <p:cond delay="9800"/>
                            </p:stCondLst>
                            <p:childTnLst>
                              <p:par>
                                <p:cTn fill="hold" grpId="0" id="123" nodeType="afterEffect" presetClass="entr" presetID="18" presetSubtype="6">
                                  <p:stCondLst>
                                    <p:cond delay="0"/>
                                  </p:stCondLst>
                                  <p:childTnLst>
                                    <p:set>
                                      <p:cBhvr>
                                        <p:cTn dur="1" fill="hold" id="124">
                                          <p:stCondLst>
                                            <p:cond delay="0"/>
                                          </p:stCondLst>
                                        </p:cTn>
                                        <p:tgtEl>
                                          <p:spTgt spid="27"/>
                                        </p:tgtEl>
                                        <p:attrNameLst>
                                          <p:attrName>style.visibility</p:attrName>
                                        </p:attrNameLst>
                                      </p:cBhvr>
                                      <p:to>
                                        <p:strVal val="visible"/>
                                      </p:to>
                                    </p:set>
                                    <p:animEffect filter="strips(downRight)" transition="in">
                                      <p:cBhvr>
                                        <p:cTn dur="500" id="125"/>
                                        <p:tgtEl>
                                          <p:spTgt spid="27"/>
                                        </p:tgtEl>
                                      </p:cBhvr>
                                    </p:animEffect>
                                  </p:childTnLst>
                                </p:cTn>
                              </p:par>
                              <p:par>
                                <p:cTn fill="hold" grpId="0" id="126" nodeType="withEffect" presetClass="entr" presetID="18" presetSubtype="6">
                                  <p:stCondLst>
                                    <p:cond delay="0"/>
                                  </p:stCondLst>
                                  <p:childTnLst>
                                    <p:set>
                                      <p:cBhvr>
                                        <p:cTn dur="1" fill="hold" id="127">
                                          <p:stCondLst>
                                            <p:cond delay="0"/>
                                          </p:stCondLst>
                                        </p:cTn>
                                        <p:tgtEl>
                                          <p:spTgt spid="28"/>
                                        </p:tgtEl>
                                        <p:attrNameLst>
                                          <p:attrName>style.visibility</p:attrName>
                                        </p:attrNameLst>
                                      </p:cBhvr>
                                      <p:to>
                                        <p:strVal val="visible"/>
                                      </p:to>
                                    </p:set>
                                    <p:animEffect filter="strips(downRight)" transition="in">
                                      <p:cBhvr>
                                        <p:cTn dur="500" id="128"/>
                                        <p:tgtEl>
                                          <p:spTgt spid="28"/>
                                        </p:tgtEl>
                                      </p:cBhvr>
                                    </p:animEffect>
                                  </p:childTnLst>
                                </p:cTn>
                              </p:par>
                            </p:childTnLst>
                          </p:cTn>
                        </p:par>
                        <p:par>
                          <p:cTn fill="hold" id="129" nodeType="afterGroup">
                            <p:stCondLst>
                              <p:cond delay="10300"/>
                            </p:stCondLst>
                            <p:childTnLst>
                              <p:par>
                                <p:cTn fill="hold" grpId="0" id="130" nodeType="afterEffect" presetClass="entr" presetID="1" presetSubtype="0">
                                  <p:stCondLst>
                                    <p:cond delay="0"/>
                                  </p:stCondLst>
                                  <p:childTnLst>
                                    <p:set>
                                      <p:cBhvr>
                                        <p:cTn dur="1" fill="hold" id="131">
                                          <p:stCondLst>
                                            <p:cond delay="0"/>
                                          </p:stCondLst>
                                        </p:cTn>
                                        <p:tgtEl>
                                          <p:spTgt spid="33"/>
                                        </p:tgtEl>
                                        <p:attrNameLst>
                                          <p:attrName>style.visibility</p:attrName>
                                        </p:attrNameLst>
                                      </p:cBhvr>
                                      <p:to>
                                        <p:strVal val="visible"/>
                                      </p:to>
                                    </p:set>
                                  </p:childTnLst>
                                </p:cTn>
                              </p:par>
                              <p:par>
                                <p:cTn fill="remove" grpId="1" id="132" nodeType="withEffect" presetClass="emph" presetID="27" presetSubtype="0">
                                  <p:stCondLst>
                                    <p:cond delay="0"/>
                                  </p:stCondLst>
                                  <p:childTnLst>
                                    <p:animClr clrSpc="rgb" dir="cw">
                                      <p:cBhvr override="childStyle">
                                        <p:cTn autoRev="1" dur="250" fill="remove" id="133"/>
                                        <p:tgtEl>
                                          <p:spTgt spid="33"/>
                                        </p:tgtEl>
                                        <p:attrNameLst>
                                          <p:attrName>style.color</p:attrName>
                                        </p:attrNameLst>
                                      </p:cBhvr>
                                      <p:to>
                                        <a:schemeClr val="bg1"/>
                                      </p:to>
                                    </p:animClr>
                                    <p:animClr clrSpc="rgb" dir="cw">
                                      <p:cBhvr>
                                        <p:cTn autoRev="1" dur="250" fill="remove" id="134"/>
                                        <p:tgtEl>
                                          <p:spTgt spid="33"/>
                                        </p:tgtEl>
                                        <p:attrNameLst>
                                          <p:attrName>fillcolor</p:attrName>
                                        </p:attrNameLst>
                                      </p:cBhvr>
                                      <p:to>
                                        <a:schemeClr val="bg1"/>
                                      </p:to>
                                    </p:animClr>
                                    <p:set>
                                      <p:cBhvr>
                                        <p:cTn autoRev="1" dur="250" fill="remove" id="135"/>
                                        <p:tgtEl>
                                          <p:spTgt spid="33"/>
                                        </p:tgtEl>
                                        <p:attrNameLst>
                                          <p:attrName>fill.type</p:attrName>
                                        </p:attrNameLst>
                                      </p:cBhvr>
                                      <p:to>
                                        <p:strVal val="solid"/>
                                      </p:to>
                                    </p:set>
                                    <p:set>
                                      <p:cBhvr>
                                        <p:cTn autoRev="1" dur="250" fill="remove" id="136"/>
                                        <p:tgtEl>
                                          <p:spTgt spid="33"/>
                                        </p:tgtEl>
                                        <p:attrNameLst>
                                          <p:attrName>fill.on</p:attrName>
                                        </p:attrNameLst>
                                      </p:cBhvr>
                                      <p:to>
                                        <p:strVal val="true"/>
                                      </p:to>
                                    </p:set>
                                  </p:childTnLst>
                                </p:cTn>
                              </p:par>
                            </p:childTnLst>
                          </p:cTn>
                        </p:par>
                        <p:par>
                          <p:cTn fill="hold" id="137" nodeType="afterGroup">
                            <p:stCondLst>
                              <p:cond delay="10550"/>
                            </p:stCondLst>
                            <p:childTnLst>
                              <p:par>
                                <p:cTn fill="hold" grpId="0" id="138" nodeType="afterEffect" presetClass="entr" presetID="10" presetSubtype="0">
                                  <p:stCondLst>
                                    <p:cond delay="0"/>
                                  </p:stCondLst>
                                  <p:childTnLst>
                                    <p:set>
                                      <p:cBhvr>
                                        <p:cTn dur="1" fill="hold" id="139">
                                          <p:stCondLst>
                                            <p:cond delay="0"/>
                                          </p:stCondLst>
                                        </p:cTn>
                                        <p:tgtEl>
                                          <p:spTgt spid="34"/>
                                        </p:tgtEl>
                                        <p:attrNameLst>
                                          <p:attrName>style.visibility</p:attrName>
                                        </p:attrNameLst>
                                      </p:cBhvr>
                                      <p:to>
                                        <p:strVal val="visible"/>
                                      </p:to>
                                    </p:set>
                                    <p:animEffect filter="fade" transition="in">
                                      <p:cBhvr>
                                        <p:cTn dur="500" id="140"/>
                                        <p:tgtEl>
                                          <p:spTgt spid="34"/>
                                        </p:tgtEl>
                                      </p:cBhvr>
                                    </p:animEffect>
                                  </p:childTnLst>
                                </p:cTn>
                              </p:par>
                              <p:par>
                                <p:cTn fill="hold" grpId="0" id="141" nodeType="withEffect" presetClass="entr" presetID="10" presetSubtype="0">
                                  <p:stCondLst>
                                    <p:cond delay="0"/>
                                  </p:stCondLst>
                                  <p:childTnLst>
                                    <p:set>
                                      <p:cBhvr>
                                        <p:cTn dur="1" fill="hold" id="142">
                                          <p:stCondLst>
                                            <p:cond delay="0"/>
                                          </p:stCondLst>
                                        </p:cTn>
                                        <p:tgtEl>
                                          <p:spTgt spid="35"/>
                                        </p:tgtEl>
                                        <p:attrNameLst>
                                          <p:attrName>style.visibility</p:attrName>
                                        </p:attrNameLst>
                                      </p:cBhvr>
                                      <p:to>
                                        <p:strVal val="visible"/>
                                      </p:to>
                                    </p:set>
                                    <p:animEffect filter="fade" transition="in">
                                      <p:cBhvr>
                                        <p:cTn dur="500" id="143"/>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build="p" grpId="0" spid="9"/>
      <p:bldP bui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1" spid="33"/>
      <p:bldP grpId="0" spid="34"/>
      <p:bldP grpId="0" spid="35"/>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rcRect l="9947"/>
          <a:stretch>
            <a:fillRect/>
          </a:stretch>
        </p:blipFill>
        <p:spPr>
          <a:xfrm>
            <a:off x="214747" y="711199"/>
            <a:ext cx="6175833" cy="6858000"/>
          </a:xfrm>
          <a:prstGeom prst="rect">
            <a:avLst/>
          </a:prstGeom>
        </p:spPr>
      </p:pic>
      <p:grpSp>
        <p:nvGrpSpPr>
          <p:cNvPr id="10" name="组合 9"/>
          <p:cNvGrpSpPr/>
          <p:nvPr/>
        </p:nvGrpSpPr>
        <p:grpSpPr>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fmla="val 901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prstClr val="white"/>
                </a:solidFill>
              </a:endParaRPr>
            </a:p>
          </p:txBody>
        </p:sp>
        <p:pic>
          <p:nvPicPr>
            <p:cNvPr id="12" name="图片 10"/>
            <p:cNvPicPr>
              <a:picLocks noChangeArrowheads="1" noChangeAspect="1"/>
            </p:cNvPicPr>
            <p:nvPr/>
          </p:nvPicPr>
          <p:blipFill>
            <a:blip r:embed="rId4">
              <a:extLst>
                <a:ext uri="{28A0092B-C50C-407E-A947-70E740481C1C}">
                  <a14:useLocalDpi val="0"/>
                </a:ext>
              </a:extLst>
            </a:blip>
            <a:stretch>
              <a:fillRect/>
            </a:stretch>
          </p:blipFill>
          <p:spPr bwMode="auto">
            <a:xfrm>
              <a:off x="1552884" y="2382438"/>
              <a:ext cx="450996" cy="4495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3" name="TextBox 43"/>
            <p:cNvSpPr txBox="1">
              <a:spLocks noChangeArrowheads="1"/>
            </p:cNvSpPr>
            <p:nvPr/>
          </p:nvSpPr>
          <p:spPr bwMode="auto">
            <a:xfrm>
              <a:off x="2095677" y="2426719"/>
              <a:ext cx="2665507" cy="3575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3200">
                  <a:solidFill>
                    <a:srgbClr val="FFFFFF"/>
                  </a:solidFill>
                  <a:latin charset="-122" pitchFamily="34" typeface="微软雅黑"/>
                  <a:ea charset="-122" pitchFamily="34" typeface="微软雅黑"/>
                </a:rPr>
                <a:t>这里填写二级目录标题</a:t>
              </a: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5" name="图片 14"/>
          <p:cNvPicPr>
            <a:picLocks noChangeAspect="1"/>
          </p:cNvPicPr>
          <p:nvPr/>
        </p:nvPicPr>
        <p:blipFill>
          <a:blip r:embed="rId5">
            <a:extLst>
              <a:ext uri="{28A0092B-C50C-407E-A947-70E740481C1C}">
                <a14:useLocalDpi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6">
            <a:extLst>
              <a:ext uri="{28A0092B-C50C-407E-A947-70E740481C1C}">
                <a14:useLocalDpi val="0"/>
              </a:ext>
            </a:extLst>
          </a:blip>
          <a:stretch>
            <a:fillRect/>
          </a:stretch>
        </p:blipFill>
        <p:spPr>
          <a:xfrm>
            <a:off x="7716294" y="3198415"/>
            <a:ext cx="2548883" cy="2668548"/>
          </a:xfrm>
          <a:prstGeom prst="rect">
            <a:avLst/>
          </a:prstGeom>
        </p:spPr>
      </p:pic>
    </p:spTree>
    <p:extLst>
      <p:ext uri="{BB962C8B-B14F-4D97-AF65-F5344CB8AC3E}">
        <p14:creationId val="106580727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16">
                                  <p:stCondLst>
                                    <p:cond delay="0"/>
                                  </p:stCondLst>
                                  <p:childTnLst>
                                    <p:set>
                                      <p:cBhvr>
                                        <p:cTn dur="1" fill="hold" id="6">
                                          <p:stCondLst>
                                            <p:cond delay="0"/>
                                          </p:stCondLst>
                                        </p:cTn>
                                        <p:tgtEl>
                                          <p:spTgt spid="7"/>
                                        </p:tgtEl>
                                        <p:attrNameLst>
                                          <p:attrName>style.visibility</p:attrName>
                                        </p:attrNameLst>
                                      </p:cBhvr>
                                      <p:to>
                                        <p:strVal val="visible"/>
                                      </p:to>
                                    </p:set>
                                    <p:animEffect filter="circle(in)" transition="in">
                                      <p:cBhvr>
                                        <p:cTn dur="125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6" presetSubtype="21">
                                  <p:stCondLst>
                                    <p:cond delay="0"/>
                                  </p:stCondLst>
                                  <p:childTnLst>
                                    <p:set>
                                      <p:cBhvr>
                                        <p:cTn dur="1" fill="hold" id="11">
                                          <p:stCondLst>
                                            <p:cond delay="0"/>
                                          </p:stCondLst>
                                        </p:cTn>
                                        <p:tgtEl>
                                          <p:spTgt spid="14"/>
                                        </p:tgtEl>
                                        <p:attrNameLst>
                                          <p:attrName>style.visibility</p:attrName>
                                        </p:attrNameLst>
                                      </p:cBhvr>
                                      <p:to>
                                        <p:strVal val="visible"/>
                                      </p:to>
                                    </p:set>
                                    <p:animEffect filter="barn(inVertical)" transition="in">
                                      <p:cBhvr>
                                        <p:cTn dur="500" id="12"/>
                                        <p:tgtEl>
                                          <p:spTgt spid="14"/>
                                        </p:tgtEl>
                                      </p:cBhvr>
                                    </p:animEffect>
                                  </p:childTnLst>
                                </p:cTn>
                              </p:par>
                              <p:par>
                                <p:cTn fill="hold" id="13" nodeType="withEffect" presetClass="entr" presetID="2" presetSubtype="2">
                                  <p:stCondLst>
                                    <p:cond delay="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500" fill="hold" id="15"/>
                                        <p:tgtEl>
                                          <p:spTgt spid="10"/>
                                        </p:tgtEl>
                                        <p:attrNameLst>
                                          <p:attrName>ppt_x</p:attrName>
                                        </p:attrNameLst>
                                      </p:cBhvr>
                                      <p:tavLst>
                                        <p:tav tm="0">
                                          <p:val>
                                            <p:strVal val="1+#ppt_w/2"/>
                                          </p:val>
                                        </p:tav>
                                        <p:tav tm="100000">
                                          <p:val>
                                            <p:strVal val="#ppt_x"/>
                                          </p:val>
                                        </p:tav>
                                      </p:tavLst>
                                    </p:anim>
                                    <p:anim calcmode="lin" valueType="num">
                                      <p:cBhvr additive="base">
                                        <p:cTn dur="500" fill="hold" id="16"/>
                                        <p:tgtEl>
                                          <p:spTgt spid="10"/>
                                        </p:tgtEl>
                                        <p:attrNameLst>
                                          <p:attrName>ppt_y</p:attrName>
                                        </p:attrNameLst>
                                      </p:cBhvr>
                                      <p:tavLst>
                                        <p:tav tm="0">
                                          <p:val>
                                            <p:strVal val="#ppt_y"/>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1" presetSubtype="1">
                                  <p:stCondLst>
                                    <p:cond delay="0"/>
                                  </p:stCondLst>
                                  <p:childTnLst>
                                    <p:set>
                                      <p:cBhvr>
                                        <p:cTn dur="1" fill="hold" id="20">
                                          <p:stCondLst>
                                            <p:cond delay="0"/>
                                          </p:stCondLst>
                                        </p:cTn>
                                        <p:tgtEl>
                                          <p:spTgt spid="15"/>
                                        </p:tgtEl>
                                        <p:attrNameLst>
                                          <p:attrName>style.visibility</p:attrName>
                                        </p:attrNameLst>
                                      </p:cBhvr>
                                      <p:to>
                                        <p:strVal val="visible"/>
                                      </p:to>
                                    </p:set>
                                    <p:animEffect filter="wheel(1)" transition="in">
                                      <p:cBhvr>
                                        <p:cTn dur="2000" id="21"/>
                                        <p:tgtEl>
                                          <p:spTgt spid="15"/>
                                        </p:tgtEl>
                                      </p:cBhvr>
                                    </p:animEffect>
                                  </p:childTnLst>
                                </p:cTn>
                              </p:par>
                            </p:childTnLst>
                          </p:cTn>
                        </p:par>
                        <p:par>
                          <p:cTn fill="hold" id="22" nodeType="afterGroup">
                            <p:stCondLst>
                              <p:cond delay="2000"/>
                            </p:stCondLst>
                            <p:childTnLst>
                              <p:par>
                                <p:cTn fill="hold" id="23" nodeType="afterEffect" presetClass="entr" presetID="31" presetSubtype="0">
                                  <p:stCondLst>
                                    <p:cond delay="0"/>
                                  </p:stCondLst>
                                  <p:childTnLst>
                                    <p:set>
                                      <p:cBhvr>
                                        <p:cTn dur="1" fill="hold" id="24">
                                          <p:stCondLst>
                                            <p:cond delay="0"/>
                                          </p:stCondLst>
                                        </p:cTn>
                                        <p:tgtEl>
                                          <p:spTgt spid="16"/>
                                        </p:tgtEl>
                                        <p:attrNameLst>
                                          <p:attrName>style.visibility</p:attrName>
                                        </p:attrNameLst>
                                      </p:cBhvr>
                                      <p:to>
                                        <p:strVal val="visible"/>
                                      </p:to>
                                    </p:set>
                                    <p:anim calcmode="lin" valueType="num">
                                      <p:cBhvr>
                                        <p:cTn dur="1000" fill="hold" id="25"/>
                                        <p:tgtEl>
                                          <p:spTgt spid="16"/>
                                        </p:tgtEl>
                                        <p:attrNameLst>
                                          <p:attrName>ppt_w</p:attrName>
                                        </p:attrNameLst>
                                      </p:cBhvr>
                                      <p:tavLst>
                                        <p:tav tm="0">
                                          <p:val>
                                            <p:fltVal val="0"/>
                                          </p:val>
                                        </p:tav>
                                        <p:tav tm="100000">
                                          <p:val>
                                            <p:strVal val="#ppt_w"/>
                                          </p:val>
                                        </p:tav>
                                      </p:tavLst>
                                    </p:anim>
                                    <p:anim calcmode="lin" valueType="num">
                                      <p:cBhvr>
                                        <p:cTn dur="1000" fill="hold" id="26"/>
                                        <p:tgtEl>
                                          <p:spTgt spid="16"/>
                                        </p:tgtEl>
                                        <p:attrNameLst>
                                          <p:attrName>ppt_h</p:attrName>
                                        </p:attrNameLst>
                                      </p:cBhvr>
                                      <p:tavLst>
                                        <p:tav tm="0">
                                          <p:val>
                                            <p:fltVal val="0"/>
                                          </p:val>
                                        </p:tav>
                                        <p:tav tm="100000">
                                          <p:val>
                                            <p:strVal val="#ppt_h"/>
                                          </p:val>
                                        </p:tav>
                                      </p:tavLst>
                                    </p:anim>
                                    <p:anim calcmode="lin" valueType="num">
                                      <p:cBhvr>
                                        <p:cTn dur="1000" fill="hold" id="27"/>
                                        <p:tgtEl>
                                          <p:spTgt spid="16"/>
                                        </p:tgtEl>
                                        <p:attrNameLst>
                                          <p:attrName>style.rotation</p:attrName>
                                        </p:attrNameLst>
                                      </p:cBhvr>
                                      <p:tavLst>
                                        <p:tav tm="0">
                                          <p:val>
                                            <p:fltVal val="90"/>
                                          </p:val>
                                        </p:tav>
                                        <p:tav tm="100000">
                                          <p:val>
                                            <p:fltVal val="0"/>
                                          </p:val>
                                        </p:tav>
                                      </p:tavLst>
                                    </p:anim>
                                    <p:animEffect filter="fade" transition="in">
                                      <p:cBhvr>
                                        <p:cTn dur="1000" id="28"/>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sp>
        <p:nvSpPr>
          <p:cNvPr id="8" name="椭圆 1"/>
          <p:cNvSpPr/>
          <p:nvPr/>
        </p:nvSpPr>
        <p:spPr>
          <a:xfrm>
            <a:off x="3642147" y="1519223"/>
            <a:ext cx="1654845" cy="1654323"/>
          </a:xfrm>
          <a:custGeom>
            <a:rect b="b" l="l" r="r" t="t"/>
            <a:pathLst>
              <a:path h="1656183" w="1648346">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tx1">
              <a:lumMod val="85000"/>
              <a:lumOff val="15000"/>
            </a:schemeClr>
          </a:solidFill>
          <a:ln algn="ctr" cap="flat" cmpd="sng" w="25400">
            <a:noFill/>
            <a:prstDash val="solid"/>
          </a:ln>
          <a:effectLst/>
        </p:spPr>
        <p:txBody>
          <a:bodyPr anchor="ctr" bIns="60958" lIns="121917" rIns="121917" rtlCol="0" tIns="60958"/>
          <a:lstStyle/>
          <a:p>
            <a:pPr algn="ctr"/>
            <a:endParaRPr altLang="en-US" b="1" kern="0" lang="zh-CN">
              <a:solidFill>
                <a:sysClr lastClr="FFFFFF" val="window"/>
              </a:solidFill>
              <a:latin charset="-122" pitchFamily="34" typeface="微软雅黑"/>
              <a:ea charset="-122" pitchFamily="34" typeface="微软雅黑"/>
            </a:endParaRPr>
          </a:p>
        </p:txBody>
      </p:sp>
      <p:sp>
        <p:nvSpPr>
          <p:cNvPr id="9" name="椭圆 1"/>
          <p:cNvSpPr/>
          <p:nvPr/>
        </p:nvSpPr>
        <p:spPr>
          <a:xfrm>
            <a:off x="3490843" y="2969942"/>
            <a:ext cx="831357" cy="1654323"/>
          </a:xfrm>
          <a:custGeom>
            <a:rect b="b" l="l" r="r" t="t"/>
            <a:pathLst>
              <a:path h="1656183" w="828091">
                <a:moveTo>
                  <a:pt x="828092" y="0"/>
                </a:moveTo>
                <a:lnTo>
                  <a:pt x="828092" y="180020"/>
                </a:lnTo>
                <a:cubicBezTo>
                  <a:pt x="470172" y="180020"/>
                  <a:pt x="180020" y="470172"/>
                  <a:pt x="180020" y="828092"/>
                </a:cubicBezTo>
                <a:cubicBezTo>
                  <a:pt x="180020" y="1186012"/>
                  <a:pt x="470172" y="1476164"/>
                  <a:pt x="828092" y="1476164"/>
                </a:cubicBezTo>
                <a:lnTo>
                  <a:pt x="828092" y="1656184"/>
                </a:lnTo>
                <a:cubicBezTo>
                  <a:pt x="370749" y="1656184"/>
                  <a:pt x="0" y="1285435"/>
                  <a:pt x="0" y="828092"/>
                </a:cubicBezTo>
                <a:cubicBezTo>
                  <a:pt x="0" y="370749"/>
                  <a:pt x="370749" y="0"/>
                  <a:pt x="828092" y="0"/>
                </a:cubicBezTo>
                <a:close/>
              </a:path>
            </a:pathLst>
          </a:custGeom>
          <a:solidFill>
            <a:schemeClr val="tx1">
              <a:lumMod val="85000"/>
              <a:lumOff val="15000"/>
            </a:schemeClr>
          </a:solidFill>
          <a:ln algn="ctr" cap="flat" cmpd="sng" w="25400">
            <a:noFill/>
            <a:prstDash val="solid"/>
          </a:ln>
          <a:effectLst/>
        </p:spPr>
        <p:txBody>
          <a:bodyPr anchor="ctr" bIns="60958" lIns="121917" rIns="121917" rtlCol="0" tIns="60958"/>
          <a:lstStyle/>
          <a:p>
            <a:pPr algn="ctr">
              <a:defRPr/>
            </a:pPr>
            <a:endParaRPr altLang="en-US" kern="0" lang="zh-CN" sz="2200">
              <a:solidFill>
                <a:sysClr lastClr="FFFFFF" val="window"/>
              </a:solidFill>
            </a:endParaRPr>
          </a:p>
        </p:txBody>
      </p:sp>
      <p:sp>
        <p:nvSpPr>
          <p:cNvPr id="10" name="椭圆 1"/>
          <p:cNvSpPr/>
          <p:nvPr/>
        </p:nvSpPr>
        <p:spPr>
          <a:xfrm rot="5400000">
            <a:off x="3377701" y="4436539"/>
            <a:ext cx="1646493" cy="1662714"/>
          </a:xfrm>
          <a:custGeom>
            <a:rect b="b" l="l" r="r" t="t"/>
            <a:pathLst>
              <a:path h="1656183" w="1648346">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rgbClr val="C00002"/>
          </a:solidFill>
          <a:ln algn="ctr" cap="flat" cmpd="sng" w="25400">
            <a:noFill/>
            <a:prstDash val="solid"/>
          </a:ln>
          <a:effectLst/>
        </p:spPr>
        <p:txBody>
          <a:bodyPr anchor="ctr" bIns="60958" lIns="121917" rIns="121917" rtlCol="0" tIns="60958"/>
          <a:lstStyle/>
          <a:p>
            <a:pPr algn="ctr"/>
            <a:endParaRPr altLang="en-US" b="1" kern="0" lang="zh-CN">
              <a:solidFill>
                <a:sysClr lastClr="FFFFFF" val="window"/>
              </a:solidFill>
              <a:latin charset="-122" pitchFamily="34" typeface="微软雅黑"/>
              <a:ea charset="-122" pitchFamily="34" typeface="微软雅黑"/>
            </a:endParaRPr>
          </a:p>
        </p:txBody>
      </p:sp>
      <p:sp>
        <p:nvSpPr>
          <p:cNvPr id="11" name="椭圆 1"/>
          <p:cNvSpPr/>
          <p:nvPr/>
        </p:nvSpPr>
        <p:spPr>
          <a:xfrm rot="10800000">
            <a:off x="2163093" y="1291263"/>
            <a:ext cx="1654845" cy="1654323"/>
          </a:xfrm>
          <a:custGeom>
            <a:rect b="b" l="l" r="r" t="t"/>
            <a:pathLst>
              <a:path h="1656183" w="1648346">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tx1">
              <a:lumMod val="85000"/>
              <a:lumOff val="15000"/>
            </a:schemeClr>
          </a:solidFill>
          <a:ln algn="ctr" cap="flat" cmpd="sng" w="25400">
            <a:noFill/>
            <a:prstDash val="solid"/>
          </a:ln>
          <a:effectLst/>
        </p:spPr>
        <p:txBody>
          <a:bodyPr anchor="ctr" bIns="60958" lIns="121917" rIns="121917" rtlCol="0" tIns="60958"/>
          <a:lstStyle/>
          <a:p>
            <a:pPr algn="ctr">
              <a:defRPr/>
            </a:pPr>
            <a:endParaRPr altLang="en-US" kern="0" lang="zh-CN" sz="2200">
              <a:solidFill>
                <a:sysClr lastClr="FFFFFF" val="window"/>
              </a:solidFill>
            </a:endParaRPr>
          </a:p>
        </p:txBody>
      </p:sp>
      <p:sp>
        <p:nvSpPr>
          <p:cNvPr id="12" name="椭圆 1"/>
          <p:cNvSpPr/>
          <p:nvPr/>
        </p:nvSpPr>
        <p:spPr>
          <a:xfrm rot="6199008">
            <a:off x="2475693" y="3791134"/>
            <a:ext cx="827161" cy="1566521"/>
          </a:xfrm>
          <a:custGeom>
            <a:rect b="b" l="l" r="r" t="t"/>
            <a:pathLst>
              <a:path h="1560369" w="828091">
                <a:moveTo>
                  <a:pt x="16824" y="994982"/>
                </a:moveTo>
                <a:cubicBezTo>
                  <a:pt x="5793" y="941075"/>
                  <a:pt x="0" y="885260"/>
                  <a:pt x="0" y="828092"/>
                </a:cubicBezTo>
                <a:cubicBezTo>
                  <a:pt x="0" y="370749"/>
                  <a:pt x="370749" y="0"/>
                  <a:pt x="828092" y="0"/>
                </a:cubicBezTo>
                <a:lnTo>
                  <a:pt x="828092" y="180020"/>
                </a:lnTo>
                <a:cubicBezTo>
                  <a:pt x="470172" y="180020"/>
                  <a:pt x="180020" y="470172"/>
                  <a:pt x="180020" y="828092"/>
                </a:cubicBezTo>
                <a:cubicBezTo>
                  <a:pt x="180020" y="1180557"/>
                  <a:pt x="461395" y="1467304"/>
                  <a:pt x="811810" y="1474523"/>
                </a:cubicBezTo>
                <a:lnTo>
                  <a:pt x="449129" y="1560369"/>
                </a:lnTo>
                <a:cubicBezTo>
                  <a:pt x="229080" y="1450469"/>
                  <a:pt x="67556" y="1242904"/>
                  <a:pt x="16824" y="994982"/>
                </a:cubicBezTo>
                <a:close/>
              </a:path>
            </a:pathLst>
          </a:custGeom>
          <a:solidFill>
            <a:srgbClr val="C00002"/>
          </a:solidFill>
          <a:ln algn="ctr" cap="flat" cmpd="sng" w="25400">
            <a:noFill/>
            <a:prstDash val="solid"/>
          </a:ln>
          <a:effectLst/>
        </p:spPr>
        <p:txBody>
          <a:bodyPr anchor="ctr" bIns="60958" lIns="121917" rIns="121917" rtlCol="0" tIns="60958"/>
          <a:lstStyle/>
          <a:p>
            <a:pPr algn="ctr">
              <a:defRPr/>
            </a:pPr>
            <a:endParaRPr altLang="en-US" kern="0" lang="zh-CN" sz="2200">
              <a:solidFill>
                <a:sysClr lastClr="FFFFFF" val="window"/>
              </a:solidFill>
            </a:endParaRPr>
          </a:p>
        </p:txBody>
      </p:sp>
      <p:sp>
        <p:nvSpPr>
          <p:cNvPr id="13" name="圆角矩形 14"/>
          <p:cNvSpPr/>
          <p:nvPr/>
        </p:nvSpPr>
        <p:spPr>
          <a:xfrm>
            <a:off x="5143047" y="1919374"/>
            <a:ext cx="3976056" cy="647343"/>
          </a:xfrm>
          <a:custGeom>
            <a:rect b="b" l="l" r="r" t="t"/>
            <a:pathLst>
              <a:path h="648072" w="3960440">
                <a:moveTo>
                  <a:pt x="0" y="0"/>
                </a:moveTo>
                <a:lnTo>
                  <a:pt x="3636404" y="0"/>
                </a:lnTo>
                <a:cubicBezTo>
                  <a:pt x="3815364" y="0"/>
                  <a:pt x="3960440" y="145076"/>
                  <a:pt x="3960440" y="324036"/>
                </a:cubicBezTo>
                <a:cubicBezTo>
                  <a:pt x="3960440" y="502996"/>
                  <a:pt x="3815364" y="648072"/>
                  <a:pt x="3636404" y="648072"/>
                </a:cubicBezTo>
                <a:lnTo>
                  <a:pt x="0" y="648072"/>
                </a:lnTo>
                <a:close/>
              </a:path>
            </a:pathLst>
          </a:custGeom>
          <a:solidFill>
            <a:schemeClr val="tx1">
              <a:lumMod val="85000"/>
              <a:lumOff val="15000"/>
            </a:schemeClr>
          </a:solidFill>
          <a:ln algn="ctr" cap="flat" cmpd="sng" w="25400">
            <a:noFill/>
            <a:prstDash val="solid"/>
          </a:ln>
          <a:effectLst/>
        </p:spPr>
        <p:txBody>
          <a:bodyPr anchor="ctr" bIns="60958" lIns="121917" rIns="121917" rtlCol="0" tIns="60958"/>
          <a:lstStyle/>
          <a:p>
            <a:pPr algn="ctr">
              <a:defRPr/>
            </a:pPr>
            <a:r>
              <a:rPr altLang="en-US" b="1" kern="0" lang="zh-CN">
                <a:solidFill>
                  <a:sysClr lastClr="FFFFFF" val="window"/>
                </a:solidFill>
                <a:latin charset="-122" pitchFamily="34" typeface="微软雅黑"/>
                <a:ea charset="-122" pitchFamily="34" typeface="微软雅黑"/>
              </a:rPr>
              <a:t>您的标题写在这里</a:t>
            </a:r>
          </a:p>
        </p:txBody>
      </p:sp>
      <p:sp>
        <p:nvSpPr>
          <p:cNvPr id="14" name="圆角矩形 14"/>
          <p:cNvSpPr/>
          <p:nvPr/>
        </p:nvSpPr>
        <p:spPr>
          <a:xfrm>
            <a:off x="4809849" y="4726925"/>
            <a:ext cx="4049198" cy="647343"/>
          </a:xfrm>
          <a:custGeom>
            <a:gdLst>
              <a:gd fmla="*/ 0 w 4033295" name="connsiteX0"/>
              <a:gd fmla="*/ 0 h 648072" name="connsiteY0"/>
              <a:gd fmla="*/ 3709259 w 4033295" name="connsiteX1"/>
              <a:gd fmla="*/ 0 h 648072" name="connsiteY1"/>
              <a:gd fmla="*/ 4033295 w 4033295" name="connsiteX2"/>
              <a:gd fmla="*/ 324036 h 648072" name="connsiteY2"/>
              <a:gd fmla="*/ 3709259 w 4033295" name="connsiteX3"/>
              <a:gd fmla="*/ 648072 h 648072" name="connsiteY3"/>
              <a:gd fmla="*/ 72855 w 4033295" name="connsiteX4"/>
              <a:gd fmla="*/ 648072 h 648072" name="connsiteY4"/>
              <a:gd fmla="*/ 0 w 4033295" name="connsiteX5"/>
              <a:gd fmla="*/ 0 h 648072"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648072" w="4033295">
                <a:moveTo>
                  <a:pt x="0" y="0"/>
                </a:moveTo>
                <a:lnTo>
                  <a:pt x="3709259" y="0"/>
                </a:lnTo>
                <a:cubicBezTo>
                  <a:pt x="3888219" y="0"/>
                  <a:pt x="4033295" y="145076"/>
                  <a:pt x="4033295" y="324036"/>
                </a:cubicBezTo>
                <a:cubicBezTo>
                  <a:pt x="4033295" y="502996"/>
                  <a:pt x="3888219" y="648072"/>
                  <a:pt x="3709259" y="648072"/>
                </a:cubicBezTo>
                <a:lnTo>
                  <a:pt x="72855" y="648072"/>
                </a:lnTo>
                <a:cubicBezTo>
                  <a:pt x="72855" y="432048"/>
                  <a:pt x="0" y="216024"/>
                  <a:pt x="0" y="0"/>
                </a:cubicBezTo>
                <a:close/>
              </a:path>
            </a:pathLst>
          </a:custGeom>
          <a:solidFill>
            <a:srgbClr val="C00002"/>
          </a:solidFill>
          <a:ln algn="ctr" cap="flat" cmpd="sng" w="25400">
            <a:noFill/>
            <a:prstDash val="solid"/>
          </a:ln>
          <a:effectLst/>
        </p:spPr>
        <p:txBody>
          <a:bodyPr anchor="ctr" bIns="60958" lIns="121917" rIns="121917" rtlCol="0" tIns="60958"/>
          <a:lstStyle/>
          <a:p>
            <a:pPr algn="ctr"/>
            <a:r>
              <a:rPr altLang="en-US" b="1" kern="0" lang="zh-CN">
                <a:solidFill>
                  <a:sysClr lastClr="FFFFFF" val="window"/>
                </a:solidFill>
                <a:latin charset="-122" pitchFamily="34" typeface="微软雅黑"/>
                <a:ea charset="-122" pitchFamily="34" typeface="微软雅黑"/>
              </a:rPr>
              <a:t>您的标题写在这里</a:t>
            </a:r>
          </a:p>
        </p:txBody>
      </p:sp>
      <p:sp>
        <p:nvSpPr>
          <p:cNvPr id="15" name="TextBox 45"/>
          <p:cNvSpPr txBox="1"/>
          <p:nvPr/>
        </p:nvSpPr>
        <p:spPr>
          <a:xfrm>
            <a:off x="4178772" y="1941995"/>
            <a:ext cx="608362" cy="929636"/>
          </a:xfrm>
          <a:prstGeom prst="rect">
            <a:avLst/>
          </a:prstGeom>
          <a:noFill/>
        </p:spPr>
        <p:txBody>
          <a:bodyPr bIns="60958" lIns="121917" rIns="121917" rtlCol="0" tIns="60958" wrap="square">
            <a:spAutoFit/>
          </a:bodyPr>
          <a:lstStyle/>
          <a:p>
            <a:pPr>
              <a:defRPr/>
            </a:pPr>
            <a:r>
              <a:rPr altLang="zh-CN" b="1" kern="0" lang="en-US" sz="5300">
                <a:solidFill>
                  <a:schemeClr val="bg1">
                    <a:lumMod val="50000"/>
                  </a:schemeClr>
                </a:solidFill>
                <a:latin charset="0" pitchFamily="34" typeface="Arial Black"/>
                <a:ea charset="-122" pitchFamily="34" typeface="微软雅黑"/>
              </a:rPr>
              <a:t>A</a:t>
            </a:r>
          </a:p>
        </p:txBody>
      </p:sp>
      <p:sp>
        <p:nvSpPr>
          <p:cNvPr id="16" name="TextBox 46"/>
          <p:cNvSpPr txBox="1"/>
          <p:nvPr/>
        </p:nvSpPr>
        <p:spPr>
          <a:xfrm>
            <a:off x="4034187" y="4883608"/>
            <a:ext cx="608362" cy="929636"/>
          </a:xfrm>
          <a:prstGeom prst="rect">
            <a:avLst/>
          </a:prstGeom>
          <a:noFill/>
        </p:spPr>
        <p:txBody>
          <a:bodyPr bIns="60958" lIns="121917" rIns="121917" rtlCol="0" tIns="60958" wrap="square">
            <a:spAutoFit/>
          </a:bodyPr>
          <a:lstStyle/>
          <a:p>
            <a:pPr>
              <a:defRPr/>
            </a:pPr>
            <a:r>
              <a:rPr altLang="zh-CN" b="1" kern="0" lang="en-US" sz="5300">
                <a:solidFill>
                  <a:schemeClr val="bg1">
                    <a:lumMod val="50000"/>
                  </a:schemeClr>
                </a:solidFill>
                <a:latin charset="0" pitchFamily="34" typeface="Arial Black"/>
                <a:ea charset="-122" pitchFamily="34" typeface="微软雅黑"/>
              </a:rPr>
              <a:t>B</a:t>
            </a:r>
          </a:p>
        </p:txBody>
      </p:sp>
      <p:sp>
        <p:nvSpPr>
          <p:cNvPr id="17" name="TextBox 47"/>
          <p:cNvSpPr txBox="1"/>
          <p:nvPr/>
        </p:nvSpPr>
        <p:spPr>
          <a:xfrm>
            <a:off x="5263149" y="2710572"/>
            <a:ext cx="4453404" cy="1251200"/>
          </a:xfrm>
          <a:prstGeom prst="rect">
            <a:avLst/>
          </a:prstGeom>
          <a:noFill/>
        </p:spPr>
        <p:txBody>
          <a:bodyPr bIns="60958" lIns="121917" rIns="121917" rtlCol="0" tIns="60958" wrap="square">
            <a:spAutoFit/>
          </a:bodyPr>
          <a:lstStyle/>
          <a:p>
            <a:pPr>
              <a:lnSpc>
                <a:spcPct val="130000"/>
              </a:lnSpc>
              <a:defRPr/>
            </a:pPr>
            <a:r>
              <a:rPr altLang="en-US" kern="0" lang="zh-CN" sz="1900">
                <a:solidFill>
                  <a:schemeClr val="tx1">
                    <a:lumMod val="95000"/>
                    <a:lumOff val="5000"/>
                  </a:schemeClr>
                </a:solidFill>
                <a:latin charset="-122" pitchFamily="34" typeface="微软雅黑"/>
                <a:ea charset="-122" pitchFamily="34" typeface="微软雅黑"/>
              </a:rPr>
              <a:t>您的内容打在这里，或通过复制您的文本后在此框中选择粘贴并选择只保留文字您的内容打在这里</a:t>
            </a:r>
          </a:p>
        </p:txBody>
      </p:sp>
      <p:sp>
        <p:nvSpPr>
          <p:cNvPr id="18" name="TextBox 48"/>
          <p:cNvSpPr txBox="1"/>
          <p:nvPr/>
        </p:nvSpPr>
        <p:spPr>
          <a:xfrm>
            <a:off x="5143046" y="5374268"/>
            <a:ext cx="4785776" cy="498344"/>
          </a:xfrm>
          <a:prstGeom prst="rect">
            <a:avLst/>
          </a:prstGeom>
          <a:noFill/>
        </p:spPr>
        <p:txBody>
          <a:bodyPr bIns="60958" lIns="121917" rIns="121917" rtlCol="0" tIns="60958" wrap="square">
            <a:spAutoFit/>
          </a:bodyPr>
          <a:lstStyle/>
          <a:p>
            <a:pPr>
              <a:lnSpc>
                <a:spcPct val="130000"/>
              </a:lnSpc>
              <a:defRPr/>
            </a:pPr>
            <a:r>
              <a:rPr altLang="en-US" kern="0" lang="zh-CN" sz="1900">
                <a:solidFill>
                  <a:schemeClr val="tx1">
                    <a:lumMod val="95000"/>
                    <a:lumOff val="5000"/>
                  </a:schemeClr>
                </a:solidFill>
                <a:latin charset="-122" pitchFamily="34" typeface="微软雅黑"/>
                <a:ea charset="-122" pitchFamily="34" typeface="微软雅黑"/>
              </a:rPr>
              <a:t>您的内容打在这里，或通过复制您的文本</a:t>
            </a:r>
          </a:p>
        </p:txBody>
      </p:sp>
    </p:spTree>
    <p:extLst>
      <p:ext uri="{BB962C8B-B14F-4D97-AF65-F5344CB8AC3E}">
        <p14:creationId val="177315872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grpId="0" id="22" nodeType="afterEffect" presetClass="entr" presetID="22" presetSubtype="8">
                                  <p:stCondLst>
                                    <p:cond delay="0"/>
                                  </p:stCondLst>
                                  <p:childTnLst>
                                    <p:set>
                                      <p:cBhvr>
                                        <p:cTn dur="1" fill="hold" id="23">
                                          <p:stCondLst>
                                            <p:cond delay="0"/>
                                          </p:stCondLst>
                                        </p:cTn>
                                        <p:tgtEl>
                                          <p:spTgt spid="11"/>
                                        </p:tgtEl>
                                        <p:attrNameLst>
                                          <p:attrName>style.visibility</p:attrName>
                                        </p:attrNameLst>
                                      </p:cBhvr>
                                      <p:to>
                                        <p:strVal val="visible"/>
                                      </p:to>
                                    </p:set>
                                    <p:animEffect filter="wipe(left)" transition="in">
                                      <p:cBhvr>
                                        <p:cTn dur="250" id="24"/>
                                        <p:tgtEl>
                                          <p:spTgt spid="11"/>
                                        </p:tgtEl>
                                      </p:cBhvr>
                                    </p:animEffect>
                                  </p:childTnLst>
                                </p:cTn>
                              </p:par>
                            </p:childTnLst>
                          </p:cTn>
                        </p:par>
                        <p:par>
                          <p:cTn fill="hold" id="25" nodeType="afterGroup">
                            <p:stCondLst>
                              <p:cond delay="2050"/>
                            </p:stCondLst>
                            <p:childTnLst>
                              <p:par>
                                <p:cTn fill="hold" grpId="0" id="26" nodeType="afterEffect" presetClass="entr" presetID="22" presetSubtype="1">
                                  <p:stCondLst>
                                    <p:cond delay="0"/>
                                  </p:stCondLst>
                                  <p:childTnLst>
                                    <p:set>
                                      <p:cBhvr>
                                        <p:cTn dur="1" fill="hold" id="27">
                                          <p:stCondLst>
                                            <p:cond delay="0"/>
                                          </p:stCondLst>
                                        </p:cTn>
                                        <p:tgtEl>
                                          <p:spTgt spid="8"/>
                                        </p:tgtEl>
                                        <p:attrNameLst>
                                          <p:attrName>style.visibility</p:attrName>
                                        </p:attrNameLst>
                                      </p:cBhvr>
                                      <p:to>
                                        <p:strVal val="visible"/>
                                      </p:to>
                                    </p:set>
                                    <p:animEffect filter="wipe(up)" transition="in">
                                      <p:cBhvr>
                                        <p:cTn dur="250" id="28"/>
                                        <p:tgtEl>
                                          <p:spTgt spid="8"/>
                                        </p:tgtEl>
                                      </p:cBhvr>
                                    </p:animEffect>
                                  </p:childTnLst>
                                </p:cTn>
                              </p:par>
                            </p:childTnLst>
                          </p:cTn>
                        </p:par>
                        <p:par>
                          <p:cTn fill="hold" id="29" nodeType="afterGroup">
                            <p:stCondLst>
                              <p:cond delay="2300"/>
                            </p:stCondLst>
                            <p:childTnLst>
                              <p:par>
                                <p:cTn fill="hold" grpId="0" id="30" nodeType="afterEffect" presetClass="entr" presetID="22" presetSubtype="1">
                                  <p:stCondLst>
                                    <p:cond delay="0"/>
                                  </p:stCondLst>
                                  <p:childTnLst>
                                    <p:set>
                                      <p:cBhvr>
                                        <p:cTn dur="1" fill="hold" id="31">
                                          <p:stCondLst>
                                            <p:cond delay="0"/>
                                          </p:stCondLst>
                                        </p:cTn>
                                        <p:tgtEl>
                                          <p:spTgt spid="9"/>
                                        </p:tgtEl>
                                        <p:attrNameLst>
                                          <p:attrName>style.visibility</p:attrName>
                                        </p:attrNameLst>
                                      </p:cBhvr>
                                      <p:to>
                                        <p:strVal val="visible"/>
                                      </p:to>
                                    </p:set>
                                    <p:animEffect filter="wipe(up)" transition="in">
                                      <p:cBhvr>
                                        <p:cTn dur="250" id="32"/>
                                        <p:tgtEl>
                                          <p:spTgt spid="9"/>
                                        </p:tgtEl>
                                      </p:cBhvr>
                                    </p:animEffect>
                                  </p:childTnLst>
                                </p:cTn>
                              </p:par>
                            </p:childTnLst>
                          </p:cTn>
                        </p:par>
                        <p:par>
                          <p:cTn fill="hold" id="33" nodeType="afterGroup">
                            <p:stCondLst>
                              <p:cond delay="2550"/>
                            </p:stCondLst>
                            <p:childTnLst>
                              <p:par>
                                <p:cTn fill="hold" grpId="0" id="34" nodeType="afterEffect" presetClass="entr" presetID="21" presetSubtype="1">
                                  <p:stCondLst>
                                    <p:cond delay="0"/>
                                  </p:stCondLst>
                                  <p:childTnLst>
                                    <p:set>
                                      <p:cBhvr>
                                        <p:cTn dur="1" fill="hold" id="35">
                                          <p:stCondLst>
                                            <p:cond delay="0"/>
                                          </p:stCondLst>
                                        </p:cTn>
                                        <p:tgtEl>
                                          <p:spTgt spid="10"/>
                                        </p:tgtEl>
                                        <p:attrNameLst>
                                          <p:attrName>style.visibility</p:attrName>
                                        </p:attrNameLst>
                                      </p:cBhvr>
                                      <p:to>
                                        <p:strVal val="visible"/>
                                      </p:to>
                                    </p:set>
                                    <p:animEffect filter="wheel(1)" transition="in">
                                      <p:cBhvr>
                                        <p:cTn dur="1000" id="36"/>
                                        <p:tgtEl>
                                          <p:spTgt spid="10"/>
                                        </p:tgtEl>
                                      </p:cBhvr>
                                    </p:animEffect>
                                  </p:childTnLst>
                                </p:cTn>
                              </p:par>
                              <p:par>
                                <p:cTn fill="hold" grpId="0" id="37" nodeType="withEffect" presetClass="entr" presetID="22" presetSubtype="2">
                                  <p:stCondLst>
                                    <p:cond delay="750"/>
                                  </p:stCondLst>
                                  <p:childTnLst>
                                    <p:set>
                                      <p:cBhvr>
                                        <p:cTn dur="1" fill="hold" id="38">
                                          <p:stCondLst>
                                            <p:cond delay="0"/>
                                          </p:stCondLst>
                                        </p:cTn>
                                        <p:tgtEl>
                                          <p:spTgt spid="12"/>
                                        </p:tgtEl>
                                        <p:attrNameLst>
                                          <p:attrName>style.visibility</p:attrName>
                                        </p:attrNameLst>
                                      </p:cBhvr>
                                      <p:to>
                                        <p:strVal val="visible"/>
                                      </p:to>
                                    </p:set>
                                    <p:animEffect filter="wipe(right)" transition="in">
                                      <p:cBhvr>
                                        <p:cTn dur="250" id="39"/>
                                        <p:tgtEl>
                                          <p:spTgt spid="12"/>
                                        </p:tgtEl>
                                      </p:cBhvr>
                                    </p:animEffect>
                                  </p:childTnLst>
                                </p:cTn>
                              </p:par>
                            </p:childTnLst>
                          </p:cTn>
                        </p:par>
                        <p:par>
                          <p:cTn fill="hold" id="40" nodeType="afterGroup">
                            <p:stCondLst>
                              <p:cond delay="3550"/>
                            </p:stCondLst>
                            <p:childTnLst>
                              <p:par>
                                <p:cTn fill="hold" grpId="0" id="41" nodeType="afterEffect" presetClass="entr" presetID="42" presetSubtype="0">
                                  <p:stCondLst>
                                    <p:cond delay="0"/>
                                  </p:stCondLst>
                                  <p:childTnLst>
                                    <p:set>
                                      <p:cBhvr>
                                        <p:cTn dur="1" fill="hold" id="42">
                                          <p:stCondLst>
                                            <p:cond delay="0"/>
                                          </p:stCondLst>
                                        </p:cTn>
                                        <p:tgtEl>
                                          <p:spTgt spid="15"/>
                                        </p:tgtEl>
                                        <p:attrNameLst>
                                          <p:attrName>style.visibility</p:attrName>
                                        </p:attrNameLst>
                                      </p:cBhvr>
                                      <p:to>
                                        <p:strVal val="visible"/>
                                      </p:to>
                                    </p:set>
                                    <p:animEffect filter="fade" transition="in">
                                      <p:cBhvr>
                                        <p:cTn dur="500" id="43"/>
                                        <p:tgtEl>
                                          <p:spTgt spid="15"/>
                                        </p:tgtEl>
                                      </p:cBhvr>
                                    </p:animEffect>
                                    <p:anim calcmode="lin" valueType="num">
                                      <p:cBhvr>
                                        <p:cTn dur="500" fill="hold" id="44"/>
                                        <p:tgtEl>
                                          <p:spTgt spid="15"/>
                                        </p:tgtEl>
                                        <p:attrNameLst>
                                          <p:attrName>ppt_x</p:attrName>
                                        </p:attrNameLst>
                                      </p:cBhvr>
                                      <p:tavLst>
                                        <p:tav tm="0">
                                          <p:val>
                                            <p:strVal val="#ppt_x"/>
                                          </p:val>
                                        </p:tav>
                                        <p:tav tm="100000">
                                          <p:val>
                                            <p:strVal val="#ppt_x"/>
                                          </p:val>
                                        </p:tav>
                                      </p:tavLst>
                                    </p:anim>
                                    <p:anim calcmode="lin" valueType="num">
                                      <p:cBhvr>
                                        <p:cTn dur="500" fill="hold" id="45"/>
                                        <p:tgtEl>
                                          <p:spTgt spid="15"/>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4050"/>
                            </p:stCondLst>
                            <p:childTnLst>
                              <p:par>
                                <p:cTn fill="hold" grpId="0" id="47" nodeType="afterEffect" presetClass="entr" presetID="22" presetSubtype="8">
                                  <p:stCondLst>
                                    <p:cond delay="0"/>
                                  </p:stCondLst>
                                  <p:childTnLst>
                                    <p:set>
                                      <p:cBhvr>
                                        <p:cTn dur="1" fill="hold" id="48">
                                          <p:stCondLst>
                                            <p:cond delay="0"/>
                                          </p:stCondLst>
                                        </p:cTn>
                                        <p:tgtEl>
                                          <p:spTgt spid="13"/>
                                        </p:tgtEl>
                                        <p:attrNameLst>
                                          <p:attrName>style.visibility</p:attrName>
                                        </p:attrNameLst>
                                      </p:cBhvr>
                                      <p:to>
                                        <p:strVal val="visible"/>
                                      </p:to>
                                    </p:set>
                                    <p:animEffect filter="wipe(left)" transition="in">
                                      <p:cBhvr>
                                        <p:cTn dur="250" id="49"/>
                                        <p:tgtEl>
                                          <p:spTgt spid="13"/>
                                        </p:tgtEl>
                                      </p:cBhvr>
                                    </p:animEffect>
                                  </p:childTnLst>
                                </p:cTn>
                              </p:par>
                            </p:childTnLst>
                          </p:cTn>
                        </p:par>
                        <p:par>
                          <p:cTn fill="hold" id="50" nodeType="afterGroup">
                            <p:stCondLst>
                              <p:cond delay="4300"/>
                            </p:stCondLst>
                            <p:childTnLst>
                              <p:par>
                                <p:cTn fill="hold" grpId="0" id="51" nodeType="afterEffect" presetClass="entr" presetID="22" presetSubtype="4">
                                  <p:stCondLst>
                                    <p:cond delay="0"/>
                                  </p:stCondLst>
                                  <p:childTnLst>
                                    <p:set>
                                      <p:cBhvr>
                                        <p:cTn dur="1" fill="hold" id="52">
                                          <p:stCondLst>
                                            <p:cond delay="0"/>
                                          </p:stCondLst>
                                        </p:cTn>
                                        <p:tgtEl>
                                          <p:spTgt spid="17"/>
                                        </p:tgtEl>
                                        <p:attrNameLst>
                                          <p:attrName>style.visibility</p:attrName>
                                        </p:attrNameLst>
                                      </p:cBhvr>
                                      <p:to>
                                        <p:strVal val="visible"/>
                                      </p:to>
                                    </p:set>
                                    <p:animEffect filter="wipe(down)" transition="in">
                                      <p:cBhvr>
                                        <p:cTn dur="250" id="53"/>
                                        <p:tgtEl>
                                          <p:spTgt spid="17"/>
                                        </p:tgtEl>
                                      </p:cBhvr>
                                    </p:animEffect>
                                  </p:childTnLst>
                                </p:cTn>
                              </p:par>
                            </p:childTnLst>
                          </p:cTn>
                        </p:par>
                        <p:par>
                          <p:cTn fill="hold" id="54" nodeType="afterGroup">
                            <p:stCondLst>
                              <p:cond delay="4550"/>
                            </p:stCondLst>
                            <p:childTnLst>
                              <p:par>
                                <p:cTn fill="hold" grpId="0" id="55" nodeType="afterEffect" presetClass="entr" presetID="42" presetSubtype="0">
                                  <p:stCondLst>
                                    <p:cond delay="0"/>
                                  </p:stCondLst>
                                  <p:childTnLst>
                                    <p:set>
                                      <p:cBhvr>
                                        <p:cTn dur="1" fill="hold" id="56">
                                          <p:stCondLst>
                                            <p:cond delay="0"/>
                                          </p:stCondLst>
                                        </p:cTn>
                                        <p:tgtEl>
                                          <p:spTgt spid="16"/>
                                        </p:tgtEl>
                                        <p:attrNameLst>
                                          <p:attrName>style.visibility</p:attrName>
                                        </p:attrNameLst>
                                      </p:cBhvr>
                                      <p:to>
                                        <p:strVal val="visible"/>
                                      </p:to>
                                    </p:set>
                                    <p:animEffect filter="fade" transition="in">
                                      <p:cBhvr>
                                        <p:cTn dur="500" id="57"/>
                                        <p:tgtEl>
                                          <p:spTgt spid="16"/>
                                        </p:tgtEl>
                                      </p:cBhvr>
                                    </p:animEffect>
                                    <p:anim calcmode="lin" valueType="num">
                                      <p:cBhvr>
                                        <p:cTn dur="500" fill="hold" id="58"/>
                                        <p:tgtEl>
                                          <p:spTgt spid="16"/>
                                        </p:tgtEl>
                                        <p:attrNameLst>
                                          <p:attrName>ppt_x</p:attrName>
                                        </p:attrNameLst>
                                      </p:cBhvr>
                                      <p:tavLst>
                                        <p:tav tm="0">
                                          <p:val>
                                            <p:strVal val="#ppt_x"/>
                                          </p:val>
                                        </p:tav>
                                        <p:tav tm="100000">
                                          <p:val>
                                            <p:strVal val="#ppt_x"/>
                                          </p:val>
                                        </p:tav>
                                      </p:tavLst>
                                    </p:anim>
                                    <p:anim calcmode="lin" valueType="num">
                                      <p:cBhvr>
                                        <p:cTn dur="500" fill="hold" id="59"/>
                                        <p:tgtEl>
                                          <p:spTgt spid="16"/>
                                        </p:tgtEl>
                                        <p:attrNameLst>
                                          <p:attrName>ppt_y</p:attrName>
                                        </p:attrNameLst>
                                      </p:cBhvr>
                                      <p:tavLst>
                                        <p:tav tm="0">
                                          <p:val>
                                            <p:strVal val="#ppt_y+.1"/>
                                          </p:val>
                                        </p:tav>
                                        <p:tav tm="100000">
                                          <p:val>
                                            <p:strVal val="#ppt_y"/>
                                          </p:val>
                                        </p:tav>
                                      </p:tavLst>
                                    </p:anim>
                                  </p:childTnLst>
                                </p:cTn>
                              </p:par>
                            </p:childTnLst>
                          </p:cTn>
                        </p:par>
                        <p:par>
                          <p:cTn fill="hold" id="60" nodeType="afterGroup">
                            <p:stCondLst>
                              <p:cond delay="5050"/>
                            </p:stCondLst>
                            <p:childTnLst>
                              <p:par>
                                <p:cTn fill="hold" grpId="0" id="61" nodeType="afterEffect" presetClass="entr" presetID="22" presetSubtype="8">
                                  <p:stCondLst>
                                    <p:cond delay="0"/>
                                  </p:stCondLst>
                                  <p:childTnLst>
                                    <p:set>
                                      <p:cBhvr>
                                        <p:cTn dur="1" fill="hold" id="62">
                                          <p:stCondLst>
                                            <p:cond delay="0"/>
                                          </p:stCondLst>
                                        </p:cTn>
                                        <p:tgtEl>
                                          <p:spTgt spid="14"/>
                                        </p:tgtEl>
                                        <p:attrNameLst>
                                          <p:attrName>style.visibility</p:attrName>
                                        </p:attrNameLst>
                                      </p:cBhvr>
                                      <p:to>
                                        <p:strVal val="visible"/>
                                      </p:to>
                                    </p:set>
                                    <p:animEffect filter="wipe(left)" transition="in">
                                      <p:cBhvr>
                                        <p:cTn dur="250" id="63"/>
                                        <p:tgtEl>
                                          <p:spTgt spid="14"/>
                                        </p:tgtEl>
                                      </p:cBhvr>
                                    </p:animEffect>
                                  </p:childTnLst>
                                </p:cTn>
                              </p:par>
                            </p:childTnLst>
                          </p:cTn>
                        </p:par>
                        <p:par>
                          <p:cTn fill="hold" id="64" nodeType="afterGroup">
                            <p:stCondLst>
                              <p:cond delay="5300"/>
                            </p:stCondLst>
                            <p:childTnLst>
                              <p:par>
                                <p:cTn fill="hold" grpId="0" id="65" nodeType="afterEffect" presetClass="entr" presetID="42" presetSubtype="0">
                                  <p:stCondLst>
                                    <p:cond delay="0"/>
                                  </p:stCondLst>
                                  <p:childTnLst>
                                    <p:set>
                                      <p:cBhvr>
                                        <p:cTn dur="1" fill="hold" id="66">
                                          <p:stCondLst>
                                            <p:cond delay="0"/>
                                          </p:stCondLst>
                                        </p:cTn>
                                        <p:tgtEl>
                                          <p:spTgt spid="18"/>
                                        </p:tgtEl>
                                        <p:attrNameLst>
                                          <p:attrName>style.visibility</p:attrName>
                                        </p:attrNameLst>
                                      </p:cBhvr>
                                      <p:to>
                                        <p:strVal val="visible"/>
                                      </p:to>
                                    </p:set>
                                    <p:animEffect filter="fade" transition="in">
                                      <p:cBhvr>
                                        <p:cTn dur="250" id="67"/>
                                        <p:tgtEl>
                                          <p:spTgt spid="18"/>
                                        </p:tgtEl>
                                      </p:cBhvr>
                                    </p:animEffect>
                                    <p:anim calcmode="lin" valueType="num">
                                      <p:cBhvr>
                                        <p:cTn dur="250" fill="hold" id="68"/>
                                        <p:tgtEl>
                                          <p:spTgt spid="18"/>
                                        </p:tgtEl>
                                        <p:attrNameLst>
                                          <p:attrName>ppt_x</p:attrName>
                                        </p:attrNameLst>
                                      </p:cBhvr>
                                      <p:tavLst>
                                        <p:tav tm="0">
                                          <p:val>
                                            <p:strVal val="#ppt_x"/>
                                          </p:val>
                                        </p:tav>
                                        <p:tav tm="100000">
                                          <p:val>
                                            <p:strVal val="#ppt_x"/>
                                          </p:val>
                                        </p:tav>
                                      </p:tavLst>
                                    </p:anim>
                                    <p:anim calcmode="lin" valueType="num">
                                      <p:cBhvr>
                                        <p:cTn dur="250" fill="hold" id="69"/>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P grpId="0" spid="10"/>
      <p:bldP grpId="0" spid="11"/>
      <p:bldP grpId="0" spid="12"/>
      <p:bldP grpId="0" spid="13"/>
      <p:bldP grpId="0" spid="14"/>
      <p:bldP grpId="0" spid="15"/>
      <p:bldP grpId="0" spid="16"/>
      <p:bldP grpId="0" spid="17"/>
      <p:bldP grpId="0" spid="18"/>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8" name="组合 7"/>
          <p:cNvGrpSpPr/>
          <p:nvPr/>
        </p:nvGrpSpPr>
        <p:grpSpPr>
          <a:xfrm>
            <a:off x="1570609" y="1879579"/>
            <a:ext cx="4320480" cy="144016"/>
            <a:chOff x="1507396" y="1628800"/>
            <a:chExt cx="4320480" cy="144016"/>
          </a:xfrm>
        </p:grpSpPr>
        <p:cxnSp>
          <p:nvCxnSpPr>
            <p:cNvPr id="9" name="直接连接符 8"/>
            <p:cNvCxnSpPr/>
            <p:nvPr/>
          </p:nvCxnSpPr>
          <p:spPr>
            <a:xfrm>
              <a:off x="1507396" y="1700808"/>
              <a:ext cx="432048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flipV="1">
              <a:off x="1507396"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flipV="1">
              <a:off x="1987449"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flipV="1">
              <a:off x="2467502"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flipV="1">
              <a:off x="2947555"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flipV="1">
              <a:off x="3427608"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flipV="1">
              <a:off x="3907661"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flipV="1">
              <a:off x="4387714"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flipV="1">
              <a:off x="4867767"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flipV="1">
              <a:off x="5347820"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flipV="1">
              <a:off x="5827876"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6446451" y="1879579"/>
            <a:ext cx="4320480" cy="144016"/>
            <a:chOff x="1507396" y="1628800"/>
            <a:chExt cx="4320480" cy="144016"/>
          </a:xfrm>
        </p:grpSpPr>
        <p:cxnSp>
          <p:nvCxnSpPr>
            <p:cNvPr id="21" name="直接连接符 20"/>
            <p:cNvCxnSpPr/>
            <p:nvPr/>
          </p:nvCxnSpPr>
          <p:spPr>
            <a:xfrm>
              <a:off x="1507396" y="1700808"/>
              <a:ext cx="432048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flipV="1">
              <a:off x="1507396"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flipV="1">
              <a:off x="1987449"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flipV="1">
              <a:off x="2467502"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flipV="1">
              <a:off x="2947555"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flipV="1">
              <a:off x="3427608"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flipV="1">
              <a:off x="3907661"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flipV="1">
              <a:off x="4387714"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H="1" flipV="1">
              <a:off x="4867767"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flipV="1">
              <a:off x="5347820"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flipV="1">
              <a:off x="5827876"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2" name="TextBox 26"/>
          <p:cNvSpPr txBox="1"/>
          <p:nvPr/>
        </p:nvSpPr>
        <p:spPr>
          <a:xfrm>
            <a:off x="5701368"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10</a:t>
            </a:r>
          </a:p>
        </p:txBody>
      </p:sp>
      <p:sp>
        <p:nvSpPr>
          <p:cNvPr id="33" name="TextBox 27"/>
          <p:cNvSpPr txBox="1"/>
          <p:nvPr/>
        </p:nvSpPr>
        <p:spPr>
          <a:xfrm>
            <a:off x="5228932"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20</a:t>
            </a:r>
          </a:p>
        </p:txBody>
      </p:sp>
      <p:sp>
        <p:nvSpPr>
          <p:cNvPr id="34" name="TextBox 28"/>
          <p:cNvSpPr txBox="1"/>
          <p:nvPr/>
        </p:nvSpPr>
        <p:spPr>
          <a:xfrm>
            <a:off x="4748879"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30</a:t>
            </a:r>
          </a:p>
        </p:txBody>
      </p:sp>
      <p:sp>
        <p:nvSpPr>
          <p:cNvPr id="35" name="TextBox 29"/>
          <p:cNvSpPr txBox="1"/>
          <p:nvPr/>
        </p:nvSpPr>
        <p:spPr>
          <a:xfrm>
            <a:off x="4268826"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40</a:t>
            </a:r>
          </a:p>
        </p:txBody>
      </p:sp>
      <p:sp>
        <p:nvSpPr>
          <p:cNvPr id="36" name="TextBox 30"/>
          <p:cNvSpPr txBox="1"/>
          <p:nvPr/>
        </p:nvSpPr>
        <p:spPr>
          <a:xfrm>
            <a:off x="3788773"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50</a:t>
            </a:r>
          </a:p>
        </p:txBody>
      </p:sp>
      <p:sp>
        <p:nvSpPr>
          <p:cNvPr id="37" name="TextBox 31"/>
          <p:cNvSpPr txBox="1"/>
          <p:nvPr/>
        </p:nvSpPr>
        <p:spPr>
          <a:xfrm>
            <a:off x="3308720"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60</a:t>
            </a:r>
          </a:p>
        </p:txBody>
      </p:sp>
      <p:sp>
        <p:nvSpPr>
          <p:cNvPr id="38" name="TextBox 32"/>
          <p:cNvSpPr txBox="1"/>
          <p:nvPr/>
        </p:nvSpPr>
        <p:spPr>
          <a:xfrm>
            <a:off x="2828667"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70</a:t>
            </a:r>
          </a:p>
        </p:txBody>
      </p:sp>
      <p:sp>
        <p:nvSpPr>
          <p:cNvPr id="39" name="TextBox 33"/>
          <p:cNvSpPr txBox="1"/>
          <p:nvPr/>
        </p:nvSpPr>
        <p:spPr>
          <a:xfrm>
            <a:off x="2348614"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80</a:t>
            </a:r>
          </a:p>
        </p:txBody>
      </p:sp>
      <p:sp>
        <p:nvSpPr>
          <p:cNvPr id="40" name="TextBox 34"/>
          <p:cNvSpPr txBox="1"/>
          <p:nvPr/>
        </p:nvSpPr>
        <p:spPr>
          <a:xfrm>
            <a:off x="1868561"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90</a:t>
            </a:r>
          </a:p>
        </p:txBody>
      </p:sp>
      <p:sp>
        <p:nvSpPr>
          <p:cNvPr id="41" name="TextBox 35"/>
          <p:cNvSpPr txBox="1"/>
          <p:nvPr/>
        </p:nvSpPr>
        <p:spPr>
          <a:xfrm>
            <a:off x="1343624" y="1602580"/>
            <a:ext cx="4495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100</a:t>
            </a:r>
          </a:p>
        </p:txBody>
      </p:sp>
      <p:sp>
        <p:nvSpPr>
          <p:cNvPr id="42" name="TextBox 36"/>
          <p:cNvSpPr txBox="1"/>
          <p:nvPr/>
        </p:nvSpPr>
        <p:spPr>
          <a:xfrm>
            <a:off x="6266478"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10</a:t>
            </a:r>
          </a:p>
        </p:txBody>
      </p:sp>
      <p:sp>
        <p:nvSpPr>
          <p:cNvPr id="43" name="TextBox 37"/>
          <p:cNvSpPr txBox="1"/>
          <p:nvPr/>
        </p:nvSpPr>
        <p:spPr>
          <a:xfrm>
            <a:off x="6744404"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20</a:t>
            </a:r>
          </a:p>
        </p:txBody>
      </p:sp>
      <p:sp>
        <p:nvSpPr>
          <p:cNvPr id="44" name="TextBox 38"/>
          <p:cNvSpPr txBox="1"/>
          <p:nvPr/>
        </p:nvSpPr>
        <p:spPr>
          <a:xfrm>
            <a:off x="7224457"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30</a:t>
            </a:r>
          </a:p>
        </p:txBody>
      </p:sp>
      <p:sp>
        <p:nvSpPr>
          <p:cNvPr id="45" name="TextBox 39"/>
          <p:cNvSpPr txBox="1"/>
          <p:nvPr/>
        </p:nvSpPr>
        <p:spPr>
          <a:xfrm>
            <a:off x="7704510"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40</a:t>
            </a:r>
          </a:p>
        </p:txBody>
      </p:sp>
      <p:sp>
        <p:nvSpPr>
          <p:cNvPr id="46" name="TextBox 40"/>
          <p:cNvSpPr txBox="1"/>
          <p:nvPr/>
        </p:nvSpPr>
        <p:spPr>
          <a:xfrm>
            <a:off x="8184562"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50</a:t>
            </a:r>
          </a:p>
        </p:txBody>
      </p:sp>
      <p:sp>
        <p:nvSpPr>
          <p:cNvPr id="47" name="TextBox 41"/>
          <p:cNvSpPr txBox="1"/>
          <p:nvPr/>
        </p:nvSpPr>
        <p:spPr>
          <a:xfrm>
            <a:off x="8664615"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60</a:t>
            </a:r>
          </a:p>
        </p:txBody>
      </p:sp>
      <p:sp>
        <p:nvSpPr>
          <p:cNvPr id="48" name="TextBox 42"/>
          <p:cNvSpPr txBox="1"/>
          <p:nvPr/>
        </p:nvSpPr>
        <p:spPr>
          <a:xfrm>
            <a:off x="9144667"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70</a:t>
            </a:r>
          </a:p>
        </p:txBody>
      </p:sp>
      <p:sp>
        <p:nvSpPr>
          <p:cNvPr id="49" name="TextBox 43"/>
          <p:cNvSpPr txBox="1"/>
          <p:nvPr/>
        </p:nvSpPr>
        <p:spPr>
          <a:xfrm>
            <a:off x="9624720"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80</a:t>
            </a:r>
          </a:p>
        </p:txBody>
      </p:sp>
      <p:sp>
        <p:nvSpPr>
          <p:cNvPr id="50" name="TextBox 44"/>
          <p:cNvSpPr txBox="1"/>
          <p:nvPr/>
        </p:nvSpPr>
        <p:spPr>
          <a:xfrm>
            <a:off x="10104773" y="1602580"/>
            <a:ext cx="3606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90</a:t>
            </a:r>
          </a:p>
        </p:txBody>
      </p:sp>
      <p:sp>
        <p:nvSpPr>
          <p:cNvPr id="51" name="TextBox 45"/>
          <p:cNvSpPr txBox="1"/>
          <p:nvPr/>
        </p:nvSpPr>
        <p:spPr>
          <a:xfrm>
            <a:off x="10539945" y="1602580"/>
            <a:ext cx="449580" cy="274320"/>
          </a:xfrm>
          <a:prstGeom prst="rect">
            <a:avLst/>
          </a:prstGeom>
          <a:noFill/>
        </p:spPr>
        <p:txBody>
          <a:bodyPr rtlCol="0" wrap="none">
            <a:spAutoFit/>
          </a:bodyPr>
          <a:lstStyle/>
          <a:p>
            <a:r>
              <a:rPr altLang="zh-CN" lang="en-US" smtClean="0" sz="1200">
                <a:solidFill>
                  <a:schemeClr val="tx1">
                    <a:lumMod val="50000"/>
                    <a:lumOff val="50000"/>
                  </a:schemeClr>
                </a:solidFill>
                <a:latin charset="-122" pitchFamily="34" typeface="微软雅黑"/>
                <a:ea charset="-122" pitchFamily="34" typeface="微软雅黑"/>
              </a:rPr>
              <a:t>100</a:t>
            </a:r>
          </a:p>
        </p:txBody>
      </p:sp>
      <p:sp>
        <p:nvSpPr>
          <p:cNvPr id="52" name="五边形 51"/>
          <p:cNvSpPr/>
          <p:nvPr/>
        </p:nvSpPr>
        <p:spPr>
          <a:xfrm flipH="1">
            <a:off x="2751713" y="2421690"/>
            <a:ext cx="3178273"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五边形 52"/>
          <p:cNvSpPr/>
          <p:nvPr/>
        </p:nvSpPr>
        <p:spPr>
          <a:xfrm flipH="1">
            <a:off x="3975353" y="2973751"/>
            <a:ext cx="1954633"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五边形 53"/>
          <p:cNvSpPr/>
          <p:nvPr/>
        </p:nvSpPr>
        <p:spPr>
          <a:xfrm flipH="1">
            <a:off x="3231767" y="3525812"/>
            <a:ext cx="2698220"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五边形 54"/>
          <p:cNvSpPr/>
          <p:nvPr/>
        </p:nvSpPr>
        <p:spPr>
          <a:xfrm flipH="1">
            <a:off x="1640560" y="4077873"/>
            <a:ext cx="4289427"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五边形 55"/>
          <p:cNvSpPr/>
          <p:nvPr/>
        </p:nvSpPr>
        <p:spPr>
          <a:xfrm flipH="1">
            <a:off x="2387512" y="4629934"/>
            <a:ext cx="3542475"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五边形 56"/>
          <p:cNvSpPr/>
          <p:nvPr/>
        </p:nvSpPr>
        <p:spPr>
          <a:xfrm flipH="1">
            <a:off x="3529719" y="5181995"/>
            <a:ext cx="2400268"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五边形 57"/>
          <p:cNvSpPr/>
          <p:nvPr/>
        </p:nvSpPr>
        <p:spPr>
          <a:xfrm flipH="1">
            <a:off x="4450927" y="5734529"/>
            <a:ext cx="1440162"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TextBox 53"/>
          <p:cNvSpPr txBox="1"/>
          <p:nvPr/>
        </p:nvSpPr>
        <p:spPr>
          <a:xfrm>
            <a:off x="2076744" y="2429801"/>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60" name="TextBox 54"/>
          <p:cNvSpPr txBox="1"/>
          <p:nvPr/>
        </p:nvSpPr>
        <p:spPr>
          <a:xfrm>
            <a:off x="3276485" y="2982487"/>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61" name="TextBox 55"/>
          <p:cNvSpPr txBox="1"/>
          <p:nvPr/>
        </p:nvSpPr>
        <p:spPr>
          <a:xfrm>
            <a:off x="2560833" y="3534159"/>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62" name="TextBox 56"/>
          <p:cNvSpPr txBox="1"/>
          <p:nvPr/>
        </p:nvSpPr>
        <p:spPr>
          <a:xfrm>
            <a:off x="1026870" y="4077874"/>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63" name="TextBox 57"/>
          <p:cNvSpPr txBox="1"/>
          <p:nvPr/>
        </p:nvSpPr>
        <p:spPr>
          <a:xfrm>
            <a:off x="1778564" y="4638046"/>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64" name="TextBox 58"/>
          <p:cNvSpPr txBox="1"/>
          <p:nvPr/>
        </p:nvSpPr>
        <p:spPr>
          <a:xfrm>
            <a:off x="2828667" y="5190731"/>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65" name="TextBox 59"/>
          <p:cNvSpPr txBox="1"/>
          <p:nvPr/>
        </p:nvSpPr>
        <p:spPr>
          <a:xfrm>
            <a:off x="3780710" y="5742403"/>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66" name="五边形 65"/>
          <p:cNvSpPr/>
          <p:nvPr/>
        </p:nvSpPr>
        <p:spPr>
          <a:xfrm>
            <a:off x="6446451" y="2421690"/>
            <a:ext cx="1622260"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五边形 66"/>
          <p:cNvSpPr/>
          <p:nvPr/>
        </p:nvSpPr>
        <p:spPr>
          <a:xfrm>
            <a:off x="6446451" y="2973751"/>
            <a:ext cx="3062419"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五边形 67"/>
          <p:cNvSpPr/>
          <p:nvPr/>
        </p:nvSpPr>
        <p:spPr>
          <a:xfrm>
            <a:off x="6446451" y="3525812"/>
            <a:ext cx="1920212"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五边形 68"/>
          <p:cNvSpPr/>
          <p:nvPr/>
        </p:nvSpPr>
        <p:spPr>
          <a:xfrm>
            <a:off x="6446450" y="4077873"/>
            <a:ext cx="4093495"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五边形 69"/>
          <p:cNvSpPr/>
          <p:nvPr/>
        </p:nvSpPr>
        <p:spPr>
          <a:xfrm>
            <a:off x="6446451" y="4629934"/>
            <a:ext cx="3360371"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五边形 70"/>
          <p:cNvSpPr/>
          <p:nvPr/>
        </p:nvSpPr>
        <p:spPr>
          <a:xfrm>
            <a:off x="6446451" y="5181995"/>
            <a:ext cx="3658323"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五边形 71"/>
          <p:cNvSpPr/>
          <p:nvPr/>
        </p:nvSpPr>
        <p:spPr>
          <a:xfrm>
            <a:off x="6446451" y="5734529"/>
            <a:ext cx="2880318"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TextBox 67"/>
          <p:cNvSpPr txBox="1"/>
          <p:nvPr/>
        </p:nvSpPr>
        <p:spPr>
          <a:xfrm>
            <a:off x="8153109" y="2429801"/>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74" name="TextBox 68"/>
          <p:cNvSpPr txBox="1"/>
          <p:nvPr/>
        </p:nvSpPr>
        <p:spPr>
          <a:xfrm>
            <a:off x="9585470" y="2982487"/>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75" name="TextBox 69"/>
          <p:cNvSpPr txBox="1"/>
          <p:nvPr/>
        </p:nvSpPr>
        <p:spPr>
          <a:xfrm>
            <a:off x="8433344" y="3534159"/>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76" name="TextBox 70"/>
          <p:cNvSpPr txBox="1"/>
          <p:nvPr/>
        </p:nvSpPr>
        <p:spPr>
          <a:xfrm>
            <a:off x="10539945" y="4077874"/>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77" name="TextBox 71"/>
          <p:cNvSpPr txBox="1"/>
          <p:nvPr/>
        </p:nvSpPr>
        <p:spPr>
          <a:xfrm>
            <a:off x="9880323" y="4638046"/>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78" name="TextBox 72"/>
          <p:cNvSpPr txBox="1"/>
          <p:nvPr/>
        </p:nvSpPr>
        <p:spPr>
          <a:xfrm>
            <a:off x="10145495" y="5190731"/>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79" name="TextBox 73"/>
          <p:cNvSpPr txBox="1"/>
          <p:nvPr/>
        </p:nvSpPr>
        <p:spPr>
          <a:xfrm>
            <a:off x="9445185" y="5742403"/>
            <a:ext cx="5384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itchFamily="34" typeface="微软雅黑"/>
                <a:ea charset="-122" pitchFamily="34" typeface="微软雅黑"/>
              </a:rPr>
              <a:t>文字</a:t>
            </a:r>
          </a:p>
        </p:txBody>
      </p:sp>
      <p:sp>
        <p:nvSpPr>
          <p:cNvPr id="80" name="TextBox 74"/>
          <p:cNvSpPr txBox="1"/>
          <p:nvPr/>
        </p:nvSpPr>
        <p:spPr>
          <a:xfrm>
            <a:off x="5985867" y="2383635"/>
            <a:ext cx="362268" cy="396240"/>
          </a:xfrm>
          <a:prstGeom prst="rect">
            <a:avLst/>
          </a:prstGeom>
          <a:noFill/>
        </p:spPr>
        <p:txBody>
          <a:bodyPr rtlCol="0" wrap="none">
            <a:spAutoFit/>
          </a:bodyPr>
          <a:lstStyle/>
          <a:p>
            <a:r>
              <a:rPr altLang="zh-CN" lang="en-US" smtClean="0" sz="2000">
                <a:solidFill>
                  <a:schemeClr val="tx1">
                    <a:lumMod val="75000"/>
                    <a:lumOff val="25000"/>
                  </a:schemeClr>
                </a:solidFill>
                <a:latin charset="-122" pitchFamily="34" typeface="微软雅黑"/>
                <a:ea charset="-122" pitchFamily="34" typeface="微软雅黑"/>
              </a:rPr>
              <a:t>A</a:t>
            </a:r>
          </a:p>
        </p:txBody>
      </p:sp>
      <p:sp>
        <p:nvSpPr>
          <p:cNvPr id="81" name="TextBox 75"/>
          <p:cNvSpPr txBox="1"/>
          <p:nvPr/>
        </p:nvSpPr>
        <p:spPr>
          <a:xfrm>
            <a:off x="5985867" y="2935696"/>
            <a:ext cx="341630" cy="396240"/>
          </a:xfrm>
          <a:prstGeom prst="rect">
            <a:avLst/>
          </a:prstGeom>
          <a:noFill/>
        </p:spPr>
        <p:txBody>
          <a:bodyPr rtlCol="0" wrap="none">
            <a:spAutoFit/>
          </a:bodyPr>
          <a:lstStyle/>
          <a:p>
            <a:r>
              <a:rPr altLang="zh-CN" lang="en-US" smtClean="0" sz="2000">
                <a:solidFill>
                  <a:schemeClr val="tx1">
                    <a:lumMod val="75000"/>
                    <a:lumOff val="25000"/>
                  </a:schemeClr>
                </a:solidFill>
                <a:latin charset="-122" pitchFamily="34" typeface="微软雅黑"/>
                <a:ea charset="-122" pitchFamily="34" typeface="微软雅黑"/>
              </a:rPr>
              <a:t>B</a:t>
            </a:r>
          </a:p>
        </p:txBody>
      </p:sp>
      <p:sp>
        <p:nvSpPr>
          <p:cNvPr id="82" name="TextBox 76"/>
          <p:cNvSpPr txBox="1"/>
          <p:nvPr/>
        </p:nvSpPr>
        <p:spPr>
          <a:xfrm>
            <a:off x="5985867" y="3487756"/>
            <a:ext cx="352743" cy="396240"/>
          </a:xfrm>
          <a:prstGeom prst="rect">
            <a:avLst/>
          </a:prstGeom>
          <a:noFill/>
        </p:spPr>
        <p:txBody>
          <a:bodyPr rtlCol="0" wrap="none">
            <a:spAutoFit/>
          </a:bodyPr>
          <a:lstStyle/>
          <a:p>
            <a:r>
              <a:rPr altLang="zh-CN" lang="en-US" smtClean="0" sz="2000">
                <a:solidFill>
                  <a:schemeClr val="tx1">
                    <a:lumMod val="75000"/>
                    <a:lumOff val="25000"/>
                  </a:schemeClr>
                </a:solidFill>
                <a:latin charset="-122" pitchFamily="34" typeface="微软雅黑"/>
                <a:ea charset="-122" pitchFamily="34" typeface="微软雅黑"/>
              </a:rPr>
              <a:t>C</a:t>
            </a:r>
          </a:p>
        </p:txBody>
      </p:sp>
      <p:sp>
        <p:nvSpPr>
          <p:cNvPr id="83" name="TextBox 77"/>
          <p:cNvSpPr txBox="1"/>
          <p:nvPr/>
        </p:nvSpPr>
        <p:spPr>
          <a:xfrm>
            <a:off x="5985867" y="4039819"/>
            <a:ext cx="376555" cy="396240"/>
          </a:xfrm>
          <a:prstGeom prst="rect">
            <a:avLst/>
          </a:prstGeom>
          <a:noFill/>
        </p:spPr>
        <p:txBody>
          <a:bodyPr rtlCol="0" wrap="none">
            <a:spAutoFit/>
          </a:bodyPr>
          <a:lstStyle/>
          <a:p>
            <a:r>
              <a:rPr altLang="zh-CN" lang="en-US" smtClean="0" sz="2000">
                <a:solidFill>
                  <a:schemeClr val="tx1">
                    <a:lumMod val="75000"/>
                    <a:lumOff val="25000"/>
                  </a:schemeClr>
                </a:solidFill>
                <a:latin charset="-122" pitchFamily="34" typeface="微软雅黑"/>
                <a:ea charset="-122" pitchFamily="34" typeface="微软雅黑"/>
              </a:rPr>
              <a:t>D</a:t>
            </a:r>
          </a:p>
        </p:txBody>
      </p:sp>
      <p:sp>
        <p:nvSpPr>
          <p:cNvPr id="84" name="TextBox 78"/>
          <p:cNvSpPr txBox="1"/>
          <p:nvPr/>
        </p:nvSpPr>
        <p:spPr>
          <a:xfrm>
            <a:off x="5985867" y="4591879"/>
            <a:ext cx="322580" cy="396240"/>
          </a:xfrm>
          <a:prstGeom prst="rect">
            <a:avLst/>
          </a:prstGeom>
          <a:noFill/>
        </p:spPr>
        <p:txBody>
          <a:bodyPr rtlCol="0" wrap="none">
            <a:spAutoFit/>
          </a:bodyPr>
          <a:lstStyle/>
          <a:p>
            <a:r>
              <a:rPr altLang="zh-CN" lang="en-US" smtClean="0" sz="2000">
                <a:solidFill>
                  <a:schemeClr val="tx1">
                    <a:lumMod val="75000"/>
                    <a:lumOff val="25000"/>
                  </a:schemeClr>
                </a:solidFill>
                <a:latin charset="-122" pitchFamily="34" typeface="微软雅黑"/>
                <a:ea charset="-122" pitchFamily="34" typeface="微软雅黑"/>
              </a:rPr>
              <a:t>E</a:t>
            </a:r>
          </a:p>
        </p:txBody>
      </p:sp>
      <p:sp>
        <p:nvSpPr>
          <p:cNvPr id="85" name="TextBox 79"/>
          <p:cNvSpPr txBox="1"/>
          <p:nvPr/>
        </p:nvSpPr>
        <p:spPr>
          <a:xfrm>
            <a:off x="5985867" y="5143940"/>
            <a:ext cx="317818" cy="396240"/>
          </a:xfrm>
          <a:prstGeom prst="rect">
            <a:avLst/>
          </a:prstGeom>
          <a:noFill/>
        </p:spPr>
        <p:txBody>
          <a:bodyPr rtlCol="0" wrap="none">
            <a:spAutoFit/>
          </a:bodyPr>
          <a:lstStyle/>
          <a:p>
            <a:r>
              <a:rPr altLang="zh-CN" lang="en-US" smtClean="0" sz="2000">
                <a:solidFill>
                  <a:schemeClr val="tx1">
                    <a:lumMod val="75000"/>
                    <a:lumOff val="25000"/>
                  </a:schemeClr>
                </a:solidFill>
                <a:latin charset="-122" pitchFamily="34" typeface="微软雅黑"/>
                <a:ea charset="-122" pitchFamily="34" typeface="微软雅黑"/>
              </a:rPr>
              <a:t>F</a:t>
            </a:r>
          </a:p>
        </p:txBody>
      </p:sp>
      <p:sp>
        <p:nvSpPr>
          <p:cNvPr id="86" name="TextBox 80"/>
          <p:cNvSpPr txBox="1"/>
          <p:nvPr/>
        </p:nvSpPr>
        <p:spPr>
          <a:xfrm>
            <a:off x="5985867" y="5696003"/>
            <a:ext cx="371793" cy="396240"/>
          </a:xfrm>
          <a:prstGeom prst="rect">
            <a:avLst/>
          </a:prstGeom>
          <a:noFill/>
        </p:spPr>
        <p:txBody>
          <a:bodyPr rtlCol="0" wrap="none">
            <a:spAutoFit/>
          </a:bodyPr>
          <a:lstStyle/>
          <a:p>
            <a:r>
              <a:rPr altLang="zh-CN" lang="en-US" smtClean="0" sz="2000">
                <a:solidFill>
                  <a:schemeClr val="tx1">
                    <a:lumMod val="75000"/>
                    <a:lumOff val="25000"/>
                  </a:schemeClr>
                </a:solidFill>
                <a:latin charset="-122" pitchFamily="34" typeface="微软雅黑"/>
                <a:ea charset="-122" pitchFamily="34" typeface="微软雅黑"/>
              </a:rPr>
              <a:t>G</a:t>
            </a:r>
          </a:p>
        </p:txBody>
      </p:sp>
    </p:spTree>
    <p:extLst>
      <p:ext uri="{BB962C8B-B14F-4D97-AF65-F5344CB8AC3E}">
        <p14:creationId val="273960489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id="22" nodeType="after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1000" id="24"/>
                                        <p:tgtEl>
                                          <p:spTgt spid="8"/>
                                        </p:tgtEl>
                                      </p:cBhvr>
                                    </p:animEffect>
                                    <p:anim calcmode="lin" valueType="num">
                                      <p:cBhvr>
                                        <p:cTn dur="1000" fill="hold" id="25"/>
                                        <p:tgtEl>
                                          <p:spTgt spid="8"/>
                                        </p:tgtEl>
                                        <p:attrNameLst>
                                          <p:attrName>ppt_x</p:attrName>
                                        </p:attrNameLst>
                                      </p:cBhvr>
                                      <p:tavLst>
                                        <p:tav tm="0">
                                          <p:val>
                                            <p:strVal val="#ppt_x"/>
                                          </p:val>
                                        </p:tav>
                                        <p:tav tm="100000">
                                          <p:val>
                                            <p:strVal val="#ppt_x"/>
                                          </p:val>
                                        </p:tav>
                                      </p:tavLst>
                                    </p:anim>
                                    <p:anim calcmode="lin" valueType="num">
                                      <p:cBhvr>
                                        <p:cTn dur="1000" fill="hold" id="26"/>
                                        <p:tgtEl>
                                          <p:spTgt spid="8"/>
                                        </p:tgtEl>
                                        <p:attrNameLst>
                                          <p:attrName>ppt_y</p:attrName>
                                        </p:attrNameLst>
                                      </p:cBhvr>
                                      <p:tavLst>
                                        <p:tav tm="0">
                                          <p:val>
                                            <p:strVal val="#ppt_y+.1"/>
                                          </p:val>
                                        </p:tav>
                                        <p:tav tm="100000">
                                          <p:val>
                                            <p:strVal val="#ppt_y"/>
                                          </p:val>
                                        </p:tav>
                                      </p:tavLst>
                                    </p:anim>
                                  </p:childTnLst>
                                </p:cTn>
                              </p:par>
                              <p:par>
                                <p:cTn fill="hold" id="27" nodeType="withEffect" presetClass="entr" presetID="42" presetSubtype="0">
                                  <p:stCondLst>
                                    <p:cond delay="0"/>
                                  </p:stCondLst>
                                  <p:childTnLst>
                                    <p:set>
                                      <p:cBhvr>
                                        <p:cTn dur="1" fill="hold" id="28">
                                          <p:stCondLst>
                                            <p:cond delay="0"/>
                                          </p:stCondLst>
                                        </p:cTn>
                                        <p:tgtEl>
                                          <p:spTgt spid="20"/>
                                        </p:tgtEl>
                                        <p:attrNameLst>
                                          <p:attrName>style.visibility</p:attrName>
                                        </p:attrNameLst>
                                      </p:cBhvr>
                                      <p:to>
                                        <p:strVal val="visible"/>
                                      </p:to>
                                    </p:set>
                                    <p:animEffect filter="fade" transition="in">
                                      <p:cBhvr>
                                        <p:cTn dur="1000" id="29"/>
                                        <p:tgtEl>
                                          <p:spTgt spid="20"/>
                                        </p:tgtEl>
                                      </p:cBhvr>
                                    </p:animEffect>
                                    <p:anim calcmode="lin" valueType="num">
                                      <p:cBhvr>
                                        <p:cTn dur="1000" fill="hold" id="30"/>
                                        <p:tgtEl>
                                          <p:spTgt spid="20"/>
                                        </p:tgtEl>
                                        <p:attrNameLst>
                                          <p:attrName>ppt_x</p:attrName>
                                        </p:attrNameLst>
                                      </p:cBhvr>
                                      <p:tavLst>
                                        <p:tav tm="0">
                                          <p:val>
                                            <p:strVal val="#ppt_x"/>
                                          </p:val>
                                        </p:tav>
                                        <p:tav tm="100000">
                                          <p:val>
                                            <p:strVal val="#ppt_x"/>
                                          </p:val>
                                        </p:tav>
                                      </p:tavLst>
                                    </p:anim>
                                    <p:anim calcmode="lin" valueType="num">
                                      <p:cBhvr>
                                        <p:cTn dur="1000" fill="hold" id="31"/>
                                        <p:tgtEl>
                                          <p:spTgt spid="20"/>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2800"/>
                            </p:stCondLst>
                            <p:childTnLst>
                              <p:par>
                                <p:cTn fill="hold" grpId="0" id="33" nodeType="afterEffect" presetClass="entr" presetID="47" presetSubtype="0">
                                  <p:stCondLst>
                                    <p:cond delay="0"/>
                                  </p:stCondLst>
                                  <p:childTnLst>
                                    <p:set>
                                      <p:cBhvr>
                                        <p:cTn dur="1" fill="hold" id="34">
                                          <p:stCondLst>
                                            <p:cond delay="0"/>
                                          </p:stCondLst>
                                        </p:cTn>
                                        <p:tgtEl>
                                          <p:spTgt spid="32"/>
                                        </p:tgtEl>
                                        <p:attrNameLst>
                                          <p:attrName>style.visibility</p:attrName>
                                        </p:attrNameLst>
                                      </p:cBhvr>
                                      <p:to>
                                        <p:strVal val="visible"/>
                                      </p:to>
                                    </p:set>
                                    <p:animEffect filter="fade" transition="in">
                                      <p:cBhvr>
                                        <p:cTn dur="1000" id="35"/>
                                        <p:tgtEl>
                                          <p:spTgt spid="32"/>
                                        </p:tgtEl>
                                      </p:cBhvr>
                                    </p:animEffect>
                                    <p:anim calcmode="lin" valueType="num">
                                      <p:cBhvr>
                                        <p:cTn dur="1000" fill="hold" id="36"/>
                                        <p:tgtEl>
                                          <p:spTgt spid="32"/>
                                        </p:tgtEl>
                                        <p:attrNameLst>
                                          <p:attrName>ppt_x</p:attrName>
                                        </p:attrNameLst>
                                      </p:cBhvr>
                                      <p:tavLst>
                                        <p:tav tm="0">
                                          <p:val>
                                            <p:strVal val="#ppt_x"/>
                                          </p:val>
                                        </p:tav>
                                        <p:tav tm="100000">
                                          <p:val>
                                            <p:strVal val="#ppt_x"/>
                                          </p:val>
                                        </p:tav>
                                      </p:tavLst>
                                    </p:anim>
                                    <p:anim calcmode="lin" valueType="num">
                                      <p:cBhvr>
                                        <p:cTn dur="1000" fill="hold" id="37"/>
                                        <p:tgtEl>
                                          <p:spTgt spid="32"/>
                                        </p:tgtEl>
                                        <p:attrNameLst>
                                          <p:attrName>ppt_y</p:attrName>
                                        </p:attrNameLst>
                                      </p:cBhvr>
                                      <p:tavLst>
                                        <p:tav tm="0">
                                          <p:val>
                                            <p:strVal val="#ppt_y-.1"/>
                                          </p:val>
                                        </p:tav>
                                        <p:tav tm="100000">
                                          <p:val>
                                            <p:strVal val="#ppt_y"/>
                                          </p:val>
                                        </p:tav>
                                      </p:tavLst>
                                    </p:anim>
                                  </p:childTnLst>
                                </p:cTn>
                              </p:par>
                              <p:par>
                                <p:cTn fill="hold" grpId="0" id="38" nodeType="withEffect" presetClass="entr" presetID="47" presetSubtype="0">
                                  <p:stCondLst>
                                    <p:cond delay="100"/>
                                  </p:stCondLst>
                                  <p:childTnLst>
                                    <p:set>
                                      <p:cBhvr>
                                        <p:cTn dur="1" fill="hold" id="39">
                                          <p:stCondLst>
                                            <p:cond delay="0"/>
                                          </p:stCondLst>
                                        </p:cTn>
                                        <p:tgtEl>
                                          <p:spTgt spid="33"/>
                                        </p:tgtEl>
                                        <p:attrNameLst>
                                          <p:attrName>style.visibility</p:attrName>
                                        </p:attrNameLst>
                                      </p:cBhvr>
                                      <p:to>
                                        <p:strVal val="visible"/>
                                      </p:to>
                                    </p:set>
                                    <p:animEffect filter="fade" transition="in">
                                      <p:cBhvr>
                                        <p:cTn dur="1000" id="40"/>
                                        <p:tgtEl>
                                          <p:spTgt spid="33"/>
                                        </p:tgtEl>
                                      </p:cBhvr>
                                    </p:animEffect>
                                    <p:anim calcmode="lin" valueType="num">
                                      <p:cBhvr>
                                        <p:cTn dur="1000" fill="hold" id="41"/>
                                        <p:tgtEl>
                                          <p:spTgt spid="33"/>
                                        </p:tgtEl>
                                        <p:attrNameLst>
                                          <p:attrName>ppt_x</p:attrName>
                                        </p:attrNameLst>
                                      </p:cBhvr>
                                      <p:tavLst>
                                        <p:tav tm="0">
                                          <p:val>
                                            <p:strVal val="#ppt_x"/>
                                          </p:val>
                                        </p:tav>
                                        <p:tav tm="100000">
                                          <p:val>
                                            <p:strVal val="#ppt_x"/>
                                          </p:val>
                                        </p:tav>
                                      </p:tavLst>
                                    </p:anim>
                                    <p:anim calcmode="lin" valueType="num">
                                      <p:cBhvr>
                                        <p:cTn dur="1000" fill="hold" id="42"/>
                                        <p:tgtEl>
                                          <p:spTgt spid="33"/>
                                        </p:tgtEl>
                                        <p:attrNameLst>
                                          <p:attrName>ppt_y</p:attrName>
                                        </p:attrNameLst>
                                      </p:cBhvr>
                                      <p:tavLst>
                                        <p:tav tm="0">
                                          <p:val>
                                            <p:strVal val="#ppt_y-.1"/>
                                          </p:val>
                                        </p:tav>
                                        <p:tav tm="100000">
                                          <p:val>
                                            <p:strVal val="#ppt_y"/>
                                          </p:val>
                                        </p:tav>
                                      </p:tavLst>
                                    </p:anim>
                                  </p:childTnLst>
                                </p:cTn>
                              </p:par>
                              <p:par>
                                <p:cTn fill="hold" grpId="0" id="43" nodeType="withEffect" presetClass="entr" presetID="47" presetSubtype="0">
                                  <p:stCondLst>
                                    <p:cond delay="200"/>
                                  </p:stCondLst>
                                  <p:childTnLst>
                                    <p:set>
                                      <p:cBhvr>
                                        <p:cTn dur="1" fill="hold" id="44">
                                          <p:stCondLst>
                                            <p:cond delay="0"/>
                                          </p:stCondLst>
                                        </p:cTn>
                                        <p:tgtEl>
                                          <p:spTgt spid="34"/>
                                        </p:tgtEl>
                                        <p:attrNameLst>
                                          <p:attrName>style.visibility</p:attrName>
                                        </p:attrNameLst>
                                      </p:cBhvr>
                                      <p:to>
                                        <p:strVal val="visible"/>
                                      </p:to>
                                    </p:set>
                                    <p:animEffect filter="fade" transition="in">
                                      <p:cBhvr>
                                        <p:cTn dur="1000" id="45"/>
                                        <p:tgtEl>
                                          <p:spTgt spid="34"/>
                                        </p:tgtEl>
                                      </p:cBhvr>
                                    </p:animEffect>
                                    <p:anim calcmode="lin" valueType="num">
                                      <p:cBhvr>
                                        <p:cTn dur="1000" fill="hold" id="46"/>
                                        <p:tgtEl>
                                          <p:spTgt spid="34"/>
                                        </p:tgtEl>
                                        <p:attrNameLst>
                                          <p:attrName>ppt_x</p:attrName>
                                        </p:attrNameLst>
                                      </p:cBhvr>
                                      <p:tavLst>
                                        <p:tav tm="0">
                                          <p:val>
                                            <p:strVal val="#ppt_x"/>
                                          </p:val>
                                        </p:tav>
                                        <p:tav tm="100000">
                                          <p:val>
                                            <p:strVal val="#ppt_x"/>
                                          </p:val>
                                        </p:tav>
                                      </p:tavLst>
                                    </p:anim>
                                    <p:anim calcmode="lin" valueType="num">
                                      <p:cBhvr>
                                        <p:cTn dur="1000" fill="hold" id="47"/>
                                        <p:tgtEl>
                                          <p:spTgt spid="34"/>
                                        </p:tgtEl>
                                        <p:attrNameLst>
                                          <p:attrName>ppt_y</p:attrName>
                                        </p:attrNameLst>
                                      </p:cBhvr>
                                      <p:tavLst>
                                        <p:tav tm="0">
                                          <p:val>
                                            <p:strVal val="#ppt_y-.1"/>
                                          </p:val>
                                        </p:tav>
                                        <p:tav tm="100000">
                                          <p:val>
                                            <p:strVal val="#ppt_y"/>
                                          </p:val>
                                        </p:tav>
                                      </p:tavLst>
                                    </p:anim>
                                  </p:childTnLst>
                                </p:cTn>
                              </p:par>
                              <p:par>
                                <p:cTn fill="hold" grpId="0" id="48" nodeType="withEffect" presetClass="entr" presetID="47" presetSubtype="0">
                                  <p:stCondLst>
                                    <p:cond delay="300"/>
                                  </p:stCondLst>
                                  <p:childTnLst>
                                    <p:set>
                                      <p:cBhvr>
                                        <p:cTn dur="1" fill="hold" id="49">
                                          <p:stCondLst>
                                            <p:cond delay="0"/>
                                          </p:stCondLst>
                                        </p:cTn>
                                        <p:tgtEl>
                                          <p:spTgt spid="35"/>
                                        </p:tgtEl>
                                        <p:attrNameLst>
                                          <p:attrName>style.visibility</p:attrName>
                                        </p:attrNameLst>
                                      </p:cBhvr>
                                      <p:to>
                                        <p:strVal val="visible"/>
                                      </p:to>
                                    </p:set>
                                    <p:animEffect filter="fade" transition="in">
                                      <p:cBhvr>
                                        <p:cTn dur="1000" id="50"/>
                                        <p:tgtEl>
                                          <p:spTgt spid="35"/>
                                        </p:tgtEl>
                                      </p:cBhvr>
                                    </p:animEffect>
                                    <p:anim calcmode="lin" valueType="num">
                                      <p:cBhvr>
                                        <p:cTn dur="1000" fill="hold" id="51"/>
                                        <p:tgtEl>
                                          <p:spTgt spid="35"/>
                                        </p:tgtEl>
                                        <p:attrNameLst>
                                          <p:attrName>ppt_x</p:attrName>
                                        </p:attrNameLst>
                                      </p:cBhvr>
                                      <p:tavLst>
                                        <p:tav tm="0">
                                          <p:val>
                                            <p:strVal val="#ppt_x"/>
                                          </p:val>
                                        </p:tav>
                                        <p:tav tm="100000">
                                          <p:val>
                                            <p:strVal val="#ppt_x"/>
                                          </p:val>
                                        </p:tav>
                                      </p:tavLst>
                                    </p:anim>
                                    <p:anim calcmode="lin" valueType="num">
                                      <p:cBhvr>
                                        <p:cTn dur="1000" fill="hold" id="52"/>
                                        <p:tgtEl>
                                          <p:spTgt spid="35"/>
                                        </p:tgtEl>
                                        <p:attrNameLst>
                                          <p:attrName>ppt_y</p:attrName>
                                        </p:attrNameLst>
                                      </p:cBhvr>
                                      <p:tavLst>
                                        <p:tav tm="0">
                                          <p:val>
                                            <p:strVal val="#ppt_y-.1"/>
                                          </p:val>
                                        </p:tav>
                                        <p:tav tm="100000">
                                          <p:val>
                                            <p:strVal val="#ppt_y"/>
                                          </p:val>
                                        </p:tav>
                                      </p:tavLst>
                                    </p:anim>
                                  </p:childTnLst>
                                </p:cTn>
                              </p:par>
                              <p:par>
                                <p:cTn fill="hold" grpId="0" id="53" nodeType="withEffect" presetClass="entr" presetID="47" presetSubtype="0">
                                  <p:stCondLst>
                                    <p:cond delay="400"/>
                                  </p:stCondLst>
                                  <p:childTnLst>
                                    <p:set>
                                      <p:cBhvr>
                                        <p:cTn dur="1" fill="hold" id="54">
                                          <p:stCondLst>
                                            <p:cond delay="0"/>
                                          </p:stCondLst>
                                        </p:cTn>
                                        <p:tgtEl>
                                          <p:spTgt spid="36"/>
                                        </p:tgtEl>
                                        <p:attrNameLst>
                                          <p:attrName>style.visibility</p:attrName>
                                        </p:attrNameLst>
                                      </p:cBhvr>
                                      <p:to>
                                        <p:strVal val="visible"/>
                                      </p:to>
                                    </p:set>
                                    <p:animEffect filter="fade" transition="in">
                                      <p:cBhvr>
                                        <p:cTn dur="1000" id="55"/>
                                        <p:tgtEl>
                                          <p:spTgt spid="36"/>
                                        </p:tgtEl>
                                      </p:cBhvr>
                                    </p:animEffect>
                                    <p:anim calcmode="lin" valueType="num">
                                      <p:cBhvr>
                                        <p:cTn dur="1000" fill="hold" id="56"/>
                                        <p:tgtEl>
                                          <p:spTgt spid="36"/>
                                        </p:tgtEl>
                                        <p:attrNameLst>
                                          <p:attrName>ppt_x</p:attrName>
                                        </p:attrNameLst>
                                      </p:cBhvr>
                                      <p:tavLst>
                                        <p:tav tm="0">
                                          <p:val>
                                            <p:strVal val="#ppt_x"/>
                                          </p:val>
                                        </p:tav>
                                        <p:tav tm="100000">
                                          <p:val>
                                            <p:strVal val="#ppt_x"/>
                                          </p:val>
                                        </p:tav>
                                      </p:tavLst>
                                    </p:anim>
                                    <p:anim calcmode="lin" valueType="num">
                                      <p:cBhvr>
                                        <p:cTn dur="1000" fill="hold" id="57"/>
                                        <p:tgtEl>
                                          <p:spTgt spid="36"/>
                                        </p:tgtEl>
                                        <p:attrNameLst>
                                          <p:attrName>ppt_y</p:attrName>
                                        </p:attrNameLst>
                                      </p:cBhvr>
                                      <p:tavLst>
                                        <p:tav tm="0">
                                          <p:val>
                                            <p:strVal val="#ppt_y-.1"/>
                                          </p:val>
                                        </p:tav>
                                        <p:tav tm="100000">
                                          <p:val>
                                            <p:strVal val="#ppt_y"/>
                                          </p:val>
                                        </p:tav>
                                      </p:tavLst>
                                    </p:anim>
                                  </p:childTnLst>
                                </p:cTn>
                              </p:par>
                              <p:par>
                                <p:cTn fill="hold" grpId="0" id="58" nodeType="withEffect" presetClass="entr" presetID="47" presetSubtype="0">
                                  <p:stCondLst>
                                    <p:cond delay="500"/>
                                  </p:stCondLst>
                                  <p:childTnLst>
                                    <p:set>
                                      <p:cBhvr>
                                        <p:cTn dur="1" fill="hold" id="59">
                                          <p:stCondLst>
                                            <p:cond delay="0"/>
                                          </p:stCondLst>
                                        </p:cTn>
                                        <p:tgtEl>
                                          <p:spTgt spid="37"/>
                                        </p:tgtEl>
                                        <p:attrNameLst>
                                          <p:attrName>style.visibility</p:attrName>
                                        </p:attrNameLst>
                                      </p:cBhvr>
                                      <p:to>
                                        <p:strVal val="visible"/>
                                      </p:to>
                                    </p:set>
                                    <p:animEffect filter="fade" transition="in">
                                      <p:cBhvr>
                                        <p:cTn dur="1000" id="60"/>
                                        <p:tgtEl>
                                          <p:spTgt spid="37"/>
                                        </p:tgtEl>
                                      </p:cBhvr>
                                    </p:animEffect>
                                    <p:anim calcmode="lin" valueType="num">
                                      <p:cBhvr>
                                        <p:cTn dur="1000" fill="hold" id="61"/>
                                        <p:tgtEl>
                                          <p:spTgt spid="37"/>
                                        </p:tgtEl>
                                        <p:attrNameLst>
                                          <p:attrName>ppt_x</p:attrName>
                                        </p:attrNameLst>
                                      </p:cBhvr>
                                      <p:tavLst>
                                        <p:tav tm="0">
                                          <p:val>
                                            <p:strVal val="#ppt_x"/>
                                          </p:val>
                                        </p:tav>
                                        <p:tav tm="100000">
                                          <p:val>
                                            <p:strVal val="#ppt_x"/>
                                          </p:val>
                                        </p:tav>
                                      </p:tavLst>
                                    </p:anim>
                                    <p:anim calcmode="lin" valueType="num">
                                      <p:cBhvr>
                                        <p:cTn dur="1000" fill="hold" id="62"/>
                                        <p:tgtEl>
                                          <p:spTgt spid="37"/>
                                        </p:tgtEl>
                                        <p:attrNameLst>
                                          <p:attrName>ppt_y</p:attrName>
                                        </p:attrNameLst>
                                      </p:cBhvr>
                                      <p:tavLst>
                                        <p:tav tm="0">
                                          <p:val>
                                            <p:strVal val="#ppt_y-.1"/>
                                          </p:val>
                                        </p:tav>
                                        <p:tav tm="100000">
                                          <p:val>
                                            <p:strVal val="#ppt_y"/>
                                          </p:val>
                                        </p:tav>
                                      </p:tavLst>
                                    </p:anim>
                                  </p:childTnLst>
                                </p:cTn>
                              </p:par>
                              <p:par>
                                <p:cTn fill="hold" grpId="0" id="63" nodeType="withEffect" presetClass="entr" presetID="47" presetSubtype="0">
                                  <p:stCondLst>
                                    <p:cond delay="600"/>
                                  </p:stCondLst>
                                  <p:childTnLst>
                                    <p:set>
                                      <p:cBhvr>
                                        <p:cTn dur="1" fill="hold" id="64">
                                          <p:stCondLst>
                                            <p:cond delay="0"/>
                                          </p:stCondLst>
                                        </p:cTn>
                                        <p:tgtEl>
                                          <p:spTgt spid="38"/>
                                        </p:tgtEl>
                                        <p:attrNameLst>
                                          <p:attrName>style.visibility</p:attrName>
                                        </p:attrNameLst>
                                      </p:cBhvr>
                                      <p:to>
                                        <p:strVal val="visible"/>
                                      </p:to>
                                    </p:set>
                                    <p:animEffect filter="fade" transition="in">
                                      <p:cBhvr>
                                        <p:cTn dur="1000" id="65"/>
                                        <p:tgtEl>
                                          <p:spTgt spid="38"/>
                                        </p:tgtEl>
                                      </p:cBhvr>
                                    </p:animEffect>
                                    <p:anim calcmode="lin" valueType="num">
                                      <p:cBhvr>
                                        <p:cTn dur="1000" fill="hold" id="66"/>
                                        <p:tgtEl>
                                          <p:spTgt spid="38"/>
                                        </p:tgtEl>
                                        <p:attrNameLst>
                                          <p:attrName>ppt_x</p:attrName>
                                        </p:attrNameLst>
                                      </p:cBhvr>
                                      <p:tavLst>
                                        <p:tav tm="0">
                                          <p:val>
                                            <p:strVal val="#ppt_x"/>
                                          </p:val>
                                        </p:tav>
                                        <p:tav tm="100000">
                                          <p:val>
                                            <p:strVal val="#ppt_x"/>
                                          </p:val>
                                        </p:tav>
                                      </p:tavLst>
                                    </p:anim>
                                    <p:anim calcmode="lin" valueType="num">
                                      <p:cBhvr>
                                        <p:cTn dur="1000" fill="hold" id="67"/>
                                        <p:tgtEl>
                                          <p:spTgt spid="38"/>
                                        </p:tgtEl>
                                        <p:attrNameLst>
                                          <p:attrName>ppt_y</p:attrName>
                                        </p:attrNameLst>
                                      </p:cBhvr>
                                      <p:tavLst>
                                        <p:tav tm="0">
                                          <p:val>
                                            <p:strVal val="#ppt_y-.1"/>
                                          </p:val>
                                        </p:tav>
                                        <p:tav tm="100000">
                                          <p:val>
                                            <p:strVal val="#ppt_y"/>
                                          </p:val>
                                        </p:tav>
                                      </p:tavLst>
                                    </p:anim>
                                  </p:childTnLst>
                                </p:cTn>
                              </p:par>
                              <p:par>
                                <p:cTn fill="hold" grpId="0" id="68" nodeType="withEffect" presetClass="entr" presetID="47" presetSubtype="0">
                                  <p:stCondLst>
                                    <p:cond delay="700"/>
                                  </p:stCondLst>
                                  <p:childTnLst>
                                    <p:set>
                                      <p:cBhvr>
                                        <p:cTn dur="1" fill="hold" id="69">
                                          <p:stCondLst>
                                            <p:cond delay="0"/>
                                          </p:stCondLst>
                                        </p:cTn>
                                        <p:tgtEl>
                                          <p:spTgt spid="39"/>
                                        </p:tgtEl>
                                        <p:attrNameLst>
                                          <p:attrName>style.visibility</p:attrName>
                                        </p:attrNameLst>
                                      </p:cBhvr>
                                      <p:to>
                                        <p:strVal val="visible"/>
                                      </p:to>
                                    </p:set>
                                    <p:animEffect filter="fade" transition="in">
                                      <p:cBhvr>
                                        <p:cTn dur="1000" id="70"/>
                                        <p:tgtEl>
                                          <p:spTgt spid="39"/>
                                        </p:tgtEl>
                                      </p:cBhvr>
                                    </p:animEffect>
                                    <p:anim calcmode="lin" valueType="num">
                                      <p:cBhvr>
                                        <p:cTn dur="1000" fill="hold" id="71"/>
                                        <p:tgtEl>
                                          <p:spTgt spid="39"/>
                                        </p:tgtEl>
                                        <p:attrNameLst>
                                          <p:attrName>ppt_x</p:attrName>
                                        </p:attrNameLst>
                                      </p:cBhvr>
                                      <p:tavLst>
                                        <p:tav tm="0">
                                          <p:val>
                                            <p:strVal val="#ppt_x"/>
                                          </p:val>
                                        </p:tav>
                                        <p:tav tm="100000">
                                          <p:val>
                                            <p:strVal val="#ppt_x"/>
                                          </p:val>
                                        </p:tav>
                                      </p:tavLst>
                                    </p:anim>
                                    <p:anim calcmode="lin" valueType="num">
                                      <p:cBhvr>
                                        <p:cTn dur="1000" fill="hold" id="72"/>
                                        <p:tgtEl>
                                          <p:spTgt spid="39"/>
                                        </p:tgtEl>
                                        <p:attrNameLst>
                                          <p:attrName>ppt_y</p:attrName>
                                        </p:attrNameLst>
                                      </p:cBhvr>
                                      <p:tavLst>
                                        <p:tav tm="0">
                                          <p:val>
                                            <p:strVal val="#ppt_y-.1"/>
                                          </p:val>
                                        </p:tav>
                                        <p:tav tm="100000">
                                          <p:val>
                                            <p:strVal val="#ppt_y"/>
                                          </p:val>
                                        </p:tav>
                                      </p:tavLst>
                                    </p:anim>
                                  </p:childTnLst>
                                </p:cTn>
                              </p:par>
                              <p:par>
                                <p:cTn fill="hold" grpId="0" id="73" nodeType="withEffect" presetClass="entr" presetID="47" presetSubtype="0">
                                  <p:stCondLst>
                                    <p:cond delay="800"/>
                                  </p:stCondLst>
                                  <p:childTnLst>
                                    <p:set>
                                      <p:cBhvr>
                                        <p:cTn dur="1" fill="hold" id="74">
                                          <p:stCondLst>
                                            <p:cond delay="0"/>
                                          </p:stCondLst>
                                        </p:cTn>
                                        <p:tgtEl>
                                          <p:spTgt spid="40"/>
                                        </p:tgtEl>
                                        <p:attrNameLst>
                                          <p:attrName>style.visibility</p:attrName>
                                        </p:attrNameLst>
                                      </p:cBhvr>
                                      <p:to>
                                        <p:strVal val="visible"/>
                                      </p:to>
                                    </p:set>
                                    <p:animEffect filter="fade" transition="in">
                                      <p:cBhvr>
                                        <p:cTn dur="1000" id="75"/>
                                        <p:tgtEl>
                                          <p:spTgt spid="40"/>
                                        </p:tgtEl>
                                      </p:cBhvr>
                                    </p:animEffect>
                                    <p:anim calcmode="lin" valueType="num">
                                      <p:cBhvr>
                                        <p:cTn dur="1000" fill="hold" id="76"/>
                                        <p:tgtEl>
                                          <p:spTgt spid="40"/>
                                        </p:tgtEl>
                                        <p:attrNameLst>
                                          <p:attrName>ppt_x</p:attrName>
                                        </p:attrNameLst>
                                      </p:cBhvr>
                                      <p:tavLst>
                                        <p:tav tm="0">
                                          <p:val>
                                            <p:strVal val="#ppt_x"/>
                                          </p:val>
                                        </p:tav>
                                        <p:tav tm="100000">
                                          <p:val>
                                            <p:strVal val="#ppt_x"/>
                                          </p:val>
                                        </p:tav>
                                      </p:tavLst>
                                    </p:anim>
                                    <p:anim calcmode="lin" valueType="num">
                                      <p:cBhvr>
                                        <p:cTn dur="1000" fill="hold" id="77"/>
                                        <p:tgtEl>
                                          <p:spTgt spid="40"/>
                                        </p:tgtEl>
                                        <p:attrNameLst>
                                          <p:attrName>ppt_y</p:attrName>
                                        </p:attrNameLst>
                                      </p:cBhvr>
                                      <p:tavLst>
                                        <p:tav tm="0">
                                          <p:val>
                                            <p:strVal val="#ppt_y-.1"/>
                                          </p:val>
                                        </p:tav>
                                        <p:tav tm="100000">
                                          <p:val>
                                            <p:strVal val="#ppt_y"/>
                                          </p:val>
                                        </p:tav>
                                      </p:tavLst>
                                    </p:anim>
                                  </p:childTnLst>
                                </p:cTn>
                              </p:par>
                              <p:par>
                                <p:cTn fill="hold" grpId="0" id="78" nodeType="withEffect" presetClass="entr" presetID="47" presetSubtype="0">
                                  <p:stCondLst>
                                    <p:cond delay="900"/>
                                  </p:stCondLst>
                                  <p:childTnLst>
                                    <p:set>
                                      <p:cBhvr>
                                        <p:cTn dur="1" fill="hold" id="79">
                                          <p:stCondLst>
                                            <p:cond delay="0"/>
                                          </p:stCondLst>
                                        </p:cTn>
                                        <p:tgtEl>
                                          <p:spTgt spid="41"/>
                                        </p:tgtEl>
                                        <p:attrNameLst>
                                          <p:attrName>style.visibility</p:attrName>
                                        </p:attrNameLst>
                                      </p:cBhvr>
                                      <p:to>
                                        <p:strVal val="visible"/>
                                      </p:to>
                                    </p:set>
                                    <p:animEffect filter="fade" transition="in">
                                      <p:cBhvr>
                                        <p:cTn dur="1000" id="80"/>
                                        <p:tgtEl>
                                          <p:spTgt spid="41"/>
                                        </p:tgtEl>
                                      </p:cBhvr>
                                    </p:animEffect>
                                    <p:anim calcmode="lin" valueType="num">
                                      <p:cBhvr>
                                        <p:cTn dur="1000" fill="hold" id="81"/>
                                        <p:tgtEl>
                                          <p:spTgt spid="41"/>
                                        </p:tgtEl>
                                        <p:attrNameLst>
                                          <p:attrName>ppt_x</p:attrName>
                                        </p:attrNameLst>
                                      </p:cBhvr>
                                      <p:tavLst>
                                        <p:tav tm="0">
                                          <p:val>
                                            <p:strVal val="#ppt_x"/>
                                          </p:val>
                                        </p:tav>
                                        <p:tav tm="100000">
                                          <p:val>
                                            <p:strVal val="#ppt_x"/>
                                          </p:val>
                                        </p:tav>
                                      </p:tavLst>
                                    </p:anim>
                                    <p:anim calcmode="lin" valueType="num">
                                      <p:cBhvr>
                                        <p:cTn dur="1000" fill="hold" id="82"/>
                                        <p:tgtEl>
                                          <p:spTgt spid="41"/>
                                        </p:tgtEl>
                                        <p:attrNameLst>
                                          <p:attrName>ppt_y</p:attrName>
                                        </p:attrNameLst>
                                      </p:cBhvr>
                                      <p:tavLst>
                                        <p:tav tm="0">
                                          <p:val>
                                            <p:strVal val="#ppt_y-.1"/>
                                          </p:val>
                                        </p:tav>
                                        <p:tav tm="100000">
                                          <p:val>
                                            <p:strVal val="#ppt_y"/>
                                          </p:val>
                                        </p:tav>
                                      </p:tavLst>
                                    </p:anim>
                                  </p:childTnLst>
                                </p:cTn>
                              </p:par>
                              <p:par>
                                <p:cTn fill="hold" grpId="0" id="83" nodeType="withEffect" presetClass="entr" presetID="47" presetSubtype="0">
                                  <p:stCondLst>
                                    <p:cond delay="0"/>
                                  </p:stCondLst>
                                  <p:childTnLst>
                                    <p:set>
                                      <p:cBhvr>
                                        <p:cTn dur="1" fill="hold" id="84">
                                          <p:stCondLst>
                                            <p:cond delay="0"/>
                                          </p:stCondLst>
                                        </p:cTn>
                                        <p:tgtEl>
                                          <p:spTgt spid="42"/>
                                        </p:tgtEl>
                                        <p:attrNameLst>
                                          <p:attrName>style.visibility</p:attrName>
                                        </p:attrNameLst>
                                      </p:cBhvr>
                                      <p:to>
                                        <p:strVal val="visible"/>
                                      </p:to>
                                    </p:set>
                                    <p:animEffect filter="fade" transition="in">
                                      <p:cBhvr>
                                        <p:cTn dur="1000" id="85"/>
                                        <p:tgtEl>
                                          <p:spTgt spid="42"/>
                                        </p:tgtEl>
                                      </p:cBhvr>
                                    </p:animEffect>
                                    <p:anim calcmode="lin" valueType="num">
                                      <p:cBhvr>
                                        <p:cTn dur="1000" fill="hold" id="86"/>
                                        <p:tgtEl>
                                          <p:spTgt spid="42"/>
                                        </p:tgtEl>
                                        <p:attrNameLst>
                                          <p:attrName>ppt_x</p:attrName>
                                        </p:attrNameLst>
                                      </p:cBhvr>
                                      <p:tavLst>
                                        <p:tav tm="0">
                                          <p:val>
                                            <p:strVal val="#ppt_x"/>
                                          </p:val>
                                        </p:tav>
                                        <p:tav tm="100000">
                                          <p:val>
                                            <p:strVal val="#ppt_x"/>
                                          </p:val>
                                        </p:tav>
                                      </p:tavLst>
                                    </p:anim>
                                    <p:anim calcmode="lin" valueType="num">
                                      <p:cBhvr>
                                        <p:cTn dur="1000" fill="hold" id="87"/>
                                        <p:tgtEl>
                                          <p:spTgt spid="42"/>
                                        </p:tgtEl>
                                        <p:attrNameLst>
                                          <p:attrName>ppt_y</p:attrName>
                                        </p:attrNameLst>
                                      </p:cBhvr>
                                      <p:tavLst>
                                        <p:tav tm="0">
                                          <p:val>
                                            <p:strVal val="#ppt_y-.1"/>
                                          </p:val>
                                        </p:tav>
                                        <p:tav tm="100000">
                                          <p:val>
                                            <p:strVal val="#ppt_y"/>
                                          </p:val>
                                        </p:tav>
                                      </p:tavLst>
                                    </p:anim>
                                  </p:childTnLst>
                                </p:cTn>
                              </p:par>
                              <p:par>
                                <p:cTn fill="hold" grpId="0" id="88" nodeType="withEffect" presetClass="entr" presetID="47" presetSubtype="0">
                                  <p:stCondLst>
                                    <p:cond delay="100"/>
                                  </p:stCondLst>
                                  <p:childTnLst>
                                    <p:set>
                                      <p:cBhvr>
                                        <p:cTn dur="1" fill="hold" id="89">
                                          <p:stCondLst>
                                            <p:cond delay="0"/>
                                          </p:stCondLst>
                                        </p:cTn>
                                        <p:tgtEl>
                                          <p:spTgt spid="43"/>
                                        </p:tgtEl>
                                        <p:attrNameLst>
                                          <p:attrName>style.visibility</p:attrName>
                                        </p:attrNameLst>
                                      </p:cBhvr>
                                      <p:to>
                                        <p:strVal val="visible"/>
                                      </p:to>
                                    </p:set>
                                    <p:animEffect filter="fade" transition="in">
                                      <p:cBhvr>
                                        <p:cTn dur="1000" id="90"/>
                                        <p:tgtEl>
                                          <p:spTgt spid="43"/>
                                        </p:tgtEl>
                                      </p:cBhvr>
                                    </p:animEffect>
                                    <p:anim calcmode="lin" valueType="num">
                                      <p:cBhvr>
                                        <p:cTn dur="1000" fill="hold" id="91"/>
                                        <p:tgtEl>
                                          <p:spTgt spid="43"/>
                                        </p:tgtEl>
                                        <p:attrNameLst>
                                          <p:attrName>ppt_x</p:attrName>
                                        </p:attrNameLst>
                                      </p:cBhvr>
                                      <p:tavLst>
                                        <p:tav tm="0">
                                          <p:val>
                                            <p:strVal val="#ppt_x"/>
                                          </p:val>
                                        </p:tav>
                                        <p:tav tm="100000">
                                          <p:val>
                                            <p:strVal val="#ppt_x"/>
                                          </p:val>
                                        </p:tav>
                                      </p:tavLst>
                                    </p:anim>
                                    <p:anim calcmode="lin" valueType="num">
                                      <p:cBhvr>
                                        <p:cTn dur="1000" fill="hold" id="92"/>
                                        <p:tgtEl>
                                          <p:spTgt spid="43"/>
                                        </p:tgtEl>
                                        <p:attrNameLst>
                                          <p:attrName>ppt_y</p:attrName>
                                        </p:attrNameLst>
                                      </p:cBhvr>
                                      <p:tavLst>
                                        <p:tav tm="0">
                                          <p:val>
                                            <p:strVal val="#ppt_y-.1"/>
                                          </p:val>
                                        </p:tav>
                                        <p:tav tm="100000">
                                          <p:val>
                                            <p:strVal val="#ppt_y"/>
                                          </p:val>
                                        </p:tav>
                                      </p:tavLst>
                                    </p:anim>
                                  </p:childTnLst>
                                </p:cTn>
                              </p:par>
                              <p:par>
                                <p:cTn fill="hold" grpId="0" id="93" nodeType="withEffect" presetClass="entr" presetID="47" presetSubtype="0">
                                  <p:stCondLst>
                                    <p:cond delay="200"/>
                                  </p:stCondLst>
                                  <p:childTnLst>
                                    <p:set>
                                      <p:cBhvr>
                                        <p:cTn dur="1" fill="hold" id="94">
                                          <p:stCondLst>
                                            <p:cond delay="0"/>
                                          </p:stCondLst>
                                        </p:cTn>
                                        <p:tgtEl>
                                          <p:spTgt spid="44"/>
                                        </p:tgtEl>
                                        <p:attrNameLst>
                                          <p:attrName>style.visibility</p:attrName>
                                        </p:attrNameLst>
                                      </p:cBhvr>
                                      <p:to>
                                        <p:strVal val="visible"/>
                                      </p:to>
                                    </p:set>
                                    <p:animEffect filter="fade" transition="in">
                                      <p:cBhvr>
                                        <p:cTn dur="1000" id="95"/>
                                        <p:tgtEl>
                                          <p:spTgt spid="44"/>
                                        </p:tgtEl>
                                      </p:cBhvr>
                                    </p:animEffect>
                                    <p:anim calcmode="lin" valueType="num">
                                      <p:cBhvr>
                                        <p:cTn dur="1000" fill="hold" id="96"/>
                                        <p:tgtEl>
                                          <p:spTgt spid="44"/>
                                        </p:tgtEl>
                                        <p:attrNameLst>
                                          <p:attrName>ppt_x</p:attrName>
                                        </p:attrNameLst>
                                      </p:cBhvr>
                                      <p:tavLst>
                                        <p:tav tm="0">
                                          <p:val>
                                            <p:strVal val="#ppt_x"/>
                                          </p:val>
                                        </p:tav>
                                        <p:tav tm="100000">
                                          <p:val>
                                            <p:strVal val="#ppt_x"/>
                                          </p:val>
                                        </p:tav>
                                      </p:tavLst>
                                    </p:anim>
                                    <p:anim calcmode="lin" valueType="num">
                                      <p:cBhvr>
                                        <p:cTn dur="1000" fill="hold" id="97"/>
                                        <p:tgtEl>
                                          <p:spTgt spid="44"/>
                                        </p:tgtEl>
                                        <p:attrNameLst>
                                          <p:attrName>ppt_y</p:attrName>
                                        </p:attrNameLst>
                                      </p:cBhvr>
                                      <p:tavLst>
                                        <p:tav tm="0">
                                          <p:val>
                                            <p:strVal val="#ppt_y-.1"/>
                                          </p:val>
                                        </p:tav>
                                        <p:tav tm="100000">
                                          <p:val>
                                            <p:strVal val="#ppt_y"/>
                                          </p:val>
                                        </p:tav>
                                      </p:tavLst>
                                    </p:anim>
                                  </p:childTnLst>
                                </p:cTn>
                              </p:par>
                              <p:par>
                                <p:cTn fill="hold" grpId="0" id="98" nodeType="withEffect" presetClass="entr" presetID="47" presetSubtype="0">
                                  <p:stCondLst>
                                    <p:cond delay="300"/>
                                  </p:stCondLst>
                                  <p:childTnLst>
                                    <p:set>
                                      <p:cBhvr>
                                        <p:cTn dur="1" fill="hold" id="99">
                                          <p:stCondLst>
                                            <p:cond delay="0"/>
                                          </p:stCondLst>
                                        </p:cTn>
                                        <p:tgtEl>
                                          <p:spTgt spid="45"/>
                                        </p:tgtEl>
                                        <p:attrNameLst>
                                          <p:attrName>style.visibility</p:attrName>
                                        </p:attrNameLst>
                                      </p:cBhvr>
                                      <p:to>
                                        <p:strVal val="visible"/>
                                      </p:to>
                                    </p:set>
                                    <p:animEffect filter="fade" transition="in">
                                      <p:cBhvr>
                                        <p:cTn dur="1000" id="100"/>
                                        <p:tgtEl>
                                          <p:spTgt spid="45"/>
                                        </p:tgtEl>
                                      </p:cBhvr>
                                    </p:animEffect>
                                    <p:anim calcmode="lin" valueType="num">
                                      <p:cBhvr>
                                        <p:cTn dur="1000" fill="hold" id="101"/>
                                        <p:tgtEl>
                                          <p:spTgt spid="45"/>
                                        </p:tgtEl>
                                        <p:attrNameLst>
                                          <p:attrName>ppt_x</p:attrName>
                                        </p:attrNameLst>
                                      </p:cBhvr>
                                      <p:tavLst>
                                        <p:tav tm="0">
                                          <p:val>
                                            <p:strVal val="#ppt_x"/>
                                          </p:val>
                                        </p:tav>
                                        <p:tav tm="100000">
                                          <p:val>
                                            <p:strVal val="#ppt_x"/>
                                          </p:val>
                                        </p:tav>
                                      </p:tavLst>
                                    </p:anim>
                                    <p:anim calcmode="lin" valueType="num">
                                      <p:cBhvr>
                                        <p:cTn dur="1000" fill="hold" id="102"/>
                                        <p:tgtEl>
                                          <p:spTgt spid="45"/>
                                        </p:tgtEl>
                                        <p:attrNameLst>
                                          <p:attrName>ppt_y</p:attrName>
                                        </p:attrNameLst>
                                      </p:cBhvr>
                                      <p:tavLst>
                                        <p:tav tm="0">
                                          <p:val>
                                            <p:strVal val="#ppt_y-.1"/>
                                          </p:val>
                                        </p:tav>
                                        <p:tav tm="100000">
                                          <p:val>
                                            <p:strVal val="#ppt_y"/>
                                          </p:val>
                                        </p:tav>
                                      </p:tavLst>
                                    </p:anim>
                                  </p:childTnLst>
                                </p:cTn>
                              </p:par>
                              <p:par>
                                <p:cTn fill="hold" grpId="0" id="103" nodeType="withEffect" presetClass="entr" presetID="47" presetSubtype="0">
                                  <p:stCondLst>
                                    <p:cond delay="400"/>
                                  </p:stCondLst>
                                  <p:childTnLst>
                                    <p:set>
                                      <p:cBhvr>
                                        <p:cTn dur="1" fill="hold" id="104">
                                          <p:stCondLst>
                                            <p:cond delay="0"/>
                                          </p:stCondLst>
                                        </p:cTn>
                                        <p:tgtEl>
                                          <p:spTgt spid="46"/>
                                        </p:tgtEl>
                                        <p:attrNameLst>
                                          <p:attrName>style.visibility</p:attrName>
                                        </p:attrNameLst>
                                      </p:cBhvr>
                                      <p:to>
                                        <p:strVal val="visible"/>
                                      </p:to>
                                    </p:set>
                                    <p:animEffect filter="fade" transition="in">
                                      <p:cBhvr>
                                        <p:cTn dur="1000" id="105"/>
                                        <p:tgtEl>
                                          <p:spTgt spid="46"/>
                                        </p:tgtEl>
                                      </p:cBhvr>
                                    </p:animEffect>
                                    <p:anim calcmode="lin" valueType="num">
                                      <p:cBhvr>
                                        <p:cTn dur="1000" fill="hold" id="106"/>
                                        <p:tgtEl>
                                          <p:spTgt spid="46"/>
                                        </p:tgtEl>
                                        <p:attrNameLst>
                                          <p:attrName>ppt_x</p:attrName>
                                        </p:attrNameLst>
                                      </p:cBhvr>
                                      <p:tavLst>
                                        <p:tav tm="0">
                                          <p:val>
                                            <p:strVal val="#ppt_x"/>
                                          </p:val>
                                        </p:tav>
                                        <p:tav tm="100000">
                                          <p:val>
                                            <p:strVal val="#ppt_x"/>
                                          </p:val>
                                        </p:tav>
                                      </p:tavLst>
                                    </p:anim>
                                    <p:anim calcmode="lin" valueType="num">
                                      <p:cBhvr>
                                        <p:cTn dur="1000" fill="hold" id="107"/>
                                        <p:tgtEl>
                                          <p:spTgt spid="46"/>
                                        </p:tgtEl>
                                        <p:attrNameLst>
                                          <p:attrName>ppt_y</p:attrName>
                                        </p:attrNameLst>
                                      </p:cBhvr>
                                      <p:tavLst>
                                        <p:tav tm="0">
                                          <p:val>
                                            <p:strVal val="#ppt_y-.1"/>
                                          </p:val>
                                        </p:tav>
                                        <p:tav tm="100000">
                                          <p:val>
                                            <p:strVal val="#ppt_y"/>
                                          </p:val>
                                        </p:tav>
                                      </p:tavLst>
                                    </p:anim>
                                  </p:childTnLst>
                                </p:cTn>
                              </p:par>
                              <p:par>
                                <p:cTn fill="hold" grpId="0" id="108" nodeType="withEffect" presetClass="entr" presetID="47" presetSubtype="0">
                                  <p:stCondLst>
                                    <p:cond delay="500"/>
                                  </p:stCondLst>
                                  <p:childTnLst>
                                    <p:set>
                                      <p:cBhvr>
                                        <p:cTn dur="1" fill="hold" id="109">
                                          <p:stCondLst>
                                            <p:cond delay="0"/>
                                          </p:stCondLst>
                                        </p:cTn>
                                        <p:tgtEl>
                                          <p:spTgt spid="47"/>
                                        </p:tgtEl>
                                        <p:attrNameLst>
                                          <p:attrName>style.visibility</p:attrName>
                                        </p:attrNameLst>
                                      </p:cBhvr>
                                      <p:to>
                                        <p:strVal val="visible"/>
                                      </p:to>
                                    </p:set>
                                    <p:animEffect filter="fade" transition="in">
                                      <p:cBhvr>
                                        <p:cTn dur="1000" id="110"/>
                                        <p:tgtEl>
                                          <p:spTgt spid="47"/>
                                        </p:tgtEl>
                                      </p:cBhvr>
                                    </p:animEffect>
                                    <p:anim calcmode="lin" valueType="num">
                                      <p:cBhvr>
                                        <p:cTn dur="1000" fill="hold" id="111"/>
                                        <p:tgtEl>
                                          <p:spTgt spid="47"/>
                                        </p:tgtEl>
                                        <p:attrNameLst>
                                          <p:attrName>ppt_x</p:attrName>
                                        </p:attrNameLst>
                                      </p:cBhvr>
                                      <p:tavLst>
                                        <p:tav tm="0">
                                          <p:val>
                                            <p:strVal val="#ppt_x"/>
                                          </p:val>
                                        </p:tav>
                                        <p:tav tm="100000">
                                          <p:val>
                                            <p:strVal val="#ppt_x"/>
                                          </p:val>
                                        </p:tav>
                                      </p:tavLst>
                                    </p:anim>
                                    <p:anim calcmode="lin" valueType="num">
                                      <p:cBhvr>
                                        <p:cTn dur="1000" fill="hold" id="112"/>
                                        <p:tgtEl>
                                          <p:spTgt spid="47"/>
                                        </p:tgtEl>
                                        <p:attrNameLst>
                                          <p:attrName>ppt_y</p:attrName>
                                        </p:attrNameLst>
                                      </p:cBhvr>
                                      <p:tavLst>
                                        <p:tav tm="0">
                                          <p:val>
                                            <p:strVal val="#ppt_y-.1"/>
                                          </p:val>
                                        </p:tav>
                                        <p:tav tm="100000">
                                          <p:val>
                                            <p:strVal val="#ppt_y"/>
                                          </p:val>
                                        </p:tav>
                                      </p:tavLst>
                                    </p:anim>
                                  </p:childTnLst>
                                </p:cTn>
                              </p:par>
                              <p:par>
                                <p:cTn fill="hold" grpId="0" id="113" nodeType="withEffect" presetClass="entr" presetID="47" presetSubtype="0">
                                  <p:stCondLst>
                                    <p:cond delay="600"/>
                                  </p:stCondLst>
                                  <p:childTnLst>
                                    <p:set>
                                      <p:cBhvr>
                                        <p:cTn dur="1" fill="hold" id="114">
                                          <p:stCondLst>
                                            <p:cond delay="0"/>
                                          </p:stCondLst>
                                        </p:cTn>
                                        <p:tgtEl>
                                          <p:spTgt spid="48"/>
                                        </p:tgtEl>
                                        <p:attrNameLst>
                                          <p:attrName>style.visibility</p:attrName>
                                        </p:attrNameLst>
                                      </p:cBhvr>
                                      <p:to>
                                        <p:strVal val="visible"/>
                                      </p:to>
                                    </p:set>
                                    <p:animEffect filter="fade" transition="in">
                                      <p:cBhvr>
                                        <p:cTn dur="1000" id="115"/>
                                        <p:tgtEl>
                                          <p:spTgt spid="48"/>
                                        </p:tgtEl>
                                      </p:cBhvr>
                                    </p:animEffect>
                                    <p:anim calcmode="lin" valueType="num">
                                      <p:cBhvr>
                                        <p:cTn dur="1000" fill="hold" id="116"/>
                                        <p:tgtEl>
                                          <p:spTgt spid="48"/>
                                        </p:tgtEl>
                                        <p:attrNameLst>
                                          <p:attrName>ppt_x</p:attrName>
                                        </p:attrNameLst>
                                      </p:cBhvr>
                                      <p:tavLst>
                                        <p:tav tm="0">
                                          <p:val>
                                            <p:strVal val="#ppt_x"/>
                                          </p:val>
                                        </p:tav>
                                        <p:tav tm="100000">
                                          <p:val>
                                            <p:strVal val="#ppt_x"/>
                                          </p:val>
                                        </p:tav>
                                      </p:tavLst>
                                    </p:anim>
                                    <p:anim calcmode="lin" valueType="num">
                                      <p:cBhvr>
                                        <p:cTn dur="1000" fill="hold" id="117"/>
                                        <p:tgtEl>
                                          <p:spTgt spid="48"/>
                                        </p:tgtEl>
                                        <p:attrNameLst>
                                          <p:attrName>ppt_y</p:attrName>
                                        </p:attrNameLst>
                                      </p:cBhvr>
                                      <p:tavLst>
                                        <p:tav tm="0">
                                          <p:val>
                                            <p:strVal val="#ppt_y-.1"/>
                                          </p:val>
                                        </p:tav>
                                        <p:tav tm="100000">
                                          <p:val>
                                            <p:strVal val="#ppt_y"/>
                                          </p:val>
                                        </p:tav>
                                      </p:tavLst>
                                    </p:anim>
                                  </p:childTnLst>
                                </p:cTn>
                              </p:par>
                              <p:par>
                                <p:cTn fill="hold" grpId="0" id="118" nodeType="withEffect" presetClass="entr" presetID="47" presetSubtype="0">
                                  <p:stCondLst>
                                    <p:cond delay="700"/>
                                  </p:stCondLst>
                                  <p:childTnLst>
                                    <p:set>
                                      <p:cBhvr>
                                        <p:cTn dur="1" fill="hold" id="119">
                                          <p:stCondLst>
                                            <p:cond delay="0"/>
                                          </p:stCondLst>
                                        </p:cTn>
                                        <p:tgtEl>
                                          <p:spTgt spid="49"/>
                                        </p:tgtEl>
                                        <p:attrNameLst>
                                          <p:attrName>style.visibility</p:attrName>
                                        </p:attrNameLst>
                                      </p:cBhvr>
                                      <p:to>
                                        <p:strVal val="visible"/>
                                      </p:to>
                                    </p:set>
                                    <p:animEffect filter="fade" transition="in">
                                      <p:cBhvr>
                                        <p:cTn dur="1000" id="120"/>
                                        <p:tgtEl>
                                          <p:spTgt spid="49"/>
                                        </p:tgtEl>
                                      </p:cBhvr>
                                    </p:animEffect>
                                    <p:anim calcmode="lin" valueType="num">
                                      <p:cBhvr>
                                        <p:cTn dur="1000" fill="hold" id="121"/>
                                        <p:tgtEl>
                                          <p:spTgt spid="49"/>
                                        </p:tgtEl>
                                        <p:attrNameLst>
                                          <p:attrName>ppt_x</p:attrName>
                                        </p:attrNameLst>
                                      </p:cBhvr>
                                      <p:tavLst>
                                        <p:tav tm="0">
                                          <p:val>
                                            <p:strVal val="#ppt_x"/>
                                          </p:val>
                                        </p:tav>
                                        <p:tav tm="100000">
                                          <p:val>
                                            <p:strVal val="#ppt_x"/>
                                          </p:val>
                                        </p:tav>
                                      </p:tavLst>
                                    </p:anim>
                                    <p:anim calcmode="lin" valueType="num">
                                      <p:cBhvr>
                                        <p:cTn dur="1000" fill="hold" id="122"/>
                                        <p:tgtEl>
                                          <p:spTgt spid="49"/>
                                        </p:tgtEl>
                                        <p:attrNameLst>
                                          <p:attrName>ppt_y</p:attrName>
                                        </p:attrNameLst>
                                      </p:cBhvr>
                                      <p:tavLst>
                                        <p:tav tm="0">
                                          <p:val>
                                            <p:strVal val="#ppt_y-.1"/>
                                          </p:val>
                                        </p:tav>
                                        <p:tav tm="100000">
                                          <p:val>
                                            <p:strVal val="#ppt_y"/>
                                          </p:val>
                                        </p:tav>
                                      </p:tavLst>
                                    </p:anim>
                                  </p:childTnLst>
                                </p:cTn>
                              </p:par>
                              <p:par>
                                <p:cTn fill="hold" grpId="0" id="123" nodeType="withEffect" presetClass="entr" presetID="47" presetSubtype="0">
                                  <p:stCondLst>
                                    <p:cond delay="800"/>
                                  </p:stCondLst>
                                  <p:childTnLst>
                                    <p:set>
                                      <p:cBhvr>
                                        <p:cTn dur="1" fill="hold" id="124">
                                          <p:stCondLst>
                                            <p:cond delay="0"/>
                                          </p:stCondLst>
                                        </p:cTn>
                                        <p:tgtEl>
                                          <p:spTgt spid="50"/>
                                        </p:tgtEl>
                                        <p:attrNameLst>
                                          <p:attrName>style.visibility</p:attrName>
                                        </p:attrNameLst>
                                      </p:cBhvr>
                                      <p:to>
                                        <p:strVal val="visible"/>
                                      </p:to>
                                    </p:set>
                                    <p:animEffect filter="fade" transition="in">
                                      <p:cBhvr>
                                        <p:cTn dur="1000" id="125"/>
                                        <p:tgtEl>
                                          <p:spTgt spid="50"/>
                                        </p:tgtEl>
                                      </p:cBhvr>
                                    </p:animEffect>
                                    <p:anim calcmode="lin" valueType="num">
                                      <p:cBhvr>
                                        <p:cTn dur="1000" fill="hold" id="126"/>
                                        <p:tgtEl>
                                          <p:spTgt spid="50"/>
                                        </p:tgtEl>
                                        <p:attrNameLst>
                                          <p:attrName>ppt_x</p:attrName>
                                        </p:attrNameLst>
                                      </p:cBhvr>
                                      <p:tavLst>
                                        <p:tav tm="0">
                                          <p:val>
                                            <p:strVal val="#ppt_x"/>
                                          </p:val>
                                        </p:tav>
                                        <p:tav tm="100000">
                                          <p:val>
                                            <p:strVal val="#ppt_x"/>
                                          </p:val>
                                        </p:tav>
                                      </p:tavLst>
                                    </p:anim>
                                    <p:anim calcmode="lin" valueType="num">
                                      <p:cBhvr>
                                        <p:cTn dur="1000" fill="hold" id="127"/>
                                        <p:tgtEl>
                                          <p:spTgt spid="50"/>
                                        </p:tgtEl>
                                        <p:attrNameLst>
                                          <p:attrName>ppt_y</p:attrName>
                                        </p:attrNameLst>
                                      </p:cBhvr>
                                      <p:tavLst>
                                        <p:tav tm="0">
                                          <p:val>
                                            <p:strVal val="#ppt_y-.1"/>
                                          </p:val>
                                        </p:tav>
                                        <p:tav tm="100000">
                                          <p:val>
                                            <p:strVal val="#ppt_y"/>
                                          </p:val>
                                        </p:tav>
                                      </p:tavLst>
                                    </p:anim>
                                  </p:childTnLst>
                                </p:cTn>
                              </p:par>
                              <p:par>
                                <p:cTn fill="hold" grpId="0" id="128" nodeType="withEffect" presetClass="entr" presetID="47" presetSubtype="0">
                                  <p:stCondLst>
                                    <p:cond delay="900"/>
                                  </p:stCondLst>
                                  <p:childTnLst>
                                    <p:set>
                                      <p:cBhvr>
                                        <p:cTn dur="1" fill="hold" id="129">
                                          <p:stCondLst>
                                            <p:cond delay="0"/>
                                          </p:stCondLst>
                                        </p:cTn>
                                        <p:tgtEl>
                                          <p:spTgt spid="51"/>
                                        </p:tgtEl>
                                        <p:attrNameLst>
                                          <p:attrName>style.visibility</p:attrName>
                                        </p:attrNameLst>
                                      </p:cBhvr>
                                      <p:to>
                                        <p:strVal val="visible"/>
                                      </p:to>
                                    </p:set>
                                    <p:animEffect filter="fade" transition="in">
                                      <p:cBhvr>
                                        <p:cTn dur="1000" id="130"/>
                                        <p:tgtEl>
                                          <p:spTgt spid="51"/>
                                        </p:tgtEl>
                                      </p:cBhvr>
                                    </p:animEffect>
                                    <p:anim calcmode="lin" valueType="num">
                                      <p:cBhvr>
                                        <p:cTn dur="1000" fill="hold" id="131"/>
                                        <p:tgtEl>
                                          <p:spTgt spid="51"/>
                                        </p:tgtEl>
                                        <p:attrNameLst>
                                          <p:attrName>ppt_x</p:attrName>
                                        </p:attrNameLst>
                                      </p:cBhvr>
                                      <p:tavLst>
                                        <p:tav tm="0">
                                          <p:val>
                                            <p:strVal val="#ppt_x"/>
                                          </p:val>
                                        </p:tav>
                                        <p:tav tm="100000">
                                          <p:val>
                                            <p:strVal val="#ppt_x"/>
                                          </p:val>
                                        </p:tav>
                                      </p:tavLst>
                                    </p:anim>
                                    <p:anim calcmode="lin" valueType="num">
                                      <p:cBhvr>
                                        <p:cTn dur="1000" fill="hold" id="132"/>
                                        <p:tgtEl>
                                          <p:spTgt spid="51"/>
                                        </p:tgtEl>
                                        <p:attrNameLst>
                                          <p:attrName>ppt_y</p:attrName>
                                        </p:attrNameLst>
                                      </p:cBhvr>
                                      <p:tavLst>
                                        <p:tav tm="0">
                                          <p:val>
                                            <p:strVal val="#ppt_y-.1"/>
                                          </p:val>
                                        </p:tav>
                                        <p:tav tm="100000">
                                          <p:val>
                                            <p:strVal val="#ppt_y"/>
                                          </p:val>
                                        </p:tav>
                                      </p:tavLst>
                                    </p:anim>
                                  </p:childTnLst>
                                </p:cTn>
                              </p:par>
                            </p:childTnLst>
                          </p:cTn>
                        </p:par>
                        <p:par>
                          <p:cTn fill="hold" id="133" nodeType="afterGroup">
                            <p:stCondLst>
                              <p:cond delay="4700"/>
                            </p:stCondLst>
                            <p:childTnLst>
                              <p:par>
                                <p:cTn decel="100000" fill="hold" grpId="0" id="134" nodeType="afterEffect" presetClass="entr" presetID="2" presetSubtype="4">
                                  <p:stCondLst>
                                    <p:cond delay="0"/>
                                  </p:stCondLst>
                                  <p:childTnLst>
                                    <p:set>
                                      <p:cBhvr>
                                        <p:cTn dur="1" fill="hold" id="135">
                                          <p:stCondLst>
                                            <p:cond delay="0"/>
                                          </p:stCondLst>
                                        </p:cTn>
                                        <p:tgtEl>
                                          <p:spTgt spid="80"/>
                                        </p:tgtEl>
                                        <p:attrNameLst>
                                          <p:attrName>style.visibility</p:attrName>
                                        </p:attrNameLst>
                                      </p:cBhvr>
                                      <p:to>
                                        <p:strVal val="visible"/>
                                      </p:to>
                                    </p:set>
                                    <p:anim calcmode="lin" valueType="num">
                                      <p:cBhvr additive="base">
                                        <p:cTn dur="500" fill="hold" id="136"/>
                                        <p:tgtEl>
                                          <p:spTgt spid="80"/>
                                        </p:tgtEl>
                                        <p:attrNameLst>
                                          <p:attrName>ppt_x</p:attrName>
                                        </p:attrNameLst>
                                      </p:cBhvr>
                                      <p:tavLst>
                                        <p:tav tm="0">
                                          <p:val>
                                            <p:strVal val="#ppt_x"/>
                                          </p:val>
                                        </p:tav>
                                        <p:tav tm="100000">
                                          <p:val>
                                            <p:strVal val="#ppt_x"/>
                                          </p:val>
                                        </p:tav>
                                      </p:tavLst>
                                    </p:anim>
                                    <p:anim calcmode="lin" valueType="num">
                                      <p:cBhvr additive="base">
                                        <p:cTn dur="500" fill="hold" id="137"/>
                                        <p:tgtEl>
                                          <p:spTgt spid="80"/>
                                        </p:tgtEl>
                                        <p:attrNameLst>
                                          <p:attrName>ppt_y</p:attrName>
                                        </p:attrNameLst>
                                      </p:cBhvr>
                                      <p:tavLst>
                                        <p:tav tm="0">
                                          <p:val>
                                            <p:strVal val="1+#ppt_h/2"/>
                                          </p:val>
                                        </p:tav>
                                        <p:tav tm="100000">
                                          <p:val>
                                            <p:strVal val="#ppt_y"/>
                                          </p:val>
                                        </p:tav>
                                      </p:tavLst>
                                    </p:anim>
                                  </p:childTnLst>
                                </p:cTn>
                              </p:par>
                              <p:par>
                                <p:cTn decel="100000" fill="hold" grpId="0" id="138" nodeType="withEffect" presetClass="entr" presetID="2" presetSubtype="4">
                                  <p:stCondLst>
                                    <p:cond delay="0"/>
                                  </p:stCondLst>
                                  <p:childTnLst>
                                    <p:set>
                                      <p:cBhvr>
                                        <p:cTn dur="1" fill="hold" id="139">
                                          <p:stCondLst>
                                            <p:cond delay="0"/>
                                          </p:stCondLst>
                                        </p:cTn>
                                        <p:tgtEl>
                                          <p:spTgt spid="81"/>
                                        </p:tgtEl>
                                        <p:attrNameLst>
                                          <p:attrName>style.visibility</p:attrName>
                                        </p:attrNameLst>
                                      </p:cBhvr>
                                      <p:to>
                                        <p:strVal val="visible"/>
                                      </p:to>
                                    </p:set>
                                    <p:anim calcmode="lin" valueType="num">
                                      <p:cBhvr additive="base">
                                        <p:cTn dur="500" fill="hold" id="140"/>
                                        <p:tgtEl>
                                          <p:spTgt spid="81"/>
                                        </p:tgtEl>
                                        <p:attrNameLst>
                                          <p:attrName>ppt_x</p:attrName>
                                        </p:attrNameLst>
                                      </p:cBhvr>
                                      <p:tavLst>
                                        <p:tav tm="0">
                                          <p:val>
                                            <p:strVal val="#ppt_x"/>
                                          </p:val>
                                        </p:tav>
                                        <p:tav tm="100000">
                                          <p:val>
                                            <p:strVal val="#ppt_x"/>
                                          </p:val>
                                        </p:tav>
                                      </p:tavLst>
                                    </p:anim>
                                    <p:anim calcmode="lin" valueType="num">
                                      <p:cBhvr additive="base">
                                        <p:cTn dur="500" fill="hold" id="141"/>
                                        <p:tgtEl>
                                          <p:spTgt spid="81"/>
                                        </p:tgtEl>
                                        <p:attrNameLst>
                                          <p:attrName>ppt_y</p:attrName>
                                        </p:attrNameLst>
                                      </p:cBhvr>
                                      <p:tavLst>
                                        <p:tav tm="0">
                                          <p:val>
                                            <p:strVal val="1+#ppt_h/2"/>
                                          </p:val>
                                        </p:tav>
                                        <p:tav tm="100000">
                                          <p:val>
                                            <p:strVal val="#ppt_y"/>
                                          </p:val>
                                        </p:tav>
                                      </p:tavLst>
                                    </p:anim>
                                  </p:childTnLst>
                                </p:cTn>
                              </p:par>
                              <p:par>
                                <p:cTn decel="100000" fill="hold" grpId="0" id="142" nodeType="withEffect" presetClass="entr" presetID="2" presetSubtype="4">
                                  <p:stCondLst>
                                    <p:cond delay="0"/>
                                  </p:stCondLst>
                                  <p:childTnLst>
                                    <p:set>
                                      <p:cBhvr>
                                        <p:cTn dur="1" fill="hold" id="143">
                                          <p:stCondLst>
                                            <p:cond delay="0"/>
                                          </p:stCondLst>
                                        </p:cTn>
                                        <p:tgtEl>
                                          <p:spTgt spid="82"/>
                                        </p:tgtEl>
                                        <p:attrNameLst>
                                          <p:attrName>style.visibility</p:attrName>
                                        </p:attrNameLst>
                                      </p:cBhvr>
                                      <p:to>
                                        <p:strVal val="visible"/>
                                      </p:to>
                                    </p:set>
                                    <p:anim calcmode="lin" valueType="num">
                                      <p:cBhvr additive="base">
                                        <p:cTn dur="500" fill="hold" id="144"/>
                                        <p:tgtEl>
                                          <p:spTgt spid="82"/>
                                        </p:tgtEl>
                                        <p:attrNameLst>
                                          <p:attrName>ppt_x</p:attrName>
                                        </p:attrNameLst>
                                      </p:cBhvr>
                                      <p:tavLst>
                                        <p:tav tm="0">
                                          <p:val>
                                            <p:strVal val="#ppt_x"/>
                                          </p:val>
                                        </p:tav>
                                        <p:tav tm="100000">
                                          <p:val>
                                            <p:strVal val="#ppt_x"/>
                                          </p:val>
                                        </p:tav>
                                      </p:tavLst>
                                    </p:anim>
                                    <p:anim calcmode="lin" valueType="num">
                                      <p:cBhvr additive="base">
                                        <p:cTn dur="500" fill="hold" id="145"/>
                                        <p:tgtEl>
                                          <p:spTgt spid="82"/>
                                        </p:tgtEl>
                                        <p:attrNameLst>
                                          <p:attrName>ppt_y</p:attrName>
                                        </p:attrNameLst>
                                      </p:cBhvr>
                                      <p:tavLst>
                                        <p:tav tm="0">
                                          <p:val>
                                            <p:strVal val="1+#ppt_h/2"/>
                                          </p:val>
                                        </p:tav>
                                        <p:tav tm="100000">
                                          <p:val>
                                            <p:strVal val="#ppt_y"/>
                                          </p:val>
                                        </p:tav>
                                      </p:tavLst>
                                    </p:anim>
                                  </p:childTnLst>
                                </p:cTn>
                              </p:par>
                              <p:par>
                                <p:cTn decel="100000" fill="hold" grpId="0" id="146" nodeType="withEffect" presetClass="entr" presetID="2" presetSubtype="4">
                                  <p:stCondLst>
                                    <p:cond delay="0"/>
                                  </p:stCondLst>
                                  <p:childTnLst>
                                    <p:set>
                                      <p:cBhvr>
                                        <p:cTn dur="1" fill="hold" id="147">
                                          <p:stCondLst>
                                            <p:cond delay="0"/>
                                          </p:stCondLst>
                                        </p:cTn>
                                        <p:tgtEl>
                                          <p:spTgt spid="83"/>
                                        </p:tgtEl>
                                        <p:attrNameLst>
                                          <p:attrName>style.visibility</p:attrName>
                                        </p:attrNameLst>
                                      </p:cBhvr>
                                      <p:to>
                                        <p:strVal val="visible"/>
                                      </p:to>
                                    </p:set>
                                    <p:anim calcmode="lin" valueType="num">
                                      <p:cBhvr additive="base">
                                        <p:cTn dur="500" fill="hold" id="148"/>
                                        <p:tgtEl>
                                          <p:spTgt spid="83"/>
                                        </p:tgtEl>
                                        <p:attrNameLst>
                                          <p:attrName>ppt_x</p:attrName>
                                        </p:attrNameLst>
                                      </p:cBhvr>
                                      <p:tavLst>
                                        <p:tav tm="0">
                                          <p:val>
                                            <p:strVal val="#ppt_x"/>
                                          </p:val>
                                        </p:tav>
                                        <p:tav tm="100000">
                                          <p:val>
                                            <p:strVal val="#ppt_x"/>
                                          </p:val>
                                        </p:tav>
                                      </p:tavLst>
                                    </p:anim>
                                    <p:anim calcmode="lin" valueType="num">
                                      <p:cBhvr additive="base">
                                        <p:cTn dur="500" fill="hold" id="149"/>
                                        <p:tgtEl>
                                          <p:spTgt spid="83"/>
                                        </p:tgtEl>
                                        <p:attrNameLst>
                                          <p:attrName>ppt_y</p:attrName>
                                        </p:attrNameLst>
                                      </p:cBhvr>
                                      <p:tavLst>
                                        <p:tav tm="0">
                                          <p:val>
                                            <p:strVal val="1+#ppt_h/2"/>
                                          </p:val>
                                        </p:tav>
                                        <p:tav tm="100000">
                                          <p:val>
                                            <p:strVal val="#ppt_y"/>
                                          </p:val>
                                        </p:tav>
                                      </p:tavLst>
                                    </p:anim>
                                  </p:childTnLst>
                                </p:cTn>
                              </p:par>
                              <p:par>
                                <p:cTn decel="100000" fill="hold" grpId="0" id="150" nodeType="withEffect" presetClass="entr" presetID="2" presetSubtype="4">
                                  <p:stCondLst>
                                    <p:cond delay="0"/>
                                  </p:stCondLst>
                                  <p:childTnLst>
                                    <p:set>
                                      <p:cBhvr>
                                        <p:cTn dur="1" fill="hold" id="151">
                                          <p:stCondLst>
                                            <p:cond delay="0"/>
                                          </p:stCondLst>
                                        </p:cTn>
                                        <p:tgtEl>
                                          <p:spTgt spid="84"/>
                                        </p:tgtEl>
                                        <p:attrNameLst>
                                          <p:attrName>style.visibility</p:attrName>
                                        </p:attrNameLst>
                                      </p:cBhvr>
                                      <p:to>
                                        <p:strVal val="visible"/>
                                      </p:to>
                                    </p:set>
                                    <p:anim calcmode="lin" valueType="num">
                                      <p:cBhvr additive="base">
                                        <p:cTn dur="500" fill="hold" id="152"/>
                                        <p:tgtEl>
                                          <p:spTgt spid="84"/>
                                        </p:tgtEl>
                                        <p:attrNameLst>
                                          <p:attrName>ppt_x</p:attrName>
                                        </p:attrNameLst>
                                      </p:cBhvr>
                                      <p:tavLst>
                                        <p:tav tm="0">
                                          <p:val>
                                            <p:strVal val="#ppt_x"/>
                                          </p:val>
                                        </p:tav>
                                        <p:tav tm="100000">
                                          <p:val>
                                            <p:strVal val="#ppt_x"/>
                                          </p:val>
                                        </p:tav>
                                      </p:tavLst>
                                    </p:anim>
                                    <p:anim calcmode="lin" valueType="num">
                                      <p:cBhvr additive="base">
                                        <p:cTn dur="500" fill="hold" id="153"/>
                                        <p:tgtEl>
                                          <p:spTgt spid="84"/>
                                        </p:tgtEl>
                                        <p:attrNameLst>
                                          <p:attrName>ppt_y</p:attrName>
                                        </p:attrNameLst>
                                      </p:cBhvr>
                                      <p:tavLst>
                                        <p:tav tm="0">
                                          <p:val>
                                            <p:strVal val="1+#ppt_h/2"/>
                                          </p:val>
                                        </p:tav>
                                        <p:tav tm="100000">
                                          <p:val>
                                            <p:strVal val="#ppt_y"/>
                                          </p:val>
                                        </p:tav>
                                      </p:tavLst>
                                    </p:anim>
                                  </p:childTnLst>
                                </p:cTn>
                              </p:par>
                              <p:par>
                                <p:cTn decel="100000" fill="hold" grpId="0" id="154" nodeType="withEffect" presetClass="entr" presetID="2" presetSubtype="4">
                                  <p:stCondLst>
                                    <p:cond delay="0"/>
                                  </p:stCondLst>
                                  <p:childTnLst>
                                    <p:set>
                                      <p:cBhvr>
                                        <p:cTn dur="1" fill="hold" id="155">
                                          <p:stCondLst>
                                            <p:cond delay="0"/>
                                          </p:stCondLst>
                                        </p:cTn>
                                        <p:tgtEl>
                                          <p:spTgt spid="85"/>
                                        </p:tgtEl>
                                        <p:attrNameLst>
                                          <p:attrName>style.visibility</p:attrName>
                                        </p:attrNameLst>
                                      </p:cBhvr>
                                      <p:to>
                                        <p:strVal val="visible"/>
                                      </p:to>
                                    </p:set>
                                    <p:anim calcmode="lin" valueType="num">
                                      <p:cBhvr additive="base">
                                        <p:cTn dur="500" fill="hold" id="156"/>
                                        <p:tgtEl>
                                          <p:spTgt spid="85"/>
                                        </p:tgtEl>
                                        <p:attrNameLst>
                                          <p:attrName>ppt_x</p:attrName>
                                        </p:attrNameLst>
                                      </p:cBhvr>
                                      <p:tavLst>
                                        <p:tav tm="0">
                                          <p:val>
                                            <p:strVal val="#ppt_x"/>
                                          </p:val>
                                        </p:tav>
                                        <p:tav tm="100000">
                                          <p:val>
                                            <p:strVal val="#ppt_x"/>
                                          </p:val>
                                        </p:tav>
                                      </p:tavLst>
                                    </p:anim>
                                    <p:anim calcmode="lin" valueType="num">
                                      <p:cBhvr additive="base">
                                        <p:cTn dur="500" fill="hold" id="157"/>
                                        <p:tgtEl>
                                          <p:spTgt spid="85"/>
                                        </p:tgtEl>
                                        <p:attrNameLst>
                                          <p:attrName>ppt_y</p:attrName>
                                        </p:attrNameLst>
                                      </p:cBhvr>
                                      <p:tavLst>
                                        <p:tav tm="0">
                                          <p:val>
                                            <p:strVal val="1+#ppt_h/2"/>
                                          </p:val>
                                        </p:tav>
                                        <p:tav tm="100000">
                                          <p:val>
                                            <p:strVal val="#ppt_y"/>
                                          </p:val>
                                        </p:tav>
                                      </p:tavLst>
                                    </p:anim>
                                  </p:childTnLst>
                                </p:cTn>
                              </p:par>
                              <p:par>
                                <p:cTn decel="100000" fill="hold" grpId="0" id="158" nodeType="withEffect" presetClass="entr" presetID="2" presetSubtype="4">
                                  <p:stCondLst>
                                    <p:cond delay="0"/>
                                  </p:stCondLst>
                                  <p:childTnLst>
                                    <p:set>
                                      <p:cBhvr>
                                        <p:cTn dur="1" fill="hold" id="159">
                                          <p:stCondLst>
                                            <p:cond delay="0"/>
                                          </p:stCondLst>
                                        </p:cTn>
                                        <p:tgtEl>
                                          <p:spTgt spid="86"/>
                                        </p:tgtEl>
                                        <p:attrNameLst>
                                          <p:attrName>style.visibility</p:attrName>
                                        </p:attrNameLst>
                                      </p:cBhvr>
                                      <p:to>
                                        <p:strVal val="visible"/>
                                      </p:to>
                                    </p:set>
                                    <p:anim calcmode="lin" valueType="num">
                                      <p:cBhvr additive="base">
                                        <p:cTn dur="500" fill="hold" id="160"/>
                                        <p:tgtEl>
                                          <p:spTgt spid="86"/>
                                        </p:tgtEl>
                                        <p:attrNameLst>
                                          <p:attrName>ppt_x</p:attrName>
                                        </p:attrNameLst>
                                      </p:cBhvr>
                                      <p:tavLst>
                                        <p:tav tm="0">
                                          <p:val>
                                            <p:strVal val="#ppt_x"/>
                                          </p:val>
                                        </p:tav>
                                        <p:tav tm="100000">
                                          <p:val>
                                            <p:strVal val="#ppt_x"/>
                                          </p:val>
                                        </p:tav>
                                      </p:tavLst>
                                    </p:anim>
                                    <p:anim calcmode="lin" valueType="num">
                                      <p:cBhvr additive="base">
                                        <p:cTn dur="500" fill="hold" id="161"/>
                                        <p:tgtEl>
                                          <p:spTgt spid="86"/>
                                        </p:tgtEl>
                                        <p:attrNameLst>
                                          <p:attrName>ppt_y</p:attrName>
                                        </p:attrNameLst>
                                      </p:cBhvr>
                                      <p:tavLst>
                                        <p:tav tm="0">
                                          <p:val>
                                            <p:strVal val="1+#ppt_h/2"/>
                                          </p:val>
                                        </p:tav>
                                        <p:tav tm="100000">
                                          <p:val>
                                            <p:strVal val="#ppt_y"/>
                                          </p:val>
                                        </p:tav>
                                      </p:tavLst>
                                    </p:anim>
                                  </p:childTnLst>
                                </p:cTn>
                              </p:par>
                            </p:childTnLst>
                          </p:cTn>
                        </p:par>
                        <p:par>
                          <p:cTn fill="hold" id="162" nodeType="afterGroup">
                            <p:stCondLst>
                              <p:cond delay="5200"/>
                            </p:stCondLst>
                            <p:childTnLst>
                              <p:par>
                                <p:cTn fill="hold" grpId="0" id="163" nodeType="afterEffect" presetClass="entr" presetID="22" presetSubtype="8">
                                  <p:stCondLst>
                                    <p:cond delay="0"/>
                                  </p:stCondLst>
                                  <p:childTnLst>
                                    <p:set>
                                      <p:cBhvr>
                                        <p:cTn dur="1" fill="hold" id="164">
                                          <p:stCondLst>
                                            <p:cond delay="0"/>
                                          </p:stCondLst>
                                        </p:cTn>
                                        <p:tgtEl>
                                          <p:spTgt spid="66"/>
                                        </p:tgtEl>
                                        <p:attrNameLst>
                                          <p:attrName>style.visibility</p:attrName>
                                        </p:attrNameLst>
                                      </p:cBhvr>
                                      <p:to>
                                        <p:strVal val="visible"/>
                                      </p:to>
                                    </p:set>
                                    <p:animEffect filter="wipe(left)" transition="in">
                                      <p:cBhvr>
                                        <p:cTn dur="500" id="165"/>
                                        <p:tgtEl>
                                          <p:spTgt spid="66"/>
                                        </p:tgtEl>
                                      </p:cBhvr>
                                    </p:animEffect>
                                  </p:childTnLst>
                                </p:cTn>
                              </p:par>
                              <p:par>
                                <p:cTn fill="hold" grpId="0" id="166" nodeType="withEffect" presetClass="entr" presetID="22" presetSubtype="8">
                                  <p:stCondLst>
                                    <p:cond delay="100"/>
                                  </p:stCondLst>
                                  <p:childTnLst>
                                    <p:set>
                                      <p:cBhvr>
                                        <p:cTn dur="1" fill="hold" id="167">
                                          <p:stCondLst>
                                            <p:cond delay="0"/>
                                          </p:stCondLst>
                                        </p:cTn>
                                        <p:tgtEl>
                                          <p:spTgt spid="67"/>
                                        </p:tgtEl>
                                        <p:attrNameLst>
                                          <p:attrName>style.visibility</p:attrName>
                                        </p:attrNameLst>
                                      </p:cBhvr>
                                      <p:to>
                                        <p:strVal val="visible"/>
                                      </p:to>
                                    </p:set>
                                    <p:animEffect filter="wipe(left)" transition="in">
                                      <p:cBhvr>
                                        <p:cTn dur="500" id="168"/>
                                        <p:tgtEl>
                                          <p:spTgt spid="67"/>
                                        </p:tgtEl>
                                      </p:cBhvr>
                                    </p:animEffect>
                                  </p:childTnLst>
                                </p:cTn>
                              </p:par>
                              <p:par>
                                <p:cTn fill="hold" grpId="0" id="169" nodeType="withEffect" presetClass="entr" presetID="22" presetSubtype="8">
                                  <p:stCondLst>
                                    <p:cond delay="200"/>
                                  </p:stCondLst>
                                  <p:childTnLst>
                                    <p:set>
                                      <p:cBhvr>
                                        <p:cTn dur="1" fill="hold" id="170">
                                          <p:stCondLst>
                                            <p:cond delay="0"/>
                                          </p:stCondLst>
                                        </p:cTn>
                                        <p:tgtEl>
                                          <p:spTgt spid="68"/>
                                        </p:tgtEl>
                                        <p:attrNameLst>
                                          <p:attrName>style.visibility</p:attrName>
                                        </p:attrNameLst>
                                      </p:cBhvr>
                                      <p:to>
                                        <p:strVal val="visible"/>
                                      </p:to>
                                    </p:set>
                                    <p:animEffect filter="wipe(left)" transition="in">
                                      <p:cBhvr>
                                        <p:cTn dur="500" id="171"/>
                                        <p:tgtEl>
                                          <p:spTgt spid="68"/>
                                        </p:tgtEl>
                                      </p:cBhvr>
                                    </p:animEffect>
                                  </p:childTnLst>
                                </p:cTn>
                              </p:par>
                              <p:par>
                                <p:cTn fill="hold" grpId="0" id="172" nodeType="withEffect" presetClass="entr" presetID="22" presetSubtype="8">
                                  <p:stCondLst>
                                    <p:cond delay="300"/>
                                  </p:stCondLst>
                                  <p:childTnLst>
                                    <p:set>
                                      <p:cBhvr>
                                        <p:cTn dur="1" fill="hold" id="173">
                                          <p:stCondLst>
                                            <p:cond delay="0"/>
                                          </p:stCondLst>
                                        </p:cTn>
                                        <p:tgtEl>
                                          <p:spTgt spid="69"/>
                                        </p:tgtEl>
                                        <p:attrNameLst>
                                          <p:attrName>style.visibility</p:attrName>
                                        </p:attrNameLst>
                                      </p:cBhvr>
                                      <p:to>
                                        <p:strVal val="visible"/>
                                      </p:to>
                                    </p:set>
                                    <p:animEffect filter="wipe(left)" transition="in">
                                      <p:cBhvr>
                                        <p:cTn dur="500" id="174"/>
                                        <p:tgtEl>
                                          <p:spTgt spid="69"/>
                                        </p:tgtEl>
                                      </p:cBhvr>
                                    </p:animEffect>
                                  </p:childTnLst>
                                </p:cTn>
                              </p:par>
                              <p:par>
                                <p:cTn fill="hold" grpId="0" id="175" nodeType="withEffect" presetClass="entr" presetID="22" presetSubtype="8">
                                  <p:stCondLst>
                                    <p:cond delay="400"/>
                                  </p:stCondLst>
                                  <p:childTnLst>
                                    <p:set>
                                      <p:cBhvr>
                                        <p:cTn dur="1" fill="hold" id="176">
                                          <p:stCondLst>
                                            <p:cond delay="0"/>
                                          </p:stCondLst>
                                        </p:cTn>
                                        <p:tgtEl>
                                          <p:spTgt spid="70"/>
                                        </p:tgtEl>
                                        <p:attrNameLst>
                                          <p:attrName>style.visibility</p:attrName>
                                        </p:attrNameLst>
                                      </p:cBhvr>
                                      <p:to>
                                        <p:strVal val="visible"/>
                                      </p:to>
                                    </p:set>
                                    <p:animEffect filter="wipe(left)" transition="in">
                                      <p:cBhvr>
                                        <p:cTn dur="500" id="177"/>
                                        <p:tgtEl>
                                          <p:spTgt spid="70"/>
                                        </p:tgtEl>
                                      </p:cBhvr>
                                    </p:animEffect>
                                  </p:childTnLst>
                                </p:cTn>
                              </p:par>
                              <p:par>
                                <p:cTn fill="hold" grpId="0" id="178" nodeType="withEffect" presetClass="entr" presetID="22" presetSubtype="8">
                                  <p:stCondLst>
                                    <p:cond delay="500"/>
                                  </p:stCondLst>
                                  <p:childTnLst>
                                    <p:set>
                                      <p:cBhvr>
                                        <p:cTn dur="1" fill="hold" id="179">
                                          <p:stCondLst>
                                            <p:cond delay="0"/>
                                          </p:stCondLst>
                                        </p:cTn>
                                        <p:tgtEl>
                                          <p:spTgt spid="71"/>
                                        </p:tgtEl>
                                        <p:attrNameLst>
                                          <p:attrName>style.visibility</p:attrName>
                                        </p:attrNameLst>
                                      </p:cBhvr>
                                      <p:to>
                                        <p:strVal val="visible"/>
                                      </p:to>
                                    </p:set>
                                    <p:animEffect filter="wipe(left)" transition="in">
                                      <p:cBhvr>
                                        <p:cTn dur="500" id="180"/>
                                        <p:tgtEl>
                                          <p:spTgt spid="71"/>
                                        </p:tgtEl>
                                      </p:cBhvr>
                                    </p:animEffect>
                                  </p:childTnLst>
                                </p:cTn>
                              </p:par>
                              <p:par>
                                <p:cTn fill="hold" grpId="0" id="181" nodeType="withEffect" presetClass="entr" presetID="22" presetSubtype="8">
                                  <p:stCondLst>
                                    <p:cond delay="600"/>
                                  </p:stCondLst>
                                  <p:childTnLst>
                                    <p:set>
                                      <p:cBhvr>
                                        <p:cTn dur="1" fill="hold" id="182">
                                          <p:stCondLst>
                                            <p:cond delay="0"/>
                                          </p:stCondLst>
                                        </p:cTn>
                                        <p:tgtEl>
                                          <p:spTgt spid="72"/>
                                        </p:tgtEl>
                                        <p:attrNameLst>
                                          <p:attrName>style.visibility</p:attrName>
                                        </p:attrNameLst>
                                      </p:cBhvr>
                                      <p:to>
                                        <p:strVal val="visible"/>
                                      </p:to>
                                    </p:set>
                                    <p:animEffect filter="wipe(left)" transition="in">
                                      <p:cBhvr>
                                        <p:cTn dur="500" id="183"/>
                                        <p:tgtEl>
                                          <p:spTgt spid="72"/>
                                        </p:tgtEl>
                                      </p:cBhvr>
                                    </p:animEffect>
                                  </p:childTnLst>
                                </p:cTn>
                              </p:par>
                              <p:par>
                                <p:cTn fill="hold" grpId="0" id="184" nodeType="withEffect" presetClass="entr" presetID="22" presetSubtype="2">
                                  <p:stCondLst>
                                    <p:cond delay="0"/>
                                  </p:stCondLst>
                                  <p:childTnLst>
                                    <p:set>
                                      <p:cBhvr>
                                        <p:cTn dur="1" fill="hold" id="185">
                                          <p:stCondLst>
                                            <p:cond delay="0"/>
                                          </p:stCondLst>
                                        </p:cTn>
                                        <p:tgtEl>
                                          <p:spTgt spid="52"/>
                                        </p:tgtEl>
                                        <p:attrNameLst>
                                          <p:attrName>style.visibility</p:attrName>
                                        </p:attrNameLst>
                                      </p:cBhvr>
                                      <p:to>
                                        <p:strVal val="visible"/>
                                      </p:to>
                                    </p:set>
                                    <p:animEffect filter="wipe(right)" transition="in">
                                      <p:cBhvr>
                                        <p:cTn dur="500" id="186"/>
                                        <p:tgtEl>
                                          <p:spTgt spid="52"/>
                                        </p:tgtEl>
                                      </p:cBhvr>
                                    </p:animEffect>
                                  </p:childTnLst>
                                </p:cTn>
                              </p:par>
                              <p:par>
                                <p:cTn fill="hold" grpId="0" id="187" nodeType="withEffect" presetClass="entr" presetID="22" presetSubtype="2">
                                  <p:stCondLst>
                                    <p:cond delay="100"/>
                                  </p:stCondLst>
                                  <p:childTnLst>
                                    <p:set>
                                      <p:cBhvr>
                                        <p:cTn dur="1" fill="hold" id="188">
                                          <p:stCondLst>
                                            <p:cond delay="0"/>
                                          </p:stCondLst>
                                        </p:cTn>
                                        <p:tgtEl>
                                          <p:spTgt spid="53"/>
                                        </p:tgtEl>
                                        <p:attrNameLst>
                                          <p:attrName>style.visibility</p:attrName>
                                        </p:attrNameLst>
                                      </p:cBhvr>
                                      <p:to>
                                        <p:strVal val="visible"/>
                                      </p:to>
                                    </p:set>
                                    <p:animEffect filter="wipe(right)" transition="in">
                                      <p:cBhvr>
                                        <p:cTn dur="500" id="189"/>
                                        <p:tgtEl>
                                          <p:spTgt spid="53"/>
                                        </p:tgtEl>
                                      </p:cBhvr>
                                    </p:animEffect>
                                  </p:childTnLst>
                                </p:cTn>
                              </p:par>
                              <p:par>
                                <p:cTn fill="hold" grpId="0" id="190" nodeType="withEffect" presetClass="entr" presetID="22" presetSubtype="2">
                                  <p:stCondLst>
                                    <p:cond delay="200"/>
                                  </p:stCondLst>
                                  <p:childTnLst>
                                    <p:set>
                                      <p:cBhvr>
                                        <p:cTn dur="1" fill="hold" id="191">
                                          <p:stCondLst>
                                            <p:cond delay="0"/>
                                          </p:stCondLst>
                                        </p:cTn>
                                        <p:tgtEl>
                                          <p:spTgt spid="54"/>
                                        </p:tgtEl>
                                        <p:attrNameLst>
                                          <p:attrName>style.visibility</p:attrName>
                                        </p:attrNameLst>
                                      </p:cBhvr>
                                      <p:to>
                                        <p:strVal val="visible"/>
                                      </p:to>
                                    </p:set>
                                    <p:animEffect filter="wipe(right)" transition="in">
                                      <p:cBhvr>
                                        <p:cTn dur="500" id="192"/>
                                        <p:tgtEl>
                                          <p:spTgt spid="54"/>
                                        </p:tgtEl>
                                      </p:cBhvr>
                                    </p:animEffect>
                                  </p:childTnLst>
                                </p:cTn>
                              </p:par>
                              <p:par>
                                <p:cTn fill="hold" grpId="0" id="193" nodeType="withEffect" presetClass="entr" presetID="22" presetSubtype="2">
                                  <p:stCondLst>
                                    <p:cond delay="300"/>
                                  </p:stCondLst>
                                  <p:childTnLst>
                                    <p:set>
                                      <p:cBhvr>
                                        <p:cTn dur="1" fill="hold" id="194">
                                          <p:stCondLst>
                                            <p:cond delay="0"/>
                                          </p:stCondLst>
                                        </p:cTn>
                                        <p:tgtEl>
                                          <p:spTgt spid="55"/>
                                        </p:tgtEl>
                                        <p:attrNameLst>
                                          <p:attrName>style.visibility</p:attrName>
                                        </p:attrNameLst>
                                      </p:cBhvr>
                                      <p:to>
                                        <p:strVal val="visible"/>
                                      </p:to>
                                    </p:set>
                                    <p:animEffect filter="wipe(right)" transition="in">
                                      <p:cBhvr>
                                        <p:cTn dur="500" id="195"/>
                                        <p:tgtEl>
                                          <p:spTgt spid="55"/>
                                        </p:tgtEl>
                                      </p:cBhvr>
                                    </p:animEffect>
                                  </p:childTnLst>
                                </p:cTn>
                              </p:par>
                              <p:par>
                                <p:cTn fill="hold" grpId="0" id="196" nodeType="withEffect" presetClass="entr" presetID="22" presetSubtype="2">
                                  <p:stCondLst>
                                    <p:cond delay="400"/>
                                  </p:stCondLst>
                                  <p:childTnLst>
                                    <p:set>
                                      <p:cBhvr>
                                        <p:cTn dur="1" fill="hold" id="197">
                                          <p:stCondLst>
                                            <p:cond delay="0"/>
                                          </p:stCondLst>
                                        </p:cTn>
                                        <p:tgtEl>
                                          <p:spTgt spid="56"/>
                                        </p:tgtEl>
                                        <p:attrNameLst>
                                          <p:attrName>style.visibility</p:attrName>
                                        </p:attrNameLst>
                                      </p:cBhvr>
                                      <p:to>
                                        <p:strVal val="visible"/>
                                      </p:to>
                                    </p:set>
                                    <p:animEffect filter="wipe(right)" transition="in">
                                      <p:cBhvr>
                                        <p:cTn dur="500" id="198"/>
                                        <p:tgtEl>
                                          <p:spTgt spid="56"/>
                                        </p:tgtEl>
                                      </p:cBhvr>
                                    </p:animEffect>
                                  </p:childTnLst>
                                </p:cTn>
                              </p:par>
                              <p:par>
                                <p:cTn fill="hold" grpId="0" id="199" nodeType="withEffect" presetClass="entr" presetID="22" presetSubtype="2">
                                  <p:stCondLst>
                                    <p:cond delay="500"/>
                                  </p:stCondLst>
                                  <p:childTnLst>
                                    <p:set>
                                      <p:cBhvr>
                                        <p:cTn dur="1" fill="hold" id="200">
                                          <p:stCondLst>
                                            <p:cond delay="0"/>
                                          </p:stCondLst>
                                        </p:cTn>
                                        <p:tgtEl>
                                          <p:spTgt spid="57"/>
                                        </p:tgtEl>
                                        <p:attrNameLst>
                                          <p:attrName>style.visibility</p:attrName>
                                        </p:attrNameLst>
                                      </p:cBhvr>
                                      <p:to>
                                        <p:strVal val="visible"/>
                                      </p:to>
                                    </p:set>
                                    <p:animEffect filter="wipe(right)" transition="in">
                                      <p:cBhvr>
                                        <p:cTn dur="500" id="201"/>
                                        <p:tgtEl>
                                          <p:spTgt spid="57"/>
                                        </p:tgtEl>
                                      </p:cBhvr>
                                    </p:animEffect>
                                  </p:childTnLst>
                                </p:cTn>
                              </p:par>
                              <p:par>
                                <p:cTn fill="hold" grpId="0" id="202" nodeType="withEffect" presetClass="entr" presetID="22" presetSubtype="2">
                                  <p:stCondLst>
                                    <p:cond delay="600"/>
                                  </p:stCondLst>
                                  <p:childTnLst>
                                    <p:set>
                                      <p:cBhvr>
                                        <p:cTn dur="1" fill="hold" id="203">
                                          <p:stCondLst>
                                            <p:cond delay="0"/>
                                          </p:stCondLst>
                                        </p:cTn>
                                        <p:tgtEl>
                                          <p:spTgt spid="58"/>
                                        </p:tgtEl>
                                        <p:attrNameLst>
                                          <p:attrName>style.visibility</p:attrName>
                                        </p:attrNameLst>
                                      </p:cBhvr>
                                      <p:to>
                                        <p:strVal val="visible"/>
                                      </p:to>
                                    </p:set>
                                    <p:animEffect filter="wipe(right)" transition="in">
                                      <p:cBhvr>
                                        <p:cTn dur="500" id="204"/>
                                        <p:tgtEl>
                                          <p:spTgt spid="58"/>
                                        </p:tgtEl>
                                      </p:cBhvr>
                                    </p:animEffect>
                                  </p:childTnLst>
                                </p:cTn>
                              </p:par>
                            </p:childTnLst>
                          </p:cTn>
                        </p:par>
                        <p:par>
                          <p:cTn fill="hold" id="205" nodeType="afterGroup">
                            <p:stCondLst>
                              <p:cond delay="6300"/>
                            </p:stCondLst>
                            <p:childTnLst>
                              <p:par>
                                <p:cTn fill="hold" grpId="0" id="206" nodeType="afterEffect" presetClass="entr" presetID="22" presetSubtype="8">
                                  <p:stCondLst>
                                    <p:cond delay="0"/>
                                  </p:stCondLst>
                                  <p:childTnLst>
                                    <p:set>
                                      <p:cBhvr>
                                        <p:cTn dur="1" fill="hold" id="207">
                                          <p:stCondLst>
                                            <p:cond delay="0"/>
                                          </p:stCondLst>
                                        </p:cTn>
                                        <p:tgtEl>
                                          <p:spTgt spid="73"/>
                                        </p:tgtEl>
                                        <p:attrNameLst>
                                          <p:attrName>style.visibility</p:attrName>
                                        </p:attrNameLst>
                                      </p:cBhvr>
                                      <p:to>
                                        <p:strVal val="visible"/>
                                      </p:to>
                                    </p:set>
                                    <p:animEffect filter="wipe(left)" transition="in">
                                      <p:cBhvr>
                                        <p:cTn dur="500" id="208"/>
                                        <p:tgtEl>
                                          <p:spTgt spid="73"/>
                                        </p:tgtEl>
                                      </p:cBhvr>
                                    </p:animEffect>
                                  </p:childTnLst>
                                </p:cTn>
                              </p:par>
                              <p:par>
                                <p:cTn fill="hold" grpId="0" id="209" nodeType="withEffect" presetClass="entr" presetID="22" presetSubtype="8">
                                  <p:stCondLst>
                                    <p:cond delay="0"/>
                                  </p:stCondLst>
                                  <p:childTnLst>
                                    <p:set>
                                      <p:cBhvr>
                                        <p:cTn dur="1" fill="hold" id="210">
                                          <p:stCondLst>
                                            <p:cond delay="0"/>
                                          </p:stCondLst>
                                        </p:cTn>
                                        <p:tgtEl>
                                          <p:spTgt spid="74"/>
                                        </p:tgtEl>
                                        <p:attrNameLst>
                                          <p:attrName>style.visibility</p:attrName>
                                        </p:attrNameLst>
                                      </p:cBhvr>
                                      <p:to>
                                        <p:strVal val="visible"/>
                                      </p:to>
                                    </p:set>
                                    <p:animEffect filter="wipe(left)" transition="in">
                                      <p:cBhvr>
                                        <p:cTn dur="500" id="211"/>
                                        <p:tgtEl>
                                          <p:spTgt spid="74"/>
                                        </p:tgtEl>
                                      </p:cBhvr>
                                    </p:animEffect>
                                  </p:childTnLst>
                                </p:cTn>
                              </p:par>
                              <p:par>
                                <p:cTn fill="hold" grpId="0" id="212" nodeType="withEffect" presetClass="entr" presetID="22" presetSubtype="8">
                                  <p:stCondLst>
                                    <p:cond delay="0"/>
                                  </p:stCondLst>
                                  <p:childTnLst>
                                    <p:set>
                                      <p:cBhvr>
                                        <p:cTn dur="1" fill="hold" id="213">
                                          <p:stCondLst>
                                            <p:cond delay="0"/>
                                          </p:stCondLst>
                                        </p:cTn>
                                        <p:tgtEl>
                                          <p:spTgt spid="75"/>
                                        </p:tgtEl>
                                        <p:attrNameLst>
                                          <p:attrName>style.visibility</p:attrName>
                                        </p:attrNameLst>
                                      </p:cBhvr>
                                      <p:to>
                                        <p:strVal val="visible"/>
                                      </p:to>
                                    </p:set>
                                    <p:animEffect filter="wipe(left)" transition="in">
                                      <p:cBhvr>
                                        <p:cTn dur="500" id="214"/>
                                        <p:tgtEl>
                                          <p:spTgt spid="75"/>
                                        </p:tgtEl>
                                      </p:cBhvr>
                                    </p:animEffect>
                                  </p:childTnLst>
                                </p:cTn>
                              </p:par>
                              <p:par>
                                <p:cTn fill="hold" grpId="0" id="215" nodeType="withEffect" presetClass="entr" presetID="22" presetSubtype="8">
                                  <p:stCondLst>
                                    <p:cond delay="0"/>
                                  </p:stCondLst>
                                  <p:childTnLst>
                                    <p:set>
                                      <p:cBhvr>
                                        <p:cTn dur="1" fill="hold" id="216">
                                          <p:stCondLst>
                                            <p:cond delay="0"/>
                                          </p:stCondLst>
                                        </p:cTn>
                                        <p:tgtEl>
                                          <p:spTgt spid="76"/>
                                        </p:tgtEl>
                                        <p:attrNameLst>
                                          <p:attrName>style.visibility</p:attrName>
                                        </p:attrNameLst>
                                      </p:cBhvr>
                                      <p:to>
                                        <p:strVal val="visible"/>
                                      </p:to>
                                    </p:set>
                                    <p:animEffect filter="wipe(left)" transition="in">
                                      <p:cBhvr>
                                        <p:cTn dur="500" id="217"/>
                                        <p:tgtEl>
                                          <p:spTgt spid="76"/>
                                        </p:tgtEl>
                                      </p:cBhvr>
                                    </p:animEffect>
                                  </p:childTnLst>
                                </p:cTn>
                              </p:par>
                              <p:par>
                                <p:cTn fill="hold" grpId="0" id="218" nodeType="withEffect" presetClass="entr" presetID="22" presetSubtype="8">
                                  <p:stCondLst>
                                    <p:cond delay="0"/>
                                  </p:stCondLst>
                                  <p:childTnLst>
                                    <p:set>
                                      <p:cBhvr>
                                        <p:cTn dur="1" fill="hold" id="219">
                                          <p:stCondLst>
                                            <p:cond delay="0"/>
                                          </p:stCondLst>
                                        </p:cTn>
                                        <p:tgtEl>
                                          <p:spTgt spid="77"/>
                                        </p:tgtEl>
                                        <p:attrNameLst>
                                          <p:attrName>style.visibility</p:attrName>
                                        </p:attrNameLst>
                                      </p:cBhvr>
                                      <p:to>
                                        <p:strVal val="visible"/>
                                      </p:to>
                                    </p:set>
                                    <p:animEffect filter="wipe(left)" transition="in">
                                      <p:cBhvr>
                                        <p:cTn dur="500" id="220"/>
                                        <p:tgtEl>
                                          <p:spTgt spid="77"/>
                                        </p:tgtEl>
                                      </p:cBhvr>
                                    </p:animEffect>
                                  </p:childTnLst>
                                </p:cTn>
                              </p:par>
                              <p:par>
                                <p:cTn fill="hold" grpId="0" id="221" nodeType="withEffect" presetClass="entr" presetID="22" presetSubtype="8">
                                  <p:stCondLst>
                                    <p:cond delay="0"/>
                                  </p:stCondLst>
                                  <p:childTnLst>
                                    <p:set>
                                      <p:cBhvr>
                                        <p:cTn dur="1" fill="hold" id="222">
                                          <p:stCondLst>
                                            <p:cond delay="0"/>
                                          </p:stCondLst>
                                        </p:cTn>
                                        <p:tgtEl>
                                          <p:spTgt spid="78"/>
                                        </p:tgtEl>
                                        <p:attrNameLst>
                                          <p:attrName>style.visibility</p:attrName>
                                        </p:attrNameLst>
                                      </p:cBhvr>
                                      <p:to>
                                        <p:strVal val="visible"/>
                                      </p:to>
                                    </p:set>
                                    <p:animEffect filter="wipe(left)" transition="in">
                                      <p:cBhvr>
                                        <p:cTn dur="500" id="223"/>
                                        <p:tgtEl>
                                          <p:spTgt spid="78"/>
                                        </p:tgtEl>
                                      </p:cBhvr>
                                    </p:animEffect>
                                  </p:childTnLst>
                                </p:cTn>
                              </p:par>
                              <p:par>
                                <p:cTn fill="hold" grpId="0" id="224" nodeType="withEffect" presetClass="entr" presetID="22" presetSubtype="8">
                                  <p:stCondLst>
                                    <p:cond delay="0"/>
                                  </p:stCondLst>
                                  <p:childTnLst>
                                    <p:set>
                                      <p:cBhvr>
                                        <p:cTn dur="1" fill="hold" id="225">
                                          <p:stCondLst>
                                            <p:cond delay="0"/>
                                          </p:stCondLst>
                                        </p:cTn>
                                        <p:tgtEl>
                                          <p:spTgt spid="79"/>
                                        </p:tgtEl>
                                        <p:attrNameLst>
                                          <p:attrName>style.visibility</p:attrName>
                                        </p:attrNameLst>
                                      </p:cBhvr>
                                      <p:to>
                                        <p:strVal val="visible"/>
                                      </p:to>
                                    </p:set>
                                    <p:animEffect filter="wipe(left)" transition="in">
                                      <p:cBhvr>
                                        <p:cTn dur="500" id="226"/>
                                        <p:tgtEl>
                                          <p:spTgt spid="79"/>
                                        </p:tgtEl>
                                      </p:cBhvr>
                                    </p:animEffect>
                                  </p:childTnLst>
                                </p:cTn>
                              </p:par>
                              <p:par>
                                <p:cTn fill="hold" grpId="0" id="227" nodeType="withEffect" presetClass="entr" presetID="22" presetSubtype="2">
                                  <p:stCondLst>
                                    <p:cond delay="0"/>
                                  </p:stCondLst>
                                  <p:childTnLst>
                                    <p:set>
                                      <p:cBhvr>
                                        <p:cTn dur="1" fill="hold" id="228">
                                          <p:stCondLst>
                                            <p:cond delay="0"/>
                                          </p:stCondLst>
                                        </p:cTn>
                                        <p:tgtEl>
                                          <p:spTgt spid="59"/>
                                        </p:tgtEl>
                                        <p:attrNameLst>
                                          <p:attrName>style.visibility</p:attrName>
                                        </p:attrNameLst>
                                      </p:cBhvr>
                                      <p:to>
                                        <p:strVal val="visible"/>
                                      </p:to>
                                    </p:set>
                                    <p:animEffect filter="wipe(right)" transition="in">
                                      <p:cBhvr>
                                        <p:cTn dur="500" id="229"/>
                                        <p:tgtEl>
                                          <p:spTgt spid="59"/>
                                        </p:tgtEl>
                                      </p:cBhvr>
                                    </p:animEffect>
                                  </p:childTnLst>
                                </p:cTn>
                              </p:par>
                              <p:par>
                                <p:cTn fill="hold" grpId="0" id="230" nodeType="withEffect" presetClass="entr" presetID="22" presetSubtype="2">
                                  <p:stCondLst>
                                    <p:cond delay="0"/>
                                  </p:stCondLst>
                                  <p:childTnLst>
                                    <p:set>
                                      <p:cBhvr>
                                        <p:cTn dur="1" fill="hold" id="231">
                                          <p:stCondLst>
                                            <p:cond delay="0"/>
                                          </p:stCondLst>
                                        </p:cTn>
                                        <p:tgtEl>
                                          <p:spTgt spid="60"/>
                                        </p:tgtEl>
                                        <p:attrNameLst>
                                          <p:attrName>style.visibility</p:attrName>
                                        </p:attrNameLst>
                                      </p:cBhvr>
                                      <p:to>
                                        <p:strVal val="visible"/>
                                      </p:to>
                                    </p:set>
                                    <p:animEffect filter="wipe(right)" transition="in">
                                      <p:cBhvr>
                                        <p:cTn dur="500" id="232"/>
                                        <p:tgtEl>
                                          <p:spTgt spid="60"/>
                                        </p:tgtEl>
                                      </p:cBhvr>
                                    </p:animEffect>
                                  </p:childTnLst>
                                </p:cTn>
                              </p:par>
                              <p:par>
                                <p:cTn fill="hold" grpId="0" id="233" nodeType="withEffect" presetClass="entr" presetID="22" presetSubtype="2">
                                  <p:stCondLst>
                                    <p:cond delay="0"/>
                                  </p:stCondLst>
                                  <p:childTnLst>
                                    <p:set>
                                      <p:cBhvr>
                                        <p:cTn dur="1" fill="hold" id="234">
                                          <p:stCondLst>
                                            <p:cond delay="0"/>
                                          </p:stCondLst>
                                        </p:cTn>
                                        <p:tgtEl>
                                          <p:spTgt spid="61"/>
                                        </p:tgtEl>
                                        <p:attrNameLst>
                                          <p:attrName>style.visibility</p:attrName>
                                        </p:attrNameLst>
                                      </p:cBhvr>
                                      <p:to>
                                        <p:strVal val="visible"/>
                                      </p:to>
                                    </p:set>
                                    <p:animEffect filter="wipe(right)" transition="in">
                                      <p:cBhvr>
                                        <p:cTn dur="500" id="235"/>
                                        <p:tgtEl>
                                          <p:spTgt spid="61"/>
                                        </p:tgtEl>
                                      </p:cBhvr>
                                    </p:animEffect>
                                  </p:childTnLst>
                                </p:cTn>
                              </p:par>
                              <p:par>
                                <p:cTn fill="hold" grpId="0" id="236" nodeType="withEffect" presetClass="entr" presetID="22" presetSubtype="2">
                                  <p:stCondLst>
                                    <p:cond delay="0"/>
                                  </p:stCondLst>
                                  <p:childTnLst>
                                    <p:set>
                                      <p:cBhvr>
                                        <p:cTn dur="1" fill="hold" id="237">
                                          <p:stCondLst>
                                            <p:cond delay="0"/>
                                          </p:stCondLst>
                                        </p:cTn>
                                        <p:tgtEl>
                                          <p:spTgt spid="62"/>
                                        </p:tgtEl>
                                        <p:attrNameLst>
                                          <p:attrName>style.visibility</p:attrName>
                                        </p:attrNameLst>
                                      </p:cBhvr>
                                      <p:to>
                                        <p:strVal val="visible"/>
                                      </p:to>
                                    </p:set>
                                    <p:animEffect filter="wipe(right)" transition="in">
                                      <p:cBhvr>
                                        <p:cTn dur="500" id="238"/>
                                        <p:tgtEl>
                                          <p:spTgt spid="62"/>
                                        </p:tgtEl>
                                      </p:cBhvr>
                                    </p:animEffect>
                                  </p:childTnLst>
                                </p:cTn>
                              </p:par>
                              <p:par>
                                <p:cTn fill="hold" grpId="0" id="239" nodeType="withEffect" presetClass="entr" presetID="22" presetSubtype="2">
                                  <p:stCondLst>
                                    <p:cond delay="0"/>
                                  </p:stCondLst>
                                  <p:childTnLst>
                                    <p:set>
                                      <p:cBhvr>
                                        <p:cTn dur="1" fill="hold" id="240">
                                          <p:stCondLst>
                                            <p:cond delay="0"/>
                                          </p:stCondLst>
                                        </p:cTn>
                                        <p:tgtEl>
                                          <p:spTgt spid="63"/>
                                        </p:tgtEl>
                                        <p:attrNameLst>
                                          <p:attrName>style.visibility</p:attrName>
                                        </p:attrNameLst>
                                      </p:cBhvr>
                                      <p:to>
                                        <p:strVal val="visible"/>
                                      </p:to>
                                    </p:set>
                                    <p:animEffect filter="wipe(right)" transition="in">
                                      <p:cBhvr>
                                        <p:cTn dur="500" id="241"/>
                                        <p:tgtEl>
                                          <p:spTgt spid="63"/>
                                        </p:tgtEl>
                                      </p:cBhvr>
                                    </p:animEffect>
                                  </p:childTnLst>
                                </p:cTn>
                              </p:par>
                              <p:par>
                                <p:cTn fill="hold" grpId="0" id="242" nodeType="withEffect" presetClass="entr" presetID="22" presetSubtype="2">
                                  <p:stCondLst>
                                    <p:cond delay="0"/>
                                  </p:stCondLst>
                                  <p:childTnLst>
                                    <p:set>
                                      <p:cBhvr>
                                        <p:cTn dur="1" fill="hold" id="243">
                                          <p:stCondLst>
                                            <p:cond delay="0"/>
                                          </p:stCondLst>
                                        </p:cTn>
                                        <p:tgtEl>
                                          <p:spTgt spid="64"/>
                                        </p:tgtEl>
                                        <p:attrNameLst>
                                          <p:attrName>style.visibility</p:attrName>
                                        </p:attrNameLst>
                                      </p:cBhvr>
                                      <p:to>
                                        <p:strVal val="visible"/>
                                      </p:to>
                                    </p:set>
                                    <p:animEffect filter="wipe(right)" transition="in">
                                      <p:cBhvr>
                                        <p:cTn dur="500" id="244"/>
                                        <p:tgtEl>
                                          <p:spTgt spid="64"/>
                                        </p:tgtEl>
                                      </p:cBhvr>
                                    </p:animEffect>
                                  </p:childTnLst>
                                </p:cTn>
                              </p:par>
                              <p:par>
                                <p:cTn fill="hold" grpId="0" id="245" nodeType="withEffect" presetClass="entr" presetID="22" presetSubtype="2">
                                  <p:stCondLst>
                                    <p:cond delay="0"/>
                                  </p:stCondLst>
                                  <p:childTnLst>
                                    <p:set>
                                      <p:cBhvr>
                                        <p:cTn dur="1" fill="hold" id="246">
                                          <p:stCondLst>
                                            <p:cond delay="0"/>
                                          </p:stCondLst>
                                        </p:cTn>
                                        <p:tgtEl>
                                          <p:spTgt spid="65"/>
                                        </p:tgtEl>
                                        <p:attrNameLst>
                                          <p:attrName>style.visibility</p:attrName>
                                        </p:attrNameLst>
                                      </p:cBhvr>
                                      <p:to>
                                        <p:strVal val="visible"/>
                                      </p:to>
                                    </p:set>
                                    <p:animEffect filter="wipe(right)" transition="in">
                                      <p:cBhvr>
                                        <p:cTn dur="500" id="247"/>
                                        <p:tgtEl>
                                          <p:spTgt spid="6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2"/>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47"/>
      <p:bldP grpId="0" spid="48"/>
      <p:bldP grpId="0" spid="49"/>
      <p:bldP grpId="0" spid="50"/>
      <p:bldP grpId="0" spid="51"/>
      <p:bldP grpId="0" spid="52"/>
      <p:bldP grpId="0" spid="53"/>
      <p:bldP grpId="0" spid="54"/>
      <p:bldP grpId="0" spid="55"/>
      <p:bldP grpId="0" spid="56"/>
      <p:bldP grpId="0" spid="57"/>
      <p:bldP grpId="0" spid="58"/>
      <p:bldP grpId="0" spid="59"/>
      <p:bldP grpId="0" spid="60"/>
      <p:bldP grpId="0" spid="61"/>
      <p:bldP grpId="0" spid="62"/>
      <p:bldP grpId="0" spid="63"/>
      <p:bldP grpId="0" spid="64"/>
      <p:bldP grpId="0" spid="65"/>
      <p:bldP grpId="0" spid="66"/>
      <p:bldP grpId="0" spid="67"/>
      <p:bldP grpId="0" spid="68"/>
      <p:bldP grpId="0" spid="69"/>
      <p:bldP grpId="0" spid="70"/>
      <p:bldP grpId="0" spid="71"/>
      <p:bldP grpId="0" spid="72"/>
      <p:bldP grpId="0" spid="73"/>
      <p:bldP grpId="0" spid="74"/>
      <p:bldP grpId="0" spid="75"/>
      <p:bldP grpId="0" spid="76"/>
      <p:bldP grpId="0" spid="77"/>
      <p:bldP grpId="0" spid="78"/>
      <p:bldP grpId="0" spid="79"/>
      <p:bldP grpId="0" spid="80"/>
      <p:bldP grpId="0" spid="81"/>
      <p:bldP grpId="0" spid="82"/>
      <p:bldP grpId="0" spid="83"/>
      <p:bldP grpId="0" spid="84"/>
      <p:bldP grpId="0" spid="85"/>
      <p:bldP grpId="0" spid="86"/>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8" name="组合 7"/>
          <p:cNvGrpSpPr/>
          <p:nvPr/>
        </p:nvGrpSpPr>
        <p:grpSpPr>
          <a:xfrm>
            <a:off x="6621439" y="3029887"/>
            <a:ext cx="1819038" cy="1819696"/>
            <a:chOff x="4925095" y="2135348"/>
            <a:chExt cx="1364456" cy="1364456"/>
          </a:xfrm>
        </p:grpSpPr>
        <p:sp>
          <p:nvSpPr>
            <p:cNvPr id="9" name="矩形 8"/>
            <p:cNvSpPr/>
            <p:nvPr/>
          </p:nvSpPr>
          <p:spPr>
            <a:xfrm rot="2703315">
              <a:off x="4925095" y="2135348"/>
              <a:ext cx="1364456" cy="136445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122" pitchFamily="34" typeface="微软雅黑"/>
                <a:ea charset="-122" pitchFamily="34" typeface="微软雅黑"/>
              </a:endParaRPr>
            </a:p>
          </p:txBody>
        </p:sp>
        <p:sp>
          <p:nvSpPr>
            <p:cNvPr id="10" name="Freeform 15"/>
            <p:cNvSpPr>
              <a:spLocks noEditPoints="1"/>
            </p:cNvSpPr>
            <p:nvPr/>
          </p:nvSpPr>
          <p:spPr bwMode="black">
            <a:xfrm>
              <a:off x="5220354" y="2431840"/>
              <a:ext cx="722861" cy="713313"/>
            </a:xfrm>
            <a:custGeom>
              <a:gdLst>
                <a:gd fmla="*/ 455 w 708" name="T0"/>
                <a:gd fmla="*/ 121 h 709" name="T1"/>
                <a:gd fmla="*/ 392 w 708" name="T2"/>
                <a:gd fmla="*/ 121 h 709" name="T3"/>
                <a:gd fmla="*/ 392 w 708" name="T4"/>
                <a:gd fmla="*/ 206 h 709" name="T5"/>
                <a:gd fmla="*/ 316 w 708" name="T6"/>
                <a:gd fmla="*/ 206 h 709" name="T7"/>
                <a:gd fmla="*/ 316 w 708" name="T8"/>
                <a:gd fmla="*/ 121 h 709" name="T9"/>
                <a:gd fmla="*/ 250 w 708" name="T10"/>
                <a:gd fmla="*/ 121 h 709" name="T11"/>
                <a:gd fmla="*/ 354 w 708" name="T12"/>
                <a:gd fmla="*/ 0 h 709" name="T13"/>
                <a:gd fmla="*/ 455 w 708" name="T14"/>
                <a:gd fmla="*/ 121 h 709" name="T15"/>
                <a:gd fmla="*/ 205 w 708" name="T16"/>
                <a:gd fmla="*/ 371 h 709" name="T17"/>
                <a:gd fmla="*/ 139 w 708" name="T18"/>
                <a:gd fmla="*/ 371 h 709" name="T19"/>
                <a:gd fmla="*/ 139 w 708" name="T20"/>
                <a:gd fmla="*/ 456 h 709" name="T21"/>
                <a:gd fmla="*/ 63 w 708" name="T22"/>
                <a:gd fmla="*/ 456 h 709" name="T23"/>
                <a:gd fmla="*/ 63 w 708" name="T24"/>
                <a:gd fmla="*/ 371 h 709" name="T25"/>
                <a:gd fmla="*/ 0 w 708" name="T26"/>
                <a:gd fmla="*/ 371 h 709" name="T27"/>
                <a:gd fmla="*/ 101 w 708" name="T28"/>
                <a:gd fmla="*/ 251 h 709" name="T29"/>
                <a:gd fmla="*/ 205 w 708" name="T30"/>
                <a:gd fmla="*/ 371 h 709" name="T31"/>
                <a:gd fmla="*/ 205 w 708" name="T32"/>
                <a:gd fmla="*/ 503 h 709" name="T33"/>
                <a:gd fmla="*/ 0 w 708" name="T34"/>
                <a:gd fmla="*/ 503 h 709" name="T35"/>
                <a:gd fmla="*/ 0 w 708" name="T36"/>
                <a:gd fmla="*/ 709 h 709" name="T37"/>
                <a:gd fmla="*/ 205 w 708" name="T38"/>
                <a:gd fmla="*/ 709 h 709" name="T39"/>
                <a:gd fmla="*/ 205 w 708" name="T40"/>
                <a:gd fmla="*/ 503 h 709" name="T41"/>
                <a:gd fmla="*/ 708 w 708" name="T42"/>
                <a:gd fmla="*/ 503 h 709" name="T43"/>
                <a:gd fmla="*/ 503 w 708" name="T44"/>
                <a:gd fmla="*/ 503 h 709" name="T45"/>
                <a:gd fmla="*/ 503 w 708" name="T46"/>
                <a:gd fmla="*/ 709 h 709" name="T47"/>
                <a:gd fmla="*/ 708 w 708" name="T48"/>
                <a:gd fmla="*/ 709 h 709" name="T49"/>
                <a:gd fmla="*/ 708 w 708" name="T50"/>
                <a:gd fmla="*/ 503 h 709" name="T51"/>
                <a:gd fmla="*/ 708 w 708" name="T52"/>
                <a:gd fmla="*/ 0 h 709" name="T53"/>
                <a:gd fmla="*/ 503 w 708" name="T54"/>
                <a:gd fmla="*/ 0 h 709" name="T55"/>
                <a:gd fmla="*/ 503 w 708" name="T56"/>
                <a:gd fmla="*/ 206 h 709" name="T57"/>
                <a:gd fmla="*/ 708 w 708" name="T58"/>
                <a:gd fmla="*/ 206 h 709" name="T59"/>
                <a:gd fmla="*/ 708 w 708" name="T60"/>
                <a:gd fmla="*/ 0 h 709" name="T61"/>
                <a:gd fmla="*/ 708 w 708" name="T62"/>
                <a:gd fmla="*/ 251 h 709" name="T63"/>
                <a:gd fmla="*/ 503 w 708" name="T64"/>
                <a:gd fmla="*/ 251 h 709" name="T65"/>
                <a:gd fmla="*/ 503 w 708" name="T66"/>
                <a:gd fmla="*/ 456 h 709" name="T67"/>
                <a:gd fmla="*/ 708 w 708" name="T68"/>
                <a:gd fmla="*/ 456 h 709" name="T69"/>
                <a:gd fmla="*/ 708 w 708" name="T70"/>
                <a:gd fmla="*/ 251 h 709" name="T71"/>
                <a:gd fmla="*/ 455 w 708" name="T72"/>
                <a:gd fmla="*/ 251 h 709" name="T73"/>
                <a:gd fmla="*/ 250 w 708" name="T74"/>
                <a:gd fmla="*/ 251 h 709" name="T75"/>
                <a:gd fmla="*/ 250 w 708" name="T76"/>
                <a:gd fmla="*/ 456 h 709" name="T77"/>
                <a:gd fmla="*/ 455 w 708" name="T78"/>
                <a:gd fmla="*/ 456 h 709" name="T79"/>
                <a:gd fmla="*/ 455 w 708" name="T80"/>
                <a:gd fmla="*/ 251 h 709" name="T81"/>
                <a:gd fmla="*/ 455 w 708" name="T82"/>
                <a:gd fmla="*/ 503 h 709" name="T83"/>
                <a:gd fmla="*/ 250 w 708" name="T84"/>
                <a:gd fmla="*/ 503 h 709" name="T85"/>
                <a:gd fmla="*/ 250 w 708" name="T86"/>
                <a:gd fmla="*/ 709 h 709" name="T87"/>
                <a:gd fmla="*/ 455 w 708" name="T88"/>
                <a:gd fmla="*/ 709 h 709" name="T89"/>
                <a:gd fmla="*/ 455 w 708" name="T90"/>
                <a:gd fmla="*/ 503 h 709"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709" w="708">
                  <a:moveTo>
                    <a:pt x="455" y="121"/>
                  </a:moveTo>
                  <a:lnTo>
                    <a:pt x="392" y="121"/>
                  </a:lnTo>
                  <a:lnTo>
                    <a:pt x="392" y="206"/>
                  </a:lnTo>
                  <a:lnTo>
                    <a:pt x="316" y="206"/>
                  </a:lnTo>
                  <a:lnTo>
                    <a:pt x="316" y="121"/>
                  </a:lnTo>
                  <a:lnTo>
                    <a:pt x="250" y="121"/>
                  </a:lnTo>
                  <a:lnTo>
                    <a:pt x="354" y="0"/>
                  </a:lnTo>
                  <a:lnTo>
                    <a:pt x="455" y="121"/>
                  </a:lnTo>
                  <a:close/>
                  <a:moveTo>
                    <a:pt x="205" y="371"/>
                  </a:moveTo>
                  <a:lnTo>
                    <a:pt x="139" y="371"/>
                  </a:lnTo>
                  <a:lnTo>
                    <a:pt x="139" y="456"/>
                  </a:lnTo>
                  <a:lnTo>
                    <a:pt x="63" y="456"/>
                  </a:lnTo>
                  <a:lnTo>
                    <a:pt x="63" y="371"/>
                  </a:lnTo>
                  <a:lnTo>
                    <a:pt x="0" y="371"/>
                  </a:lnTo>
                  <a:lnTo>
                    <a:pt x="101" y="251"/>
                  </a:lnTo>
                  <a:lnTo>
                    <a:pt x="205" y="371"/>
                  </a:lnTo>
                  <a:close/>
                  <a:moveTo>
                    <a:pt x="205" y="503"/>
                  </a:moveTo>
                  <a:lnTo>
                    <a:pt x="0" y="503"/>
                  </a:lnTo>
                  <a:lnTo>
                    <a:pt x="0" y="709"/>
                  </a:lnTo>
                  <a:lnTo>
                    <a:pt x="205" y="709"/>
                  </a:lnTo>
                  <a:lnTo>
                    <a:pt x="205" y="503"/>
                  </a:lnTo>
                  <a:close/>
                  <a:moveTo>
                    <a:pt x="708" y="503"/>
                  </a:moveTo>
                  <a:lnTo>
                    <a:pt x="503" y="503"/>
                  </a:lnTo>
                  <a:lnTo>
                    <a:pt x="503" y="709"/>
                  </a:lnTo>
                  <a:lnTo>
                    <a:pt x="708" y="709"/>
                  </a:lnTo>
                  <a:lnTo>
                    <a:pt x="708" y="503"/>
                  </a:lnTo>
                  <a:close/>
                  <a:moveTo>
                    <a:pt x="708" y="0"/>
                  </a:moveTo>
                  <a:lnTo>
                    <a:pt x="503" y="0"/>
                  </a:lnTo>
                  <a:lnTo>
                    <a:pt x="503" y="206"/>
                  </a:lnTo>
                  <a:lnTo>
                    <a:pt x="708" y="206"/>
                  </a:lnTo>
                  <a:lnTo>
                    <a:pt x="708" y="0"/>
                  </a:lnTo>
                  <a:close/>
                  <a:moveTo>
                    <a:pt x="708" y="251"/>
                  </a:moveTo>
                  <a:lnTo>
                    <a:pt x="503" y="251"/>
                  </a:lnTo>
                  <a:lnTo>
                    <a:pt x="503" y="456"/>
                  </a:lnTo>
                  <a:lnTo>
                    <a:pt x="708" y="456"/>
                  </a:lnTo>
                  <a:lnTo>
                    <a:pt x="708" y="251"/>
                  </a:lnTo>
                  <a:close/>
                  <a:moveTo>
                    <a:pt x="455" y="251"/>
                  </a:moveTo>
                  <a:lnTo>
                    <a:pt x="250" y="251"/>
                  </a:lnTo>
                  <a:lnTo>
                    <a:pt x="250" y="456"/>
                  </a:lnTo>
                  <a:lnTo>
                    <a:pt x="455" y="456"/>
                  </a:lnTo>
                  <a:lnTo>
                    <a:pt x="455" y="251"/>
                  </a:lnTo>
                  <a:close/>
                  <a:moveTo>
                    <a:pt x="455" y="503"/>
                  </a:moveTo>
                  <a:lnTo>
                    <a:pt x="250" y="503"/>
                  </a:lnTo>
                  <a:lnTo>
                    <a:pt x="250" y="709"/>
                  </a:lnTo>
                  <a:lnTo>
                    <a:pt x="455" y="709"/>
                  </a:lnTo>
                  <a:lnTo>
                    <a:pt x="455" y="503"/>
                  </a:lnTo>
                  <a:close/>
                </a:path>
              </a:pathLst>
            </a:custGeom>
            <a:solidFill>
              <a:srgbClr val="FFFFFF"/>
            </a:solidFill>
            <a:ln>
              <a:noFill/>
            </a:ln>
          </p:spPr>
          <p:txBody>
            <a:bodyPr anchor="t" anchorCtr="0" bIns="41146" compatLnSpc="1" lIns="0" numCol="1" rIns="82291" tIns="41146" vert="horz" wrap="square">
              <a:prstTxWarp prst="textNoShape">
                <a:avLst/>
              </a:prstTxWarp>
            </a:bodyPr>
            <a:lstStyle/>
            <a:p>
              <a:pPr algn="ctr"/>
              <a:endParaRPr lang="en-US" sz="1600">
                <a:solidFill>
                  <a:schemeClr val="bg1"/>
                </a:solidFill>
                <a:latin charset="-122" pitchFamily="34" typeface="微软雅黑"/>
                <a:ea charset="-122" pitchFamily="34" typeface="微软雅黑"/>
              </a:endParaRPr>
            </a:p>
          </p:txBody>
        </p:sp>
      </p:grpSp>
      <p:grpSp>
        <p:nvGrpSpPr>
          <p:cNvPr id="11" name="组合 10"/>
          <p:cNvGrpSpPr/>
          <p:nvPr/>
        </p:nvGrpSpPr>
        <p:grpSpPr>
          <a:xfrm>
            <a:off x="914400" y="3833938"/>
            <a:ext cx="3340333" cy="695301"/>
            <a:chOff x="644258" y="2738247"/>
            <a:chExt cx="2505576" cy="521355"/>
          </a:xfrm>
        </p:grpSpPr>
        <p:grpSp>
          <p:nvGrpSpPr>
            <p:cNvPr id="12" name="组合 11"/>
            <p:cNvGrpSpPr/>
            <p:nvPr/>
          </p:nvGrpSpPr>
          <p:grpSpPr>
            <a:xfrm>
              <a:off x="644258" y="3001093"/>
              <a:ext cx="2505576" cy="258509"/>
              <a:chOff x="859010" y="4001457"/>
              <a:chExt cx="3340768" cy="344678"/>
            </a:xfrm>
          </p:grpSpPr>
          <p:cxnSp>
            <p:nvCxnSpPr>
              <p:cNvPr id="15" name="直接连接符 14"/>
              <p:cNvCxnSpPr/>
              <p:nvPr/>
            </p:nvCxnSpPr>
            <p:spPr>
              <a:xfrm flipV="1">
                <a:off x="3675903" y="4001457"/>
                <a:ext cx="523875" cy="344678"/>
              </a:xfrm>
              <a:prstGeom prst="line">
                <a:avLst/>
              </a:prstGeom>
              <a:ln>
                <a:solidFill>
                  <a:srgbClr val="678DA8"/>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859010" y="4346135"/>
                <a:ext cx="2828925" cy="0"/>
              </a:xfrm>
              <a:prstGeom prst="line">
                <a:avLst/>
              </a:prstGeom>
              <a:ln>
                <a:solidFill>
                  <a:srgbClr val="678DA8"/>
                </a:solidFill>
              </a:ln>
            </p:spPr>
            <p:style>
              <a:lnRef idx="1">
                <a:schemeClr val="accent1"/>
              </a:lnRef>
              <a:fillRef idx="0">
                <a:schemeClr val="accent1"/>
              </a:fillRef>
              <a:effectRef idx="0">
                <a:schemeClr val="accent1"/>
              </a:effectRef>
              <a:fontRef idx="minor">
                <a:schemeClr val="tx1"/>
              </a:fontRef>
            </p:style>
          </p:cxnSp>
        </p:grpSp>
        <p:sp>
          <p:nvSpPr>
            <p:cNvPr id="13" name="椭圆 12"/>
            <p:cNvSpPr/>
            <p:nvPr/>
          </p:nvSpPr>
          <p:spPr>
            <a:xfrm>
              <a:off x="725784" y="2833567"/>
              <a:ext cx="114300" cy="114300"/>
            </a:xfrm>
            <a:prstGeom prst="ellipse">
              <a:avLst/>
            </a:prstGeom>
            <a:solidFill>
              <a:srgbClr val="678D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122" pitchFamily="34" typeface="微软雅黑"/>
                <a:ea charset="-122" pitchFamily="34" typeface="微软雅黑"/>
              </a:endParaRPr>
            </a:p>
          </p:txBody>
        </p:sp>
        <p:sp>
          <p:nvSpPr>
            <p:cNvPr id="14" name="文本框 114"/>
            <p:cNvSpPr txBox="1"/>
            <p:nvPr/>
          </p:nvSpPr>
          <p:spPr>
            <a:xfrm>
              <a:off x="840084" y="2738247"/>
              <a:ext cx="1679131" cy="514231"/>
            </a:xfrm>
            <a:prstGeom prst="rect">
              <a:avLst/>
            </a:prstGeom>
            <a:noFill/>
          </p:spPr>
          <p:txBody>
            <a:bodyPr rtlCol="0" wrap="square">
              <a:spAutoFit/>
            </a:bodyPr>
            <a:lstStyle/>
            <a:p>
              <a:pPr lvl="0"/>
              <a:r>
                <a:rPr altLang="en-US" lang="zh-CN" sz="1300">
                  <a:solidFill>
                    <a:sysClr lastClr="000000" val="windowText">
                      <a:lumMod val="85000"/>
                      <a:lumOff val="15000"/>
                    </a:sysClr>
                  </a:solidFill>
                  <a:latin charset="-122" pitchFamily="34" typeface="微软雅黑"/>
                  <a:ea charset="-122" pitchFamily="34" typeface="微软雅黑"/>
                  <a:cs charset="0" panose="020b0604020202020204" pitchFamily="34" typeface="Arial"/>
                </a:rPr>
                <a:t>单击此处添加文本，单击此处添加文本，单击此处添加文本，单击此处添加</a:t>
              </a:r>
            </a:p>
          </p:txBody>
        </p:sp>
      </p:grpSp>
      <p:grpSp>
        <p:nvGrpSpPr>
          <p:cNvPr id="17" name="组合 16"/>
          <p:cNvGrpSpPr/>
          <p:nvPr/>
        </p:nvGrpSpPr>
        <p:grpSpPr>
          <a:xfrm>
            <a:off x="2066775" y="5391352"/>
            <a:ext cx="3352364" cy="738663"/>
            <a:chOff x="1813390" y="4087654"/>
            <a:chExt cx="2514600" cy="553869"/>
          </a:xfrm>
        </p:grpSpPr>
        <p:grpSp>
          <p:nvGrpSpPr>
            <p:cNvPr id="18" name="组合 17"/>
            <p:cNvGrpSpPr/>
            <p:nvPr/>
          </p:nvGrpSpPr>
          <p:grpSpPr>
            <a:xfrm>
              <a:off x="1813390" y="4368518"/>
              <a:ext cx="2514600" cy="258509"/>
              <a:chOff x="2417853" y="5824691"/>
              <a:chExt cx="3352800" cy="344678"/>
            </a:xfrm>
          </p:grpSpPr>
          <p:cxnSp>
            <p:nvCxnSpPr>
              <p:cNvPr id="21" name="直接连接符 20"/>
              <p:cNvCxnSpPr/>
              <p:nvPr/>
            </p:nvCxnSpPr>
            <p:spPr>
              <a:xfrm flipV="1">
                <a:off x="5246778" y="5824691"/>
                <a:ext cx="523875" cy="34467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417853" y="6169369"/>
                <a:ext cx="282892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9" name="椭圆 18"/>
            <p:cNvSpPr/>
            <p:nvPr/>
          </p:nvSpPr>
          <p:spPr>
            <a:xfrm>
              <a:off x="1931624" y="4182974"/>
              <a:ext cx="114300" cy="1143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122" pitchFamily="34" typeface="微软雅黑"/>
                <a:ea charset="-122" pitchFamily="34" typeface="微软雅黑"/>
              </a:endParaRPr>
            </a:p>
          </p:txBody>
        </p:sp>
        <p:sp>
          <p:nvSpPr>
            <p:cNvPr id="20" name="文本框 116"/>
            <p:cNvSpPr txBox="1"/>
            <p:nvPr/>
          </p:nvSpPr>
          <p:spPr>
            <a:xfrm>
              <a:off x="2045925" y="4087654"/>
              <a:ext cx="1679131" cy="548513"/>
            </a:xfrm>
            <a:prstGeom prst="rect">
              <a:avLst/>
            </a:prstGeom>
            <a:noFill/>
          </p:spPr>
          <p:txBody>
            <a:bodyPr rtlCol="0" wrap="square">
              <a:spAutoFit/>
            </a:bodyPr>
            <a:lstStyle/>
            <a:p>
              <a:pPr lvl="0"/>
              <a:r>
                <a:rPr altLang="en-US" lang="zh-CN" sz="1400">
                  <a:solidFill>
                    <a:sysClr lastClr="000000" val="windowText">
                      <a:lumMod val="85000"/>
                      <a:lumOff val="15000"/>
                    </a:sysClr>
                  </a:solidFill>
                  <a:latin charset="-122" pitchFamily="34" typeface="微软雅黑"/>
                  <a:ea charset="-122" pitchFamily="34" typeface="微软雅黑"/>
                  <a:cs charset="0" panose="020b0604020202020204" pitchFamily="34" typeface="Arial"/>
                </a:rPr>
                <a:t>单击此处添加文本，单击此处添加文本，单击此处添加文本，单击此处添加</a:t>
              </a:r>
            </a:p>
          </p:txBody>
        </p:sp>
      </p:grpSp>
      <p:grpSp>
        <p:nvGrpSpPr>
          <p:cNvPr id="23" name="组合 22"/>
          <p:cNvGrpSpPr/>
          <p:nvPr/>
        </p:nvGrpSpPr>
        <p:grpSpPr>
          <a:xfrm>
            <a:off x="6819477" y="1465549"/>
            <a:ext cx="3352364" cy="1052809"/>
            <a:chOff x="4819402" y="594367"/>
            <a:chExt cx="2514600" cy="789424"/>
          </a:xfrm>
        </p:grpSpPr>
        <p:grpSp>
          <p:nvGrpSpPr>
            <p:cNvPr id="24" name="组合 23"/>
            <p:cNvGrpSpPr/>
            <p:nvPr/>
          </p:nvGrpSpPr>
          <p:grpSpPr>
            <a:xfrm>
              <a:off x="4819402" y="1125282"/>
              <a:ext cx="2514600" cy="258509"/>
              <a:chOff x="6425869" y="1500376"/>
              <a:chExt cx="3352800" cy="344678"/>
            </a:xfrm>
          </p:grpSpPr>
          <p:cxnSp>
            <p:nvCxnSpPr>
              <p:cNvPr id="27" name="直接连接符 26"/>
              <p:cNvCxnSpPr/>
              <p:nvPr/>
            </p:nvCxnSpPr>
            <p:spPr>
              <a:xfrm flipV="1">
                <a:off x="6425869" y="1500376"/>
                <a:ext cx="523875" cy="34467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6949744" y="1500376"/>
                <a:ext cx="282892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5" name="椭圆 24"/>
            <p:cNvSpPr/>
            <p:nvPr/>
          </p:nvSpPr>
          <p:spPr>
            <a:xfrm>
              <a:off x="5282043" y="689687"/>
              <a:ext cx="114300" cy="1143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122" pitchFamily="34" typeface="微软雅黑"/>
                <a:ea charset="-122" pitchFamily="34" typeface="微软雅黑"/>
              </a:endParaRPr>
            </a:p>
          </p:txBody>
        </p:sp>
        <p:sp>
          <p:nvSpPr>
            <p:cNvPr id="26" name="文本框 118"/>
            <p:cNvSpPr txBox="1"/>
            <p:nvPr/>
          </p:nvSpPr>
          <p:spPr>
            <a:xfrm>
              <a:off x="5396342" y="594367"/>
              <a:ext cx="1679131" cy="548513"/>
            </a:xfrm>
            <a:prstGeom prst="rect">
              <a:avLst/>
            </a:prstGeom>
            <a:noFill/>
          </p:spPr>
          <p:txBody>
            <a:bodyPr rtlCol="0" wrap="square">
              <a:spAutoFit/>
            </a:bodyPr>
            <a:lstStyle/>
            <a:p>
              <a:pPr lvl="0"/>
              <a:r>
                <a:rPr altLang="en-US" lang="zh-CN" sz="1400">
                  <a:solidFill>
                    <a:sysClr lastClr="000000" val="windowText">
                      <a:lumMod val="85000"/>
                      <a:lumOff val="15000"/>
                    </a:sysClr>
                  </a:solidFill>
                  <a:latin charset="-122" pitchFamily="34" typeface="微软雅黑"/>
                  <a:ea charset="-122" pitchFamily="34" typeface="微软雅黑"/>
                  <a:cs charset="0" panose="020b0604020202020204" pitchFamily="34" typeface="Arial"/>
                </a:rPr>
                <a:t>单击此处添加文本，单击此处添加文本，单击此处添加文本，单击此处添加</a:t>
              </a:r>
            </a:p>
          </p:txBody>
        </p:sp>
      </p:grpSp>
      <p:grpSp>
        <p:nvGrpSpPr>
          <p:cNvPr id="29" name="组合 28"/>
          <p:cNvGrpSpPr/>
          <p:nvPr/>
        </p:nvGrpSpPr>
        <p:grpSpPr>
          <a:xfrm>
            <a:off x="8211854" y="2677573"/>
            <a:ext cx="3352364" cy="1051868"/>
            <a:chOff x="6118061" y="1871174"/>
            <a:chExt cx="2514600" cy="788718"/>
          </a:xfrm>
        </p:grpSpPr>
        <p:grpSp>
          <p:nvGrpSpPr>
            <p:cNvPr id="30" name="组合 29"/>
            <p:cNvGrpSpPr/>
            <p:nvPr/>
          </p:nvGrpSpPr>
          <p:grpSpPr>
            <a:xfrm>
              <a:off x="6118061" y="2401383"/>
              <a:ext cx="2514600" cy="258509"/>
              <a:chOff x="8157414" y="3201844"/>
              <a:chExt cx="3352800" cy="344678"/>
            </a:xfrm>
          </p:grpSpPr>
          <p:cxnSp>
            <p:nvCxnSpPr>
              <p:cNvPr id="33" name="直接连接符 32"/>
              <p:cNvCxnSpPr/>
              <p:nvPr/>
            </p:nvCxnSpPr>
            <p:spPr>
              <a:xfrm flipV="1">
                <a:off x="8157414" y="3201844"/>
                <a:ext cx="523875" cy="344678"/>
              </a:xfrm>
              <a:prstGeom prst="line">
                <a:avLst/>
              </a:prstGeom>
              <a:ln>
                <a:solidFill>
                  <a:srgbClr val="678DA8"/>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681289" y="3201844"/>
                <a:ext cx="2828925" cy="0"/>
              </a:xfrm>
              <a:prstGeom prst="line">
                <a:avLst/>
              </a:prstGeom>
              <a:ln>
                <a:solidFill>
                  <a:srgbClr val="678DA8"/>
                </a:solidFill>
              </a:ln>
            </p:spPr>
            <p:style>
              <a:lnRef idx="1">
                <a:schemeClr val="accent1"/>
              </a:lnRef>
              <a:fillRef idx="0">
                <a:schemeClr val="accent1"/>
              </a:fillRef>
              <a:effectRef idx="0">
                <a:schemeClr val="accent1"/>
              </a:effectRef>
              <a:fontRef idx="minor">
                <a:schemeClr val="tx1"/>
              </a:fontRef>
            </p:style>
          </p:cxnSp>
        </p:grpSp>
        <p:sp>
          <p:nvSpPr>
            <p:cNvPr id="31" name="椭圆 30"/>
            <p:cNvSpPr/>
            <p:nvPr/>
          </p:nvSpPr>
          <p:spPr>
            <a:xfrm>
              <a:off x="6572549" y="1966494"/>
              <a:ext cx="114300" cy="114300"/>
            </a:xfrm>
            <a:prstGeom prst="ellipse">
              <a:avLst/>
            </a:prstGeom>
            <a:solidFill>
              <a:srgbClr val="678D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122" pitchFamily="34" typeface="微软雅黑"/>
                <a:ea charset="-122" pitchFamily="34" typeface="微软雅黑"/>
              </a:endParaRPr>
            </a:p>
          </p:txBody>
        </p:sp>
        <p:sp>
          <p:nvSpPr>
            <p:cNvPr id="32" name="文本框 120"/>
            <p:cNvSpPr txBox="1"/>
            <p:nvPr/>
          </p:nvSpPr>
          <p:spPr>
            <a:xfrm>
              <a:off x="6686849" y="1871174"/>
              <a:ext cx="1679131" cy="548513"/>
            </a:xfrm>
            <a:prstGeom prst="rect">
              <a:avLst/>
            </a:prstGeom>
            <a:noFill/>
          </p:spPr>
          <p:txBody>
            <a:bodyPr rtlCol="0" wrap="square">
              <a:spAutoFit/>
            </a:bodyPr>
            <a:lstStyle/>
            <a:p>
              <a:pPr lvl="0"/>
              <a:r>
                <a:rPr altLang="en-US" lang="zh-CN" sz="1400">
                  <a:solidFill>
                    <a:sysClr lastClr="000000" val="windowText">
                      <a:lumMod val="85000"/>
                      <a:lumOff val="15000"/>
                    </a:sysClr>
                  </a:solidFill>
                  <a:latin charset="-122" pitchFamily="34" typeface="微软雅黑"/>
                  <a:ea charset="-122" pitchFamily="34" typeface="微软雅黑"/>
                  <a:cs charset="0" panose="020b0604020202020204" pitchFamily="34" typeface="Arial"/>
                </a:rPr>
                <a:t>单击此处添加文本，单击此处添加文本，单击此处添加文本，单击此处添加</a:t>
              </a:r>
            </a:p>
          </p:txBody>
        </p:sp>
      </p:grpSp>
      <p:grpSp>
        <p:nvGrpSpPr>
          <p:cNvPr id="35" name="组合 34"/>
          <p:cNvGrpSpPr/>
          <p:nvPr/>
        </p:nvGrpSpPr>
        <p:grpSpPr>
          <a:xfrm>
            <a:off x="3927606" y="3029886"/>
            <a:ext cx="1819038" cy="1819696"/>
            <a:chOff x="2904457" y="2135347"/>
            <a:chExt cx="1364456" cy="1364456"/>
          </a:xfrm>
        </p:grpSpPr>
        <p:sp>
          <p:nvSpPr>
            <p:cNvPr id="36" name="矩形 35"/>
            <p:cNvSpPr/>
            <p:nvPr/>
          </p:nvSpPr>
          <p:spPr>
            <a:xfrm rot="2703315">
              <a:off x="2904457" y="2135347"/>
              <a:ext cx="1364456" cy="136445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122" pitchFamily="34" typeface="微软雅黑"/>
                <a:ea charset="-122" pitchFamily="34" typeface="微软雅黑"/>
              </a:endParaRPr>
            </a:p>
          </p:txBody>
        </p:sp>
        <p:sp>
          <p:nvSpPr>
            <p:cNvPr id="37" name="Freeform 34"/>
            <p:cNvSpPr>
              <a:spLocks noEditPoints="1"/>
            </p:cNvSpPr>
            <p:nvPr/>
          </p:nvSpPr>
          <p:spPr bwMode="auto">
            <a:xfrm>
              <a:off x="3265255" y="2440108"/>
              <a:ext cx="651790" cy="765192"/>
            </a:xfrm>
            <a:custGeom>
              <a:gdLst>
                <a:gd fmla="*/ 379 w 498" name="T0"/>
                <a:gd fmla="*/ 0 h 586" name="T1"/>
                <a:gd fmla="*/ 444 w 498" name="T2"/>
                <a:gd fmla="*/ 65 h 586" name="T3"/>
                <a:gd fmla="*/ 416 w 498" name="T4"/>
                <a:gd fmla="*/ 231 h 586" name="T5"/>
                <a:gd fmla="*/ 405 w 498" name="T6"/>
                <a:gd fmla="*/ 38 h 586" name="T7"/>
                <a:gd fmla="*/ 125 w 498" name="T8"/>
                <a:gd fmla="*/ 27 h 586" name="T9"/>
                <a:gd fmla="*/ 167 w 498" name="T10"/>
                <a:gd fmla="*/ 81 h 586" name="T11"/>
                <a:gd fmla="*/ 27 w 498" name="T12"/>
                <a:gd fmla="*/ 249 h 586" name="T13"/>
                <a:gd fmla="*/ 39 w 498" name="T14"/>
                <a:gd fmla="*/ 531 h 586" name="T15"/>
                <a:gd fmla="*/ 148 w 498" name="T16"/>
                <a:gd fmla="*/ 542 h 586" name="T17"/>
                <a:gd fmla="*/ 65 w 498" name="T18"/>
                <a:gd fmla="*/ 570 h 586" name="T19"/>
                <a:gd fmla="*/ 0 w 498" name="T20"/>
                <a:gd fmla="*/ 505 h 586" name="T21"/>
                <a:gd fmla="*/ 1 w 498" name="T22"/>
                <a:gd fmla="*/ 238 h 586" name="T23"/>
                <a:gd fmla="*/ 76 w 498" name="T24"/>
                <a:gd fmla="*/ 7 h 586" name="T25"/>
                <a:gd fmla="*/ 76 w 498" name="T26"/>
                <a:gd fmla="*/ 7 h 586" name="T27"/>
                <a:gd fmla="*/ 76 w 498" name="T28"/>
                <a:gd fmla="*/ 6 h 586" name="T29"/>
                <a:gd fmla="*/ 79 w 498" name="T30"/>
                <a:gd fmla="*/ 3 h 586" name="T31"/>
                <a:gd fmla="*/ 79 w 498" name="T32"/>
                <a:gd fmla="*/ 3 h 586" name="T33"/>
                <a:gd fmla="*/ 79 w 498" name="T34"/>
                <a:gd fmla="*/ 3 h 586" name="T35"/>
                <a:gd fmla="*/ 80 w 498" name="T36"/>
                <a:gd fmla="*/ 3 h 586" name="T37"/>
                <a:gd fmla="*/ 84 w 498" name="T38"/>
                <a:gd fmla="*/ 0 h 586" name="T39"/>
                <a:gd fmla="*/ 84 w 498" name="T40"/>
                <a:gd fmla="*/ 0 h 586" name="T41"/>
                <a:gd fmla="*/ 85 w 498" name="T42"/>
                <a:gd fmla="*/ 0 h 586" name="T43"/>
                <a:gd fmla="*/ 85 w 498" name="T44"/>
                <a:gd fmla="*/ 0 h 586" name="T45"/>
                <a:gd fmla="*/ 85 w 498" name="T46"/>
                <a:gd fmla="*/ 0 h 586" name="T47"/>
                <a:gd fmla="*/ 86 w 498" name="T48"/>
                <a:gd fmla="*/ 0 h 586" name="T49"/>
                <a:gd fmla="*/ 88 w 498" name="T50"/>
                <a:gd fmla="*/ 0 h 586" name="T51"/>
                <a:gd fmla="*/ 82 w 498" name="T52"/>
                <a:gd fmla="*/ 398 h 586" name="T53"/>
                <a:gd fmla="*/ 225 w 498" name="T54"/>
                <a:gd fmla="*/ 376 h 586" name="T55"/>
                <a:gd fmla="*/ 82 w 498" name="T56"/>
                <a:gd fmla="*/ 316 h 586" name="T57"/>
                <a:gd fmla="*/ 225 w 498" name="T58"/>
                <a:gd fmla="*/ 338 h 586" name="T59"/>
                <a:gd fmla="*/ 82 w 498" name="T60"/>
                <a:gd fmla="*/ 316 h 586" name="T61"/>
                <a:gd fmla="*/ 82 w 498" name="T62"/>
                <a:gd fmla="*/ 282 h 586" name="T63"/>
                <a:gd fmla="*/ 369 w 498" name="T64"/>
                <a:gd fmla="*/ 260 h 586" name="T65"/>
                <a:gd fmla="*/ 230 w 498" name="T66"/>
                <a:gd fmla="*/ 191 h 586" name="T67"/>
                <a:gd fmla="*/ 369 w 498" name="T68"/>
                <a:gd fmla="*/ 213 h 586" name="T69"/>
                <a:gd fmla="*/ 230 w 498" name="T70"/>
                <a:gd fmla="*/ 191 h 586" name="T71"/>
                <a:gd fmla="*/ 230 w 498" name="T72"/>
                <a:gd fmla="*/ 152 h 586" name="T73"/>
                <a:gd fmla="*/ 369 w 498" name="T74"/>
                <a:gd fmla="*/ 130 h 586" name="T75"/>
                <a:gd fmla="*/ 230 w 498" name="T76"/>
                <a:gd fmla="*/ 75 h 586" name="T77"/>
                <a:gd fmla="*/ 369 w 498" name="T78"/>
                <a:gd fmla="*/ 97 h 586" name="T79"/>
                <a:gd fmla="*/ 230 w 498" name="T80"/>
                <a:gd fmla="*/ 75 h 586" name="T81"/>
                <a:gd fmla="*/ 208 w 498" name="T82"/>
                <a:gd fmla="*/ 482 h 586" name="T83"/>
                <a:gd fmla="*/ 498 w 498" name="T84"/>
                <a:gd fmla="*/ 326 h 586" name="T85"/>
                <a:gd fmla="*/ 200 w 498" name="T86"/>
                <a:gd fmla="*/ 492 h 586" name="T87"/>
                <a:gd fmla="*/ 196 w 498" name="T88"/>
                <a:gd fmla="*/ 586 h 586" name="T89"/>
                <a:gd fmla="*/ 200 w 498" name="T90"/>
                <a:gd fmla="*/ 492 h 586" name="T91"/>
                <a:gd fmla="*/ 416 w 498" name="T92"/>
                <a:gd fmla="*/ 453 h 586" name="T93"/>
                <a:gd fmla="*/ 405 w 498" name="T94"/>
                <a:gd fmla="*/ 531 h 586" name="T95"/>
                <a:gd fmla="*/ 326 w 498" name="T96"/>
                <a:gd fmla="*/ 542 h 586" name="T97"/>
                <a:gd fmla="*/ 322 w 498" name="T98"/>
                <a:gd fmla="*/ 570 h 586" name="T99"/>
                <a:gd fmla="*/ 425 w 498" name="T100"/>
                <a:gd fmla="*/ 551 h 586" name="T101"/>
                <a:gd fmla="*/ 444 w 498" name="T102"/>
                <a:gd fmla="*/ 426 h 586" name="T103"/>
                <a:gd fmla="*/ 137 w 498" name="T104"/>
                <a:gd fmla="*/ 74 h 586" name="T105"/>
                <a:gd fmla="*/ 49 w 498" name="T106"/>
                <a:gd fmla="*/ 180 h 586"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586" w="498">
                  <a:moveTo>
                    <a:pt x="88" y="0"/>
                  </a:moveTo>
                  <a:cubicBezTo>
                    <a:pt x="379" y="0"/>
                    <a:pt x="379" y="0"/>
                    <a:pt x="379" y="0"/>
                  </a:cubicBezTo>
                  <a:cubicBezTo>
                    <a:pt x="397" y="0"/>
                    <a:pt x="413" y="7"/>
                    <a:pt x="425" y="19"/>
                  </a:cubicBezTo>
                  <a:cubicBezTo>
                    <a:pt x="437" y="31"/>
                    <a:pt x="444" y="47"/>
                    <a:pt x="444" y="65"/>
                  </a:cubicBezTo>
                  <a:cubicBezTo>
                    <a:pt x="444" y="204"/>
                    <a:pt x="444" y="204"/>
                    <a:pt x="444" y="204"/>
                  </a:cubicBezTo>
                  <a:cubicBezTo>
                    <a:pt x="416" y="231"/>
                    <a:pt x="416" y="231"/>
                    <a:pt x="416" y="231"/>
                  </a:cubicBezTo>
                  <a:cubicBezTo>
                    <a:pt x="416" y="65"/>
                    <a:pt x="416" y="65"/>
                    <a:pt x="416" y="65"/>
                  </a:cubicBezTo>
                  <a:cubicBezTo>
                    <a:pt x="416" y="55"/>
                    <a:pt x="412" y="45"/>
                    <a:pt x="405" y="38"/>
                  </a:cubicBezTo>
                  <a:cubicBezTo>
                    <a:pt x="398" y="31"/>
                    <a:pt x="389" y="27"/>
                    <a:pt x="379" y="27"/>
                  </a:cubicBezTo>
                  <a:cubicBezTo>
                    <a:pt x="125" y="27"/>
                    <a:pt x="125" y="27"/>
                    <a:pt x="125" y="27"/>
                  </a:cubicBezTo>
                  <a:cubicBezTo>
                    <a:pt x="166" y="62"/>
                    <a:pt x="166" y="62"/>
                    <a:pt x="166" y="62"/>
                  </a:cubicBezTo>
                  <a:cubicBezTo>
                    <a:pt x="171" y="67"/>
                    <a:pt x="172" y="75"/>
                    <a:pt x="167" y="81"/>
                  </a:cubicBezTo>
                  <a:cubicBezTo>
                    <a:pt x="167" y="81"/>
                    <a:pt x="167" y="81"/>
                    <a:pt x="167" y="81"/>
                  </a:cubicBezTo>
                  <a:cubicBezTo>
                    <a:pt x="27" y="249"/>
                    <a:pt x="27" y="249"/>
                    <a:pt x="27" y="249"/>
                  </a:cubicBezTo>
                  <a:cubicBezTo>
                    <a:pt x="27" y="505"/>
                    <a:pt x="27" y="505"/>
                    <a:pt x="27" y="505"/>
                  </a:cubicBezTo>
                  <a:cubicBezTo>
                    <a:pt x="27" y="515"/>
                    <a:pt x="32" y="524"/>
                    <a:pt x="39" y="531"/>
                  </a:cubicBezTo>
                  <a:cubicBezTo>
                    <a:pt x="45" y="538"/>
                    <a:pt x="55" y="542"/>
                    <a:pt x="65" y="542"/>
                  </a:cubicBezTo>
                  <a:cubicBezTo>
                    <a:pt x="148" y="542"/>
                    <a:pt x="148" y="542"/>
                    <a:pt x="148" y="542"/>
                  </a:cubicBezTo>
                  <a:cubicBezTo>
                    <a:pt x="139" y="570"/>
                    <a:pt x="139" y="570"/>
                    <a:pt x="139" y="570"/>
                  </a:cubicBezTo>
                  <a:cubicBezTo>
                    <a:pt x="65" y="570"/>
                    <a:pt x="65" y="570"/>
                    <a:pt x="65" y="570"/>
                  </a:cubicBezTo>
                  <a:cubicBezTo>
                    <a:pt x="47" y="570"/>
                    <a:pt x="31" y="563"/>
                    <a:pt x="19" y="551"/>
                  </a:cubicBezTo>
                  <a:cubicBezTo>
                    <a:pt x="7" y="539"/>
                    <a:pt x="0" y="522"/>
                    <a:pt x="0" y="505"/>
                  </a:cubicBezTo>
                  <a:cubicBezTo>
                    <a:pt x="0" y="244"/>
                    <a:pt x="0" y="244"/>
                    <a:pt x="0" y="244"/>
                  </a:cubicBezTo>
                  <a:cubicBezTo>
                    <a:pt x="0" y="242"/>
                    <a:pt x="0" y="240"/>
                    <a:pt x="1" y="238"/>
                  </a:cubicBezTo>
                  <a:cubicBezTo>
                    <a:pt x="75" y="9"/>
                    <a:pt x="75" y="9"/>
                    <a:pt x="75" y="9"/>
                  </a:cubicBezTo>
                  <a:cubicBezTo>
                    <a:pt x="75" y="8"/>
                    <a:pt x="76" y="8"/>
                    <a:pt x="76" y="7"/>
                  </a:cubicBezTo>
                  <a:cubicBezTo>
                    <a:pt x="76" y="7"/>
                    <a:pt x="76" y="7"/>
                    <a:pt x="76" y="7"/>
                  </a:cubicBezTo>
                  <a:cubicBezTo>
                    <a:pt x="76" y="7"/>
                    <a:pt x="76" y="7"/>
                    <a:pt x="76" y="7"/>
                  </a:cubicBezTo>
                  <a:cubicBezTo>
                    <a:pt x="76" y="7"/>
                    <a:pt x="76" y="7"/>
                    <a:pt x="76" y="7"/>
                  </a:cubicBezTo>
                  <a:cubicBezTo>
                    <a:pt x="76" y="6"/>
                    <a:pt x="76" y="6"/>
                    <a:pt x="76" y="6"/>
                  </a:cubicBezTo>
                  <a:cubicBezTo>
                    <a:pt x="76" y="6"/>
                    <a:pt x="76" y="6"/>
                    <a:pt x="76" y="6"/>
                  </a:cubicBezTo>
                  <a:cubicBezTo>
                    <a:pt x="77" y="5"/>
                    <a:pt x="78" y="4"/>
                    <a:pt x="79" y="3"/>
                  </a:cubicBezTo>
                  <a:cubicBezTo>
                    <a:pt x="79" y="3"/>
                    <a:pt x="79" y="3"/>
                    <a:pt x="79" y="3"/>
                  </a:cubicBezTo>
                  <a:cubicBezTo>
                    <a:pt x="79" y="3"/>
                    <a:pt x="79" y="3"/>
                    <a:pt x="79" y="3"/>
                  </a:cubicBezTo>
                  <a:cubicBezTo>
                    <a:pt x="79" y="3"/>
                    <a:pt x="79" y="3"/>
                    <a:pt x="79" y="3"/>
                  </a:cubicBezTo>
                  <a:cubicBezTo>
                    <a:pt x="79" y="3"/>
                    <a:pt x="79" y="3"/>
                    <a:pt x="79" y="3"/>
                  </a:cubicBezTo>
                  <a:cubicBezTo>
                    <a:pt x="80" y="3"/>
                    <a:pt x="80" y="3"/>
                    <a:pt x="80" y="3"/>
                  </a:cubicBezTo>
                  <a:cubicBezTo>
                    <a:pt x="80" y="3"/>
                    <a:pt x="80" y="3"/>
                    <a:pt x="80" y="3"/>
                  </a:cubicBezTo>
                  <a:cubicBezTo>
                    <a:pt x="80" y="2"/>
                    <a:pt x="80" y="2"/>
                    <a:pt x="80" y="2"/>
                  </a:cubicBezTo>
                  <a:cubicBezTo>
                    <a:pt x="81" y="2"/>
                    <a:pt x="82" y="1"/>
                    <a:pt x="84" y="0"/>
                  </a:cubicBezTo>
                  <a:cubicBezTo>
                    <a:pt x="84" y="0"/>
                    <a:pt x="84" y="0"/>
                    <a:pt x="84" y="0"/>
                  </a:cubicBezTo>
                  <a:cubicBezTo>
                    <a:pt x="84" y="0"/>
                    <a:pt x="84" y="0"/>
                    <a:pt x="84" y="0"/>
                  </a:cubicBezTo>
                  <a:cubicBezTo>
                    <a:pt x="84" y="0"/>
                    <a:pt x="84" y="0"/>
                    <a:pt x="84" y="0"/>
                  </a:cubicBezTo>
                  <a:cubicBezTo>
                    <a:pt x="85" y="0"/>
                    <a:pt x="85" y="0"/>
                    <a:pt x="85" y="0"/>
                  </a:cubicBezTo>
                  <a:cubicBezTo>
                    <a:pt x="85" y="0"/>
                    <a:pt x="85" y="0"/>
                    <a:pt x="85" y="0"/>
                  </a:cubicBezTo>
                  <a:cubicBezTo>
                    <a:pt x="85" y="0"/>
                    <a:pt x="85" y="0"/>
                    <a:pt x="85" y="0"/>
                  </a:cubicBezTo>
                  <a:cubicBezTo>
                    <a:pt x="85" y="0"/>
                    <a:pt x="85" y="0"/>
                    <a:pt x="85" y="0"/>
                  </a:cubicBezTo>
                  <a:cubicBezTo>
                    <a:pt x="85" y="0"/>
                    <a:pt x="85" y="0"/>
                    <a:pt x="85" y="0"/>
                  </a:cubicBezTo>
                  <a:cubicBezTo>
                    <a:pt x="86" y="0"/>
                    <a:pt x="86" y="0"/>
                    <a:pt x="86" y="0"/>
                  </a:cubicBezTo>
                  <a:cubicBezTo>
                    <a:pt x="86" y="0"/>
                    <a:pt x="86" y="0"/>
                    <a:pt x="86" y="0"/>
                  </a:cubicBezTo>
                  <a:cubicBezTo>
                    <a:pt x="87" y="0"/>
                    <a:pt x="87" y="0"/>
                    <a:pt x="88" y="0"/>
                  </a:cubicBezTo>
                  <a:cubicBezTo>
                    <a:pt x="88" y="0"/>
                    <a:pt x="88" y="0"/>
                    <a:pt x="88" y="0"/>
                  </a:cubicBezTo>
                  <a:close/>
                  <a:moveTo>
                    <a:pt x="82" y="376"/>
                  </a:moveTo>
                  <a:cubicBezTo>
                    <a:pt x="82" y="398"/>
                    <a:pt x="82" y="398"/>
                    <a:pt x="82" y="398"/>
                  </a:cubicBezTo>
                  <a:cubicBezTo>
                    <a:pt x="225" y="398"/>
                    <a:pt x="225" y="398"/>
                    <a:pt x="225" y="398"/>
                  </a:cubicBezTo>
                  <a:cubicBezTo>
                    <a:pt x="225" y="376"/>
                    <a:pt x="225" y="376"/>
                    <a:pt x="225" y="376"/>
                  </a:cubicBezTo>
                  <a:cubicBezTo>
                    <a:pt x="82" y="376"/>
                    <a:pt x="82" y="376"/>
                    <a:pt x="82" y="376"/>
                  </a:cubicBezTo>
                  <a:close/>
                  <a:moveTo>
                    <a:pt x="82" y="316"/>
                  </a:moveTo>
                  <a:cubicBezTo>
                    <a:pt x="82" y="338"/>
                    <a:pt x="82" y="338"/>
                    <a:pt x="82" y="338"/>
                  </a:cubicBezTo>
                  <a:cubicBezTo>
                    <a:pt x="225" y="338"/>
                    <a:pt x="225" y="338"/>
                    <a:pt x="225" y="338"/>
                  </a:cubicBezTo>
                  <a:cubicBezTo>
                    <a:pt x="225" y="316"/>
                    <a:pt x="225" y="316"/>
                    <a:pt x="225" y="316"/>
                  </a:cubicBezTo>
                  <a:cubicBezTo>
                    <a:pt x="82" y="316"/>
                    <a:pt x="82" y="316"/>
                    <a:pt x="82" y="316"/>
                  </a:cubicBezTo>
                  <a:close/>
                  <a:moveTo>
                    <a:pt x="82" y="260"/>
                  </a:moveTo>
                  <a:cubicBezTo>
                    <a:pt x="82" y="282"/>
                    <a:pt x="82" y="282"/>
                    <a:pt x="82" y="282"/>
                  </a:cubicBezTo>
                  <a:cubicBezTo>
                    <a:pt x="369" y="282"/>
                    <a:pt x="369" y="282"/>
                    <a:pt x="369" y="282"/>
                  </a:cubicBezTo>
                  <a:cubicBezTo>
                    <a:pt x="369" y="260"/>
                    <a:pt x="369" y="260"/>
                    <a:pt x="369" y="260"/>
                  </a:cubicBezTo>
                  <a:cubicBezTo>
                    <a:pt x="82" y="260"/>
                    <a:pt x="82" y="260"/>
                    <a:pt x="82" y="260"/>
                  </a:cubicBezTo>
                  <a:close/>
                  <a:moveTo>
                    <a:pt x="230" y="191"/>
                  </a:moveTo>
                  <a:cubicBezTo>
                    <a:pt x="230" y="213"/>
                    <a:pt x="230" y="213"/>
                    <a:pt x="230" y="213"/>
                  </a:cubicBezTo>
                  <a:cubicBezTo>
                    <a:pt x="369" y="213"/>
                    <a:pt x="369" y="213"/>
                    <a:pt x="369" y="213"/>
                  </a:cubicBezTo>
                  <a:cubicBezTo>
                    <a:pt x="369" y="191"/>
                    <a:pt x="369" y="191"/>
                    <a:pt x="369" y="191"/>
                  </a:cubicBezTo>
                  <a:cubicBezTo>
                    <a:pt x="230" y="191"/>
                    <a:pt x="230" y="191"/>
                    <a:pt x="230" y="191"/>
                  </a:cubicBezTo>
                  <a:close/>
                  <a:moveTo>
                    <a:pt x="230" y="130"/>
                  </a:moveTo>
                  <a:cubicBezTo>
                    <a:pt x="230" y="152"/>
                    <a:pt x="230" y="152"/>
                    <a:pt x="230" y="152"/>
                  </a:cubicBezTo>
                  <a:cubicBezTo>
                    <a:pt x="369" y="152"/>
                    <a:pt x="369" y="152"/>
                    <a:pt x="369" y="152"/>
                  </a:cubicBezTo>
                  <a:cubicBezTo>
                    <a:pt x="369" y="130"/>
                    <a:pt x="369" y="130"/>
                    <a:pt x="369" y="130"/>
                  </a:cubicBezTo>
                  <a:cubicBezTo>
                    <a:pt x="230" y="130"/>
                    <a:pt x="230" y="130"/>
                    <a:pt x="230" y="130"/>
                  </a:cubicBezTo>
                  <a:close/>
                  <a:moveTo>
                    <a:pt x="230" y="75"/>
                  </a:moveTo>
                  <a:cubicBezTo>
                    <a:pt x="230" y="97"/>
                    <a:pt x="230" y="97"/>
                    <a:pt x="230" y="97"/>
                  </a:cubicBezTo>
                  <a:cubicBezTo>
                    <a:pt x="369" y="97"/>
                    <a:pt x="369" y="97"/>
                    <a:pt x="369" y="97"/>
                  </a:cubicBezTo>
                  <a:cubicBezTo>
                    <a:pt x="369" y="75"/>
                    <a:pt x="369" y="75"/>
                    <a:pt x="369" y="75"/>
                  </a:cubicBezTo>
                  <a:cubicBezTo>
                    <a:pt x="230" y="75"/>
                    <a:pt x="230" y="75"/>
                    <a:pt x="230" y="75"/>
                  </a:cubicBezTo>
                  <a:close/>
                  <a:moveTo>
                    <a:pt x="431" y="259"/>
                  </a:moveTo>
                  <a:cubicBezTo>
                    <a:pt x="208" y="482"/>
                    <a:pt x="208" y="482"/>
                    <a:pt x="208" y="482"/>
                  </a:cubicBezTo>
                  <a:cubicBezTo>
                    <a:pt x="275" y="549"/>
                    <a:pt x="275" y="549"/>
                    <a:pt x="275" y="549"/>
                  </a:cubicBezTo>
                  <a:cubicBezTo>
                    <a:pt x="498" y="326"/>
                    <a:pt x="498" y="326"/>
                    <a:pt x="498" y="326"/>
                  </a:cubicBezTo>
                  <a:cubicBezTo>
                    <a:pt x="431" y="259"/>
                    <a:pt x="431" y="259"/>
                    <a:pt x="431" y="259"/>
                  </a:cubicBezTo>
                  <a:close/>
                  <a:moveTo>
                    <a:pt x="200" y="492"/>
                  </a:moveTo>
                  <a:cubicBezTo>
                    <a:pt x="174" y="565"/>
                    <a:pt x="174" y="565"/>
                    <a:pt x="174" y="565"/>
                  </a:cubicBezTo>
                  <a:cubicBezTo>
                    <a:pt x="196" y="586"/>
                    <a:pt x="196" y="586"/>
                    <a:pt x="196" y="586"/>
                  </a:cubicBezTo>
                  <a:cubicBezTo>
                    <a:pt x="266" y="558"/>
                    <a:pt x="266" y="558"/>
                    <a:pt x="266" y="558"/>
                  </a:cubicBezTo>
                  <a:cubicBezTo>
                    <a:pt x="200" y="492"/>
                    <a:pt x="200" y="492"/>
                    <a:pt x="200" y="492"/>
                  </a:cubicBezTo>
                  <a:close/>
                  <a:moveTo>
                    <a:pt x="444" y="426"/>
                  </a:moveTo>
                  <a:cubicBezTo>
                    <a:pt x="416" y="453"/>
                    <a:pt x="416" y="453"/>
                    <a:pt x="416" y="453"/>
                  </a:cubicBezTo>
                  <a:cubicBezTo>
                    <a:pt x="416" y="505"/>
                    <a:pt x="416" y="505"/>
                    <a:pt x="416" y="505"/>
                  </a:cubicBezTo>
                  <a:cubicBezTo>
                    <a:pt x="416" y="515"/>
                    <a:pt x="412" y="524"/>
                    <a:pt x="405" y="531"/>
                  </a:cubicBezTo>
                  <a:cubicBezTo>
                    <a:pt x="398" y="538"/>
                    <a:pt x="389" y="542"/>
                    <a:pt x="379" y="542"/>
                  </a:cubicBezTo>
                  <a:cubicBezTo>
                    <a:pt x="326" y="542"/>
                    <a:pt x="326" y="542"/>
                    <a:pt x="326" y="542"/>
                  </a:cubicBezTo>
                  <a:cubicBezTo>
                    <a:pt x="310" y="558"/>
                    <a:pt x="310" y="558"/>
                    <a:pt x="310" y="558"/>
                  </a:cubicBezTo>
                  <a:cubicBezTo>
                    <a:pt x="322" y="570"/>
                    <a:pt x="322" y="570"/>
                    <a:pt x="322" y="570"/>
                  </a:cubicBezTo>
                  <a:cubicBezTo>
                    <a:pt x="379" y="570"/>
                    <a:pt x="379" y="570"/>
                    <a:pt x="379" y="570"/>
                  </a:cubicBezTo>
                  <a:cubicBezTo>
                    <a:pt x="397" y="570"/>
                    <a:pt x="413" y="563"/>
                    <a:pt x="425" y="551"/>
                  </a:cubicBezTo>
                  <a:cubicBezTo>
                    <a:pt x="437" y="539"/>
                    <a:pt x="444" y="522"/>
                    <a:pt x="444" y="505"/>
                  </a:cubicBezTo>
                  <a:cubicBezTo>
                    <a:pt x="444" y="426"/>
                    <a:pt x="444" y="426"/>
                    <a:pt x="444" y="426"/>
                  </a:cubicBezTo>
                  <a:close/>
                  <a:moveTo>
                    <a:pt x="49" y="180"/>
                  </a:moveTo>
                  <a:cubicBezTo>
                    <a:pt x="137" y="74"/>
                    <a:pt x="137" y="74"/>
                    <a:pt x="137" y="74"/>
                  </a:cubicBezTo>
                  <a:cubicBezTo>
                    <a:pt x="95" y="37"/>
                    <a:pt x="95" y="37"/>
                    <a:pt x="95" y="37"/>
                  </a:cubicBezTo>
                  <a:lnTo>
                    <a:pt x="49" y="18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grpSp>
      <p:grpSp>
        <p:nvGrpSpPr>
          <p:cNvPr id="38" name="组合 37"/>
          <p:cNvGrpSpPr/>
          <p:nvPr/>
        </p:nvGrpSpPr>
        <p:grpSpPr>
          <a:xfrm>
            <a:off x="5274523" y="1688626"/>
            <a:ext cx="1819038" cy="1819696"/>
            <a:chOff x="3914776" y="1129635"/>
            <a:chExt cx="1364456" cy="1364456"/>
          </a:xfrm>
        </p:grpSpPr>
        <p:sp>
          <p:nvSpPr>
            <p:cNvPr id="39" name="矩形 38"/>
            <p:cNvSpPr/>
            <p:nvPr/>
          </p:nvSpPr>
          <p:spPr>
            <a:xfrm rot="2703315">
              <a:off x="3914776" y="1129635"/>
              <a:ext cx="1364456" cy="1364456"/>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122" pitchFamily="34" typeface="微软雅黑"/>
                <a:ea charset="-122" pitchFamily="34" typeface="微软雅黑"/>
              </a:endParaRPr>
            </a:p>
          </p:txBody>
        </p:sp>
        <p:sp>
          <p:nvSpPr>
            <p:cNvPr id="40" name="Freeform 18"/>
            <p:cNvSpPr>
              <a:spLocks noEditPoints="1"/>
            </p:cNvSpPr>
            <p:nvPr/>
          </p:nvSpPr>
          <p:spPr bwMode="black">
            <a:xfrm>
              <a:off x="4261546" y="1525281"/>
              <a:ext cx="647212" cy="632534"/>
            </a:xfrm>
            <a:custGeom>
              <a:gdLst>
                <a:gd fmla="*/ 129 w 246" name="T0"/>
                <a:gd fmla="*/ 192 h 300" name="T1"/>
                <a:gd fmla="*/ 43 w 246" name="T2"/>
                <a:gd fmla="*/ 202 h 300" name="T3"/>
                <a:gd fmla="*/ 129 w 246" name="T4"/>
                <a:gd fmla="*/ 126 h 300" name="T5"/>
                <a:gd fmla="*/ 43 w 246" name="T6"/>
                <a:gd fmla="*/ 135 h 300" name="T7"/>
                <a:gd fmla="*/ 129 w 246" name="T8"/>
                <a:gd fmla="*/ 126 h 300" name="T9"/>
                <a:gd fmla="*/ 215 w 246" name="T10"/>
                <a:gd fmla="*/ 101 h 300" name="T11"/>
                <a:gd fmla="*/ 219 w 246" name="T12"/>
                <a:gd fmla="*/ 90 h 300" name="T13"/>
                <a:gd fmla="*/ 208 w 246" name="T14"/>
                <a:gd fmla="*/ 111 h 300" name="T15"/>
                <a:gd fmla="*/ 43 w 246" name="T16"/>
                <a:gd fmla="*/ 92 h 300" name="T17"/>
                <a:gd fmla="*/ 117 w 246" name="T18"/>
                <a:gd fmla="*/ 102 h 300" name="T19"/>
                <a:gd fmla="*/ 43 w 246" name="T20"/>
                <a:gd fmla="*/ 235 h 300" name="T21"/>
                <a:gd fmla="*/ 117 w 246" name="T22"/>
                <a:gd fmla="*/ 226 h 300" name="T23"/>
                <a:gd fmla="*/ 43 w 246" name="T24"/>
                <a:gd fmla="*/ 235 h 300" name="T25"/>
                <a:gd fmla="*/ 11 w 246" name="T26"/>
                <a:gd fmla="*/ 287 h 300" name="T27"/>
                <a:gd fmla="*/ 35 w 246" name="T28"/>
                <a:gd fmla="*/ 36 h 300" name="T29"/>
                <a:gd fmla="*/ 0 w 246" name="T30"/>
                <a:gd fmla="*/ 22 h 300" name="T31"/>
                <a:gd fmla="*/ 219 w 246" name="T32"/>
                <a:gd fmla="*/ 300 h 300" name="T33"/>
                <a:gd fmla="*/ 208 w 246" name="T34"/>
                <a:gd fmla="*/ 173 h 300" name="T35"/>
                <a:gd fmla="*/ 117 w 246" name="T36"/>
                <a:gd fmla="*/ 159 h 300" name="T37"/>
                <a:gd fmla="*/ 43 w 246" name="T38"/>
                <a:gd fmla="*/ 169 h 300" name="T39"/>
                <a:gd fmla="*/ 117 w 246" name="T40"/>
                <a:gd fmla="*/ 159 h 300" name="T41"/>
                <a:gd fmla="*/ 57 w 246" name="T42"/>
                <a:gd fmla="*/ 22 h 300" name="T43"/>
                <a:gd fmla="*/ 86 w 246" name="T44"/>
                <a:gd fmla="*/ 20 h 300" name="T45"/>
                <a:gd fmla="*/ 110 w 246" name="T46"/>
                <a:gd fmla="*/ 0 h 300" name="T47"/>
                <a:gd fmla="*/ 133 w 246" name="T48"/>
                <a:gd fmla="*/ 20 h 300" name="T49"/>
                <a:gd fmla="*/ 162 w 246" name="T50"/>
                <a:gd fmla="*/ 22 h 300" name="T51"/>
                <a:gd fmla="*/ 179 w 246" name="T52"/>
                <a:gd fmla="*/ 43 h 300" name="T53"/>
                <a:gd fmla="*/ 41 w 246" name="T54"/>
                <a:gd fmla="*/ 36 h 300" name="T55"/>
                <a:gd fmla="*/ 110 w 246" name="T56"/>
                <a:gd fmla="*/ 20 h 300" name="T57"/>
                <a:gd fmla="*/ 110 w 246" name="T58"/>
                <a:gd fmla="*/ 11 h 300" name="T59"/>
                <a:gd fmla="*/ 190 w 246" name="T60"/>
                <a:gd fmla="*/ 269 h 300" name="T61"/>
                <a:gd fmla="*/ 29 w 246" name="T62"/>
                <a:gd fmla="*/ 59 h 300" name="T63"/>
                <a:gd fmla="*/ 190 w 246" name="T64"/>
                <a:gd fmla="*/ 71 h 300" name="T65"/>
                <a:gd fmla="*/ 200 w 246" name="T66"/>
                <a:gd fmla="*/ 49 h 300" name="T67"/>
                <a:gd fmla="*/ 19 w 246" name="T68"/>
                <a:gd fmla="*/ 278 h 300" name="T69"/>
                <a:gd fmla="*/ 200 w 246" name="T70"/>
                <a:gd fmla="*/ 185 h 300" name="T71"/>
                <a:gd fmla="*/ 190 w 246" name="T72"/>
                <a:gd fmla="*/ 269 h 300" name="T73"/>
                <a:gd fmla="*/ 190 w 246" name="T74"/>
                <a:gd fmla="*/ 133 h 300" name="T75"/>
                <a:gd fmla="*/ 200 w 246" name="T76"/>
                <a:gd fmla="*/ 124 h 300" name="T77"/>
                <a:gd fmla="*/ 215 w 246" name="T78"/>
                <a:gd fmla="*/ 35 h 300" name="T79"/>
                <a:gd fmla="*/ 219 w 246" name="T80"/>
                <a:gd fmla="*/ 22 h 300" name="T81"/>
                <a:gd fmla="*/ 184 w 246" name="T82"/>
                <a:gd fmla="*/ 36 h 300" name="T83"/>
                <a:gd fmla="*/ 208 w 246" name="T84"/>
                <a:gd fmla="*/ 44 h 300" name="T85"/>
                <a:gd fmla="*/ 246 w 246" name="T86"/>
                <a:gd fmla="*/ 41 h 300" name="T87"/>
                <a:gd fmla="*/ 155 w 246" name="T88"/>
                <a:gd fmla="*/ 134 h 300" name="T89"/>
                <a:gd fmla="*/ 156 w 246" name="T90"/>
                <a:gd fmla="*/ 92 h 300" name="T91"/>
                <a:gd fmla="*/ 218 w 246" name="T92"/>
                <a:gd fmla="*/ 41 h 300" name="T93"/>
                <a:gd fmla="*/ 246 w 246" name="T94"/>
                <a:gd fmla="*/ 107 h 300" name="T95"/>
                <a:gd fmla="*/ 155 w 246" name="T96"/>
                <a:gd fmla="*/ 201 h 300" name="T97"/>
                <a:gd fmla="*/ 156 w 246" name="T98"/>
                <a:gd fmla="*/ 159 h 300" name="T99"/>
                <a:gd fmla="*/ 218 w 246" name="T100"/>
                <a:gd fmla="*/ 107 h 300"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300" w="246">
                  <a:moveTo>
                    <a:pt x="43" y="192"/>
                  </a:moveTo>
                  <a:cubicBezTo>
                    <a:pt x="129" y="192"/>
                    <a:pt x="129" y="192"/>
                    <a:pt x="129" y="192"/>
                  </a:cubicBezTo>
                  <a:cubicBezTo>
                    <a:pt x="129" y="202"/>
                    <a:pt x="129" y="202"/>
                    <a:pt x="129" y="202"/>
                  </a:cubicBezTo>
                  <a:cubicBezTo>
                    <a:pt x="43" y="202"/>
                    <a:pt x="43" y="202"/>
                    <a:pt x="43" y="202"/>
                  </a:cubicBezTo>
                  <a:lnTo>
                    <a:pt x="43" y="192"/>
                  </a:lnTo>
                  <a:close/>
                  <a:moveTo>
                    <a:pt x="129" y="126"/>
                  </a:moveTo>
                  <a:cubicBezTo>
                    <a:pt x="43" y="126"/>
                    <a:pt x="43" y="126"/>
                    <a:pt x="43" y="126"/>
                  </a:cubicBezTo>
                  <a:cubicBezTo>
                    <a:pt x="43" y="135"/>
                    <a:pt x="43" y="135"/>
                    <a:pt x="43" y="135"/>
                  </a:cubicBezTo>
                  <a:cubicBezTo>
                    <a:pt x="129" y="135"/>
                    <a:pt x="129" y="135"/>
                    <a:pt x="129" y="135"/>
                  </a:cubicBezTo>
                  <a:lnTo>
                    <a:pt x="129" y="126"/>
                  </a:lnTo>
                  <a:close/>
                  <a:moveTo>
                    <a:pt x="208" y="111"/>
                  </a:moveTo>
                  <a:cubicBezTo>
                    <a:pt x="215" y="101"/>
                    <a:pt x="215" y="101"/>
                    <a:pt x="215" y="101"/>
                  </a:cubicBezTo>
                  <a:cubicBezTo>
                    <a:pt x="219" y="101"/>
                    <a:pt x="219" y="101"/>
                    <a:pt x="219" y="101"/>
                  </a:cubicBezTo>
                  <a:cubicBezTo>
                    <a:pt x="219" y="90"/>
                    <a:pt x="219" y="90"/>
                    <a:pt x="219" y="90"/>
                  </a:cubicBezTo>
                  <a:cubicBezTo>
                    <a:pt x="208" y="106"/>
                    <a:pt x="208" y="106"/>
                    <a:pt x="208" y="106"/>
                  </a:cubicBezTo>
                  <a:lnTo>
                    <a:pt x="208" y="111"/>
                  </a:lnTo>
                  <a:close/>
                  <a:moveTo>
                    <a:pt x="117" y="92"/>
                  </a:moveTo>
                  <a:cubicBezTo>
                    <a:pt x="43" y="92"/>
                    <a:pt x="43" y="92"/>
                    <a:pt x="43" y="92"/>
                  </a:cubicBezTo>
                  <a:cubicBezTo>
                    <a:pt x="43" y="102"/>
                    <a:pt x="43" y="102"/>
                    <a:pt x="43" y="102"/>
                  </a:cubicBezTo>
                  <a:cubicBezTo>
                    <a:pt x="117" y="102"/>
                    <a:pt x="117" y="102"/>
                    <a:pt x="117" y="102"/>
                  </a:cubicBezTo>
                  <a:lnTo>
                    <a:pt x="117" y="92"/>
                  </a:lnTo>
                  <a:close/>
                  <a:moveTo>
                    <a:pt x="43" y="235"/>
                  </a:moveTo>
                  <a:cubicBezTo>
                    <a:pt x="117" y="235"/>
                    <a:pt x="117" y="235"/>
                    <a:pt x="117" y="235"/>
                  </a:cubicBezTo>
                  <a:cubicBezTo>
                    <a:pt x="117" y="226"/>
                    <a:pt x="117" y="226"/>
                    <a:pt x="117" y="226"/>
                  </a:cubicBezTo>
                  <a:cubicBezTo>
                    <a:pt x="43" y="226"/>
                    <a:pt x="43" y="226"/>
                    <a:pt x="43" y="226"/>
                  </a:cubicBezTo>
                  <a:lnTo>
                    <a:pt x="43" y="235"/>
                  </a:lnTo>
                  <a:close/>
                  <a:moveTo>
                    <a:pt x="208" y="287"/>
                  </a:moveTo>
                  <a:cubicBezTo>
                    <a:pt x="11" y="287"/>
                    <a:pt x="11" y="287"/>
                    <a:pt x="11" y="287"/>
                  </a:cubicBezTo>
                  <a:cubicBezTo>
                    <a:pt x="11" y="36"/>
                    <a:pt x="11" y="36"/>
                    <a:pt x="11" y="36"/>
                  </a:cubicBezTo>
                  <a:cubicBezTo>
                    <a:pt x="35" y="36"/>
                    <a:pt x="35" y="36"/>
                    <a:pt x="35" y="36"/>
                  </a:cubicBezTo>
                  <a:cubicBezTo>
                    <a:pt x="37" y="31"/>
                    <a:pt x="40" y="26"/>
                    <a:pt x="44" y="22"/>
                  </a:cubicBezTo>
                  <a:cubicBezTo>
                    <a:pt x="0" y="22"/>
                    <a:pt x="0" y="22"/>
                    <a:pt x="0" y="22"/>
                  </a:cubicBezTo>
                  <a:cubicBezTo>
                    <a:pt x="0" y="300"/>
                    <a:pt x="0" y="300"/>
                    <a:pt x="0" y="300"/>
                  </a:cubicBezTo>
                  <a:cubicBezTo>
                    <a:pt x="219" y="300"/>
                    <a:pt x="219" y="300"/>
                    <a:pt x="219" y="300"/>
                  </a:cubicBezTo>
                  <a:cubicBezTo>
                    <a:pt x="219" y="157"/>
                    <a:pt x="219" y="157"/>
                    <a:pt x="219" y="157"/>
                  </a:cubicBezTo>
                  <a:cubicBezTo>
                    <a:pt x="208" y="173"/>
                    <a:pt x="208" y="173"/>
                    <a:pt x="208" y="173"/>
                  </a:cubicBezTo>
                  <a:lnTo>
                    <a:pt x="208" y="287"/>
                  </a:lnTo>
                  <a:close/>
                  <a:moveTo>
                    <a:pt x="117" y="159"/>
                  </a:moveTo>
                  <a:cubicBezTo>
                    <a:pt x="43" y="159"/>
                    <a:pt x="43" y="159"/>
                    <a:pt x="43" y="159"/>
                  </a:cubicBezTo>
                  <a:cubicBezTo>
                    <a:pt x="43" y="169"/>
                    <a:pt x="43" y="169"/>
                    <a:pt x="43" y="169"/>
                  </a:cubicBezTo>
                  <a:cubicBezTo>
                    <a:pt x="117" y="169"/>
                    <a:pt x="117" y="169"/>
                    <a:pt x="117" y="169"/>
                  </a:cubicBezTo>
                  <a:lnTo>
                    <a:pt x="117" y="159"/>
                  </a:lnTo>
                  <a:close/>
                  <a:moveTo>
                    <a:pt x="41" y="36"/>
                  </a:moveTo>
                  <a:cubicBezTo>
                    <a:pt x="43" y="29"/>
                    <a:pt x="50" y="25"/>
                    <a:pt x="57" y="22"/>
                  </a:cubicBezTo>
                  <a:cubicBezTo>
                    <a:pt x="63" y="21"/>
                    <a:pt x="71" y="20"/>
                    <a:pt x="77" y="20"/>
                  </a:cubicBezTo>
                  <a:cubicBezTo>
                    <a:pt x="80" y="20"/>
                    <a:pt x="83" y="20"/>
                    <a:pt x="86" y="20"/>
                  </a:cubicBezTo>
                  <a:cubicBezTo>
                    <a:pt x="87" y="20"/>
                    <a:pt x="88" y="20"/>
                    <a:pt x="89" y="20"/>
                  </a:cubicBezTo>
                  <a:cubicBezTo>
                    <a:pt x="89" y="9"/>
                    <a:pt x="98" y="0"/>
                    <a:pt x="110" y="0"/>
                  </a:cubicBezTo>
                  <a:cubicBezTo>
                    <a:pt x="121" y="0"/>
                    <a:pt x="130" y="9"/>
                    <a:pt x="130" y="20"/>
                  </a:cubicBezTo>
                  <a:cubicBezTo>
                    <a:pt x="131" y="20"/>
                    <a:pt x="132" y="20"/>
                    <a:pt x="133" y="20"/>
                  </a:cubicBezTo>
                  <a:cubicBezTo>
                    <a:pt x="136" y="20"/>
                    <a:pt x="139" y="20"/>
                    <a:pt x="142" y="20"/>
                  </a:cubicBezTo>
                  <a:cubicBezTo>
                    <a:pt x="149" y="20"/>
                    <a:pt x="156" y="21"/>
                    <a:pt x="162" y="22"/>
                  </a:cubicBezTo>
                  <a:cubicBezTo>
                    <a:pt x="170" y="25"/>
                    <a:pt x="176" y="29"/>
                    <a:pt x="178" y="36"/>
                  </a:cubicBezTo>
                  <a:cubicBezTo>
                    <a:pt x="179" y="38"/>
                    <a:pt x="179" y="41"/>
                    <a:pt x="179" y="43"/>
                  </a:cubicBezTo>
                  <a:cubicBezTo>
                    <a:pt x="145" y="43"/>
                    <a:pt x="74" y="43"/>
                    <a:pt x="40" y="43"/>
                  </a:cubicBezTo>
                  <a:cubicBezTo>
                    <a:pt x="40" y="41"/>
                    <a:pt x="41" y="38"/>
                    <a:pt x="41" y="36"/>
                  </a:cubicBezTo>
                  <a:close/>
                  <a:moveTo>
                    <a:pt x="99" y="20"/>
                  </a:moveTo>
                  <a:cubicBezTo>
                    <a:pt x="103" y="20"/>
                    <a:pt x="106" y="20"/>
                    <a:pt x="110" y="20"/>
                  </a:cubicBezTo>
                  <a:cubicBezTo>
                    <a:pt x="113" y="20"/>
                    <a:pt x="116" y="20"/>
                    <a:pt x="120" y="20"/>
                  </a:cubicBezTo>
                  <a:cubicBezTo>
                    <a:pt x="119" y="15"/>
                    <a:pt x="115" y="11"/>
                    <a:pt x="110" y="11"/>
                  </a:cubicBezTo>
                  <a:cubicBezTo>
                    <a:pt x="104" y="11"/>
                    <a:pt x="100" y="15"/>
                    <a:pt x="99" y="20"/>
                  </a:cubicBezTo>
                  <a:close/>
                  <a:moveTo>
                    <a:pt x="190" y="269"/>
                  </a:moveTo>
                  <a:cubicBezTo>
                    <a:pt x="29" y="269"/>
                    <a:pt x="29" y="269"/>
                    <a:pt x="29" y="269"/>
                  </a:cubicBezTo>
                  <a:cubicBezTo>
                    <a:pt x="29" y="59"/>
                    <a:pt x="29" y="59"/>
                    <a:pt x="29" y="59"/>
                  </a:cubicBezTo>
                  <a:cubicBezTo>
                    <a:pt x="190" y="59"/>
                    <a:pt x="190" y="59"/>
                    <a:pt x="190" y="59"/>
                  </a:cubicBezTo>
                  <a:cubicBezTo>
                    <a:pt x="190" y="71"/>
                    <a:pt x="190" y="71"/>
                    <a:pt x="190" y="71"/>
                  </a:cubicBezTo>
                  <a:cubicBezTo>
                    <a:pt x="200" y="57"/>
                    <a:pt x="200" y="57"/>
                    <a:pt x="200" y="57"/>
                  </a:cubicBezTo>
                  <a:cubicBezTo>
                    <a:pt x="200" y="49"/>
                    <a:pt x="200" y="49"/>
                    <a:pt x="200" y="49"/>
                  </a:cubicBezTo>
                  <a:cubicBezTo>
                    <a:pt x="19" y="49"/>
                    <a:pt x="19" y="49"/>
                    <a:pt x="19" y="49"/>
                  </a:cubicBezTo>
                  <a:cubicBezTo>
                    <a:pt x="19" y="278"/>
                    <a:pt x="19" y="278"/>
                    <a:pt x="19" y="278"/>
                  </a:cubicBezTo>
                  <a:cubicBezTo>
                    <a:pt x="200" y="278"/>
                    <a:pt x="200" y="278"/>
                    <a:pt x="200" y="278"/>
                  </a:cubicBezTo>
                  <a:cubicBezTo>
                    <a:pt x="200" y="185"/>
                    <a:pt x="200" y="185"/>
                    <a:pt x="200" y="185"/>
                  </a:cubicBezTo>
                  <a:cubicBezTo>
                    <a:pt x="190" y="199"/>
                    <a:pt x="190" y="199"/>
                    <a:pt x="190" y="199"/>
                  </a:cubicBezTo>
                  <a:lnTo>
                    <a:pt x="190" y="269"/>
                  </a:lnTo>
                  <a:close/>
                  <a:moveTo>
                    <a:pt x="200" y="119"/>
                  </a:moveTo>
                  <a:cubicBezTo>
                    <a:pt x="190" y="133"/>
                    <a:pt x="190" y="133"/>
                    <a:pt x="190" y="133"/>
                  </a:cubicBezTo>
                  <a:cubicBezTo>
                    <a:pt x="190" y="138"/>
                    <a:pt x="190" y="138"/>
                    <a:pt x="190" y="138"/>
                  </a:cubicBezTo>
                  <a:cubicBezTo>
                    <a:pt x="200" y="124"/>
                    <a:pt x="200" y="124"/>
                    <a:pt x="200" y="124"/>
                  </a:cubicBezTo>
                  <a:lnTo>
                    <a:pt x="200" y="119"/>
                  </a:lnTo>
                  <a:close/>
                  <a:moveTo>
                    <a:pt x="215" y="35"/>
                  </a:moveTo>
                  <a:cubicBezTo>
                    <a:pt x="219" y="35"/>
                    <a:pt x="219" y="35"/>
                    <a:pt x="219" y="35"/>
                  </a:cubicBezTo>
                  <a:cubicBezTo>
                    <a:pt x="219" y="22"/>
                    <a:pt x="219" y="22"/>
                    <a:pt x="219" y="22"/>
                  </a:cubicBezTo>
                  <a:cubicBezTo>
                    <a:pt x="175" y="22"/>
                    <a:pt x="175" y="22"/>
                    <a:pt x="175" y="22"/>
                  </a:cubicBezTo>
                  <a:cubicBezTo>
                    <a:pt x="179" y="26"/>
                    <a:pt x="182" y="30"/>
                    <a:pt x="184" y="36"/>
                  </a:cubicBezTo>
                  <a:cubicBezTo>
                    <a:pt x="208" y="36"/>
                    <a:pt x="208" y="36"/>
                    <a:pt x="208" y="36"/>
                  </a:cubicBezTo>
                  <a:cubicBezTo>
                    <a:pt x="208" y="44"/>
                    <a:pt x="208" y="44"/>
                    <a:pt x="208" y="44"/>
                  </a:cubicBezTo>
                  <a:lnTo>
                    <a:pt x="215" y="35"/>
                  </a:lnTo>
                  <a:close/>
                  <a:moveTo>
                    <a:pt x="246" y="41"/>
                  </a:moveTo>
                  <a:cubicBezTo>
                    <a:pt x="182" y="134"/>
                    <a:pt x="182" y="134"/>
                    <a:pt x="182" y="134"/>
                  </a:cubicBezTo>
                  <a:cubicBezTo>
                    <a:pt x="155" y="134"/>
                    <a:pt x="155" y="134"/>
                    <a:pt x="155" y="134"/>
                  </a:cubicBezTo>
                  <a:cubicBezTo>
                    <a:pt x="129" y="92"/>
                    <a:pt x="129" y="92"/>
                    <a:pt x="129" y="92"/>
                  </a:cubicBezTo>
                  <a:cubicBezTo>
                    <a:pt x="156" y="92"/>
                    <a:pt x="156" y="92"/>
                    <a:pt x="156" y="92"/>
                  </a:cubicBezTo>
                  <a:cubicBezTo>
                    <a:pt x="169" y="113"/>
                    <a:pt x="169" y="113"/>
                    <a:pt x="169" y="113"/>
                  </a:cubicBezTo>
                  <a:cubicBezTo>
                    <a:pt x="218" y="41"/>
                    <a:pt x="218" y="41"/>
                    <a:pt x="218" y="41"/>
                  </a:cubicBezTo>
                  <a:lnTo>
                    <a:pt x="246" y="41"/>
                  </a:lnTo>
                  <a:close/>
                  <a:moveTo>
                    <a:pt x="246" y="107"/>
                  </a:moveTo>
                  <a:cubicBezTo>
                    <a:pt x="182" y="201"/>
                    <a:pt x="182" y="201"/>
                    <a:pt x="182" y="201"/>
                  </a:cubicBezTo>
                  <a:cubicBezTo>
                    <a:pt x="155" y="201"/>
                    <a:pt x="155" y="201"/>
                    <a:pt x="155" y="201"/>
                  </a:cubicBezTo>
                  <a:cubicBezTo>
                    <a:pt x="129" y="159"/>
                    <a:pt x="129" y="159"/>
                    <a:pt x="129" y="159"/>
                  </a:cubicBezTo>
                  <a:cubicBezTo>
                    <a:pt x="156" y="159"/>
                    <a:pt x="156" y="159"/>
                    <a:pt x="156" y="159"/>
                  </a:cubicBezTo>
                  <a:cubicBezTo>
                    <a:pt x="169" y="180"/>
                    <a:pt x="169" y="180"/>
                    <a:pt x="169" y="180"/>
                  </a:cubicBezTo>
                  <a:cubicBezTo>
                    <a:pt x="218" y="107"/>
                    <a:pt x="218" y="107"/>
                    <a:pt x="218" y="107"/>
                  </a:cubicBezTo>
                  <a:lnTo>
                    <a:pt x="246" y="107"/>
                  </a:lnTo>
                  <a:close/>
                </a:path>
              </a:pathLst>
            </a:custGeom>
            <a:solidFill>
              <a:schemeClr val="bg1"/>
            </a:solidFill>
            <a:ln>
              <a:noFill/>
            </a:ln>
          </p:spPr>
          <p:txBody>
            <a:bodyPr anchor="t" anchorCtr="0" bIns="30867" compatLnSpc="1" lIns="61735" numCol="1" rIns="61735" tIns="30867" vert="horz" wrap="square">
              <a:prstTxWarp prst="textNoShape">
                <a:avLst/>
              </a:prstTxWarp>
            </a:bodyPr>
            <a:lstStyle/>
            <a:p>
              <a:endParaRPr lang="en-US" sz="1600">
                <a:latin charset="-122" pitchFamily="34" typeface="微软雅黑"/>
                <a:ea charset="-122" pitchFamily="34" typeface="微软雅黑"/>
              </a:endParaRPr>
            </a:p>
          </p:txBody>
        </p:sp>
      </p:grpSp>
      <p:grpSp>
        <p:nvGrpSpPr>
          <p:cNvPr id="41" name="组合 40"/>
          <p:cNvGrpSpPr/>
          <p:nvPr/>
        </p:nvGrpSpPr>
        <p:grpSpPr>
          <a:xfrm>
            <a:off x="5274521" y="4384825"/>
            <a:ext cx="1819038" cy="1819696"/>
            <a:chOff x="3914775" y="3151316"/>
            <a:chExt cx="1364456" cy="1364456"/>
          </a:xfrm>
        </p:grpSpPr>
        <p:sp>
          <p:nvSpPr>
            <p:cNvPr id="42" name="矩形 41"/>
            <p:cNvSpPr/>
            <p:nvPr/>
          </p:nvSpPr>
          <p:spPr>
            <a:xfrm rot="2703315">
              <a:off x="3914775" y="3151316"/>
              <a:ext cx="1364456" cy="1364456"/>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122" pitchFamily="34" typeface="微软雅黑"/>
                <a:ea charset="-122" pitchFamily="34" typeface="微软雅黑"/>
              </a:endParaRPr>
            </a:p>
          </p:txBody>
        </p:sp>
        <p:grpSp>
          <p:nvGrpSpPr>
            <p:cNvPr id="43" name="Group 416"/>
            <p:cNvGrpSpPr>
              <a:grpSpLocks noChangeAspect="1"/>
            </p:cNvGrpSpPr>
            <p:nvPr/>
          </p:nvGrpSpPr>
          <p:grpSpPr>
            <a:xfrm>
              <a:off x="4259125" y="3360951"/>
              <a:ext cx="638659" cy="822023"/>
              <a:chOff x="-2773363" y="1651000"/>
              <a:chExt cx="2692401" cy="3448051"/>
            </a:xfrm>
            <a:solidFill>
              <a:schemeClr val="bg1"/>
            </a:solidFill>
          </p:grpSpPr>
          <p:sp>
            <p:nvSpPr>
              <p:cNvPr id="44" name="Freeform 19"/>
              <p:cNvSpPr>
                <a:spLocks noEditPoints="1"/>
              </p:cNvSpPr>
              <p:nvPr/>
            </p:nvSpPr>
            <p:spPr bwMode="auto">
              <a:xfrm>
                <a:off x="-1908175" y="1798638"/>
                <a:ext cx="641350" cy="641350"/>
              </a:xfrm>
              <a:custGeom>
                <a:gdLst>
                  <a:gd fmla="*/ 171 w 171" name="T0"/>
                  <a:gd fmla="*/ 79 h 171" name="T1"/>
                  <a:gd fmla="*/ 168 w 171" name="T2"/>
                  <a:gd fmla="*/ 77 h 171" name="T3"/>
                  <a:gd fmla="*/ 152 w 171" name="T4"/>
                  <a:gd fmla="*/ 65 h 171" name="T5"/>
                  <a:gd fmla="*/ 165 w 171" name="T6"/>
                  <a:gd fmla="*/ 54 h 171" name="T7"/>
                  <a:gd fmla="*/ 161 w 171" name="T8"/>
                  <a:gd fmla="*/ 52 h 171" name="T9"/>
                  <a:gd fmla="*/ 142 w 171" name="T10"/>
                  <a:gd fmla="*/ 45 h 171" name="T11"/>
                  <a:gd fmla="*/ 152 w 171" name="T12"/>
                  <a:gd fmla="*/ 32 h 171" name="T13"/>
                  <a:gd fmla="*/ 147 w 171" name="T14"/>
                  <a:gd fmla="*/ 30 h 171" name="T15"/>
                  <a:gd fmla="*/ 127 w 171" name="T16"/>
                  <a:gd fmla="*/ 30 h 171" name="T17"/>
                  <a:gd fmla="*/ 132 w 171" name="T18"/>
                  <a:gd fmla="*/ 15 h 171" name="T19"/>
                  <a:gd fmla="*/ 127 w 171" name="T20"/>
                  <a:gd fmla="*/ 14 h 171" name="T21"/>
                  <a:gd fmla="*/ 108 w 171" name="T22"/>
                  <a:gd fmla="*/ 20 h 171" name="T23"/>
                  <a:gd fmla="*/ 108 w 171" name="T24"/>
                  <a:gd fmla="*/ 5 h 171" name="T25"/>
                  <a:gd fmla="*/ 103 w 171" name="T26"/>
                  <a:gd fmla="*/ 4 h 171" name="T27"/>
                  <a:gd fmla="*/ 86 w 171" name="T28"/>
                  <a:gd fmla="*/ 16 h 171" name="T29"/>
                  <a:gd fmla="*/ 79 w 171" name="T30"/>
                  <a:gd fmla="*/ 0 h 171" name="T31"/>
                  <a:gd fmla="*/ 77 w 171" name="T32"/>
                  <a:gd fmla="*/ 3 h 171" name="T33"/>
                  <a:gd fmla="*/ 65 w 171" name="T34"/>
                  <a:gd fmla="*/ 19 h 171" name="T35"/>
                  <a:gd fmla="*/ 53 w 171" name="T36"/>
                  <a:gd fmla="*/ 6 h 171" name="T37"/>
                  <a:gd fmla="*/ 52 w 171" name="T38"/>
                  <a:gd fmla="*/ 10 h 171" name="T39"/>
                  <a:gd fmla="*/ 45 w 171" name="T40"/>
                  <a:gd fmla="*/ 29 h 171" name="T41"/>
                  <a:gd fmla="*/ 30 w 171" name="T42"/>
                  <a:gd fmla="*/ 20 h 171" name="T43"/>
                  <a:gd fmla="*/ 30 w 171" name="T44"/>
                  <a:gd fmla="*/ 24 h 171" name="T45"/>
                  <a:gd fmla="*/ 30 w 171" name="T46"/>
                  <a:gd fmla="*/ 44 h 171" name="T47"/>
                  <a:gd fmla="*/ 13 w 171" name="T48"/>
                  <a:gd fmla="*/ 40 h 171" name="T49"/>
                  <a:gd fmla="*/ 14 w 171" name="T50"/>
                  <a:gd fmla="*/ 44 h 171" name="T51"/>
                  <a:gd fmla="*/ 20 w 171" name="T52"/>
                  <a:gd fmla="*/ 63 h 171" name="T53"/>
                  <a:gd fmla="*/ 2 w 171" name="T54"/>
                  <a:gd fmla="*/ 65 h 171" name="T55"/>
                  <a:gd fmla="*/ 4 w 171" name="T56"/>
                  <a:gd fmla="*/ 68 h 171" name="T57"/>
                  <a:gd fmla="*/ 16 w 171" name="T58"/>
                  <a:gd fmla="*/ 84 h 171" name="T59"/>
                  <a:gd fmla="*/ 0 w 171" name="T60"/>
                  <a:gd fmla="*/ 91 h 171" name="T61"/>
                  <a:gd fmla="*/ 3 w 171" name="T62"/>
                  <a:gd fmla="*/ 94 h 171" name="T63"/>
                  <a:gd fmla="*/ 19 w 171" name="T64"/>
                  <a:gd fmla="*/ 106 h 171" name="T65"/>
                  <a:gd fmla="*/ 6 w 171" name="T66"/>
                  <a:gd fmla="*/ 116 h 171" name="T67"/>
                  <a:gd fmla="*/ 10 w 171" name="T68"/>
                  <a:gd fmla="*/ 119 h 171" name="T69"/>
                  <a:gd fmla="*/ 29 w 171" name="T70"/>
                  <a:gd fmla="*/ 125 h 171" name="T71"/>
                  <a:gd fmla="*/ 19 w 171" name="T72"/>
                  <a:gd fmla="*/ 139 h 171" name="T73"/>
                  <a:gd fmla="*/ 24 w 171" name="T74"/>
                  <a:gd fmla="*/ 141 h 171" name="T75"/>
                  <a:gd fmla="*/ 44 w 171" name="T76"/>
                  <a:gd fmla="*/ 141 h 171" name="T77"/>
                  <a:gd fmla="*/ 39 w 171" name="T78"/>
                  <a:gd fmla="*/ 156 h 171" name="T79"/>
                  <a:gd fmla="*/ 44 w 171" name="T80"/>
                  <a:gd fmla="*/ 157 h 171" name="T81"/>
                  <a:gd fmla="*/ 63 w 171" name="T82"/>
                  <a:gd fmla="*/ 151 h 171" name="T83"/>
                  <a:gd fmla="*/ 63 w 171" name="T84"/>
                  <a:gd fmla="*/ 166 h 171" name="T85"/>
                  <a:gd fmla="*/ 68 w 171" name="T86"/>
                  <a:gd fmla="*/ 166 h 171" name="T87"/>
                  <a:gd fmla="*/ 85 w 171" name="T88"/>
                  <a:gd fmla="*/ 155 h 171" name="T89"/>
                  <a:gd fmla="*/ 91 w 171" name="T90"/>
                  <a:gd fmla="*/ 171 h 171" name="T91"/>
                  <a:gd fmla="*/ 94 w 171" name="T92"/>
                  <a:gd fmla="*/ 168 h 171" name="T93"/>
                  <a:gd fmla="*/ 96 w 171" name="T94"/>
                  <a:gd fmla="*/ 154 h 171" name="T95"/>
                  <a:gd fmla="*/ 114 w 171" name="T96"/>
                  <a:gd fmla="*/ 163 h 171" name="T97"/>
                  <a:gd fmla="*/ 119 w 171" name="T98"/>
                  <a:gd fmla="*/ 162 h 171" name="T99"/>
                  <a:gd fmla="*/ 117 w 171" name="T100"/>
                  <a:gd fmla="*/ 147 h 171" name="T101"/>
                  <a:gd fmla="*/ 137 w 171" name="T102"/>
                  <a:gd fmla="*/ 150 h 171" name="T103"/>
                  <a:gd fmla="*/ 142 w 171" name="T104"/>
                  <a:gd fmla="*/ 149 h 171" name="T105"/>
                  <a:gd fmla="*/ 135 w 171" name="T106"/>
                  <a:gd fmla="*/ 134 h 171" name="T107"/>
                  <a:gd fmla="*/ 154 w 171" name="T108"/>
                  <a:gd fmla="*/ 131 h 171" name="T109"/>
                  <a:gd fmla="*/ 159 w 171" name="T110"/>
                  <a:gd fmla="*/ 129 h 171" name="T111"/>
                  <a:gd fmla="*/ 147 w 171" name="T112"/>
                  <a:gd fmla="*/ 117 h 171" name="T113"/>
                  <a:gd fmla="*/ 165 w 171" name="T114"/>
                  <a:gd fmla="*/ 108 h 171" name="T115"/>
                  <a:gd fmla="*/ 169 w 171" name="T116"/>
                  <a:gd fmla="*/ 105 h 171" name="T117"/>
                  <a:gd fmla="*/ 154 w 171" name="T118"/>
                  <a:gd fmla="*/ 96 h 171" name="T119"/>
                  <a:gd fmla="*/ 168 w 171" name="T120"/>
                  <a:gd fmla="*/ 82 h 171" name="T121"/>
                  <a:gd fmla="*/ 70 w 171" name="T122"/>
                  <a:gd fmla="*/ 85 h 171" name="T123"/>
                  <a:gd fmla="*/ 101 w 171" name="T124"/>
                  <a:gd fmla="*/ 85 h 17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71" w="171">
                    <a:moveTo>
                      <a:pt x="168" y="82"/>
                    </a:moveTo>
                    <a:cubicBezTo>
                      <a:pt x="170" y="82"/>
                      <a:pt x="171" y="81"/>
                      <a:pt x="171" y="79"/>
                    </a:cubicBezTo>
                    <a:cubicBezTo>
                      <a:pt x="171" y="79"/>
                      <a:pt x="171" y="79"/>
                      <a:pt x="171" y="79"/>
                    </a:cubicBezTo>
                    <a:cubicBezTo>
                      <a:pt x="171" y="78"/>
                      <a:pt x="169" y="77"/>
                      <a:pt x="168" y="77"/>
                    </a:cubicBezTo>
                    <a:cubicBezTo>
                      <a:pt x="154" y="75"/>
                      <a:pt x="154" y="75"/>
                      <a:pt x="154" y="75"/>
                    </a:cubicBezTo>
                    <a:cubicBezTo>
                      <a:pt x="154" y="71"/>
                      <a:pt x="153" y="68"/>
                      <a:pt x="152" y="65"/>
                    </a:cubicBezTo>
                    <a:cubicBezTo>
                      <a:pt x="163" y="57"/>
                      <a:pt x="163" y="57"/>
                      <a:pt x="163" y="57"/>
                    </a:cubicBezTo>
                    <a:cubicBezTo>
                      <a:pt x="164" y="56"/>
                      <a:pt x="165" y="55"/>
                      <a:pt x="165" y="54"/>
                    </a:cubicBezTo>
                    <a:cubicBezTo>
                      <a:pt x="165" y="54"/>
                      <a:pt x="165" y="53"/>
                      <a:pt x="165" y="53"/>
                    </a:cubicBezTo>
                    <a:cubicBezTo>
                      <a:pt x="164" y="52"/>
                      <a:pt x="163" y="51"/>
                      <a:pt x="161" y="52"/>
                    </a:cubicBezTo>
                    <a:cubicBezTo>
                      <a:pt x="147" y="54"/>
                      <a:pt x="147" y="54"/>
                      <a:pt x="147" y="54"/>
                    </a:cubicBezTo>
                    <a:cubicBezTo>
                      <a:pt x="146" y="51"/>
                      <a:pt x="144" y="48"/>
                      <a:pt x="142" y="45"/>
                    </a:cubicBezTo>
                    <a:cubicBezTo>
                      <a:pt x="151" y="34"/>
                      <a:pt x="151" y="34"/>
                      <a:pt x="151" y="34"/>
                    </a:cubicBezTo>
                    <a:cubicBezTo>
                      <a:pt x="151" y="34"/>
                      <a:pt x="152" y="33"/>
                      <a:pt x="152" y="32"/>
                    </a:cubicBezTo>
                    <a:cubicBezTo>
                      <a:pt x="152" y="31"/>
                      <a:pt x="151" y="31"/>
                      <a:pt x="151" y="30"/>
                    </a:cubicBezTo>
                    <a:cubicBezTo>
                      <a:pt x="150" y="29"/>
                      <a:pt x="148" y="29"/>
                      <a:pt x="147" y="30"/>
                    </a:cubicBezTo>
                    <a:cubicBezTo>
                      <a:pt x="135" y="36"/>
                      <a:pt x="135" y="36"/>
                      <a:pt x="135" y="36"/>
                    </a:cubicBezTo>
                    <a:cubicBezTo>
                      <a:pt x="132" y="34"/>
                      <a:pt x="130" y="32"/>
                      <a:pt x="127" y="30"/>
                    </a:cubicBezTo>
                    <a:cubicBezTo>
                      <a:pt x="132" y="16"/>
                      <a:pt x="132" y="16"/>
                      <a:pt x="132" y="16"/>
                    </a:cubicBezTo>
                    <a:cubicBezTo>
                      <a:pt x="132" y="16"/>
                      <a:pt x="132" y="16"/>
                      <a:pt x="132" y="15"/>
                    </a:cubicBezTo>
                    <a:cubicBezTo>
                      <a:pt x="132" y="14"/>
                      <a:pt x="132" y="13"/>
                      <a:pt x="131" y="13"/>
                    </a:cubicBezTo>
                    <a:cubicBezTo>
                      <a:pt x="129" y="12"/>
                      <a:pt x="128" y="12"/>
                      <a:pt x="127" y="14"/>
                    </a:cubicBezTo>
                    <a:cubicBezTo>
                      <a:pt x="117" y="23"/>
                      <a:pt x="117" y="23"/>
                      <a:pt x="117" y="23"/>
                    </a:cubicBezTo>
                    <a:cubicBezTo>
                      <a:pt x="114" y="22"/>
                      <a:pt x="111" y="21"/>
                      <a:pt x="108" y="20"/>
                    </a:cubicBezTo>
                    <a:cubicBezTo>
                      <a:pt x="108" y="6"/>
                      <a:pt x="108" y="6"/>
                      <a:pt x="108" y="6"/>
                    </a:cubicBezTo>
                    <a:cubicBezTo>
                      <a:pt x="108" y="5"/>
                      <a:pt x="108" y="5"/>
                      <a:pt x="108" y="5"/>
                    </a:cubicBezTo>
                    <a:cubicBezTo>
                      <a:pt x="108" y="4"/>
                      <a:pt x="107" y="3"/>
                      <a:pt x="106" y="2"/>
                    </a:cubicBezTo>
                    <a:cubicBezTo>
                      <a:pt x="105" y="2"/>
                      <a:pt x="103" y="3"/>
                      <a:pt x="103" y="4"/>
                    </a:cubicBezTo>
                    <a:cubicBezTo>
                      <a:pt x="96" y="17"/>
                      <a:pt x="96" y="17"/>
                      <a:pt x="96" y="17"/>
                    </a:cubicBezTo>
                    <a:cubicBezTo>
                      <a:pt x="93" y="16"/>
                      <a:pt x="90" y="16"/>
                      <a:pt x="86" y="16"/>
                    </a:cubicBezTo>
                    <a:cubicBezTo>
                      <a:pt x="82" y="3"/>
                      <a:pt x="82" y="3"/>
                      <a:pt x="82" y="3"/>
                    </a:cubicBezTo>
                    <a:cubicBezTo>
                      <a:pt x="82" y="1"/>
                      <a:pt x="81" y="0"/>
                      <a:pt x="79" y="0"/>
                    </a:cubicBezTo>
                    <a:cubicBezTo>
                      <a:pt x="78" y="0"/>
                      <a:pt x="77" y="1"/>
                      <a:pt x="77" y="3"/>
                    </a:cubicBezTo>
                    <a:cubicBezTo>
                      <a:pt x="77" y="3"/>
                      <a:pt x="77" y="3"/>
                      <a:pt x="77" y="3"/>
                    </a:cubicBezTo>
                    <a:cubicBezTo>
                      <a:pt x="75" y="17"/>
                      <a:pt x="75" y="17"/>
                      <a:pt x="75" y="17"/>
                    </a:cubicBezTo>
                    <a:cubicBezTo>
                      <a:pt x="71" y="17"/>
                      <a:pt x="68" y="18"/>
                      <a:pt x="65" y="19"/>
                    </a:cubicBezTo>
                    <a:cubicBezTo>
                      <a:pt x="57" y="8"/>
                      <a:pt x="57" y="8"/>
                      <a:pt x="57" y="8"/>
                    </a:cubicBezTo>
                    <a:cubicBezTo>
                      <a:pt x="56" y="6"/>
                      <a:pt x="55" y="5"/>
                      <a:pt x="53" y="6"/>
                    </a:cubicBezTo>
                    <a:cubicBezTo>
                      <a:pt x="52" y="6"/>
                      <a:pt x="52" y="7"/>
                      <a:pt x="52" y="9"/>
                    </a:cubicBezTo>
                    <a:cubicBezTo>
                      <a:pt x="52" y="9"/>
                      <a:pt x="52" y="9"/>
                      <a:pt x="52" y="10"/>
                    </a:cubicBezTo>
                    <a:cubicBezTo>
                      <a:pt x="54" y="23"/>
                      <a:pt x="54" y="23"/>
                      <a:pt x="54" y="23"/>
                    </a:cubicBezTo>
                    <a:cubicBezTo>
                      <a:pt x="51" y="25"/>
                      <a:pt x="48" y="27"/>
                      <a:pt x="45" y="29"/>
                    </a:cubicBezTo>
                    <a:cubicBezTo>
                      <a:pt x="34" y="20"/>
                      <a:pt x="34" y="20"/>
                      <a:pt x="34" y="20"/>
                    </a:cubicBezTo>
                    <a:cubicBezTo>
                      <a:pt x="33" y="19"/>
                      <a:pt x="32" y="19"/>
                      <a:pt x="30" y="20"/>
                    </a:cubicBezTo>
                    <a:cubicBezTo>
                      <a:pt x="30" y="20"/>
                      <a:pt x="29" y="21"/>
                      <a:pt x="29" y="22"/>
                    </a:cubicBezTo>
                    <a:cubicBezTo>
                      <a:pt x="29" y="23"/>
                      <a:pt x="30" y="23"/>
                      <a:pt x="30" y="24"/>
                    </a:cubicBezTo>
                    <a:cubicBezTo>
                      <a:pt x="36" y="36"/>
                      <a:pt x="36" y="36"/>
                      <a:pt x="36" y="36"/>
                    </a:cubicBezTo>
                    <a:cubicBezTo>
                      <a:pt x="34" y="39"/>
                      <a:pt x="32" y="41"/>
                      <a:pt x="30" y="44"/>
                    </a:cubicBezTo>
                    <a:cubicBezTo>
                      <a:pt x="17" y="39"/>
                      <a:pt x="17" y="39"/>
                      <a:pt x="17" y="39"/>
                    </a:cubicBezTo>
                    <a:cubicBezTo>
                      <a:pt x="15" y="38"/>
                      <a:pt x="14" y="39"/>
                      <a:pt x="13" y="40"/>
                    </a:cubicBezTo>
                    <a:cubicBezTo>
                      <a:pt x="13" y="41"/>
                      <a:pt x="12" y="41"/>
                      <a:pt x="12" y="42"/>
                    </a:cubicBezTo>
                    <a:cubicBezTo>
                      <a:pt x="12" y="42"/>
                      <a:pt x="13" y="43"/>
                      <a:pt x="14" y="44"/>
                    </a:cubicBezTo>
                    <a:cubicBezTo>
                      <a:pt x="24" y="54"/>
                      <a:pt x="24" y="54"/>
                      <a:pt x="24" y="54"/>
                    </a:cubicBezTo>
                    <a:cubicBezTo>
                      <a:pt x="22" y="57"/>
                      <a:pt x="21" y="60"/>
                      <a:pt x="20" y="63"/>
                    </a:cubicBezTo>
                    <a:cubicBezTo>
                      <a:pt x="6" y="63"/>
                      <a:pt x="6" y="63"/>
                      <a:pt x="6" y="63"/>
                    </a:cubicBezTo>
                    <a:cubicBezTo>
                      <a:pt x="4" y="62"/>
                      <a:pt x="3" y="63"/>
                      <a:pt x="2" y="65"/>
                    </a:cubicBezTo>
                    <a:cubicBezTo>
                      <a:pt x="2" y="65"/>
                      <a:pt x="2" y="65"/>
                      <a:pt x="2" y="65"/>
                    </a:cubicBezTo>
                    <a:cubicBezTo>
                      <a:pt x="2" y="67"/>
                      <a:pt x="3" y="68"/>
                      <a:pt x="4" y="68"/>
                    </a:cubicBezTo>
                    <a:cubicBezTo>
                      <a:pt x="17" y="74"/>
                      <a:pt x="17" y="74"/>
                      <a:pt x="17" y="74"/>
                    </a:cubicBezTo>
                    <a:cubicBezTo>
                      <a:pt x="16" y="78"/>
                      <a:pt x="16" y="81"/>
                      <a:pt x="16" y="84"/>
                    </a:cubicBezTo>
                    <a:cubicBezTo>
                      <a:pt x="3" y="89"/>
                      <a:pt x="3" y="89"/>
                      <a:pt x="3" y="89"/>
                    </a:cubicBezTo>
                    <a:cubicBezTo>
                      <a:pt x="1" y="89"/>
                      <a:pt x="0" y="90"/>
                      <a:pt x="0" y="91"/>
                    </a:cubicBezTo>
                    <a:cubicBezTo>
                      <a:pt x="0" y="91"/>
                      <a:pt x="0" y="91"/>
                      <a:pt x="0" y="91"/>
                    </a:cubicBezTo>
                    <a:cubicBezTo>
                      <a:pt x="0" y="93"/>
                      <a:pt x="2" y="94"/>
                      <a:pt x="3" y="94"/>
                    </a:cubicBezTo>
                    <a:cubicBezTo>
                      <a:pt x="17" y="96"/>
                      <a:pt x="17" y="96"/>
                      <a:pt x="17" y="96"/>
                    </a:cubicBezTo>
                    <a:cubicBezTo>
                      <a:pt x="17" y="99"/>
                      <a:pt x="18" y="103"/>
                      <a:pt x="19" y="106"/>
                    </a:cubicBezTo>
                    <a:cubicBezTo>
                      <a:pt x="8" y="114"/>
                      <a:pt x="8" y="114"/>
                      <a:pt x="8" y="114"/>
                    </a:cubicBezTo>
                    <a:cubicBezTo>
                      <a:pt x="7" y="114"/>
                      <a:pt x="6" y="115"/>
                      <a:pt x="6" y="116"/>
                    </a:cubicBezTo>
                    <a:cubicBezTo>
                      <a:pt x="6" y="117"/>
                      <a:pt x="6" y="117"/>
                      <a:pt x="6" y="118"/>
                    </a:cubicBezTo>
                    <a:cubicBezTo>
                      <a:pt x="7" y="119"/>
                      <a:pt x="8" y="120"/>
                      <a:pt x="10" y="119"/>
                    </a:cubicBezTo>
                    <a:cubicBezTo>
                      <a:pt x="24" y="117"/>
                      <a:pt x="24" y="117"/>
                      <a:pt x="24" y="117"/>
                    </a:cubicBezTo>
                    <a:cubicBezTo>
                      <a:pt x="25" y="120"/>
                      <a:pt x="27" y="123"/>
                      <a:pt x="29" y="125"/>
                    </a:cubicBezTo>
                    <a:cubicBezTo>
                      <a:pt x="20" y="137"/>
                      <a:pt x="20" y="137"/>
                      <a:pt x="20" y="137"/>
                    </a:cubicBezTo>
                    <a:cubicBezTo>
                      <a:pt x="20" y="137"/>
                      <a:pt x="19" y="138"/>
                      <a:pt x="19" y="139"/>
                    </a:cubicBezTo>
                    <a:cubicBezTo>
                      <a:pt x="19" y="139"/>
                      <a:pt x="20" y="140"/>
                      <a:pt x="20" y="140"/>
                    </a:cubicBezTo>
                    <a:cubicBezTo>
                      <a:pt x="21" y="142"/>
                      <a:pt x="23" y="142"/>
                      <a:pt x="24" y="141"/>
                    </a:cubicBezTo>
                    <a:cubicBezTo>
                      <a:pt x="36" y="134"/>
                      <a:pt x="36" y="134"/>
                      <a:pt x="36" y="134"/>
                    </a:cubicBezTo>
                    <a:cubicBezTo>
                      <a:pt x="39" y="137"/>
                      <a:pt x="41" y="139"/>
                      <a:pt x="44" y="141"/>
                    </a:cubicBezTo>
                    <a:cubicBezTo>
                      <a:pt x="39" y="154"/>
                      <a:pt x="39" y="154"/>
                      <a:pt x="39" y="154"/>
                    </a:cubicBezTo>
                    <a:cubicBezTo>
                      <a:pt x="39" y="155"/>
                      <a:pt x="39" y="155"/>
                      <a:pt x="39" y="156"/>
                    </a:cubicBezTo>
                    <a:cubicBezTo>
                      <a:pt x="39" y="157"/>
                      <a:pt x="39" y="157"/>
                      <a:pt x="40" y="158"/>
                    </a:cubicBezTo>
                    <a:cubicBezTo>
                      <a:pt x="42" y="159"/>
                      <a:pt x="43" y="158"/>
                      <a:pt x="44" y="157"/>
                    </a:cubicBezTo>
                    <a:cubicBezTo>
                      <a:pt x="54" y="147"/>
                      <a:pt x="54" y="147"/>
                      <a:pt x="54" y="147"/>
                    </a:cubicBezTo>
                    <a:cubicBezTo>
                      <a:pt x="57" y="149"/>
                      <a:pt x="60" y="150"/>
                      <a:pt x="63" y="151"/>
                    </a:cubicBezTo>
                    <a:cubicBezTo>
                      <a:pt x="63" y="165"/>
                      <a:pt x="63" y="165"/>
                      <a:pt x="63" y="165"/>
                    </a:cubicBezTo>
                    <a:cubicBezTo>
                      <a:pt x="63" y="165"/>
                      <a:pt x="63" y="166"/>
                      <a:pt x="63" y="166"/>
                    </a:cubicBezTo>
                    <a:cubicBezTo>
                      <a:pt x="63" y="167"/>
                      <a:pt x="64" y="168"/>
                      <a:pt x="65" y="168"/>
                    </a:cubicBezTo>
                    <a:cubicBezTo>
                      <a:pt x="66" y="169"/>
                      <a:pt x="68" y="168"/>
                      <a:pt x="68" y="166"/>
                    </a:cubicBezTo>
                    <a:cubicBezTo>
                      <a:pt x="75" y="154"/>
                      <a:pt x="75" y="154"/>
                      <a:pt x="75" y="154"/>
                    </a:cubicBezTo>
                    <a:cubicBezTo>
                      <a:pt x="78" y="154"/>
                      <a:pt x="81" y="155"/>
                      <a:pt x="85" y="155"/>
                    </a:cubicBezTo>
                    <a:cubicBezTo>
                      <a:pt x="89" y="168"/>
                      <a:pt x="89" y="168"/>
                      <a:pt x="89" y="168"/>
                    </a:cubicBezTo>
                    <a:cubicBezTo>
                      <a:pt x="89" y="170"/>
                      <a:pt x="90" y="171"/>
                      <a:pt x="91" y="171"/>
                    </a:cubicBezTo>
                    <a:cubicBezTo>
                      <a:pt x="91" y="171"/>
                      <a:pt x="92" y="171"/>
                      <a:pt x="92" y="171"/>
                    </a:cubicBezTo>
                    <a:cubicBezTo>
                      <a:pt x="93" y="171"/>
                      <a:pt x="94" y="169"/>
                      <a:pt x="94" y="168"/>
                    </a:cubicBezTo>
                    <a:cubicBezTo>
                      <a:pt x="94" y="168"/>
                      <a:pt x="94" y="168"/>
                      <a:pt x="94" y="168"/>
                    </a:cubicBezTo>
                    <a:cubicBezTo>
                      <a:pt x="96" y="154"/>
                      <a:pt x="96" y="154"/>
                      <a:pt x="96" y="154"/>
                    </a:cubicBezTo>
                    <a:cubicBezTo>
                      <a:pt x="100" y="153"/>
                      <a:pt x="103" y="153"/>
                      <a:pt x="106" y="152"/>
                    </a:cubicBezTo>
                    <a:cubicBezTo>
                      <a:pt x="114" y="163"/>
                      <a:pt x="114" y="163"/>
                      <a:pt x="114" y="163"/>
                    </a:cubicBezTo>
                    <a:cubicBezTo>
                      <a:pt x="115" y="165"/>
                      <a:pt x="116" y="165"/>
                      <a:pt x="118" y="165"/>
                    </a:cubicBezTo>
                    <a:cubicBezTo>
                      <a:pt x="119" y="164"/>
                      <a:pt x="119" y="163"/>
                      <a:pt x="119" y="162"/>
                    </a:cubicBezTo>
                    <a:cubicBezTo>
                      <a:pt x="119" y="162"/>
                      <a:pt x="119" y="161"/>
                      <a:pt x="119" y="161"/>
                    </a:cubicBezTo>
                    <a:cubicBezTo>
                      <a:pt x="117" y="147"/>
                      <a:pt x="117" y="147"/>
                      <a:pt x="117" y="147"/>
                    </a:cubicBezTo>
                    <a:cubicBezTo>
                      <a:pt x="120" y="146"/>
                      <a:pt x="123" y="144"/>
                      <a:pt x="126" y="142"/>
                    </a:cubicBezTo>
                    <a:cubicBezTo>
                      <a:pt x="137" y="150"/>
                      <a:pt x="137" y="150"/>
                      <a:pt x="137" y="150"/>
                    </a:cubicBezTo>
                    <a:cubicBezTo>
                      <a:pt x="138" y="152"/>
                      <a:pt x="139" y="152"/>
                      <a:pt x="141" y="151"/>
                    </a:cubicBezTo>
                    <a:cubicBezTo>
                      <a:pt x="141" y="150"/>
                      <a:pt x="142" y="149"/>
                      <a:pt x="142" y="149"/>
                    </a:cubicBezTo>
                    <a:cubicBezTo>
                      <a:pt x="142" y="148"/>
                      <a:pt x="141" y="147"/>
                      <a:pt x="141" y="147"/>
                    </a:cubicBezTo>
                    <a:cubicBezTo>
                      <a:pt x="135" y="134"/>
                      <a:pt x="135" y="134"/>
                      <a:pt x="135" y="134"/>
                    </a:cubicBezTo>
                    <a:cubicBezTo>
                      <a:pt x="137" y="132"/>
                      <a:pt x="139" y="130"/>
                      <a:pt x="141" y="127"/>
                    </a:cubicBezTo>
                    <a:cubicBezTo>
                      <a:pt x="154" y="131"/>
                      <a:pt x="154" y="131"/>
                      <a:pt x="154" y="131"/>
                    </a:cubicBezTo>
                    <a:cubicBezTo>
                      <a:pt x="156" y="132"/>
                      <a:pt x="157" y="132"/>
                      <a:pt x="158" y="131"/>
                    </a:cubicBezTo>
                    <a:cubicBezTo>
                      <a:pt x="158" y="130"/>
                      <a:pt x="159" y="130"/>
                      <a:pt x="159" y="129"/>
                    </a:cubicBezTo>
                    <a:cubicBezTo>
                      <a:pt x="159" y="128"/>
                      <a:pt x="158" y="127"/>
                      <a:pt x="157" y="127"/>
                    </a:cubicBezTo>
                    <a:cubicBezTo>
                      <a:pt x="147" y="117"/>
                      <a:pt x="147" y="117"/>
                      <a:pt x="147" y="117"/>
                    </a:cubicBezTo>
                    <a:cubicBezTo>
                      <a:pt x="149" y="114"/>
                      <a:pt x="150" y="111"/>
                      <a:pt x="151" y="108"/>
                    </a:cubicBezTo>
                    <a:cubicBezTo>
                      <a:pt x="165" y="108"/>
                      <a:pt x="165" y="108"/>
                      <a:pt x="165" y="108"/>
                    </a:cubicBezTo>
                    <a:cubicBezTo>
                      <a:pt x="167" y="108"/>
                      <a:pt x="168" y="107"/>
                      <a:pt x="169" y="106"/>
                    </a:cubicBezTo>
                    <a:cubicBezTo>
                      <a:pt x="169" y="106"/>
                      <a:pt x="169" y="105"/>
                      <a:pt x="169" y="105"/>
                    </a:cubicBezTo>
                    <a:cubicBezTo>
                      <a:pt x="169" y="104"/>
                      <a:pt x="168" y="103"/>
                      <a:pt x="167" y="103"/>
                    </a:cubicBezTo>
                    <a:cubicBezTo>
                      <a:pt x="154" y="96"/>
                      <a:pt x="154" y="96"/>
                      <a:pt x="154" y="96"/>
                    </a:cubicBezTo>
                    <a:cubicBezTo>
                      <a:pt x="155" y="93"/>
                      <a:pt x="155" y="90"/>
                      <a:pt x="155" y="86"/>
                    </a:cubicBezTo>
                    <a:lnTo>
                      <a:pt x="168" y="82"/>
                    </a:lnTo>
                    <a:close/>
                    <a:moveTo>
                      <a:pt x="86" y="101"/>
                    </a:moveTo>
                    <a:cubicBezTo>
                      <a:pt x="77" y="101"/>
                      <a:pt x="70" y="94"/>
                      <a:pt x="70" y="85"/>
                    </a:cubicBezTo>
                    <a:cubicBezTo>
                      <a:pt x="70" y="77"/>
                      <a:pt x="77" y="70"/>
                      <a:pt x="86" y="70"/>
                    </a:cubicBezTo>
                    <a:cubicBezTo>
                      <a:pt x="94" y="70"/>
                      <a:pt x="101" y="77"/>
                      <a:pt x="101" y="85"/>
                    </a:cubicBezTo>
                    <a:cubicBezTo>
                      <a:pt x="101" y="94"/>
                      <a:pt x="94" y="101"/>
                      <a:pt x="86" y="101"/>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400">
                  <a:latin charset="-122" pitchFamily="34" typeface="微软雅黑"/>
                  <a:ea charset="-122" pitchFamily="34" typeface="微软雅黑"/>
                </a:endParaRPr>
              </a:p>
            </p:txBody>
          </p:sp>
          <p:sp>
            <p:nvSpPr>
              <p:cNvPr id="45" name="Freeform 20"/>
              <p:cNvSpPr>
                <a:spLocks noEditPoints="1"/>
              </p:cNvSpPr>
              <p:nvPr/>
            </p:nvSpPr>
            <p:spPr bwMode="auto">
              <a:xfrm>
                <a:off x="-1333500" y="1651000"/>
                <a:ext cx="454025" cy="454025"/>
              </a:xfrm>
              <a:custGeom>
                <a:gdLst>
                  <a:gd fmla="*/ 121 w 121" name="T0"/>
                  <a:gd fmla="*/ 56 h 121" name="T1"/>
                  <a:gd fmla="*/ 119 w 121" name="T2"/>
                  <a:gd fmla="*/ 54 h 121" name="T3"/>
                  <a:gd fmla="*/ 108 w 121" name="T4"/>
                  <a:gd fmla="*/ 46 h 121" name="T5"/>
                  <a:gd fmla="*/ 117 w 121" name="T6"/>
                  <a:gd fmla="*/ 38 h 121" name="T7"/>
                  <a:gd fmla="*/ 115 w 121" name="T8"/>
                  <a:gd fmla="*/ 37 h 121" name="T9"/>
                  <a:gd fmla="*/ 101 w 121" name="T10"/>
                  <a:gd fmla="*/ 32 h 121" name="T11"/>
                  <a:gd fmla="*/ 108 w 121" name="T12"/>
                  <a:gd fmla="*/ 23 h 121" name="T13"/>
                  <a:gd fmla="*/ 105 w 121" name="T14"/>
                  <a:gd fmla="*/ 21 h 121" name="T15"/>
                  <a:gd fmla="*/ 90 w 121" name="T16"/>
                  <a:gd fmla="*/ 21 h 121" name="T17"/>
                  <a:gd fmla="*/ 94 w 121" name="T18"/>
                  <a:gd fmla="*/ 11 h 121" name="T19"/>
                  <a:gd fmla="*/ 90 w 121" name="T20"/>
                  <a:gd fmla="*/ 10 h 121" name="T21"/>
                  <a:gd fmla="*/ 77 w 121" name="T22"/>
                  <a:gd fmla="*/ 14 h 121" name="T23"/>
                  <a:gd fmla="*/ 77 w 121" name="T24"/>
                  <a:gd fmla="*/ 3 h 121" name="T25"/>
                  <a:gd fmla="*/ 73 w 121" name="T26"/>
                  <a:gd fmla="*/ 3 h 121" name="T27"/>
                  <a:gd fmla="*/ 61 w 121" name="T28"/>
                  <a:gd fmla="*/ 11 h 121" name="T29"/>
                  <a:gd fmla="*/ 56 w 121" name="T30"/>
                  <a:gd fmla="*/ 0 h 121" name="T31"/>
                  <a:gd fmla="*/ 55 w 121" name="T32"/>
                  <a:gd fmla="*/ 2 h 121" name="T33"/>
                  <a:gd fmla="*/ 46 w 121" name="T34"/>
                  <a:gd fmla="*/ 13 h 121" name="T35"/>
                  <a:gd fmla="*/ 38 w 121" name="T36"/>
                  <a:gd fmla="*/ 4 h 121" name="T37"/>
                  <a:gd fmla="*/ 37 w 121" name="T38"/>
                  <a:gd fmla="*/ 7 h 121" name="T39"/>
                  <a:gd fmla="*/ 32 w 121" name="T40"/>
                  <a:gd fmla="*/ 20 h 121" name="T41"/>
                  <a:gd fmla="*/ 22 w 121" name="T42"/>
                  <a:gd fmla="*/ 14 h 121" name="T43"/>
                  <a:gd fmla="*/ 21 w 121" name="T44"/>
                  <a:gd fmla="*/ 17 h 121" name="T45"/>
                  <a:gd fmla="*/ 21 w 121" name="T46"/>
                  <a:gd fmla="*/ 31 h 121" name="T47"/>
                  <a:gd fmla="*/ 9 w 121" name="T48"/>
                  <a:gd fmla="*/ 28 h 121" name="T49"/>
                  <a:gd fmla="*/ 10 w 121" name="T50"/>
                  <a:gd fmla="*/ 31 h 121" name="T51"/>
                  <a:gd fmla="*/ 14 w 121" name="T52"/>
                  <a:gd fmla="*/ 45 h 121" name="T53"/>
                  <a:gd fmla="*/ 2 w 121" name="T54"/>
                  <a:gd fmla="*/ 46 h 121" name="T55"/>
                  <a:gd fmla="*/ 3 w 121" name="T56"/>
                  <a:gd fmla="*/ 48 h 121" name="T57"/>
                  <a:gd fmla="*/ 11 w 121" name="T58"/>
                  <a:gd fmla="*/ 60 h 121" name="T59"/>
                  <a:gd fmla="*/ 0 w 121" name="T60"/>
                  <a:gd fmla="*/ 65 h 121" name="T61"/>
                  <a:gd fmla="*/ 2 w 121" name="T62"/>
                  <a:gd fmla="*/ 67 h 121" name="T63"/>
                  <a:gd fmla="*/ 14 w 121" name="T64"/>
                  <a:gd fmla="*/ 75 h 121" name="T65"/>
                  <a:gd fmla="*/ 4 w 121" name="T66"/>
                  <a:gd fmla="*/ 83 h 121" name="T67"/>
                  <a:gd fmla="*/ 7 w 121" name="T68"/>
                  <a:gd fmla="*/ 84 h 121" name="T69"/>
                  <a:gd fmla="*/ 20 w 121" name="T70"/>
                  <a:gd fmla="*/ 89 h 121" name="T71"/>
                  <a:gd fmla="*/ 14 w 121" name="T72"/>
                  <a:gd fmla="*/ 98 h 121" name="T73"/>
                  <a:gd fmla="*/ 17 w 121" name="T74"/>
                  <a:gd fmla="*/ 100 h 121" name="T75"/>
                  <a:gd fmla="*/ 31 w 121" name="T76"/>
                  <a:gd fmla="*/ 100 h 121" name="T77"/>
                  <a:gd fmla="*/ 28 w 121" name="T78"/>
                  <a:gd fmla="*/ 110 h 121" name="T79"/>
                  <a:gd fmla="*/ 31 w 121" name="T80"/>
                  <a:gd fmla="*/ 112 h 121" name="T81"/>
                  <a:gd fmla="*/ 45 w 121" name="T82"/>
                  <a:gd fmla="*/ 107 h 121" name="T83"/>
                  <a:gd fmla="*/ 45 w 121" name="T84"/>
                  <a:gd fmla="*/ 118 h 121" name="T85"/>
                  <a:gd fmla="*/ 49 w 121" name="T86"/>
                  <a:gd fmla="*/ 118 h 121" name="T87"/>
                  <a:gd fmla="*/ 60 w 121" name="T88"/>
                  <a:gd fmla="*/ 110 h 121" name="T89"/>
                  <a:gd fmla="*/ 65 w 121" name="T90"/>
                  <a:gd fmla="*/ 121 h 121" name="T91"/>
                  <a:gd fmla="*/ 67 w 121" name="T92"/>
                  <a:gd fmla="*/ 119 h 121" name="T93"/>
                  <a:gd fmla="*/ 68 w 121" name="T94"/>
                  <a:gd fmla="*/ 109 h 121" name="T95"/>
                  <a:gd fmla="*/ 81 w 121" name="T96"/>
                  <a:gd fmla="*/ 116 h 121" name="T97"/>
                  <a:gd fmla="*/ 85 w 121" name="T98"/>
                  <a:gd fmla="*/ 115 h 121" name="T99"/>
                  <a:gd fmla="*/ 83 w 121" name="T100"/>
                  <a:gd fmla="*/ 104 h 121" name="T101"/>
                  <a:gd fmla="*/ 97 w 121" name="T102"/>
                  <a:gd fmla="*/ 107 h 121" name="T103"/>
                  <a:gd fmla="*/ 101 w 121" name="T104"/>
                  <a:gd fmla="*/ 106 h 121" name="T105"/>
                  <a:gd fmla="*/ 96 w 121" name="T106"/>
                  <a:gd fmla="*/ 95 h 121" name="T107"/>
                  <a:gd fmla="*/ 110 w 121" name="T108"/>
                  <a:gd fmla="*/ 93 h 121" name="T109"/>
                  <a:gd fmla="*/ 113 w 121" name="T110"/>
                  <a:gd fmla="*/ 92 h 121" name="T111"/>
                  <a:gd fmla="*/ 105 w 121" name="T112"/>
                  <a:gd fmla="*/ 83 h 121" name="T113"/>
                  <a:gd fmla="*/ 117 w 121" name="T114"/>
                  <a:gd fmla="*/ 77 h 121" name="T115"/>
                  <a:gd fmla="*/ 120 w 121" name="T116"/>
                  <a:gd fmla="*/ 75 h 121" name="T117"/>
                  <a:gd fmla="*/ 109 w 121" name="T118"/>
                  <a:gd fmla="*/ 68 h 121" name="T119"/>
                  <a:gd fmla="*/ 120 w 121" name="T120"/>
                  <a:gd fmla="*/ 58 h 121" name="T121"/>
                  <a:gd fmla="*/ 50 w 121" name="T122"/>
                  <a:gd fmla="*/ 61 h 121" name="T123"/>
                  <a:gd fmla="*/ 72 w 121" name="T124"/>
                  <a:gd fmla="*/ 61 h 12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20" w="120">
                    <a:moveTo>
                      <a:pt x="120" y="58"/>
                    </a:moveTo>
                    <a:cubicBezTo>
                      <a:pt x="121" y="58"/>
                      <a:pt x="121" y="57"/>
                      <a:pt x="121" y="56"/>
                    </a:cubicBezTo>
                    <a:cubicBezTo>
                      <a:pt x="121" y="56"/>
                      <a:pt x="121" y="56"/>
                      <a:pt x="121" y="56"/>
                    </a:cubicBezTo>
                    <a:cubicBezTo>
                      <a:pt x="121" y="55"/>
                      <a:pt x="120" y="54"/>
                      <a:pt x="119" y="54"/>
                    </a:cubicBezTo>
                    <a:cubicBezTo>
                      <a:pt x="110" y="53"/>
                      <a:pt x="110" y="53"/>
                      <a:pt x="110" y="53"/>
                    </a:cubicBezTo>
                    <a:cubicBezTo>
                      <a:pt x="109" y="50"/>
                      <a:pt x="109" y="48"/>
                      <a:pt x="108" y="46"/>
                    </a:cubicBezTo>
                    <a:cubicBezTo>
                      <a:pt x="116" y="40"/>
                      <a:pt x="116" y="40"/>
                      <a:pt x="116" y="40"/>
                    </a:cubicBezTo>
                    <a:cubicBezTo>
                      <a:pt x="117" y="40"/>
                      <a:pt x="117" y="39"/>
                      <a:pt x="117" y="38"/>
                    </a:cubicBezTo>
                    <a:cubicBezTo>
                      <a:pt x="117" y="38"/>
                      <a:pt x="117" y="38"/>
                      <a:pt x="117" y="38"/>
                    </a:cubicBezTo>
                    <a:cubicBezTo>
                      <a:pt x="117" y="37"/>
                      <a:pt x="116" y="36"/>
                      <a:pt x="115" y="37"/>
                    </a:cubicBezTo>
                    <a:cubicBezTo>
                      <a:pt x="105" y="38"/>
                      <a:pt x="105" y="38"/>
                      <a:pt x="105" y="38"/>
                    </a:cubicBezTo>
                    <a:cubicBezTo>
                      <a:pt x="104" y="36"/>
                      <a:pt x="102" y="34"/>
                      <a:pt x="101" y="32"/>
                    </a:cubicBezTo>
                    <a:cubicBezTo>
                      <a:pt x="107" y="24"/>
                      <a:pt x="107" y="24"/>
                      <a:pt x="107" y="24"/>
                    </a:cubicBezTo>
                    <a:cubicBezTo>
                      <a:pt x="108" y="24"/>
                      <a:pt x="108" y="23"/>
                      <a:pt x="108" y="23"/>
                    </a:cubicBezTo>
                    <a:cubicBezTo>
                      <a:pt x="108" y="22"/>
                      <a:pt x="108" y="22"/>
                      <a:pt x="107" y="21"/>
                    </a:cubicBezTo>
                    <a:cubicBezTo>
                      <a:pt x="107" y="21"/>
                      <a:pt x="105" y="20"/>
                      <a:pt x="105" y="21"/>
                    </a:cubicBezTo>
                    <a:cubicBezTo>
                      <a:pt x="96" y="26"/>
                      <a:pt x="96" y="26"/>
                      <a:pt x="96" y="26"/>
                    </a:cubicBezTo>
                    <a:cubicBezTo>
                      <a:pt x="94" y="24"/>
                      <a:pt x="92" y="22"/>
                      <a:pt x="90" y="21"/>
                    </a:cubicBezTo>
                    <a:cubicBezTo>
                      <a:pt x="94" y="12"/>
                      <a:pt x="94" y="12"/>
                      <a:pt x="94" y="12"/>
                    </a:cubicBezTo>
                    <a:cubicBezTo>
                      <a:pt x="94" y="11"/>
                      <a:pt x="94" y="11"/>
                      <a:pt x="94" y="11"/>
                    </a:cubicBezTo>
                    <a:cubicBezTo>
                      <a:pt x="94" y="10"/>
                      <a:pt x="94" y="9"/>
                      <a:pt x="93" y="9"/>
                    </a:cubicBezTo>
                    <a:cubicBezTo>
                      <a:pt x="92" y="8"/>
                      <a:pt x="91" y="9"/>
                      <a:pt x="90" y="10"/>
                    </a:cubicBezTo>
                    <a:cubicBezTo>
                      <a:pt x="83" y="17"/>
                      <a:pt x="83" y="17"/>
                      <a:pt x="83" y="17"/>
                    </a:cubicBezTo>
                    <a:cubicBezTo>
                      <a:pt x="81" y="15"/>
                      <a:pt x="79" y="15"/>
                      <a:pt x="77" y="14"/>
                    </a:cubicBezTo>
                    <a:cubicBezTo>
                      <a:pt x="77" y="4"/>
                      <a:pt x="77" y="4"/>
                      <a:pt x="77" y="4"/>
                    </a:cubicBezTo>
                    <a:cubicBezTo>
                      <a:pt x="77" y="4"/>
                      <a:pt x="77" y="4"/>
                      <a:pt x="77" y="3"/>
                    </a:cubicBezTo>
                    <a:cubicBezTo>
                      <a:pt x="77" y="2"/>
                      <a:pt x="76" y="2"/>
                      <a:pt x="75" y="1"/>
                    </a:cubicBezTo>
                    <a:cubicBezTo>
                      <a:pt x="74" y="1"/>
                      <a:pt x="73" y="2"/>
                      <a:pt x="73" y="3"/>
                    </a:cubicBezTo>
                    <a:cubicBezTo>
                      <a:pt x="69" y="12"/>
                      <a:pt x="69" y="12"/>
                      <a:pt x="69" y="12"/>
                    </a:cubicBezTo>
                    <a:cubicBezTo>
                      <a:pt x="66" y="11"/>
                      <a:pt x="64" y="11"/>
                      <a:pt x="61" y="11"/>
                    </a:cubicBezTo>
                    <a:cubicBezTo>
                      <a:pt x="59" y="2"/>
                      <a:pt x="59" y="2"/>
                      <a:pt x="59" y="2"/>
                    </a:cubicBezTo>
                    <a:cubicBezTo>
                      <a:pt x="58" y="1"/>
                      <a:pt x="58" y="0"/>
                      <a:pt x="56" y="0"/>
                    </a:cubicBezTo>
                    <a:cubicBezTo>
                      <a:pt x="55" y="0"/>
                      <a:pt x="55" y="1"/>
                      <a:pt x="55" y="2"/>
                    </a:cubicBezTo>
                    <a:cubicBezTo>
                      <a:pt x="55" y="2"/>
                      <a:pt x="55" y="2"/>
                      <a:pt x="55" y="2"/>
                    </a:cubicBezTo>
                    <a:cubicBezTo>
                      <a:pt x="53" y="12"/>
                      <a:pt x="53" y="12"/>
                      <a:pt x="53" y="12"/>
                    </a:cubicBezTo>
                    <a:cubicBezTo>
                      <a:pt x="51" y="12"/>
                      <a:pt x="48" y="13"/>
                      <a:pt x="46" y="13"/>
                    </a:cubicBezTo>
                    <a:cubicBezTo>
                      <a:pt x="40" y="5"/>
                      <a:pt x="40" y="5"/>
                      <a:pt x="40" y="5"/>
                    </a:cubicBezTo>
                    <a:cubicBezTo>
                      <a:pt x="40" y="4"/>
                      <a:pt x="39" y="4"/>
                      <a:pt x="38" y="4"/>
                    </a:cubicBezTo>
                    <a:cubicBezTo>
                      <a:pt x="37" y="4"/>
                      <a:pt x="37" y="5"/>
                      <a:pt x="37" y="6"/>
                    </a:cubicBezTo>
                    <a:cubicBezTo>
                      <a:pt x="37" y="6"/>
                      <a:pt x="37" y="6"/>
                      <a:pt x="37" y="7"/>
                    </a:cubicBezTo>
                    <a:cubicBezTo>
                      <a:pt x="38" y="17"/>
                      <a:pt x="38" y="17"/>
                      <a:pt x="38" y="17"/>
                    </a:cubicBezTo>
                    <a:cubicBezTo>
                      <a:pt x="36" y="18"/>
                      <a:pt x="34" y="19"/>
                      <a:pt x="32" y="20"/>
                    </a:cubicBezTo>
                    <a:cubicBezTo>
                      <a:pt x="24" y="14"/>
                      <a:pt x="24" y="14"/>
                      <a:pt x="24" y="14"/>
                    </a:cubicBezTo>
                    <a:cubicBezTo>
                      <a:pt x="24" y="13"/>
                      <a:pt x="22" y="13"/>
                      <a:pt x="22" y="14"/>
                    </a:cubicBezTo>
                    <a:cubicBezTo>
                      <a:pt x="21" y="14"/>
                      <a:pt x="21" y="15"/>
                      <a:pt x="21" y="15"/>
                    </a:cubicBezTo>
                    <a:cubicBezTo>
                      <a:pt x="21" y="16"/>
                      <a:pt x="21" y="16"/>
                      <a:pt x="21" y="17"/>
                    </a:cubicBezTo>
                    <a:cubicBezTo>
                      <a:pt x="26" y="26"/>
                      <a:pt x="26" y="26"/>
                      <a:pt x="26" y="26"/>
                    </a:cubicBezTo>
                    <a:cubicBezTo>
                      <a:pt x="24" y="27"/>
                      <a:pt x="23" y="29"/>
                      <a:pt x="21" y="31"/>
                    </a:cubicBezTo>
                    <a:cubicBezTo>
                      <a:pt x="12" y="28"/>
                      <a:pt x="12" y="28"/>
                      <a:pt x="12" y="28"/>
                    </a:cubicBezTo>
                    <a:cubicBezTo>
                      <a:pt x="11" y="27"/>
                      <a:pt x="10" y="27"/>
                      <a:pt x="9" y="28"/>
                    </a:cubicBezTo>
                    <a:cubicBezTo>
                      <a:pt x="9" y="29"/>
                      <a:pt x="9" y="29"/>
                      <a:pt x="9" y="29"/>
                    </a:cubicBezTo>
                    <a:cubicBezTo>
                      <a:pt x="9" y="30"/>
                      <a:pt x="9" y="31"/>
                      <a:pt x="10" y="31"/>
                    </a:cubicBezTo>
                    <a:cubicBezTo>
                      <a:pt x="17" y="38"/>
                      <a:pt x="17" y="38"/>
                      <a:pt x="17" y="38"/>
                    </a:cubicBezTo>
                    <a:cubicBezTo>
                      <a:pt x="16" y="40"/>
                      <a:pt x="15" y="42"/>
                      <a:pt x="14" y="45"/>
                    </a:cubicBezTo>
                    <a:cubicBezTo>
                      <a:pt x="4" y="44"/>
                      <a:pt x="4" y="44"/>
                      <a:pt x="4" y="44"/>
                    </a:cubicBezTo>
                    <a:cubicBezTo>
                      <a:pt x="3" y="44"/>
                      <a:pt x="2" y="45"/>
                      <a:pt x="2" y="46"/>
                    </a:cubicBezTo>
                    <a:cubicBezTo>
                      <a:pt x="2" y="46"/>
                      <a:pt x="2" y="46"/>
                      <a:pt x="2" y="46"/>
                    </a:cubicBezTo>
                    <a:cubicBezTo>
                      <a:pt x="2" y="47"/>
                      <a:pt x="2" y="48"/>
                      <a:pt x="3" y="48"/>
                    </a:cubicBezTo>
                    <a:cubicBezTo>
                      <a:pt x="12" y="53"/>
                      <a:pt x="12" y="53"/>
                      <a:pt x="12" y="53"/>
                    </a:cubicBezTo>
                    <a:cubicBezTo>
                      <a:pt x="12" y="55"/>
                      <a:pt x="11" y="57"/>
                      <a:pt x="11" y="60"/>
                    </a:cubicBezTo>
                    <a:cubicBezTo>
                      <a:pt x="2" y="63"/>
                      <a:pt x="2" y="63"/>
                      <a:pt x="2" y="63"/>
                    </a:cubicBezTo>
                    <a:cubicBezTo>
                      <a:pt x="1" y="63"/>
                      <a:pt x="0" y="64"/>
                      <a:pt x="0" y="65"/>
                    </a:cubicBezTo>
                    <a:cubicBezTo>
                      <a:pt x="0" y="65"/>
                      <a:pt x="0" y="65"/>
                      <a:pt x="0" y="65"/>
                    </a:cubicBezTo>
                    <a:cubicBezTo>
                      <a:pt x="0" y="66"/>
                      <a:pt x="1" y="67"/>
                      <a:pt x="2" y="67"/>
                    </a:cubicBezTo>
                    <a:cubicBezTo>
                      <a:pt x="12" y="68"/>
                      <a:pt x="12" y="68"/>
                      <a:pt x="12" y="68"/>
                    </a:cubicBezTo>
                    <a:cubicBezTo>
                      <a:pt x="12" y="71"/>
                      <a:pt x="13" y="73"/>
                      <a:pt x="14" y="75"/>
                    </a:cubicBezTo>
                    <a:cubicBezTo>
                      <a:pt x="5" y="81"/>
                      <a:pt x="5" y="81"/>
                      <a:pt x="5" y="81"/>
                    </a:cubicBezTo>
                    <a:cubicBezTo>
                      <a:pt x="5" y="81"/>
                      <a:pt x="4" y="82"/>
                      <a:pt x="4" y="83"/>
                    </a:cubicBezTo>
                    <a:cubicBezTo>
                      <a:pt x="4" y="83"/>
                      <a:pt x="4" y="83"/>
                      <a:pt x="4" y="83"/>
                    </a:cubicBezTo>
                    <a:cubicBezTo>
                      <a:pt x="5" y="84"/>
                      <a:pt x="6" y="85"/>
                      <a:pt x="7" y="84"/>
                    </a:cubicBezTo>
                    <a:cubicBezTo>
                      <a:pt x="17" y="83"/>
                      <a:pt x="17" y="83"/>
                      <a:pt x="17" y="83"/>
                    </a:cubicBezTo>
                    <a:cubicBezTo>
                      <a:pt x="18" y="85"/>
                      <a:pt x="19" y="87"/>
                      <a:pt x="20" y="89"/>
                    </a:cubicBezTo>
                    <a:cubicBezTo>
                      <a:pt x="14" y="97"/>
                      <a:pt x="14" y="97"/>
                      <a:pt x="14" y="97"/>
                    </a:cubicBezTo>
                    <a:cubicBezTo>
                      <a:pt x="14" y="97"/>
                      <a:pt x="14" y="98"/>
                      <a:pt x="14" y="98"/>
                    </a:cubicBezTo>
                    <a:cubicBezTo>
                      <a:pt x="14" y="99"/>
                      <a:pt x="14" y="99"/>
                      <a:pt x="14" y="100"/>
                    </a:cubicBezTo>
                    <a:cubicBezTo>
                      <a:pt x="15" y="100"/>
                      <a:pt x="16" y="101"/>
                      <a:pt x="17" y="100"/>
                    </a:cubicBezTo>
                    <a:cubicBezTo>
                      <a:pt x="26" y="95"/>
                      <a:pt x="26" y="95"/>
                      <a:pt x="26" y="95"/>
                    </a:cubicBezTo>
                    <a:cubicBezTo>
                      <a:pt x="28" y="97"/>
                      <a:pt x="29" y="99"/>
                      <a:pt x="31" y="100"/>
                    </a:cubicBezTo>
                    <a:cubicBezTo>
                      <a:pt x="28" y="109"/>
                      <a:pt x="28" y="109"/>
                      <a:pt x="28" y="109"/>
                    </a:cubicBezTo>
                    <a:cubicBezTo>
                      <a:pt x="28" y="110"/>
                      <a:pt x="28" y="110"/>
                      <a:pt x="28" y="110"/>
                    </a:cubicBezTo>
                    <a:cubicBezTo>
                      <a:pt x="28" y="111"/>
                      <a:pt x="28" y="112"/>
                      <a:pt x="29" y="112"/>
                    </a:cubicBezTo>
                    <a:cubicBezTo>
                      <a:pt x="30" y="113"/>
                      <a:pt x="31" y="112"/>
                      <a:pt x="31" y="112"/>
                    </a:cubicBezTo>
                    <a:cubicBezTo>
                      <a:pt x="38" y="104"/>
                      <a:pt x="38" y="104"/>
                      <a:pt x="38" y="104"/>
                    </a:cubicBezTo>
                    <a:cubicBezTo>
                      <a:pt x="40" y="106"/>
                      <a:pt x="43" y="106"/>
                      <a:pt x="45" y="107"/>
                    </a:cubicBezTo>
                    <a:cubicBezTo>
                      <a:pt x="45" y="117"/>
                      <a:pt x="45" y="117"/>
                      <a:pt x="45" y="117"/>
                    </a:cubicBezTo>
                    <a:cubicBezTo>
                      <a:pt x="45" y="117"/>
                      <a:pt x="45" y="117"/>
                      <a:pt x="45" y="118"/>
                    </a:cubicBezTo>
                    <a:cubicBezTo>
                      <a:pt x="45" y="119"/>
                      <a:pt x="45" y="119"/>
                      <a:pt x="46" y="120"/>
                    </a:cubicBezTo>
                    <a:cubicBezTo>
                      <a:pt x="47" y="120"/>
                      <a:pt x="48" y="119"/>
                      <a:pt x="49" y="118"/>
                    </a:cubicBezTo>
                    <a:cubicBezTo>
                      <a:pt x="53" y="109"/>
                      <a:pt x="53" y="109"/>
                      <a:pt x="53" y="109"/>
                    </a:cubicBezTo>
                    <a:cubicBezTo>
                      <a:pt x="55" y="110"/>
                      <a:pt x="58" y="110"/>
                      <a:pt x="60" y="110"/>
                    </a:cubicBezTo>
                    <a:cubicBezTo>
                      <a:pt x="63" y="119"/>
                      <a:pt x="63" y="119"/>
                      <a:pt x="63" y="119"/>
                    </a:cubicBezTo>
                    <a:cubicBezTo>
                      <a:pt x="63" y="120"/>
                      <a:pt x="64" y="121"/>
                      <a:pt x="65" y="121"/>
                    </a:cubicBezTo>
                    <a:cubicBezTo>
                      <a:pt x="65" y="121"/>
                      <a:pt x="65" y="121"/>
                      <a:pt x="65" y="121"/>
                    </a:cubicBezTo>
                    <a:cubicBezTo>
                      <a:pt x="66" y="121"/>
                      <a:pt x="67" y="120"/>
                      <a:pt x="67" y="119"/>
                    </a:cubicBezTo>
                    <a:cubicBezTo>
                      <a:pt x="67" y="119"/>
                      <a:pt x="67" y="119"/>
                      <a:pt x="67" y="119"/>
                    </a:cubicBezTo>
                    <a:cubicBezTo>
                      <a:pt x="68" y="109"/>
                      <a:pt x="68" y="109"/>
                      <a:pt x="68" y="109"/>
                    </a:cubicBezTo>
                    <a:cubicBezTo>
                      <a:pt x="71" y="109"/>
                      <a:pt x="73" y="108"/>
                      <a:pt x="75" y="108"/>
                    </a:cubicBezTo>
                    <a:cubicBezTo>
                      <a:pt x="81" y="116"/>
                      <a:pt x="81" y="116"/>
                      <a:pt x="81" y="116"/>
                    </a:cubicBezTo>
                    <a:cubicBezTo>
                      <a:pt x="82" y="117"/>
                      <a:pt x="83" y="117"/>
                      <a:pt x="84" y="117"/>
                    </a:cubicBezTo>
                    <a:cubicBezTo>
                      <a:pt x="84" y="117"/>
                      <a:pt x="85" y="116"/>
                      <a:pt x="85" y="115"/>
                    </a:cubicBezTo>
                    <a:cubicBezTo>
                      <a:pt x="85" y="115"/>
                      <a:pt x="85" y="115"/>
                      <a:pt x="85" y="114"/>
                    </a:cubicBezTo>
                    <a:cubicBezTo>
                      <a:pt x="83" y="104"/>
                      <a:pt x="83" y="104"/>
                      <a:pt x="83" y="104"/>
                    </a:cubicBezTo>
                    <a:cubicBezTo>
                      <a:pt x="85" y="103"/>
                      <a:pt x="87" y="102"/>
                      <a:pt x="89" y="101"/>
                    </a:cubicBezTo>
                    <a:cubicBezTo>
                      <a:pt x="97" y="107"/>
                      <a:pt x="97" y="107"/>
                      <a:pt x="97" y="107"/>
                    </a:cubicBezTo>
                    <a:cubicBezTo>
                      <a:pt x="98" y="108"/>
                      <a:pt x="99" y="108"/>
                      <a:pt x="100" y="107"/>
                    </a:cubicBezTo>
                    <a:cubicBezTo>
                      <a:pt x="100" y="107"/>
                      <a:pt x="101" y="106"/>
                      <a:pt x="101" y="106"/>
                    </a:cubicBezTo>
                    <a:cubicBezTo>
                      <a:pt x="101" y="105"/>
                      <a:pt x="100" y="105"/>
                      <a:pt x="100" y="104"/>
                    </a:cubicBezTo>
                    <a:cubicBezTo>
                      <a:pt x="96" y="95"/>
                      <a:pt x="96" y="95"/>
                      <a:pt x="96" y="95"/>
                    </a:cubicBezTo>
                    <a:cubicBezTo>
                      <a:pt x="97" y="94"/>
                      <a:pt x="99" y="92"/>
                      <a:pt x="100" y="90"/>
                    </a:cubicBezTo>
                    <a:cubicBezTo>
                      <a:pt x="110" y="93"/>
                      <a:pt x="110" y="93"/>
                      <a:pt x="110" y="93"/>
                    </a:cubicBezTo>
                    <a:cubicBezTo>
                      <a:pt x="111" y="94"/>
                      <a:pt x="112" y="94"/>
                      <a:pt x="112" y="93"/>
                    </a:cubicBezTo>
                    <a:cubicBezTo>
                      <a:pt x="113" y="92"/>
                      <a:pt x="113" y="92"/>
                      <a:pt x="113" y="92"/>
                    </a:cubicBezTo>
                    <a:cubicBezTo>
                      <a:pt x="113" y="91"/>
                      <a:pt x="112" y="90"/>
                      <a:pt x="112" y="90"/>
                    </a:cubicBezTo>
                    <a:cubicBezTo>
                      <a:pt x="105" y="83"/>
                      <a:pt x="105" y="83"/>
                      <a:pt x="105" y="83"/>
                    </a:cubicBezTo>
                    <a:cubicBezTo>
                      <a:pt x="106" y="81"/>
                      <a:pt x="107" y="79"/>
                      <a:pt x="107" y="76"/>
                    </a:cubicBezTo>
                    <a:cubicBezTo>
                      <a:pt x="117" y="77"/>
                      <a:pt x="117" y="77"/>
                      <a:pt x="117" y="77"/>
                    </a:cubicBezTo>
                    <a:cubicBezTo>
                      <a:pt x="118" y="77"/>
                      <a:pt x="120" y="76"/>
                      <a:pt x="120" y="75"/>
                    </a:cubicBezTo>
                    <a:cubicBezTo>
                      <a:pt x="120" y="75"/>
                      <a:pt x="120" y="75"/>
                      <a:pt x="120" y="75"/>
                    </a:cubicBezTo>
                    <a:cubicBezTo>
                      <a:pt x="120" y="74"/>
                      <a:pt x="119" y="73"/>
                      <a:pt x="118" y="73"/>
                    </a:cubicBezTo>
                    <a:cubicBezTo>
                      <a:pt x="109" y="68"/>
                      <a:pt x="109" y="68"/>
                      <a:pt x="109" y="68"/>
                    </a:cubicBezTo>
                    <a:cubicBezTo>
                      <a:pt x="110" y="66"/>
                      <a:pt x="110" y="64"/>
                      <a:pt x="110" y="61"/>
                    </a:cubicBezTo>
                    <a:lnTo>
                      <a:pt x="120" y="58"/>
                    </a:lnTo>
                    <a:close/>
                    <a:moveTo>
                      <a:pt x="61" y="72"/>
                    </a:moveTo>
                    <a:cubicBezTo>
                      <a:pt x="55" y="72"/>
                      <a:pt x="50" y="67"/>
                      <a:pt x="50" y="61"/>
                    </a:cubicBezTo>
                    <a:cubicBezTo>
                      <a:pt x="50" y="54"/>
                      <a:pt x="55" y="49"/>
                      <a:pt x="61" y="49"/>
                    </a:cubicBezTo>
                    <a:cubicBezTo>
                      <a:pt x="67" y="49"/>
                      <a:pt x="72" y="54"/>
                      <a:pt x="72" y="61"/>
                    </a:cubicBezTo>
                    <a:cubicBezTo>
                      <a:pt x="72" y="67"/>
                      <a:pt x="67" y="72"/>
                      <a:pt x="61" y="72"/>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400">
                  <a:latin charset="-122" pitchFamily="34" typeface="微软雅黑"/>
                  <a:ea charset="-122" pitchFamily="34" typeface="微软雅黑"/>
                </a:endParaRPr>
              </a:p>
            </p:txBody>
          </p:sp>
          <p:sp>
            <p:nvSpPr>
              <p:cNvPr id="46" name="Oval 21"/>
              <p:cNvSpPr>
                <a:spLocks noChangeArrowheads="1"/>
              </p:cNvSpPr>
              <p:nvPr/>
            </p:nvSpPr>
            <p:spPr bwMode="auto">
              <a:xfrm>
                <a:off x="-1055688" y="2462213"/>
                <a:ext cx="171450" cy="171450"/>
              </a:xfrm>
              <a:prstGeom prst="ellipse">
                <a:avLst/>
              </a:pr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400">
                  <a:latin charset="-122" pitchFamily="34" typeface="微软雅黑"/>
                  <a:ea charset="-122" pitchFamily="34" typeface="微软雅黑"/>
                </a:endParaRPr>
              </a:p>
            </p:txBody>
          </p:sp>
          <p:sp>
            <p:nvSpPr>
              <p:cNvPr id="47" name="Oval 22"/>
              <p:cNvSpPr>
                <a:spLocks noChangeArrowheads="1"/>
              </p:cNvSpPr>
              <p:nvPr/>
            </p:nvSpPr>
            <p:spPr bwMode="auto">
              <a:xfrm>
                <a:off x="-1776413" y="2792413"/>
                <a:ext cx="115888" cy="119063"/>
              </a:xfrm>
              <a:prstGeom prst="ellipse">
                <a:avLst/>
              </a:pr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400">
                  <a:latin charset="-122" pitchFamily="34" typeface="微软雅黑"/>
                  <a:ea charset="-122" pitchFamily="34" typeface="微软雅黑"/>
                </a:endParaRPr>
              </a:p>
            </p:txBody>
          </p:sp>
          <p:sp>
            <p:nvSpPr>
              <p:cNvPr id="48" name="Freeform 23"/>
              <p:cNvSpPr>
                <a:spLocks noEditPoints="1"/>
              </p:cNvSpPr>
              <p:nvPr/>
            </p:nvSpPr>
            <p:spPr bwMode="auto">
              <a:xfrm>
                <a:off x="-2773363" y="2439988"/>
                <a:ext cx="2692401" cy="2659063"/>
              </a:xfrm>
              <a:custGeom>
                <a:gdLst>
                  <a:gd fmla="*/ 605 w 718" name="T0"/>
                  <a:gd fmla="*/ 20 h 709" name="T1"/>
                  <a:gd fmla="*/ 602 w 718" name="T2"/>
                  <a:gd fmla="*/ 58 h 709" name="T3"/>
                  <a:gd fmla="*/ 587 w 718" name="T4"/>
                  <a:gd fmla="*/ 93 h 709" name="T5"/>
                  <a:gd fmla="*/ 563 w 718" name="T6"/>
                  <a:gd fmla="*/ 121 h 709" name="T7"/>
                  <a:gd fmla="*/ 530 w 718" name="T8"/>
                  <a:gd fmla="*/ 141 h 709" name="T9"/>
                  <a:gd fmla="*/ 493 w 718" name="T10"/>
                  <a:gd fmla="*/ 149 h 709" name="T11"/>
                  <a:gd fmla="*/ 456 w 718" name="T12"/>
                  <a:gd fmla="*/ 147 h 709" name="T13"/>
                  <a:gd fmla="*/ 420 w 718" name="T14"/>
                  <a:gd fmla="*/ 134 h 709" name="T15"/>
                  <a:gd fmla="*/ 391 w 718" name="T16"/>
                  <a:gd fmla="*/ 110 h 709" name="T17"/>
                  <a:gd fmla="*/ 371 w 718" name="T18"/>
                  <a:gd fmla="*/ 78 h 709" name="T19"/>
                  <a:gd fmla="*/ 361 w 718" name="T20"/>
                  <a:gd fmla="*/ 42 h 709" name="T21"/>
                  <a:gd fmla="*/ 363 w 718" name="T22"/>
                  <a:gd fmla="*/ 4 h 709" name="T23"/>
                  <a:gd fmla="*/ 68 w 718" name="T24"/>
                  <a:gd fmla="*/ 221 h 709" name="T25"/>
                  <a:gd fmla="*/ 162 w 718" name="T26"/>
                  <a:gd fmla="*/ 514 h 709" name="T27"/>
                  <a:gd fmla="*/ 334 w 718" name="T28"/>
                  <a:gd fmla="*/ 176 h 709" name="T29"/>
                  <a:gd fmla="*/ 311 w 718" name="T30"/>
                  <a:gd fmla="*/ 189 h 709" name="T31"/>
                  <a:gd fmla="*/ 288 w 718" name="T32"/>
                  <a:gd fmla="*/ 197 h 709" name="T33"/>
                  <a:gd fmla="*/ 258 w 718" name="T34"/>
                  <a:gd fmla="*/ 192 h 709" name="T35"/>
                  <a:gd fmla="*/ 234 w 718" name="T36"/>
                  <a:gd fmla="*/ 181 h 709" name="T37"/>
                  <a:gd fmla="*/ 214 w 718" name="T38"/>
                  <a:gd fmla="*/ 164 h 709" name="T39"/>
                  <a:gd fmla="*/ 201 w 718" name="T40"/>
                  <a:gd fmla="*/ 141 h 709" name="T41"/>
                  <a:gd fmla="*/ 195 w 718" name="T42"/>
                  <a:gd fmla="*/ 116 h 709" name="T43"/>
                  <a:gd fmla="*/ 197 w 718" name="T44"/>
                  <a:gd fmla="*/ 89 h 709" name="T45"/>
                  <a:gd fmla="*/ 207 w 718" name="T46"/>
                  <a:gd fmla="*/ 64 h 709" name="T47"/>
                  <a:gd fmla="*/ 225 w 718" name="T48"/>
                  <a:gd fmla="*/ 43 h 709" name="T49"/>
                  <a:gd fmla="*/ 249 w 718" name="T50"/>
                  <a:gd fmla="*/ 29 h 709" name="T51"/>
                  <a:gd fmla="*/ 275 w 718" name="T52"/>
                  <a:gd fmla="*/ 23 h 709" name="T53"/>
                  <a:gd fmla="*/ 305 w 718" name="T54"/>
                  <a:gd fmla="*/ 28 h 709" name="T55"/>
                  <a:gd fmla="*/ 329 w 718" name="T56"/>
                  <a:gd fmla="*/ 38 h 709" name="T57"/>
                  <a:gd fmla="*/ 349 w 718" name="T58"/>
                  <a:gd fmla="*/ 55 h 709" name="T59"/>
                  <a:gd fmla="*/ 362 w 718" name="T60"/>
                  <a:gd fmla="*/ 78 h 709" name="T61"/>
                  <a:gd fmla="*/ 368 w 718" name="T62"/>
                  <a:gd fmla="*/ 104 h 709" name="T63"/>
                  <a:gd fmla="*/ 366 w 718" name="T64"/>
                  <a:gd fmla="*/ 131 h 709" name="T65"/>
                  <a:gd fmla="*/ 356 w 718" name="T66"/>
                  <a:gd fmla="*/ 156 h 709" name="T67"/>
                  <a:gd fmla="*/ 338 w 718" name="T68"/>
                  <a:gd fmla="*/ 176 h 709" name="T69"/>
                  <a:gd fmla="*/ 451 w 718" name="T70"/>
                  <a:gd fmla="*/ 208 h 709" name="T71"/>
                  <a:gd fmla="*/ 444 w 718" name="T72"/>
                  <a:gd fmla="*/ 224 h 709" name="T73"/>
                  <a:gd fmla="*/ 433 w 718" name="T74"/>
                  <a:gd fmla="*/ 237 h 709" name="T75"/>
                  <a:gd fmla="*/ 418 w 718" name="T76"/>
                  <a:gd fmla="*/ 247 h 709" name="T77"/>
                  <a:gd fmla="*/ 401 w 718" name="T78"/>
                  <a:gd fmla="*/ 251 h 709" name="T79"/>
                  <a:gd fmla="*/ 383 w 718" name="T80"/>
                  <a:gd fmla="*/ 250 h 709" name="T81"/>
                  <a:gd fmla="*/ 367 w 718" name="T82"/>
                  <a:gd fmla="*/ 243 h 709" name="T83"/>
                  <a:gd fmla="*/ 353 w 718" name="T84"/>
                  <a:gd fmla="*/ 232 h 709" name="T85"/>
                  <a:gd fmla="*/ 343 w 718" name="T86"/>
                  <a:gd fmla="*/ 217 h 709" name="T87"/>
                  <a:gd fmla="*/ 339 w 718" name="T88"/>
                  <a:gd fmla="*/ 200 h 709" name="T89"/>
                  <a:gd fmla="*/ 340 w 718" name="T90"/>
                  <a:gd fmla="*/ 183 h 709" name="T91"/>
                  <a:gd fmla="*/ 346 w 718" name="T92"/>
                  <a:gd fmla="*/ 166 h 709" name="T93"/>
                  <a:gd fmla="*/ 357 w 718" name="T94"/>
                  <a:gd fmla="*/ 153 h 709" name="T95"/>
                  <a:gd fmla="*/ 372 w 718" name="T96"/>
                  <a:gd fmla="*/ 143 h 709" name="T97"/>
                  <a:gd fmla="*/ 389 w 718" name="T98"/>
                  <a:gd fmla="*/ 138 h 709" name="T99"/>
                  <a:gd fmla="*/ 407 w 718" name="T100"/>
                  <a:gd fmla="*/ 139 h 709" name="T101"/>
                  <a:gd fmla="*/ 423 w 718" name="T102"/>
                  <a:gd fmla="*/ 146 h 709" name="T103"/>
                  <a:gd fmla="*/ 437 w 718" name="T104"/>
                  <a:gd fmla="*/ 157 h 709" name="T105"/>
                  <a:gd fmla="*/ 446 w 718" name="T106"/>
                  <a:gd fmla="*/ 172 h 709" name="T107"/>
                  <a:gd fmla="*/ 451 w 718" name="T108"/>
                  <a:gd fmla="*/ 189 h 709"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709" w="718">
                    <a:moveTo>
                      <a:pt x="606" y="330"/>
                    </a:moveTo>
                    <a:cubicBezTo>
                      <a:pt x="718" y="140"/>
                      <a:pt x="627" y="0"/>
                      <a:pt x="627" y="0"/>
                    </a:cubicBezTo>
                    <a:cubicBezTo>
                      <a:pt x="578" y="0"/>
                      <a:pt x="578" y="0"/>
                      <a:pt x="578" y="0"/>
                    </a:cubicBezTo>
                    <a:cubicBezTo>
                      <a:pt x="579" y="4"/>
                      <a:pt x="580" y="9"/>
                      <a:pt x="581" y="13"/>
                    </a:cubicBezTo>
                    <a:cubicBezTo>
                      <a:pt x="601" y="16"/>
                      <a:pt x="601" y="16"/>
                      <a:pt x="601" y="16"/>
                    </a:cubicBezTo>
                    <a:cubicBezTo>
                      <a:pt x="603" y="16"/>
                      <a:pt x="605" y="18"/>
                      <a:pt x="605" y="20"/>
                    </a:cubicBezTo>
                    <a:cubicBezTo>
                      <a:pt x="605" y="20"/>
                      <a:pt x="605" y="20"/>
                      <a:pt x="605" y="20"/>
                    </a:cubicBezTo>
                    <a:cubicBezTo>
                      <a:pt x="605" y="23"/>
                      <a:pt x="604" y="24"/>
                      <a:pt x="601" y="24"/>
                    </a:cubicBezTo>
                    <a:cubicBezTo>
                      <a:pt x="582" y="30"/>
                      <a:pt x="582" y="30"/>
                      <a:pt x="582" y="30"/>
                    </a:cubicBezTo>
                    <a:cubicBezTo>
                      <a:pt x="582" y="35"/>
                      <a:pt x="581" y="40"/>
                      <a:pt x="581" y="45"/>
                    </a:cubicBezTo>
                    <a:cubicBezTo>
                      <a:pt x="599" y="54"/>
                      <a:pt x="599" y="54"/>
                      <a:pt x="599" y="54"/>
                    </a:cubicBezTo>
                    <a:cubicBezTo>
                      <a:pt x="601" y="55"/>
                      <a:pt x="602" y="56"/>
                      <a:pt x="602" y="58"/>
                    </a:cubicBezTo>
                    <a:cubicBezTo>
                      <a:pt x="602" y="58"/>
                      <a:pt x="602" y="59"/>
                      <a:pt x="602" y="59"/>
                    </a:cubicBezTo>
                    <a:cubicBezTo>
                      <a:pt x="601" y="61"/>
                      <a:pt x="599" y="62"/>
                      <a:pt x="597" y="62"/>
                    </a:cubicBezTo>
                    <a:cubicBezTo>
                      <a:pt x="577" y="62"/>
                      <a:pt x="577" y="62"/>
                      <a:pt x="577" y="62"/>
                    </a:cubicBezTo>
                    <a:cubicBezTo>
                      <a:pt x="575" y="66"/>
                      <a:pt x="573" y="71"/>
                      <a:pt x="571" y="75"/>
                    </a:cubicBezTo>
                    <a:cubicBezTo>
                      <a:pt x="585" y="89"/>
                      <a:pt x="585" y="89"/>
                      <a:pt x="585" y="89"/>
                    </a:cubicBezTo>
                    <a:cubicBezTo>
                      <a:pt x="587" y="90"/>
                      <a:pt x="587" y="91"/>
                      <a:pt x="587" y="93"/>
                    </a:cubicBezTo>
                    <a:cubicBezTo>
                      <a:pt x="587" y="94"/>
                      <a:pt x="587" y="94"/>
                      <a:pt x="587" y="95"/>
                    </a:cubicBezTo>
                    <a:cubicBezTo>
                      <a:pt x="585" y="97"/>
                      <a:pt x="583" y="97"/>
                      <a:pt x="581" y="96"/>
                    </a:cubicBezTo>
                    <a:cubicBezTo>
                      <a:pt x="562" y="90"/>
                      <a:pt x="562" y="90"/>
                      <a:pt x="562" y="90"/>
                    </a:cubicBezTo>
                    <a:cubicBezTo>
                      <a:pt x="559" y="94"/>
                      <a:pt x="556" y="97"/>
                      <a:pt x="552" y="101"/>
                    </a:cubicBezTo>
                    <a:cubicBezTo>
                      <a:pt x="562" y="119"/>
                      <a:pt x="562" y="119"/>
                      <a:pt x="562" y="119"/>
                    </a:cubicBezTo>
                    <a:cubicBezTo>
                      <a:pt x="562" y="120"/>
                      <a:pt x="563" y="120"/>
                      <a:pt x="563" y="121"/>
                    </a:cubicBezTo>
                    <a:cubicBezTo>
                      <a:pt x="563" y="122"/>
                      <a:pt x="562" y="124"/>
                      <a:pt x="561" y="124"/>
                    </a:cubicBezTo>
                    <a:cubicBezTo>
                      <a:pt x="559" y="126"/>
                      <a:pt x="557" y="126"/>
                      <a:pt x="555" y="124"/>
                    </a:cubicBezTo>
                    <a:cubicBezTo>
                      <a:pt x="539" y="112"/>
                      <a:pt x="539" y="112"/>
                      <a:pt x="539" y="112"/>
                    </a:cubicBezTo>
                    <a:cubicBezTo>
                      <a:pt x="535" y="114"/>
                      <a:pt x="531" y="117"/>
                      <a:pt x="527" y="119"/>
                    </a:cubicBezTo>
                    <a:cubicBezTo>
                      <a:pt x="530" y="139"/>
                      <a:pt x="530" y="139"/>
                      <a:pt x="530" y="139"/>
                    </a:cubicBezTo>
                    <a:cubicBezTo>
                      <a:pt x="530" y="140"/>
                      <a:pt x="530" y="140"/>
                      <a:pt x="530" y="141"/>
                    </a:cubicBezTo>
                    <a:cubicBezTo>
                      <a:pt x="530" y="142"/>
                      <a:pt x="529" y="144"/>
                      <a:pt x="528" y="145"/>
                    </a:cubicBezTo>
                    <a:cubicBezTo>
                      <a:pt x="526" y="145"/>
                      <a:pt x="523" y="144"/>
                      <a:pt x="522" y="142"/>
                    </a:cubicBezTo>
                    <a:cubicBezTo>
                      <a:pt x="511" y="126"/>
                      <a:pt x="511" y="126"/>
                      <a:pt x="511" y="126"/>
                    </a:cubicBezTo>
                    <a:cubicBezTo>
                      <a:pt x="506" y="127"/>
                      <a:pt x="501" y="128"/>
                      <a:pt x="497" y="129"/>
                    </a:cubicBezTo>
                    <a:cubicBezTo>
                      <a:pt x="493" y="149"/>
                      <a:pt x="493" y="149"/>
                      <a:pt x="493" y="149"/>
                    </a:cubicBezTo>
                    <a:cubicBezTo>
                      <a:pt x="493" y="149"/>
                      <a:pt x="493" y="149"/>
                      <a:pt x="493" y="149"/>
                    </a:cubicBezTo>
                    <a:cubicBezTo>
                      <a:pt x="493" y="151"/>
                      <a:pt x="492" y="153"/>
                      <a:pt x="490" y="153"/>
                    </a:cubicBezTo>
                    <a:cubicBezTo>
                      <a:pt x="490" y="153"/>
                      <a:pt x="490" y="153"/>
                      <a:pt x="489" y="153"/>
                    </a:cubicBezTo>
                    <a:cubicBezTo>
                      <a:pt x="487" y="153"/>
                      <a:pt x="486" y="152"/>
                      <a:pt x="485" y="150"/>
                    </a:cubicBezTo>
                    <a:cubicBezTo>
                      <a:pt x="479" y="130"/>
                      <a:pt x="479" y="130"/>
                      <a:pt x="479" y="130"/>
                    </a:cubicBezTo>
                    <a:cubicBezTo>
                      <a:pt x="475" y="130"/>
                      <a:pt x="470" y="130"/>
                      <a:pt x="465" y="129"/>
                    </a:cubicBezTo>
                    <a:cubicBezTo>
                      <a:pt x="456" y="147"/>
                      <a:pt x="456" y="147"/>
                      <a:pt x="456" y="147"/>
                    </a:cubicBezTo>
                    <a:cubicBezTo>
                      <a:pt x="455" y="149"/>
                      <a:pt x="453" y="151"/>
                      <a:pt x="451" y="150"/>
                    </a:cubicBezTo>
                    <a:cubicBezTo>
                      <a:pt x="449" y="150"/>
                      <a:pt x="448" y="148"/>
                      <a:pt x="448" y="146"/>
                    </a:cubicBezTo>
                    <a:cubicBezTo>
                      <a:pt x="448" y="146"/>
                      <a:pt x="448" y="146"/>
                      <a:pt x="448" y="145"/>
                    </a:cubicBezTo>
                    <a:cubicBezTo>
                      <a:pt x="448" y="125"/>
                      <a:pt x="448" y="125"/>
                      <a:pt x="448" y="125"/>
                    </a:cubicBezTo>
                    <a:cubicBezTo>
                      <a:pt x="444" y="123"/>
                      <a:pt x="439" y="121"/>
                      <a:pt x="435" y="119"/>
                    </a:cubicBezTo>
                    <a:cubicBezTo>
                      <a:pt x="420" y="134"/>
                      <a:pt x="420" y="134"/>
                      <a:pt x="420" y="134"/>
                    </a:cubicBezTo>
                    <a:cubicBezTo>
                      <a:pt x="419" y="135"/>
                      <a:pt x="417" y="136"/>
                      <a:pt x="415" y="135"/>
                    </a:cubicBezTo>
                    <a:cubicBezTo>
                      <a:pt x="414" y="134"/>
                      <a:pt x="413" y="133"/>
                      <a:pt x="413" y="131"/>
                    </a:cubicBezTo>
                    <a:cubicBezTo>
                      <a:pt x="413" y="131"/>
                      <a:pt x="413" y="130"/>
                      <a:pt x="414" y="129"/>
                    </a:cubicBezTo>
                    <a:cubicBezTo>
                      <a:pt x="420" y="110"/>
                      <a:pt x="420" y="110"/>
                      <a:pt x="420" y="110"/>
                    </a:cubicBezTo>
                    <a:cubicBezTo>
                      <a:pt x="416" y="107"/>
                      <a:pt x="413" y="104"/>
                      <a:pt x="409" y="101"/>
                    </a:cubicBezTo>
                    <a:cubicBezTo>
                      <a:pt x="391" y="110"/>
                      <a:pt x="391" y="110"/>
                      <a:pt x="391" y="110"/>
                    </a:cubicBezTo>
                    <a:cubicBezTo>
                      <a:pt x="389" y="111"/>
                      <a:pt x="387" y="111"/>
                      <a:pt x="386" y="109"/>
                    </a:cubicBezTo>
                    <a:cubicBezTo>
                      <a:pt x="385" y="109"/>
                      <a:pt x="385" y="108"/>
                      <a:pt x="385" y="107"/>
                    </a:cubicBezTo>
                    <a:cubicBezTo>
                      <a:pt x="385" y="106"/>
                      <a:pt x="385" y="104"/>
                      <a:pt x="386" y="104"/>
                    </a:cubicBezTo>
                    <a:cubicBezTo>
                      <a:pt x="398" y="87"/>
                      <a:pt x="398" y="87"/>
                      <a:pt x="398" y="87"/>
                    </a:cubicBezTo>
                    <a:cubicBezTo>
                      <a:pt x="395" y="83"/>
                      <a:pt x="393" y="79"/>
                      <a:pt x="391" y="75"/>
                    </a:cubicBezTo>
                    <a:cubicBezTo>
                      <a:pt x="371" y="78"/>
                      <a:pt x="371" y="78"/>
                      <a:pt x="371" y="78"/>
                    </a:cubicBezTo>
                    <a:cubicBezTo>
                      <a:pt x="369" y="79"/>
                      <a:pt x="366" y="78"/>
                      <a:pt x="365" y="76"/>
                    </a:cubicBezTo>
                    <a:cubicBezTo>
                      <a:pt x="365" y="75"/>
                      <a:pt x="365" y="75"/>
                      <a:pt x="365" y="74"/>
                    </a:cubicBezTo>
                    <a:cubicBezTo>
                      <a:pt x="365" y="73"/>
                      <a:pt x="366" y="71"/>
                      <a:pt x="368" y="71"/>
                    </a:cubicBezTo>
                    <a:cubicBezTo>
                      <a:pt x="384" y="59"/>
                      <a:pt x="384" y="59"/>
                      <a:pt x="384" y="59"/>
                    </a:cubicBezTo>
                    <a:cubicBezTo>
                      <a:pt x="383" y="54"/>
                      <a:pt x="382" y="50"/>
                      <a:pt x="381" y="45"/>
                    </a:cubicBezTo>
                    <a:cubicBezTo>
                      <a:pt x="361" y="42"/>
                      <a:pt x="361" y="42"/>
                      <a:pt x="361" y="42"/>
                    </a:cubicBezTo>
                    <a:cubicBezTo>
                      <a:pt x="359" y="42"/>
                      <a:pt x="357" y="40"/>
                      <a:pt x="357" y="38"/>
                    </a:cubicBezTo>
                    <a:cubicBezTo>
                      <a:pt x="357" y="38"/>
                      <a:pt x="357" y="38"/>
                      <a:pt x="357" y="38"/>
                    </a:cubicBezTo>
                    <a:cubicBezTo>
                      <a:pt x="357" y="36"/>
                      <a:pt x="358" y="34"/>
                      <a:pt x="360" y="34"/>
                    </a:cubicBezTo>
                    <a:cubicBezTo>
                      <a:pt x="380" y="28"/>
                      <a:pt x="380" y="28"/>
                      <a:pt x="380" y="28"/>
                    </a:cubicBezTo>
                    <a:cubicBezTo>
                      <a:pt x="380" y="23"/>
                      <a:pt x="380" y="18"/>
                      <a:pt x="381" y="13"/>
                    </a:cubicBezTo>
                    <a:cubicBezTo>
                      <a:pt x="363" y="4"/>
                      <a:pt x="363" y="4"/>
                      <a:pt x="363" y="4"/>
                    </a:cubicBezTo>
                    <a:cubicBezTo>
                      <a:pt x="361" y="4"/>
                      <a:pt x="360" y="2"/>
                      <a:pt x="360" y="0"/>
                    </a:cubicBezTo>
                    <a:cubicBezTo>
                      <a:pt x="360" y="0"/>
                      <a:pt x="360" y="0"/>
                      <a:pt x="360" y="0"/>
                    </a:cubicBezTo>
                    <a:cubicBezTo>
                      <a:pt x="110" y="0"/>
                      <a:pt x="110" y="0"/>
                      <a:pt x="110" y="0"/>
                    </a:cubicBezTo>
                    <a:cubicBezTo>
                      <a:pt x="103" y="41"/>
                      <a:pt x="83" y="85"/>
                      <a:pt x="83" y="85"/>
                    </a:cubicBezTo>
                    <a:cubicBezTo>
                      <a:pt x="71" y="115"/>
                      <a:pt x="79" y="137"/>
                      <a:pt x="79" y="137"/>
                    </a:cubicBezTo>
                    <a:cubicBezTo>
                      <a:pt x="103" y="178"/>
                      <a:pt x="84" y="200"/>
                      <a:pt x="68" y="221"/>
                    </a:cubicBezTo>
                    <a:cubicBezTo>
                      <a:pt x="53" y="242"/>
                      <a:pt x="0" y="315"/>
                      <a:pt x="51" y="317"/>
                    </a:cubicBezTo>
                    <a:cubicBezTo>
                      <a:pt x="99" y="318"/>
                      <a:pt x="84" y="334"/>
                      <a:pt x="84" y="334"/>
                    </a:cubicBezTo>
                    <a:cubicBezTo>
                      <a:pt x="63" y="380"/>
                      <a:pt x="96" y="381"/>
                      <a:pt x="96" y="381"/>
                    </a:cubicBezTo>
                    <a:cubicBezTo>
                      <a:pt x="81" y="408"/>
                      <a:pt x="103" y="409"/>
                      <a:pt x="103" y="409"/>
                    </a:cubicBezTo>
                    <a:cubicBezTo>
                      <a:pt x="135" y="409"/>
                      <a:pt x="118" y="438"/>
                      <a:pt x="118" y="438"/>
                    </a:cubicBezTo>
                    <a:cubicBezTo>
                      <a:pt x="79" y="481"/>
                      <a:pt x="113" y="524"/>
                      <a:pt x="162" y="514"/>
                    </a:cubicBezTo>
                    <a:cubicBezTo>
                      <a:pt x="259" y="494"/>
                      <a:pt x="309" y="527"/>
                      <a:pt x="286" y="597"/>
                    </a:cubicBezTo>
                    <a:cubicBezTo>
                      <a:pt x="263" y="666"/>
                      <a:pt x="232" y="709"/>
                      <a:pt x="232" y="709"/>
                    </a:cubicBezTo>
                    <a:cubicBezTo>
                      <a:pt x="659" y="709"/>
                      <a:pt x="659" y="709"/>
                      <a:pt x="659" y="709"/>
                    </a:cubicBezTo>
                    <a:cubicBezTo>
                      <a:pt x="568" y="521"/>
                      <a:pt x="568" y="521"/>
                      <a:pt x="568" y="521"/>
                    </a:cubicBezTo>
                    <a:cubicBezTo>
                      <a:pt x="540" y="458"/>
                      <a:pt x="606" y="330"/>
                      <a:pt x="606" y="330"/>
                    </a:cubicBezTo>
                    <a:close/>
                    <a:moveTo>
                      <a:pt x="334" y="176"/>
                    </a:moveTo>
                    <a:cubicBezTo>
                      <a:pt x="322" y="168"/>
                      <a:pt x="322" y="168"/>
                      <a:pt x="322" y="168"/>
                    </a:cubicBezTo>
                    <a:cubicBezTo>
                      <a:pt x="320" y="169"/>
                      <a:pt x="317" y="171"/>
                      <a:pt x="314" y="173"/>
                    </a:cubicBezTo>
                    <a:cubicBezTo>
                      <a:pt x="316" y="187"/>
                      <a:pt x="316" y="187"/>
                      <a:pt x="316" y="187"/>
                    </a:cubicBezTo>
                    <a:cubicBezTo>
                      <a:pt x="316" y="187"/>
                      <a:pt x="316" y="188"/>
                      <a:pt x="316" y="188"/>
                    </a:cubicBezTo>
                    <a:cubicBezTo>
                      <a:pt x="316" y="189"/>
                      <a:pt x="315" y="190"/>
                      <a:pt x="314" y="191"/>
                    </a:cubicBezTo>
                    <a:cubicBezTo>
                      <a:pt x="313" y="191"/>
                      <a:pt x="311" y="190"/>
                      <a:pt x="311" y="189"/>
                    </a:cubicBezTo>
                    <a:cubicBezTo>
                      <a:pt x="302" y="177"/>
                      <a:pt x="302" y="177"/>
                      <a:pt x="302" y="177"/>
                    </a:cubicBezTo>
                    <a:cubicBezTo>
                      <a:pt x="299" y="178"/>
                      <a:pt x="296" y="179"/>
                      <a:pt x="293" y="180"/>
                    </a:cubicBezTo>
                    <a:cubicBezTo>
                      <a:pt x="290" y="194"/>
                      <a:pt x="290" y="194"/>
                      <a:pt x="290" y="194"/>
                    </a:cubicBezTo>
                    <a:cubicBezTo>
                      <a:pt x="290" y="194"/>
                      <a:pt x="290" y="194"/>
                      <a:pt x="290" y="194"/>
                    </a:cubicBezTo>
                    <a:cubicBezTo>
                      <a:pt x="290" y="195"/>
                      <a:pt x="289" y="197"/>
                      <a:pt x="288" y="197"/>
                    </a:cubicBezTo>
                    <a:cubicBezTo>
                      <a:pt x="288" y="197"/>
                      <a:pt x="288" y="197"/>
                      <a:pt x="288" y="197"/>
                    </a:cubicBezTo>
                    <a:cubicBezTo>
                      <a:pt x="286" y="197"/>
                      <a:pt x="285" y="196"/>
                      <a:pt x="285" y="194"/>
                    </a:cubicBezTo>
                    <a:cubicBezTo>
                      <a:pt x="281" y="180"/>
                      <a:pt x="281" y="180"/>
                      <a:pt x="281" y="180"/>
                    </a:cubicBezTo>
                    <a:cubicBezTo>
                      <a:pt x="277" y="180"/>
                      <a:pt x="274" y="180"/>
                      <a:pt x="270" y="180"/>
                    </a:cubicBezTo>
                    <a:cubicBezTo>
                      <a:pt x="264" y="192"/>
                      <a:pt x="264" y="192"/>
                      <a:pt x="264" y="192"/>
                    </a:cubicBezTo>
                    <a:cubicBezTo>
                      <a:pt x="264" y="194"/>
                      <a:pt x="262" y="195"/>
                      <a:pt x="261" y="194"/>
                    </a:cubicBezTo>
                    <a:cubicBezTo>
                      <a:pt x="259" y="194"/>
                      <a:pt x="258" y="193"/>
                      <a:pt x="258" y="192"/>
                    </a:cubicBezTo>
                    <a:cubicBezTo>
                      <a:pt x="258" y="191"/>
                      <a:pt x="258" y="191"/>
                      <a:pt x="259" y="191"/>
                    </a:cubicBezTo>
                    <a:cubicBezTo>
                      <a:pt x="259" y="177"/>
                      <a:pt x="259" y="177"/>
                      <a:pt x="259" y="177"/>
                    </a:cubicBezTo>
                    <a:cubicBezTo>
                      <a:pt x="255" y="176"/>
                      <a:pt x="252" y="174"/>
                      <a:pt x="249" y="173"/>
                    </a:cubicBezTo>
                    <a:cubicBezTo>
                      <a:pt x="239" y="183"/>
                      <a:pt x="239" y="183"/>
                      <a:pt x="239" y="183"/>
                    </a:cubicBezTo>
                    <a:cubicBezTo>
                      <a:pt x="238" y="184"/>
                      <a:pt x="237" y="185"/>
                      <a:pt x="235" y="184"/>
                    </a:cubicBezTo>
                    <a:cubicBezTo>
                      <a:pt x="235" y="183"/>
                      <a:pt x="234" y="182"/>
                      <a:pt x="234" y="181"/>
                    </a:cubicBezTo>
                    <a:cubicBezTo>
                      <a:pt x="234" y="181"/>
                      <a:pt x="234" y="180"/>
                      <a:pt x="235" y="180"/>
                    </a:cubicBezTo>
                    <a:cubicBezTo>
                      <a:pt x="239" y="166"/>
                      <a:pt x="239" y="166"/>
                      <a:pt x="239" y="166"/>
                    </a:cubicBezTo>
                    <a:cubicBezTo>
                      <a:pt x="236" y="164"/>
                      <a:pt x="234" y="162"/>
                      <a:pt x="231" y="160"/>
                    </a:cubicBezTo>
                    <a:cubicBezTo>
                      <a:pt x="219" y="166"/>
                      <a:pt x="219" y="166"/>
                      <a:pt x="219" y="166"/>
                    </a:cubicBezTo>
                    <a:cubicBezTo>
                      <a:pt x="218" y="167"/>
                      <a:pt x="216" y="167"/>
                      <a:pt x="215" y="166"/>
                    </a:cubicBezTo>
                    <a:cubicBezTo>
                      <a:pt x="214" y="165"/>
                      <a:pt x="214" y="165"/>
                      <a:pt x="214" y="164"/>
                    </a:cubicBezTo>
                    <a:cubicBezTo>
                      <a:pt x="214" y="163"/>
                      <a:pt x="214" y="163"/>
                      <a:pt x="215" y="162"/>
                    </a:cubicBezTo>
                    <a:cubicBezTo>
                      <a:pt x="224" y="151"/>
                      <a:pt x="224" y="151"/>
                      <a:pt x="224" y="151"/>
                    </a:cubicBezTo>
                    <a:cubicBezTo>
                      <a:pt x="222" y="148"/>
                      <a:pt x="220" y="145"/>
                      <a:pt x="218" y="142"/>
                    </a:cubicBezTo>
                    <a:cubicBezTo>
                      <a:pt x="204" y="144"/>
                      <a:pt x="204" y="144"/>
                      <a:pt x="204" y="144"/>
                    </a:cubicBezTo>
                    <a:cubicBezTo>
                      <a:pt x="203" y="145"/>
                      <a:pt x="201" y="144"/>
                      <a:pt x="201" y="143"/>
                    </a:cubicBezTo>
                    <a:cubicBezTo>
                      <a:pt x="201" y="142"/>
                      <a:pt x="201" y="142"/>
                      <a:pt x="201" y="141"/>
                    </a:cubicBezTo>
                    <a:cubicBezTo>
                      <a:pt x="201" y="140"/>
                      <a:pt x="201" y="139"/>
                      <a:pt x="202" y="139"/>
                    </a:cubicBezTo>
                    <a:cubicBezTo>
                      <a:pt x="214" y="131"/>
                      <a:pt x="214" y="131"/>
                      <a:pt x="214" y="131"/>
                    </a:cubicBezTo>
                    <a:cubicBezTo>
                      <a:pt x="213" y="127"/>
                      <a:pt x="212" y="124"/>
                      <a:pt x="212" y="121"/>
                    </a:cubicBezTo>
                    <a:cubicBezTo>
                      <a:pt x="198" y="119"/>
                      <a:pt x="198" y="119"/>
                      <a:pt x="198" y="119"/>
                    </a:cubicBezTo>
                    <a:cubicBezTo>
                      <a:pt x="196" y="119"/>
                      <a:pt x="195" y="118"/>
                      <a:pt x="195" y="116"/>
                    </a:cubicBezTo>
                    <a:cubicBezTo>
                      <a:pt x="195" y="116"/>
                      <a:pt x="195" y="116"/>
                      <a:pt x="195" y="116"/>
                    </a:cubicBezTo>
                    <a:cubicBezTo>
                      <a:pt x="195" y="114"/>
                      <a:pt x="196" y="113"/>
                      <a:pt x="197" y="113"/>
                    </a:cubicBezTo>
                    <a:cubicBezTo>
                      <a:pt x="211" y="109"/>
                      <a:pt x="211" y="109"/>
                      <a:pt x="211" y="109"/>
                    </a:cubicBezTo>
                    <a:cubicBezTo>
                      <a:pt x="211" y="105"/>
                      <a:pt x="211" y="102"/>
                      <a:pt x="212" y="99"/>
                    </a:cubicBezTo>
                    <a:cubicBezTo>
                      <a:pt x="199" y="92"/>
                      <a:pt x="199" y="92"/>
                      <a:pt x="199" y="92"/>
                    </a:cubicBezTo>
                    <a:cubicBezTo>
                      <a:pt x="198" y="92"/>
                      <a:pt x="197" y="91"/>
                      <a:pt x="197" y="89"/>
                    </a:cubicBezTo>
                    <a:cubicBezTo>
                      <a:pt x="197" y="89"/>
                      <a:pt x="197" y="89"/>
                      <a:pt x="197" y="89"/>
                    </a:cubicBezTo>
                    <a:cubicBezTo>
                      <a:pt x="197" y="87"/>
                      <a:pt x="199" y="86"/>
                      <a:pt x="200" y="87"/>
                    </a:cubicBezTo>
                    <a:cubicBezTo>
                      <a:pt x="215" y="87"/>
                      <a:pt x="215" y="87"/>
                      <a:pt x="215" y="87"/>
                    </a:cubicBezTo>
                    <a:cubicBezTo>
                      <a:pt x="216" y="84"/>
                      <a:pt x="217" y="81"/>
                      <a:pt x="218" y="78"/>
                    </a:cubicBezTo>
                    <a:cubicBezTo>
                      <a:pt x="208" y="68"/>
                      <a:pt x="208" y="68"/>
                      <a:pt x="208" y="68"/>
                    </a:cubicBezTo>
                    <a:cubicBezTo>
                      <a:pt x="208" y="67"/>
                      <a:pt x="207" y="66"/>
                      <a:pt x="207" y="65"/>
                    </a:cubicBezTo>
                    <a:cubicBezTo>
                      <a:pt x="207" y="65"/>
                      <a:pt x="207" y="64"/>
                      <a:pt x="207" y="64"/>
                    </a:cubicBezTo>
                    <a:cubicBezTo>
                      <a:pt x="208" y="62"/>
                      <a:pt x="210" y="62"/>
                      <a:pt x="211" y="63"/>
                    </a:cubicBezTo>
                    <a:cubicBezTo>
                      <a:pt x="225" y="67"/>
                      <a:pt x="225" y="67"/>
                      <a:pt x="225" y="67"/>
                    </a:cubicBezTo>
                    <a:cubicBezTo>
                      <a:pt x="227" y="65"/>
                      <a:pt x="229" y="62"/>
                      <a:pt x="232" y="60"/>
                    </a:cubicBezTo>
                    <a:cubicBezTo>
                      <a:pt x="225" y="47"/>
                      <a:pt x="225" y="47"/>
                      <a:pt x="225" y="47"/>
                    </a:cubicBezTo>
                    <a:cubicBezTo>
                      <a:pt x="225" y="46"/>
                      <a:pt x="224" y="46"/>
                      <a:pt x="224" y="45"/>
                    </a:cubicBezTo>
                    <a:cubicBezTo>
                      <a:pt x="224" y="44"/>
                      <a:pt x="225" y="44"/>
                      <a:pt x="225" y="43"/>
                    </a:cubicBezTo>
                    <a:cubicBezTo>
                      <a:pt x="227" y="42"/>
                      <a:pt x="228" y="42"/>
                      <a:pt x="229" y="43"/>
                    </a:cubicBezTo>
                    <a:cubicBezTo>
                      <a:pt x="241" y="52"/>
                      <a:pt x="241" y="52"/>
                      <a:pt x="241" y="52"/>
                    </a:cubicBezTo>
                    <a:cubicBezTo>
                      <a:pt x="243" y="50"/>
                      <a:pt x="246" y="48"/>
                      <a:pt x="249" y="47"/>
                    </a:cubicBezTo>
                    <a:cubicBezTo>
                      <a:pt x="247" y="33"/>
                      <a:pt x="247" y="33"/>
                      <a:pt x="247" y="33"/>
                    </a:cubicBezTo>
                    <a:cubicBezTo>
                      <a:pt x="247" y="32"/>
                      <a:pt x="247" y="32"/>
                      <a:pt x="247" y="32"/>
                    </a:cubicBezTo>
                    <a:cubicBezTo>
                      <a:pt x="247" y="30"/>
                      <a:pt x="248" y="29"/>
                      <a:pt x="249" y="29"/>
                    </a:cubicBezTo>
                    <a:cubicBezTo>
                      <a:pt x="250" y="28"/>
                      <a:pt x="252" y="29"/>
                      <a:pt x="252" y="31"/>
                    </a:cubicBezTo>
                    <a:cubicBezTo>
                      <a:pt x="261" y="42"/>
                      <a:pt x="261" y="42"/>
                      <a:pt x="261" y="42"/>
                    </a:cubicBezTo>
                    <a:cubicBezTo>
                      <a:pt x="264" y="41"/>
                      <a:pt x="267" y="40"/>
                      <a:pt x="270" y="40"/>
                    </a:cubicBezTo>
                    <a:cubicBezTo>
                      <a:pt x="273" y="26"/>
                      <a:pt x="273" y="26"/>
                      <a:pt x="273" y="26"/>
                    </a:cubicBezTo>
                    <a:cubicBezTo>
                      <a:pt x="273" y="26"/>
                      <a:pt x="273" y="26"/>
                      <a:pt x="273" y="26"/>
                    </a:cubicBezTo>
                    <a:cubicBezTo>
                      <a:pt x="273" y="24"/>
                      <a:pt x="274" y="23"/>
                      <a:pt x="275" y="23"/>
                    </a:cubicBezTo>
                    <a:cubicBezTo>
                      <a:pt x="277" y="23"/>
                      <a:pt x="278" y="24"/>
                      <a:pt x="278" y="25"/>
                    </a:cubicBezTo>
                    <a:cubicBezTo>
                      <a:pt x="282" y="39"/>
                      <a:pt x="282" y="39"/>
                      <a:pt x="282" y="39"/>
                    </a:cubicBezTo>
                    <a:cubicBezTo>
                      <a:pt x="286" y="39"/>
                      <a:pt x="289" y="39"/>
                      <a:pt x="293" y="40"/>
                    </a:cubicBezTo>
                    <a:cubicBezTo>
                      <a:pt x="299" y="27"/>
                      <a:pt x="299" y="27"/>
                      <a:pt x="299" y="27"/>
                    </a:cubicBezTo>
                    <a:cubicBezTo>
                      <a:pt x="299" y="26"/>
                      <a:pt x="301" y="25"/>
                      <a:pt x="302" y="25"/>
                    </a:cubicBezTo>
                    <a:cubicBezTo>
                      <a:pt x="304" y="25"/>
                      <a:pt x="305" y="27"/>
                      <a:pt x="305" y="28"/>
                    </a:cubicBezTo>
                    <a:cubicBezTo>
                      <a:pt x="305" y="28"/>
                      <a:pt x="305" y="28"/>
                      <a:pt x="304" y="29"/>
                    </a:cubicBezTo>
                    <a:cubicBezTo>
                      <a:pt x="304" y="43"/>
                      <a:pt x="304" y="43"/>
                      <a:pt x="304" y="43"/>
                    </a:cubicBezTo>
                    <a:cubicBezTo>
                      <a:pt x="308" y="44"/>
                      <a:pt x="311" y="45"/>
                      <a:pt x="314" y="47"/>
                    </a:cubicBezTo>
                    <a:cubicBezTo>
                      <a:pt x="324" y="37"/>
                      <a:pt x="324" y="37"/>
                      <a:pt x="324" y="37"/>
                    </a:cubicBezTo>
                    <a:cubicBezTo>
                      <a:pt x="325" y="35"/>
                      <a:pt x="326" y="35"/>
                      <a:pt x="328" y="36"/>
                    </a:cubicBezTo>
                    <a:cubicBezTo>
                      <a:pt x="328" y="36"/>
                      <a:pt x="329" y="37"/>
                      <a:pt x="329" y="38"/>
                    </a:cubicBezTo>
                    <a:cubicBezTo>
                      <a:pt x="329" y="39"/>
                      <a:pt x="329" y="39"/>
                      <a:pt x="328" y="40"/>
                    </a:cubicBezTo>
                    <a:cubicBezTo>
                      <a:pt x="324" y="53"/>
                      <a:pt x="324" y="53"/>
                      <a:pt x="324" y="53"/>
                    </a:cubicBezTo>
                    <a:cubicBezTo>
                      <a:pt x="327" y="55"/>
                      <a:pt x="329" y="57"/>
                      <a:pt x="332" y="60"/>
                    </a:cubicBezTo>
                    <a:cubicBezTo>
                      <a:pt x="344" y="53"/>
                      <a:pt x="344" y="53"/>
                      <a:pt x="344" y="53"/>
                    </a:cubicBezTo>
                    <a:cubicBezTo>
                      <a:pt x="345" y="52"/>
                      <a:pt x="347" y="52"/>
                      <a:pt x="348" y="54"/>
                    </a:cubicBezTo>
                    <a:cubicBezTo>
                      <a:pt x="349" y="54"/>
                      <a:pt x="349" y="55"/>
                      <a:pt x="349" y="55"/>
                    </a:cubicBezTo>
                    <a:cubicBezTo>
                      <a:pt x="349" y="56"/>
                      <a:pt x="349" y="57"/>
                      <a:pt x="348" y="58"/>
                    </a:cubicBezTo>
                    <a:cubicBezTo>
                      <a:pt x="339" y="69"/>
                      <a:pt x="339" y="69"/>
                      <a:pt x="339" y="69"/>
                    </a:cubicBezTo>
                    <a:cubicBezTo>
                      <a:pt x="341" y="72"/>
                      <a:pt x="343" y="75"/>
                      <a:pt x="345" y="78"/>
                    </a:cubicBezTo>
                    <a:cubicBezTo>
                      <a:pt x="359" y="75"/>
                      <a:pt x="359" y="75"/>
                      <a:pt x="359" y="75"/>
                    </a:cubicBezTo>
                    <a:cubicBezTo>
                      <a:pt x="360" y="75"/>
                      <a:pt x="362" y="76"/>
                      <a:pt x="362" y="77"/>
                    </a:cubicBezTo>
                    <a:cubicBezTo>
                      <a:pt x="362" y="77"/>
                      <a:pt x="362" y="78"/>
                      <a:pt x="362" y="78"/>
                    </a:cubicBezTo>
                    <a:cubicBezTo>
                      <a:pt x="362" y="79"/>
                      <a:pt x="362" y="80"/>
                      <a:pt x="361" y="81"/>
                    </a:cubicBezTo>
                    <a:cubicBezTo>
                      <a:pt x="349" y="89"/>
                      <a:pt x="349" y="89"/>
                      <a:pt x="349" y="89"/>
                    </a:cubicBezTo>
                    <a:cubicBezTo>
                      <a:pt x="350" y="92"/>
                      <a:pt x="351" y="95"/>
                      <a:pt x="351" y="99"/>
                    </a:cubicBezTo>
                    <a:cubicBezTo>
                      <a:pt x="365" y="101"/>
                      <a:pt x="365" y="101"/>
                      <a:pt x="365" y="101"/>
                    </a:cubicBezTo>
                    <a:cubicBezTo>
                      <a:pt x="367" y="101"/>
                      <a:pt x="368" y="102"/>
                      <a:pt x="368" y="104"/>
                    </a:cubicBezTo>
                    <a:cubicBezTo>
                      <a:pt x="368" y="104"/>
                      <a:pt x="368" y="104"/>
                      <a:pt x="368" y="104"/>
                    </a:cubicBezTo>
                    <a:cubicBezTo>
                      <a:pt x="368" y="105"/>
                      <a:pt x="367" y="106"/>
                      <a:pt x="366" y="107"/>
                    </a:cubicBezTo>
                    <a:cubicBezTo>
                      <a:pt x="352" y="111"/>
                      <a:pt x="352" y="111"/>
                      <a:pt x="352" y="111"/>
                    </a:cubicBezTo>
                    <a:cubicBezTo>
                      <a:pt x="352" y="114"/>
                      <a:pt x="352" y="118"/>
                      <a:pt x="351" y="121"/>
                    </a:cubicBezTo>
                    <a:cubicBezTo>
                      <a:pt x="364" y="127"/>
                      <a:pt x="364" y="127"/>
                      <a:pt x="364" y="127"/>
                    </a:cubicBezTo>
                    <a:cubicBezTo>
                      <a:pt x="365" y="128"/>
                      <a:pt x="366" y="129"/>
                      <a:pt x="366" y="130"/>
                    </a:cubicBezTo>
                    <a:cubicBezTo>
                      <a:pt x="366" y="130"/>
                      <a:pt x="366" y="130"/>
                      <a:pt x="366" y="131"/>
                    </a:cubicBezTo>
                    <a:cubicBezTo>
                      <a:pt x="366" y="132"/>
                      <a:pt x="364" y="133"/>
                      <a:pt x="363" y="133"/>
                    </a:cubicBezTo>
                    <a:cubicBezTo>
                      <a:pt x="348" y="133"/>
                      <a:pt x="348" y="133"/>
                      <a:pt x="348" y="133"/>
                    </a:cubicBezTo>
                    <a:cubicBezTo>
                      <a:pt x="347" y="136"/>
                      <a:pt x="346" y="139"/>
                      <a:pt x="345" y="142"/>
                    </a:cubicBezTo>
                    <a:cubicBezTo>
                      <a:pt x="355" y="152"/>
                      <a:pt x="355" y="152"/>
                      <a:pt x="355" y="152"/>
                    </a:cubicBezTo>
                    <a:cubicBezTo>
                      <a:pt x="355" y="153"/>
                      <a:pt x="356" y="153"/>
                      <a:pt x="356" y="154"/>
                    </a:cubicBezTo>
                    <a:cubicBezTo>
                      <a:pt x="356" y="155"/>
                      <a:pt x="356" y="155"/>
                      <a:pt x="356" y="156"/>
                    </a:cubicBezTo>
                    <a:cubicBezTo>
                      <a:pt x="355" y="157"/>
                      <a:pt x="353" y="158"/>
                      <a:pt x="352" y="157"/>
                    </a:cubicBezTo>
                    <a:cubicBezTo>
                      <a:pt x="338" y="152"/>
                      <a:pt x="338" y="152"/>
                      <a:pt x="338" y="152"/>
                    </a:cubicBezTo>
                    <a:cubicBezTo>
                      <a:pt x="336" y="155"/>
                      <a:pt x="334" y="157"/>
                      <a:pt x="331" y="160"/>
                    </a:cubicBezTo>
                    <a:cubicBezTo>
                      <a:pt x="338" y="173"/>
                      <a:pt x="338" y="173"/>
                      <a:pt x="338" y="173"/>
                    </a:cubicBezTo>
                    <a:cubicBezTo>
                      <a:pt x="338" y="173"/>
                      <a:pt x="339" y="174"/>
                      <a:pt x="339" y="174"/>
                    </a:cubicBezTo>
                    <a:cubicBezTo>
                      <a:pt x="339" y="175"/>
                      <a:pt x="338" y="176"/>
                      <a:pt x="338" y="176"/>
                    </a:cubicBezTo>
                    <a:cubicBezTo>
                      <a:pt x="336" y="177"/>
                      <a:pt x="335" y="177"/>
                      <a:pt x="334" y="176"/>
                    </a:cubicBezTo>
                    <a:close/>
                    <a:moveTo>
                      <a:pt x="451" y="192"/>
                    </a:moveTo>
                    <a:cubicBezTo>
                      <a:pt x="442" y="195"/>
                      <a:pt x="442" y="195"/>
                      <a:pt x="442" y="195"/>
                    </a:cubicBezTo>
                    <a:cubicBezTo>
                      <a:pt x="442" y="197"/>
                      <a:pt x="442" y="200"/>
                      <a:pt x="441" y="202"/>
                    </a:cubicBezTo>
                    <a:cubicBezTo>
                      <a:pt x="450" y="206"/>
                      <a:pt x="450" y="206"/>
                      <a:pt x="450" y="206"/>
                    </a:cubicBezTo>
                    <a:cubicBezTo>
                      <a:pt x="451" y="206"/>
                      <a:pt x="451" y="207"/>
                      <a:pt x="451" y="208"/>
                    </a:cubicBezTo>
                    <a:cubicBezTo>
                      <a:pt x="451" y="208"/>
                      <a:pt x="451" y="208"/>
                      <a:pt x="451" y="208"/>
                    </a:cubicBezTo>
                    <a:cubicBezTo>
                      <a:pt x="451" y="209"/>
                      <a:pt x="450" y="210"/>
                      <a:pt x="449" y="210"/>
                    </a:cubicBezTo>
                    <a:cubicBezTo>
                      <a:pt x="439" y="210"/>
                      <a:pt x="439" y="210"/>
                      <a:pt x="439" y="210"/>
                    </a:cubicBezTo>
                    <a:cubicBezTo>
                      <a:pt x="439" y="212"/>
                      <a:pt x="438" y="214"/>
                      <a:pt x="437" y="216"/>
                    </a:cubicBezTo>
                    <a:cubicBezTo>
                      <a:pt x="444" y="223"/>
                      <a:pt x="444" y="223"/>
                      <a:pt x="444" y="223"/>
                    </a:cubicBezTo>
                    <a:cubicBezTo>
                      <a:pt x="444" y="223"/>
                      <a:pt x="444" y="224"/>
                      <a:pt x="444" y="224"/>
                    </a:cubicBezTo>
                    <a:cubicBezTo>
                      <a:pt x="444" y="225"/>
                      <a:pt x="444" y="225"/>
                      <a:pt x="444" y="225"/>
                    </a:cubicBezTo>
                    <a:cubicBezTo>
                      <a:pt x="444" y="226"/>
                      <a:pt x="443" y="226"/>
                      <a:pt x="442" y="226"/>
                    </a:cubicBezTo>
                    <a:cubicBezTo>
                      <a:pt x="433" y="223"/>
                      <a:pt x="433" y="223"/>
                      <a:pt x="433" y="223"/>
                    </a:cubicBezTo>
                    <a:cubicBezTo>
                      <a:pt x="431" y="224"/>
                      <a:pt x="430" y="226"/>
                      <a:pt x="428" y="228"/>
                    </a:cubicBezTo>
                    <a:cubicBezTo>
                      <a:pt x="433" y="236"/>
                      <a:pt x="433" y="236"/>
                      <a:pt x="433" y="236"/>
                    </a:cubicBezTo>
                    <a:cubicBezTo>
                      <a:pt x="433" y="237"/>
                      <a:pt x="433" y="237"/>
                      <a:pt x="433" y="237"/>
                    </a:cubicBezTo>
                    <a:cubicBezTo>
                      <a:pt x="433" y="238"/>
                      <a:pt x="433" y="239"/>
                      <a:pt x="432" y="239"/>
                    </a:cubicBezTo>
                    <a:cubicBezTo>
                      <a:pt x="431" y="240"/>
                      <a:pt x="430" y="239"/>
                      <a:pt x="430" y="239"/>
                    </a:cubicBezTo>
                    <a:cubicBezTo>
                      <a:pt x="422" y="233"/>
                      <a:pt x="422" y="233"/>
                      <a:pt x="422" y="233"/>
                    </a:cubicBezTo>
                    <a:cubicBezTo>
                      <a:pt x="420" y="234"/>
                      <a:pt x="418" y="235"/>
                      <a:pt x="416" y="236"/>
                    </a:cubicBezTo>
                    <a:cubicBezTo>
                      <a:pt x="418" y="246"/>
                      <a:pt x="418" y="246"/>
                      <a:pt x="418" y="246"/>
                    </a:cubicBezTo>
                    <a:cubicBezTo>
                      <a:pt x="418" y="246"/>
                      <a:pt x="418" y="246"/>
                      <a:pt x="418" y="247"/>
                    </a:cubicBezTo>
                    <a:cubicBezTo>
                      <a:pt x="418" y="247"/>
                      <a:pt x="417" y="248"/>
                      <a:pt x="417" y="248"/>
                    </a:cubicBezTo>
                    <a:cubicBezTo>
                      <a:pt x="416" y="249"/>
                      <a:pt x="415" y="248"/>
                      <a:pt x="414" y="247"/>
                    </a:cubicBezTo>
                    <a:cubicBezTo>
                      <a:pt x="409" y="239"/>
                      <a:pt x="409" y="239"/>
                      <a:pt x="409" y="239"/>
                    </a:cubicBezTo>
                    <a:cubicBezTo>
                      <a:pt x="407" y="240"/>
                      <a:pt x="404" y="241"/>
                      <a:pt x="402" y="241"/>
                    </a:cubicBezTo>
                    <a:cubicBezTo>
                      <a:pt x="401" y="250"/>
                      <a:pt x="401" y="250"/>
                      <a:pt x="401" y="250"/>
                    </a:cubicBezTo>
                    <a:cubicBezTo>
                      <a:pt x="401" y="250"/>
                      <a:pt x="401" y="251"/>
                      <a:pt x="401" y="251"/>
                    </a:cubicBezTo>
                    <a:cubicBezTo>
                      <a:pt x="401" y="252"/>
                      <a:pt x="400" y="252"/>
                      <a:pt x="399" y="252"/>
                    </a:cubicBezTo>
                    <a:cubicBezTo>
                      <a:pt x="399" y="252"/>
                      <a:pt x="399" y="252"/>
                      <a:pt x="399" y="252"/>
                    </a:cubicBezTo>
                    <a:cubicBezTo>
                      <a:pt x="398" y="252"/>
                      <a:pt x="397" y="252"/>
                      <a:pt x="397" y="251"/>
                    </a:cubicBezTo>
                    <a:cubicBezTo>
                      <a:pt x="394" y="242"/>
                      <a:pt x="394" y="242"/>
                      <a:pt x="394" y="242"/>
                    </a:cubicBezTo>
                    <a:cubicBezTo>
                      <a:pt x="392" y="242"/>
                      <a:pt x="390" y="241"/>
                      <a:pt x="387" y="241"/>
                    </a:cubicBezTo>
                    <a:cubicBezTo>
                      <a:pt x="383" y="250"/>
                      <a:pt x="383" y="250"/>
                      <a:pt x="383" y="250"/>
                    </a:cubicBezTo>
                    <a:cubicBezTo>
                      <a:pt x="383" y="251"/>
                      <a:pt x="382" y="251"/>
                      <a:pt x="381" y="251"/>
                    </a:cubicBezTo>
                    <a:cubicBezTo>
                      <a:pt x="380" y="251"/>
                      <a:pt x="379" y="250"/>
                      <a:pt x="379" y="249"/>
                    </a:cubicBezTo>
                    <a:cubicBezTo>
                      <a:pt x="379" y="249"/>
                      <a:pt x="379" y="249"/>
                      <a:pt x="379" y="249"/>
                    </a:cubicBezTo>
                    <a:cubicBezTo>
                      <a:pt x="380" y="239"/>
                      <a:pt x="380" y="239"/>
                      <a:pt x="380" y="239"/>
                    </a:cubicBezTo>
                    <a:cubicBezTo>
                      <a:pt x="377" y="238"/>
                      <a:pt x="375" y="237"/>
                      <a:pt x="373" y="236"/>
                    </a:cubicBezTo>
                    <a:cubicBezTo>
                      <a:pt x="367" y="243"/>
                      <a:pt x="367" y="243"/>
                      <a:pt x="367" y="243"/>
                    </a:cubicBezTo>
                    <a:cubicBezTo>
                      <a:pt x="366" y="244"/>
                      <a:pt x="365" y="244"/>
                      <a:pt x="364" y="244"/>
                    </a:cubicBezTo>
                    <a:cubicBezTo>
                      <a:pt x="364" y="243"/>
                      <a:pt x="363" y="243"/>
                      <a:pt x="363" y="242"/>
                    </a:cubicBezTo>
                    <a:cubicBezTo>
                      <a:pt x="363" y="242"/>
                      <a:pt x="363" y="242"/>
                      <a:pt x="364" y="241"/>
                    </a:cubicBezTo>
                    <a:cubicBezTo>
                      <a:pt x="367" y="232"/>
                      <a:pt x="367" y="232"/>
                      <a:pt x="367" y="232"/>
                    </a:cubicBezTo>
                    <a:cubicBezTo>
                      <a:pt x="365" y="231"/>
                      <a:pt x="363" y="229"/>
                      <a:pt x="361" y="228"/>
                    </a:cubicBezTo>
                    <a:cubicBezTo>
                      <a:pt x="353" y="232"/>
                      <a:pt x="353" y="232"/>
                      <a:pt x="353" y="232"/>
                    </a:cubicBezTo>
                    <a:cubicBezTo>
                      <a:pt x="352" y="233"/>
                      <a:pt x="351" y="233"/>
                      <a:pt x="350" y="232"/>
                    </a:cubicBezTo>
                    <a:cubicBezTo>
                      <a:pt x="350" y="232"/>
                      <a:pt x="350" y="231"/>
                      <a:pt x="350" y="231"/>
                    </a:cubicBezTo>
                    <a:cubicBezTo>
                      <a:pt x="350" y="230"/>
                      <a:pt x="350" y="230"/>
                      <a:pt x="351" y="229"/>
                    </a:cubicBezTo>
                    <a:cubicBezTo>
                      <a:pt x="356" y="222"/>
                      <a:pt x="356" y="222"/>
                      <a:pt x="356" y="222"/>
                    </a:cubicBezTo>
                    <a:cubicBezTo>
                      <a:pt x="355" y="220"/>
                      <a:pt x="354" y="218"/>
                      <a:pt x="353" y="216"/>
                    </a:cubicBezTo>
                    <a:cubicBezTo>
                      <a:pt x="343" y="217"/>
                      <a:pt x="343" y="217"/>
                      <a:pt x="343" y="217"/>
                    </a:cubicBezTo>
                    <a:cubicBezTo>
                      <a:pt x="342" y="218"/>
                      <a:pt x="341" y="217"/>
                      <a:pt x="341" y="216"/>
                    </a:cubicBezTo>
                    <a:cubicBezTo>
                      <a:pt x="341" y="216"/>
                      <a:pt x="341" y="216"/>
                      <a:pt x="341" y="216"/>
                    </a:cubicBezTo>
                    <a:cubicBezTo>
                      <a:pt x="341" y="215"/>
                      <a:pt x="341" y="214"/>
                      <a:pt x="342" y="214"/>
                    </a:cubicBezTo>
                    <a:cubicBezTo>
                      <a:pt x="350" y="208"/>
                      <a:pt x="350" y="208"/>
                      <a:pt x="350" y="208"/>
                    </a:cubicBezTo>
                    <a:cubicBezTo>
                      <a:pt x="349" y="206"/>
                      <a:pt x="349" y="204"/>
                      <a:pt x="348" y="202"/>
                    </a:cubicBezTo>
                    <a:cubicBezTo>
                      <a:pt x="339" y="200"/>
                      <a:pt x="339" y="200"/>
                      <a:pt x="339" y="200"/>
                    </a:cubicBezTo>
                    <a:cubicBezTo>
                      <a:pt x="338" y="200"/>
                      <a:pt x="337" y="200"/>
                      <a:pt x="337" y="199"/>
                    </a:cubicBezTo>
                    <a:cubicBezTo>
                      <a:pt x="337" y="199"/>
                      <a:pt x="337" y="198"/>
                      <a:pt x="337" y="198"/>
                    </a:cubicBezTo>
                    <a:cubicBezTo>
                      <a:pt x="337" y="197"/>
                      <a:pt x="338" y="197"/>
                      <a:pt x="339" y="197"/>
                    </a:cubicBezTo>
                    <a:cubicBezTo>
                      <a:pt x="348" y="194"/>
                      <a:pt x="348" y="194"/>
                      <a:pt x="348" y="194"/>
                    </a:cubicBezTo>
                    <a:cubicBezTo>
                      <a:pt x="348" y="191"/>
                      <a:pt x="348" y="189"/>
                      <a:pt x="348" y="187"/>
                    </a:cubicBezTo>
                    <a:cubicBezTo>
                      <a:pt x="340" y="183"/>
                      <a:pt x="340" y="183"/>
                      <a:pt x="340" y="183"/>
                    </a:cubicBezTo>
                    <a:cubicBezTo>
                      <a:pt x="339" y="182"/>
                      <a:pt x="338" y="182"/>
                      <a:pt x="338" y="181"/>
                    </a:cubicBezTo>
                    <a:cubicBezTo>
                      <a:pt x="338" y="181"/>
                      <a:pt x="338" y="181"/>
                      <a:pt x="338" y="180"/>
                    </a:cubicBezTo>
                    <a:cubicBezTo>
                      <a:pt x="339" y="179"/>
                      <a:pt x="340" y="179"/>
                      <a:pt x="341" y="179"/>
                    </a:cubicBezTo>
                    <a:cubicBezTo>
                      <a:pt x="350" y="179"/>
                      <a:pt x="350" y="179"/>
                      <a:pt x="350" y="179"/>
                    </a:cubicBezTo>
                    <a:cubicBezTo>
                      <a:pt x="351" y="177"/>
                      <a:pt x="352" y="175"/>
                      <a:pt x="353" y="173"/>
                    </a:cubicBezTo>
                    <a:cubicBezTo>
                      <a:pt x="346" y="166"/>
                      <a:pt x="346" y="166"/>
                      <a:pt x="346" y="166"/>
                    </a:cubicBezTo>
                    <a:cubicBezTo>
                      <a:pt x="346" y="166"/>
                      <a:pt x="345" y="165"/>
                      <a:pt x="345" y="165"/>
                    </a:cubicBezTo>
                    <a:cubicBezTo>
                      <a:pt x="345" y="164"/>
                      <a:pt x="345" y="164"/>
                      <a:pt x="345" y="164"/>
                    </a:cubicBezTo>
                    <a:cubicBezTo>
                      <a:pt x="346" y="163"/>
                      <a:pt x="347" y="163"/>
                      <a:pt x="348" y="163"/>
                    </a:cubicBezTo>
                    <a:cubicBezTo>
                      <a:pt x="357" y="166"/>
                      <a:pt x="357" y="166"/>
                      <a:pt x="357" y="166"/>
                    </a:cubicBezTo>
                    <a:cubicBezTo>
                      <a:pt x="358" y="164"/>
                      <a:pt x="360" y="163"/>
                      <a:pt x="361" y="161"/>
                    </a:cubicBezTo>
                    <a:cubicBezTo>
                      <a:pt x="357" y="153"/>
                      <a:pt x="357" y="153"/>
                      <a:pt x="357" y="153"/>
                    </a:cubicBezTo>
                    <a:cubicBezTo>
                      <a:pt x="357" y="152"/>
                      <a:pt x="357" y="152"/>
                      <a:pt x="357" y="151"/>
                    </a:cubicBezTo>
                    <a:cubicBezTo>
                      <a:pt x="357" y="151"/>
                      <a:pt x="357" y="150"/>
                      <a:pt x="357" y="150"/>
                    </a:cubicBezTo>
                    <a:cubicBezTo>
                      <a:pt x="358" y="149"/>
                      <a:pt x="359" y="149"/>
                      <a:pt x="360" y="150"/>
                    </a:cubicBezTo>
                    <a:cubicBezTo>
                      <a:pt x="368" y="156"/>
                      <a:pt x="368" y="156"/>
                      <a:pt x="368" y="156"/>
                    </a:cubicBezTo>
                    <a:cubicBezTo>
                      <a:pt x="369" y="155"/>
                      <a:pt x="371" y="153"/>
                      <a:pt x="373" y="152"/>
                    </a:cubicBezTo>
                    <a:cubicBezTo>
                      <a:pt x="372" y="143"/>
                      <a:pt x="372" y="143"/>
                      <a:pt x="372" y="143"/>
                    </a:cubicBezTo>
                    <a:cubicBezTo>
                      <a:pt x="372" y="143"/>
                      <a:pt x="372" y="143"/>
                      <a:pt x="372" y="142"/>
                    </a:cubicBezTo>
                    <a:cubicBezTo>
                      <a:pt x="372" y="142"/>
                      <a:pt x="372" y="141"/>
                      <a:pt x="373" y="141"/>
                    </a:cubicBezTo>
                    <a:cubicBezTo>
                      <a:pt x="374" y="140"/>
                      <a:pt x="375" y="141"/>
                      <a:pt x="375" y="142"/>
                    </a:cubicBezTo>
                    <a:cubicBezTo>
                      <a:pt x="381" y="149"/>
                      <a:pt x="381" y="149"/>
                      <a:pt x="381" y="149"/>
                    </a:cubicBezTo>
                    <a:cubicBezTo>
                      <a:pt x="383" y="149"/>
                      <a:pt x="385" y="148"/>
                      <a:pt x="387" y="148"/>
                    </a:cubicBezTo>
                    <a:cubicBezTo>
                      <a:pt x="389" y="138"/>
                      <a:pt x="389" y="138"/>
                      <a:pt x="389" y="138"/>
                    </a:cubicBezTo>
                    <a:cubicBezTo>
                      <a:pt x="389" y="138"/>
                      <a:pt x="389" y="138"/>
                      <a:pt x="389" y="138"/>
                    </a:cubicBezTo>
                    <a:cubicBezTo>
                      <a:pt x="389" y="137"/>
                      <a:pt x="390" y="136"/>
                      <a:pt x="391" y="136"/>
                    </a:cubicBezTo>
                    <a:cubicBezTo>
                      <a:pt x="392" y="136"/>
                      <a:pt x="393" y="137"/>
                      <a:pt x="393" y="138"/>
                    </a:cubicBezTo>
                    <a:cubicBezTo>
                      <a:pt x="395" y="147"/>
                      <a:pt x="395" y="147"/>
                      <a:pt x="395" y="147"/>
                    </a:cubicBezTo>
                    <a:cubicBezTo>
                      <a:pt x="398" y="147"/>
                      <a:pt x="400" y="147"/>
                      <a:pt x="402" y="148"/>
                    </a:cubicBezTo>
                    <a:cubicBezTo>
                      <a:pt x="407" y="139"/>
                      <a:pt x="407" y="139"/>
                      <a:pt x="407" y="139"/>
                    </a:cubicBezTo>
                    <a:cubicBezTo>
                      <a:pt x="407" y="138"/>
                      <a:pt x="408" y="138"/>
                      <a:pt x="409" y="138"/>
                    </a:cubicBezTo>
                    <a:cubicBezTo>
                      <a:pt x="410" y="138"/>
                      <a:pt x="410" y="139"/>
                      <a:pt x="410" y="140"/>
                    </a:cubicBezTo>
                    <a:cubicBezTo>
                      <a:pt x="410" y="140"/>
                      <a:pt x="410" y="140"/>
                      <a:pt x="410" y="140"/>
                    </a:cubicBezTo>
                    <a:cubicBezTo>
                      <a:pt x="410" y="150"/>
                      <a:pt x="410" y="150"/>
                      <a:pt x="410" y="150"/>
                    </a:cubicBezTo>
                    <a:cubicBezTo>
                      <a:pt x="412" y="150"/>
                      <a:pt x="414" y="151"/>
                      <a:pt x="416" y="152"/>
                    </a:cubicBezTo>
                    <a:cubicBezTo>
                      <a:pt x="423" y="146"/>
                      <a:pt x="423" y="146"/>
                      <a:pt x="423" y="146"/>
                    </a:cubicBezTo>
                    <a:cubicBezTo>
                      <a:pt x="424" y="145"/>
                      <a:pt x="425" y="145"/>
                      <a:pt x="426" y="145"/>
                    </a:cubicBezTo>
                    <a:cubicBezTo>
                      <a:pt x="426" y="145"/>
                      <a:pt x="426" y="146"/>
                      <a:pt x="426" y="147"/>
                    </a:cubicBezTo>
                    <a:cubicBezTo>
                      <a:pt x="426" y="147"/>
                      <a:pt x="426" y="147"/>
                      <a:pt x="426" y="148"/>
                    </a:cubicBezTo>
                    <a:cubicBezTo>
                      <a:pt x="423" y="157"/>
                      <a:pt x="423" y="157"/>
                      <a:pt x="423" y="157"/>
                    </a:cubicBezTo>
                    <a:cubicBezTo>
                      <a:pt x="425" y="158"/>
                      <a:pt x="427" y="159"/>
                      <a:pt x="428" y="161"/>
                    </a:cubicBezTo>
                    <a:cubicBezTo>
                      <a:pt x="437" y="157"/>
                      <a:pt x="437" y="157"/>
                      <a:pt x="437" y="157"/>
                    </a:cubicBezTo>
                    <a:cubicBezTo>
                      <a:pt x="437" y="156"/>
                      <a:pt x="439" y="156"/>
                      <a:pt x="439" y="157"/>
                    </a:cubicBezTo>
                    <a:cubicBezTo>
                      <a:pt x="440" y="157"/>
                      <a:pt x="440" y="158"/>
                      <a:pt x="440" y="158"/>
                    </a:cubicBezTo>
                    <a:cubicBezTo>
                      <a:pt x="440" y="159"/>
                      <a:pt x="440" y="159"/>
                      <a:pt x="439" y="160"/>
                    </a:cubicBezTo>
                    <a:cubicBezTo>
                      <a:pt x="433" y="167"/>
                      <a:pt x="433" y="167"/>
                      <a:pt x="433" y="167"/>
                    </a:cubicBezTo>
                    <a:cubicBezTo>
                      <a:pt x="435" y="169"/>
                      <a:pt x="436" y="171"/>
                      <a:pt x="437" y="173"/>
                    </a:cubicBezTo>
                    <a:cubicBezTo>
                      <a:pt x="446" y="172"/>
                      <a:pt x="446" y="172"/>
                      <a:pt x="446" y="172"/>
                    </a:cubicBezTo>
                    <a:cubicBezTo>
                      <a:pt x="447" y="171"/>
                      <a:pt x="448" y="172"/>
                      <a:pt x="449" y="173"/>
                    </a:cubicBezTo>
                    <a:cubicBezTo>
                      <a:pt x="449" y="173"/>
                      <a:pt x="449" y="173"/>
                      <a:pt x="449" y="173"/>
                    </a:cubicBezTo>
                    <a:cubicBezTo>
                      <a:pt x="449" y="174"/>
                      <a:pt x="448" y="175"/>
                      <a:pt x="448" y="175"/>
                    </a:cubicBezTo>
                    <a:cubicBezTo>
                      <a:pt x="440" y="180"/>
                      <a:pt x="440" y="180"/>
                      <a:pt x="440" y="180"/>
                    </a:cubicBezTo>
                    <a:cubicBezTo>
                      <a:pt x="441" y="183"/>
                      <a:pt x="441" y="185"/>
                      <a:pt x="441" y="187"/>
                    </a:cubicBezTo>
                    <a:cubicBezTo>
                      <a:pt x="451" y="189"/>
                      <a:pt x="451" y="189"/>
                      <a:pt x="451" y="189"/>
                    </a:cubicBezTo>
                    <a:cubicBezTo>
                      <a:pt x="452" y="188"/>
                      <a:pt x="453" y="189"/>
                      <a:pt x="453" y="190"/>
                    </a:cubicBezTo>
                    <a:cubicBezTo>
                      <a:pt x="453" y="190"/>
                      <a:pt x="453" y="190"/>
                      <a:pt x="453" y="190"/>
                    </a:cubicBezTo>
                    <a:cubicBezTo>
                      <a:pt x="453" y="191"/>
                      <a:pt x="452" y="192"/>
                      <a:pt x="451" y="192"/>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400">
                  <a:latin charset="-122" pitchFamily="34" typeface="微软雅黑"/>
                  <a:ea charset="-122" pitchFamily="34" typeface="微软雅黑"/>
                </a:endParaRPr>
              </a:p>
            </p:txBody>
          </p:sp>
          <p:sp>
            <p:nvSpPr>
              <p:cNvPr id="49" name="Oval 24"/>
              <p:cNvSpPr>
                <a:spLocks noChangeArrowheads="1"/>
              </p:cNvSpPr>
              <p:nvPr/>
            </p:nvSpPr>
            <p:spPr bwMode="auto">
              <a:xfrm>
                <a:off x="-1333500" y="3128963"/>
                <a:ext cx="77788" cy="79375"/>
              </a:xfrm>
              <a:prstGeom prst="ellipse">
                <a:avLst/>
              </a:pr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400">
                  <a:latin charset="-122" pitchFamily="34" typeface="微软雅黑"/>
                  <a:ea charset="-122" pitchFamily="34" typeface="微软雅黑"/>
                </a:endParaRPr>
              </a:p>
            </p:txBody>
          </p:sp>
          <p:sp>
            <p:nvSpPr>
              <p:cNvPr id="50" name="Freeform 25"/>
              <p:cNvSpPr/>
              <p:nvPr/>
            </p:nvSpPr>
            <p:spPr bwMode="auto">
              <a:xfrm>
                <a:off x="-1423988" y="2082800"/>
                <a:ext cx="889000" cy="357188"/>
              </a:xfrm>
              <a:custGeom>
                <a:gdLst>
                  <a:gd fmla="*/ 218 w 237" name="T0"/>
                  <a:gd fmla="*/ 95 h 95" name="T1"/>
                  <a:gd fmla="*/ 217 w 237" name="T2"/>
                  <a:gd fmla="*/ 94 h 95" name="T3"/>
                  <a:gd fmla="*/ 234 w 237" name="T4"/>
                  <a:gd fmla="*/ 82 h 95" name="T5"/>
                  <a:gd fmla="*/ 237 w 237" name="T6"/>
                  <a:gd fmla="*/ 79 h 95" name="T7"/>
                  <a:gd fmla="*/ 236 w 237" name="T8"/>
                  <a:gd fmla="*/ 77 h 95" name="T9"/>
                  <a:gd fmla="*/ 231 w 237" name="T10"/>
                  <a:gd fmla="*/ 75 h 95" name="T11"/>
                  <a:gd fmla="*/ 211 w 237" name="T12"/>
                  <a:gd fmla="*/ 78 h 95" name="T13"/>
                  <a:gd fmla="*/ 203 w 237" name="T14"/>
                  <a:gd fmla="*/ 66 h 95" name="T15"/>
                  <a:gd fmla="*/ 216 w 237" name="T16"/>
                  <a:gd fmla="*/ 49 h 95" name="T17"/>
                  <a:gd fmla="*/ 217 w 237" name="T18"/>
                  <a:gd fmla="*/ 46 h 95" name="T19"/>
                  <a:gd fmla="*/ 216 w 237" name="T20"/>
                  <a:gd fmla="*/ 44 h 95" name="T21"/>
                  <a:gd fmla="*/ 211 w 237" name="T22"/>
                  <a:gd fmla="*/ 43 h 95" name="T23"/>
                  <a:gd fmla="*/ 192 w 237" name="T24"/>
                  <a:gd fmla="*/ 53 h 95" name="T25"/>
                  <a:gd fmla="*/ 181 w 237" name="T26"/>
                  <a:gd fmla="*/ 43 h 95" name="T27"/>
                  <a:gd fmla="*/ 188 w 237" name="T28"/>
                  <a:gd fmla="*/ 24 h 95" name="T29"/>
                  <a:gd fmla="*/ 189 w 237" name="T30"/>
                  <a:gd fmla="*/ 22 h 95" name="T31"/>
                  <a:gd fmla="*/ 187 w 237" name="T32"/>
                  <a:gd fmla="*/ 18 h 95" name="T33"/>
                  <a:gd fmla="*/ 181 w 237" name="T34"/>
                  <a:gd fmla="*/ 20 h 95" name="T35"/>
                  <a:gd fmla="*/ 167 w 237" name="T36"/>
                  <a:gd fmla="*/ 34 h 95" name="T37"/>
                  <a:gd fmla="*/ 153 w 237" name="T38"/>
                  <a:gd fmla="*/ 28 h 95" name="T39"/>
                  <a:gd fmla="*/ 154 w 237" name="T40"/>
                  <a:gd fmla="*/ 8 h 95" name="T41"/>
                  <a:gd fmla="*/ 154 w 237" name="T42"/>
                  <a:gd fmla="*/ 7 h 95" name="T43"/>
                  <a:gd fmla="*/ 151 w 237" name="T44"/>
                  <a:gd fmla="*/ 3 h 95" name="T45"/>
                  <a:gd fmla="*/ 146 w 237" name="T46"/>
                  <a:gd fmla="*/ 6 h 95" name="T47"/>
                  <a:gd fmla="*/ 137 w 237" name="T48"/>
                  <a:gd fmla="*/ 24 h 95" name="T49"/>
                  <a:gd fmla="*/ 122 w 237" name="T50"/>
                  <a:gd fmla="*/ 23 h 95" name="T51"/>
                  <a:gd fmla="*/ 116 w 237" name="T52"/>
                  <a:gd fmla="*/ 4 h 95" name="T53"/>
                  <a:gd fmla="*/ 112 w 237" name="T54"/>
                  <a:gd fmla="*/ 0 h 95" name="T55"/>
                  <a:gd fmla="*/ 108 w 237" name="T56"/>
                  <a:gd fmla="*/ 4 h 95" name="T57"/>
                  <a:gd fmla="*/ 108 w 237" name="T58"/>
                  <a:gd fmla="*/ 4 h 95" name="T59"/>
                  <a:gd fmla="*/ 105 w 237" name="T60"/>
                  <a:gd fmla="*/ 24 h 95" name="T61"/>
                  <a:gd fmla="*/ 91 w 237" name="T62"/>
                  <a:gd fmla="*/ 28 h 95" name="T63"/>
                  <a:gd fmla="*/ 79 w 237" name="T64"/>
                  <a:gd fmla="*/ 11 h 95" name="T65"/>
                  <a:gd fmla="*/ 74 w 237" name="T66"/>
                  <a:gd fmla="*/ 9 h 95" name="T67"/>
                  <a:gd fmla="*/ 71 w 237" name="T68"/>
                  <a:gd fmla="*/ 12 h 95" name="T69"/>
                  <a:gd fmla="*/ 72 w 237" name="T70"/>
                  <a:gd fmla="*/ 14 h 95" name="T71"/>
                  <a:gd fmla="*/ 75 w 237" name="T72"/>
                  <a:gd fmla="*/ 34 h 95" name="T73"/>
                  <a:gd fmla="*/ 63 w 237" name="T74"/>
                  <a:gd fmla="*/ 42 h 95" name="T75"/>
                  <a:gd fmla="*/ 46 w 237" name="T76"/>
                  <a:gd fmla="*/ 29 h 95" name="T77"/>
                  <a:gd fmla="*/ 41 w 237" name="T78"/>
                  <a:gd fmla="*/ 29 h 95" name="T79"/>
                  <a:gd fmla="*/ 39 w 237" name="T80"/>
                  <a:gd fmla="*/ 32 h 95" name="T81"/>
                  <a:gd fmla="*/ 40 w 237" name="T82"/>
                  <a:gd fmla="*/ 34 h 95" name="T83"/>
                  <a:gd fmla="*/ 49 w 237" name="T84"/>
                  <a:gd fmla="*/ 53 h 95" name="T85"/>
                  <a:gd fmla="*/ 40 w 237" name="T86"/>
                  <a:gd fmla="*/ 64 h 95" name="T87"/>
                  <a:gd fmla="*/ 21 w 237" name="T88"/>
                  <a:gd fmla="*/ 57 h 95" name="T89"/>
                  <a:gd fmla="*/ 15 w 237" name="T90"/>
                  <a:gd fmla="*/ 58 h 95" name="T91"/>
                  <a:gd fmla="*/ 14 w 237" name="T92"/>
                  <a:gd fmla="*/ 60 h 95" name="T93"/>
                  <a:gd fmla="*/ 16 w 237" name="T94"/>
                  <a:gd fmla="*/ 64 h 95" name="T95"/>
                  <a:gd fmla="*/ 31 w 237" name="T96"/>
                  <a:gd fmla="*/ 78 h 95" name="T97"/>
                  <a:gd fmla="*/ 25 w 237" name="T98"/>
                  <a:gd fmla="*/ 92 h 95" name="T99"/>
                  <a:gd fmla="*/ 5 w 237" name="T100"/>
                  <a:gd fmla="*/ 91 h 95" name="T101"/>
                  <a:gd fmla="*/ 0 w 237" name="T102"/>
                  <a:gd fmla="*/ 94 h 95" name="T103"/>
                  <a:gd fmla="*/ 0 w 237" name="T104"/>
                  <a:gd fmla="*/ 95 h 95" name="T105"/>
                  <a:gd fmla="*/ 218 w 237" name="T106"/>
                  <a:gd fmla="*/ 95 h 9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95" w="236">
                    <a:moveTo>
                      <a:pt x="218" y="95"/>
                    </a:moveTo>
                    <a:cubicBezTo>
                      <a:pt x="218" y="95"/>
                      <a:pt x="217" y="94"/>
                      <a:pt x="217" y="94"/>
                    </a:cubicBezTo>
                    <a:cubicBezTo>
                      <a:pt x="234" y="82"/>
                      <a:pt x="234" y="82"/>
                      <a:pt x="234" y="82"/>
                    </a:cubicBezTo>
                    <a:cubicBezTo>
                      <a:pt x="236" y="82"/>
                      <a:pt x="237" y="80"/>
                      <a:pt x="237" y="79"/>
                    </a:cubicBezTo>
                    <a:cubicBezTo>
                      <a:pt x="237" y="78"/>
                      <a:pt x="236" y="78"/>
                      <a:pt x="236" y="77"/>
                    </a:cubicBezTo>
                    <a:cubicBezTo>
                      <a:pt x="235" y="75"/>
                      <a:pt x="233" y="74"/>
                      <a:pt x="231" y="75"/>
                    </a:cubicBezTo>
                    <a:cubicBezTo>
                      <a:pt x="211" y="78"/>
                      <a:pt x="211" y="78"/>
                      <a:pt x="211" y="78"/>
                    </a:cubicBezTo>
                    <a:cubicBezTo>
                      <a:pt x="209" y="74"/>
                      <a:pt x="206" y="70"/>
                      <a:pt x="203" y="66"/>
                    </a:cubicBezTo>
                    <a:cubicBezTo>
                      <a:pt x="216" y="49"/>
                      <a:pt x="216" y="49"/>
                      <a:pt x="216" y="49"/>
                    </a:cubicBezTo>
                    <a:cubicBezTo>
                      <a:pt x="217" y="49"/>
                      <a:pt x="217" y="48"/>
                      <a:pt x="217" y="46"/>
                    </a:cubicBezTo>
                    <a:cubicBezTo>
                      <a:pt x="217" y="46"/>
                      <a:pt x="217" y="45"/>
                      <a:pt x="216" y="44"/>
                    </a:cubicBezTo>
                    <a:cubicBezTo>
                      <a:pt x="215" y="42"/>
                      <a:pt x="212" y="42"/>
                      <a:pt x="211" y="43"/>
                    </a:cubicBezTo>
                    <a:cubicBezTo>
                      <a:pt x="192" y="53"/>
                      <a:pt x="192" y="53"/>
                      <a:pt x="192" y="53"/>
                    </a:cubicBezTo>
                    <a:cubicBezTo>
                      <a:pt x="189" y="49"/>
                      <a:pt x="185" y="46"/>
                      <a:pt x="181" y="43"/>
                    </a:cubicBezTo>
                    <a:cubicBezTo>
                      <a:pt x="188" y="24"/>
                      <a:pt x="188" y="24"/>
                      <a:pt x="188" y="24"/>
                    </a:cubicBezTo>
                    <a:cubicBezTo>
                      <a:pt x="188" y="23"/>
                      <a:pt x="189" y="22"/>
                      <a:pt x="189" y="22"/>
                    </a:cubicBezTo>
                    <a:cubicBezTo>
                      <a:pt x="189" y="20"/>
                      <a:pt x="188" y="19"/>
                      <a:pt x="187" y="18"/>
                    </a:cubicBezTo>
                    <a:cubicBezTo>
                      <a:pt x="185" y="17"/>
                      <a:pt x="182" y="18"/>
                      <a:pt x="181" y="20"/>
                    </a:cubicBezTo>
                    <a:cubicBezTo>
                      <a:pt x="167" y="34"/>
                      <a:pt x="167" y="34"/>
                      <a:pt x="167" y="34"/>
                    </a:cubicBezTo>
                    <a:cubicBezTo>
                      <a:pt x="162" y="32"/>
                      <a:pt x="158" y="30"/>
                      <a:pt x="153" y="28"/>
                    </a:cubicBezTo>
                    <a:cubicBezTo>
                      <a:pt x="154" y="8"/>
                      <a:pt x="154" y="8"/>
                      <a:pt x="154" y="8"/>
                    </a:cubicBezTo>
                    <a:cubicBezTo>
                      <a:pt x="154" y="8"/>
                      <a:pt x="154" y="7"/>
                      <a:pt x="154" y="7"/>
                    </a:cubicBezTo>
                    <a:cubicBezTo>
                      <a:pt x="154" y="5"/>
                      <a:pt x="153" y="4"/>
                      <a:pt x="151" y="3"/>
                    </a:cubicBezTo>
                    <a:cubicBezTo>
                      <a:pt x="149" y="3"/>
                      <a:pt x="146" y="4"/>
                      <a:pt x="146" y="6"/>
                    </a:cubicBezTo>
                    <a:cubicBezTo>
                      <a:pt x="137" y="24"/>
                      <a:pt x="137" y="24"/>
                      <a:pt x="137" y="24"/>
                    </a:cubicBezTo>
                    <a:cubicBezTo>
                      <a:pt x="132" y="24"/>
                      <a:pt x="127" y="23"/>
                      <a:pt x="122" y="23"/>
                    </a:cubicBezTo>
                    <a:cubicBezTo>
                      <a:pt x="116" y="4"/>
                      <a:pt x="116" y="4"/>
                      <a:pt x="116" y="4"/>
                    </a:cubicBezTo>
                    <a:cubicBezTo>
                      <a:pt x="116" y="1"/>
                      <a:pt x="114" y="0"/>
                      <a:pt x="112" y="0"/>
                    </a:cubicBezTo>
                    <a:cubicBezTo>
                      <a:pt x="110" y="0"/>
                      <a:pt x="108" y="2"/>
                      <a:pt x="108" y="4"/>
                    </a:cubicBezTo>
                    <a:cubicBezTo>
                      <a:pt x="108" y="4"/>
                      <a:pt x="108" y="4"/>
                      <a:pt x="108" y="4"/>
                    </a:cubicBezTo>
                    <a:cubicBezTo>
                      <a:pt x="105" y="24"/>
                      <a:pt x="105" y="24"/>
                      <a:pt x="105" y="24"/>
                    </a:cubicBezTo>
                    <a:cubicBezTo>
                      <a:pt x="100" y="25"/>
                      <a:pt x="95" y="26"/>
                      <a:pt x="91" y="28"/>
                    </a:cubicBezTo>
                    <a:cubicBezTo>
                      <a:pt x="79" y="11"/>
                      <a:pt x="79" y="11"/>
                      <a:pt x="79" y="11"/>
                    </a:cubicBezTo>
                    <a:cubicBezTo>
                      <a:pt x="78" y="9"/>
                      <a:pt x="76" y="8"/>
                      <a:pt x="74" y="9"/>
                    </a:cubicBezTo>
                    <a:cubicBezTo>
                      <a:pt x="72" y="9"/>
                      <a:pt x="71" y="11"/>
                      <a:pt x="71" y="12"/>
                    </a:cubicBezTo>
                    <a:cubicBezTo>
                      <a:pt x="71" y="13"/>
                      <a:pt x="72" y="13"/>
                      <a:pt x="72" y="14"/>
                    </a:cubicBezTo>
                    <a:cubicBezTo>
                      <a:pt x="75" y="34"/>
                      <a:pt x="75" y="34"/>
                      <a:pt x="75" y="34"/>
                    </a:cubicBezTo>
                    <a:cubicBezTo>
                      <a:pt x="71" y="36"/>
                      <a:pt x="66" y="39"/>
                      <a:pt x="63" y="42"/>
                    </a:cubicBezTo>
                    <a:cubicBezTo>
                      <a:pt x="46" y="29"/>
                      <a:pt x="46" y="29"/>
                      <a:pt x="46" y="29"/>
                    </a:cubicBezTo>
                    <a:cubicBezTo>
                      <a:pt x="45" y="28"/>
                      <a:pt x="42" y="27"/>
                      <a:pt x="41" y="29"/>
                    </a:cubicBezTo>
                    <a:cubicBezTo>
                      <a:pt x="40" y="30"/>
                      <a:pt x="39" y="31"/>
                      <a:pt x="39" y="32"/>
                    </a:cubicBezTo>
                    <a:cubicBezTo>
                      <a:pt x="39" y="33"/>
                      <a:pt x="39" y="34"/>
                      <a:pt x="40" y="34"/>
                    </a:cubicBezTo>
                    <a:cubicBezTo>
                      <a:pt x="49" y="53"/>
                      <a:pt x="49" y="53"/>
                      <a:pt x="49" y="53"/>
                    </a:cubicBezTo>
                    <a:cubicBezTo>
                      <a:pt x="46" y="56"/>
                      <a:pt x="43" y="60"/>
                      <a:pt x="40" y="64"/>
                    </a:cubicBezTo>
                    <a:cubicBezTo>
                      <a:pt x="21" y="57"/>
                      <a:pt x="21" y="57"/>
                      <a:pt x="21" y="57"/>
                    </a:cubicBezTo>
                    <a:cubicBezTo>
                      <a:pt x="19" y="56"/>
                      <a:pt x="16" y="56"/>
                      <a:pt x="15" y="58"/>
                    </a:cubicBezTo>
                    <a:cubicBezTo>
                      <a:pt x="15" y="59"/>
                      <a:pt x="14" y="60"/>
                      <a:pt x="14" y="60"/>
                    </a:cubicBezTo>
                    <a:cubicBezTo>
                      <a:pt x="14" y="62"/>
                      <a:pt x="15" y="63"/>
                      <a:pt x="16" y="64"/>
                    </a:cubicBezTo>
                    <a:cubicBezTo>
                      <a:pt x="31" y="78"/>
                      <a:pt x="31" y="78"/>
                      <a:pt x="31" y="78"/>
                    </a:cubicBezTo>
                    <a:cubicBezTo>
                      <a:pt x="29" y="82"/>
                      <a:pt x="27" y="87"/>
                      <a:pt x="25" y="92"/>
                    </a:cubicBezTo>
                    <a:cubicBezTo>
                      <a:pt x="5" y="91"/>
                      <a:pt x="5" y="91"/>
                      <a:pt x="5" y="91"/>
                    </a:cubicBezTo>
                    <a:cubicBezTo>
                      <a:pt x="3" y="91"/>
                      <a:pt x="0" y="92"/>
                      <a:pt x="0" y="94"/>
                    </a:cubicBezTo>
                    <a:cubicBezTo>
                      <a:pt x="0" y="94"/>
                      <a:pt x="0" y="95"/>
                      <a:pt x="0" y="95"/>
                    </a:cubicBezTo>
                    <a:lnTo>
                      <a:pt x="218" y="95"/>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400">
                  <a:latin charset="-122" pitchFamily="34" typeface="微软雅黑"/>
                  <a:ea charset="-122" pitchFamily="34" typeface="微软雅黑"/>
                </a:endParaRPr>
              </a:p>
            </p:txBody>
          </p:sp>
        </p:grpSp>
      </p:grpSp>
    </p:spTree>
    <p:extLst>
      <p:ext uri="{BB962C8B-B14F-4D97-AF65-F5344CB8AC3E}">
        <p14:creationId val="30895786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id="22" nodeType="afterEffect" presetClass="entr" presetID="2" presetSubtype="8">
                                  <p:stCondLst>
                                    <p:cond delay="0"/>
                                  </p:stCondLst>
                                  <p:childTnLst>
                                    <p:set>
                                      <p:cBhvr>
                                        <p:cTn dur="1" fill="hold" id="23">
                                          <p:stCondLst>
                                            <p:cond delay="0"/>
                                          </p:stCondLst>
                                        </p:cTn>
                                        <p:tgtEl>
                                          <p:spTgt spid="35"/>
                                        </p:tgtEl>
                                        <p:attrNameLst>
                                          <p:attrName>style.visibility</p:attrName>
                                        </p:attrNameLst>
                                      </p:cBhvr>
                                      <p:to>
                                        <p:strVal val="visible"/>
                                      </p:to>
                                    </p:set>
                                    <p:anim calcmode="lin" valueType="num">
                                      <p:cBhvr additive="base">
                                        <p:cTn dur="500" fill="hold" id="24"/>
                                        <p:tgtEl>
                                          <p:spTgt spid="35"/>
                                        </p:tgtEl>
                                        <p:attrNameLst>
                                          <p:attrName>ppt_x</p:attrName>
                                        </p:attrNameLst>
                                      </p:cBhvr>
                                      <p:tavLst>
                                        <p:tav tm="0">
                                          <p:val>
                                            <p:strVal val="0-#ppt_w/2"/>
                                          </p:val>
                                        </p:tav>
                                        <p:tav tm="100000">
                                          <p:val>
                                            <p:strVal val="#ppt_x"/>
                                          </p:val>
                                        </p:tav>
                                      </p:tavLst>
                                    </p:anim>
                                    <p:anim calcmode="lin" valueType="num">
                                      <p:cBhvr additive="base">
                                        <p:cTn dur="500" fill="hold" id="25"/>
                                        <p:tgtEl>
                                          <p:spTgt spid="35"/>
                                        </p:tgtEl>
                                        <p:attrNameLst>
                                          <p:attrName>ppt_y</p:attrName>
                                        </p:attrNameLst>
                                      </p:cBhvr>
                                      <p:tavLst>
                                        <p:tav tm="0">
                                          <p:val>
                                            <p:strVal val="#ppt_y"/>
                                          </p:val>
                                        </p:tav>
                                        <p:tav tm="100000">
                                          <p:val>
                                            <p:strVal val="#ppt_y"/>
                                          </p:val>
                                        </p:tav>
                                      </p:tavLst>
                                    </p:anim>
                                  </p:childTnLst>
                                </p:cTn>
                              </p:par>
                            </p:childTnLst>
                          </p:cTn>
                        </p:par>
                        <p:par>
                          <p:cTn fill="hold" id="26" nodeType="afterGroup">
                            <p:stCondLst>
                              <p:cond delay="2300"/>
                            </p:stCondLst>
                            <p:childTnLst>
                              <p:par>
                                <p:cTn fill="hold" id="27" nodeType="afterEffect" presetClass="entr" presetID="2" presetSubtype="2">
                                  <p:stCondLst>
                                    <p:cond delay="0"/>
                                  </p:stCondLst>
                                  <p:childTnLst>
                                    <p:set>
                                      <p:cBhvr>
                                        <p:cTn dur="1" fill="hold" id="28">
                                          <p:stCondLst>
                                            <p:cond delay="0"/>
                                          </p:stCondLst>
                                        </p:cTn>
                                        <p:tgtEl>
                                          <p:spTgt spid="8"/>
                                        </p:tgtEl>
                                        <p:attrNameLst>
                                          <p:attrName>style.visibility</p:attrName>
                                        </p:attrNameLst>
                                      </p:cBhvr>
                                      <p:to>
                                        <p:strVal val="visible"/>
                                      </p:to>
                                    </p:set>
                                    <p:anim calcmode="lin" valueType="num">
                                      <p:cBhvr additive="base">
                                        <p:cTn dur="500" fill="hold" id="29"/>
                                        <p:tgtEl>
                                          <p:spTgt spid="8"/>
                                        </p:tgtEl>
                                        <p:attrNameLst>
                                          <p:attrName>ppt_x</p:attrName>
                                        </p:attrNameLst>
                                      </p:cBhvr>
                                      <p:tavLst>
                                        <p:tav tm="0">
                                          <p:val>
                                            <p:strVal val="1+#ppt_w/2"/>
                                          </p:val>
                                        </p:tav>
                                        <p:tav tm="100000">
                                          <p:val>
                                            <p:strVal val="#ppt_x"/>
                                          </p:val>
                                        </p:tav>
                                      </p:tavLst>
                                    </p:anim>
                                    <p:anim calcmode="lin" valueType="num">
                                      <p:cBhvr additive="base">
                                        <p:cTn dur="500" fill="hold" id="30"/>
                                        <p:tgtEl>
                                          <p:spTgt spid="8"/>
                                        </p:tgtEl>
                                        <p:attrNameLst>
                                          <p:attrName>ppt_y</p:attrName>
                                        </p:attrNameLst>
                                      </p:cBhvr>
                                      <p:tavLst>
                                        <p:tav tm="0">
                                          <p:val>
                                            <p:strVal val="#ppt_y"/>
                                          </p:val>
                                        </p:tav>
                                        <p:tav tm="100000">
                                          <p:val>
                                            <p:strVal val="#ppt_y"/>
                                          </p:val>
                                        </p:tav>
                                      </p:tavLst>
                                    </p:anim>
                                  </p:childTnLst>
                                </p:cTn>
                              </p:par>
                            </p:childTnLst>
                          </p:cTn>
                        </p:par>
                        <p:par>
                          <p:cTn fill="hold" id="31" nodeType="afterGroup">
                            <p:stCondLst>
                              <p:cond delay="2800"/>
                            </p:stCondLst>
                            <p:childTnLst>
                              <p:par>
                                <p:cTn fill="hold" id="32" nodeType="afterEffect" presetClass="entr" presetID="2" presetSubtype="1">
                                  <p:stCondLst>
                                    <p:cond delay="0"/>
                                  </p:stCondLst>
                                  <p:childTnLst>
                                    <p:set>
                                      <p:cBhvr>
                                        <p:cTn dur="1" fill="hold" id="33">
                                          <p:stCondLst>
                                            <p:cond delay="0"/>
                                          </p:stCondLst>
                                        </p:cTn>
                                        <p:tgtEl>
                                          <p:spTgt spid="38"/>
                                        </p:tgtEl>
                                        <p:attrNameLst>
                                          <p:attrName>style.visibility</p:attrName>
                                        </p:attrNameLst>
                                      </p:cBhvr>
                                      <p:to>
                                        <p:strVal val="visible"/>
                                      </p:to>
                                    </p:set>
                                    <p:anim calcmode="lin" valueType="num">
                                      <p:cBhvr additive="base">
                                        <p:cTn dur="500" fill="hold" id="34"/>
                                        <p:tgtEl>
                                          <p:spTgt spid="38"/>
                                        </p:tgtEl>
                                        <p:attrNameLst>
                                          <p:attrName>ppt_x</p:attrName>
                                        </p:attrNameLst>
                                      </p:cBhvr>
                                      <p:tavLst>
                                        <p:tav tm="0">
                                          <p:val>
                                            <p:strVal val="#ppt_x"/>
                                          </p:val>
                                        </p:tav>
                                        <p:tav tm="100000">
                                          <p:val>
                                            <p:strVal val="#ppt_x"/>
                                          </p:val>
                                        </p:tav>
                                      </p:tavLst>
                                    </p:anim>
                                    <p:anim calcmode="lin" valueType="num">
                                      <p:cBhvr additive="base">
                                        <p:cTn dur="500" fill="hold" id="35"/>
                                        <p:tgtEl>
                                          <p:spTgt spid="38"/>
                                        </p:tgtEl>
                                        <p:attrNameLst>
                                          <p:attrName>ppt_y</p:attrName>
                                        </p:attrNameLst>
                                      </p:cBhvr>
                                      <p:tavLst>
                                        <p:tav tm="0">
                                          <p:val>
                                            <p:strVal val="0-#ppt_h/2"/>
                                          </p:val>
                                        </p:tav>
                                        <p:tav tm="100000">
                                          <p:val>
                                            <p:strVal val="#ppt_y"/>
                                          </p:val>
                                        </p:tav>
                                      </p:tavLst>
                                    </p:anim>
                                  </p:childTnLst>
                                </p:cTn>
                              </p:par>
                            </p:childTnLst>
                          </p:cTn>
                        </p:par>
                        <p:par>
                          <p:cTn fill="hold" id="36" nodeType="afterGroup">
                            <p:stCondLst>
                              <p:cond delay="3300"/>
                            </p:stCondLst>
                            <p:childTnLst>
                              <p:par>
                                <p:cTn fill="hold" id="37" nodeType="afterEffect" presetClass="entr" presetID="2" presetSubtype="4">
                                  <p:stCondLst>
                                    <p:cond delay="0"/>
                                  </p:stCondLst>
                                  <p:childTnLst>
                                    <p:set>
                                      <p:cBhvr>
                                        <p:cTn dur="1" fill="hold" id="38">
                                          <p:stCondLst>
                                            <p:cond delay="0"/>
                                          </p:stCondLst>
                                        </p:cTn>
                                        <p:tgtEl>
                                          <p:spTgt spid="41"/>
                                        </p:tgtEl>
                                        <p:attrNameLst>
                                          <p:attrName>style.visibility</p:attrName>
                                        </p:attrNameLst>
                                      </p:cBhvr>
                                      <p:to>
                                        <p:strVal val="visible"/>
                                      </p:to>
                                    </p:set>
                                    <p:anim calcmode="lin" valueType="num">
                                      <p:cBhvr additive="base">
                                        <p:cTn dur="500" fill="hold" id="39"/>
                                        <p:tgtEl>
                                          <p:spTgt spid="41"/>
                                        </p:tgtEl>
                                        <p:attrNameLst>
                                          <p:attrName>ppt_x</p:attrName>
                                        </p:attrNameLst>
                                      </p:cBhvr>
                                      <p:tavLst>
                                        <p:tav tm="0">
                                          <p:val>
                                            <p:strVal val="#ppt_x"/>
                                          </p:val>
                                        </p:tav>
                                        <p:tav tm="100000">
                                          <p:val>
                                            <p:strVal val="#ppt_x"/>
                                          </p:val>
                                        </p:tav>
                                      </p:tavLst>
                                    </p:anim>
                                    <p:anim calcmode="lin" valueType="num">
                                      <p:cBhvr additive="base">
                                        <p:cTn dur="500" fill="hold" id="40"/>
                                        <p:tgtEl>
                                          <p:spTgt spid="41"/>
                                        </p:tgtEl>
                                        <p:attrNameLst>
                                          <p:attrName>ppt_y</p:attrName>
                                        </p:attrNameLst>
                                      </p:cBhvr>
                                      <p:tavLst>
                                        <p:tav tm="0">
                                          <p:val>
                                            <p:strVal val="1+#ppt_h/2"/>
                                          </p:val>
                                        </p:tav>
                                        <p:tav tm="100000">
                                          <p:val>
                                            <p:strVal val="#ppt_y"/>
                                          </p:val>
                                        </p:tav>
                                      </p:tavLst>
                                    </p:anim>
                                  </p:childTnLst>
                                </p:cTn>
                              </p:par>
                            </p:childTnLst>
                          </p:cTn>
                        </p:par>
                        <p:par>
                          <p:cTn fill="hold" id="41" nodeType="afterGroup">
                            <p:stCondLst>
                              <p:cond delay="3800"/>
                            </p:stCondLst>
                            <p:childTnLst>
                              <p:par>
                                <p:cTn fill="hold" id="42" nodeType="afterEffect" presetClass="entr" presetID="2" presetSubtype="4">
                                  <p:stCondLst>
                                    <p:cond delay="0"/>
                                  </p:stCondLst>
                                  <p:childTnLst>
                                    <p:set>
                                      <p:cBhvr>
                                        <p:cTn dur="1" fill="hold" id="43">
                                          <p:stCondLst>
                                            <p:cond delay="0"/>
                                          </p:stCondLst>
                                        </p:cTn>
                                        <p:tgtEl>
                                          <p:spTgt spid="23"/>
                                        </p:tgtEl>
                                        <p:attrNameLst>
                                          <p:attrName>style.visibility</p:attrName>
                                        </p:attrNameLst>
                                      </p:cBhvr>
                                      <p:to>
                                        <p:strVal val="visible"/>
                                      </p:to>
                                    </p:set>
                                    <p:anim calcmode="lin" valueType="num">
                                      <p:cBhvr additive="base">
                                        <p:cTn dur="500" fill="hold" id="44"/>
                                        <p:tgtEl>
                                          <p:spTgt spid="23"/>
                                        </p:tgtEl>
                                        <p:attrNameLst>
                                          <p:attrName>ppt_x</p:attrName>
                                        </p:attrNameLst>
                                      </p:cBhvr>
                                      <p:tavLst>
                                        <p:tav tm="0">
                                          <p:val>
                                            <p:strVal val="#ppt_x"/>
                                          </p:val>
                                        </p:tav>
                                        <p:tav tm="100000">
                                          <p:val>
                                            <p:strVal val="#ppt_x"/>
                                          </p:val>
                                        </p:tav>
                                      </p:tavLst>
                                    </p:anim>
                                    <p:anim calcmode="lin" valueType="num">
                                      <p:cBhvr additive="base">
                                        <p:cTn dur="500" fill="hold" id="45"/>
                                        <p:tgtEl>
                                          <p:spTgt spid="23"/>
                                        </p:tgtEl>
                                        <p:attrNameLst>
                                          <p:attrName>ppt_y</p:attrName>
                                        </p:attrNameLst>
                                      </p:cBhvr>
                                      <p:tavLst>
                                        <p:tav tm="0">
                                          <p:val>
                                            <p:strVal val="1+#ppt_h/2"/>
                                          </p:val>
                                        </p:tav>
                                        <p:tav tm="100000">
                                          <p:val>
                                            <p:strVal val="#ppt_y"/>
                                          </p:val>
                                        </p:tav>
                                      </p:tavLst>
                                    </p:anim>
                                  </p:childTnLst>
                                </p:cTn>
                              </p:par>
                            </p:childTnLst>
                          </p:cTn>
                        </p:par>
                        <p:par>
                          <p:cTn fill="hold" id="46" nodeType="afterGroup">
                            <p:stCondLst>
                              <p:cond delay="4300"/>
                            </p:stCondLst>
                            <p:childTnLst>
                              <p:par>
                                <p:cTn fill="hold" id="47" nodeType="afterEffect" presetClass="entr" presetID="2" presetSubtype="4">
                                  <p:stCondLst>
                                    <p:cond delay="0"/>
                                  </p:stCondLst>
                                  <p:childTnLst>
                                    <p:set>
                                      <p:cBhvr>
                                        <p:cTn dur="1" fill="hold" id="48">
                                          <p:stCondLst>
                                            <p:cond delay="0"/>
                                          </p:stCondLst>
                                        </p:cTn>
                                        <p:tgtEl>
                                          <p:spTgt spid="29"/>
                                        </p:tgtEl>
                                        <p:attrNameLst>
                                          <p:attrName>style.visibility</p:attrName>
                                        </p:attrNameLst>
                                      </p:cBhvr>
                                      <p:to>
                                        <p:strVal val="visible"/>
                                      </p:to>
                                    </p:set>
                                    <p:anim calcmode="lin" valueType="num">
                                      <p:cBhvr additive="base">
                                        <p:cTn dur="500" fill="hold" id="49"/>
                                        <p:tgtEl>
                                          <p:spTgt spid="29"/>
                                        </p:tgtEl>
                                        <p:attrNameLst>
                                          <p:attrName>ppt_x</p:attrName>
                                        </p:attrNameLst>
                                      </p:cBhvr>
                                      <p:tavLst>
                                        <p:tav tm="0">
                                          <p:val>
                                            <p:strVal val="#ppt_x"/>
                                          </p:val>
                                        </p:tav>
                                        <p:tav tm="100000">
                                          <p:val>
                                            <p:strVal val="#ppt_x"/>
                                          </p:val>
                                        </p:tav>
                                      </p:tavLst>
                                    </p:anim>
                                    <p:anim calcmode="lin" valueType="num">
                                      <p:cBhvr additive="base">
                                        <p:cTn dur="500" fill="hold" id="50"/>
                                        <p:tgtEl>
                                          <p:spTgt spid="29"/>
                                        </p:tgtEl>
                                        <p:attrNameLst>
                                          <p:attrName>ppt_y</p:attrName>
                                        </p:attrNameLst>
                                      </p:cBhvr>
                                      <p:tavLst>
                                        <p:tav tm="0">
                                          <p:val>
                                            <p:strVal val="1+#ppt_h/2"/>
                                          </p:val>
                                        </p:tav>
                                        <p:tav tm="100000">
                                          <p:val>
                                            <p:strVal val="#ppt_y"/>
                                          </p:val>
                                        </p:tav>
                                      </p:tavLst>
                                    </p:anim>
                                  </p:childTnLst>
                                </p:cTn>
                              </p:par>
                            </p:childTnLst>
                          </p:cTn>
                        </p:par>
                        <p:par>
                          <p:cTn fill="hold" id="51" nodeType="afterGroup">
                            <p:stCondLst>
                              <p:cond delay="4800"/>
                            </p:stCondLst>
                            <p:childTnLst>
                              <p:par>
                                <p:cTn fill="hold" id="52" nodeType="afterEffect" presetClass="entr" presetID="2" presetSubtype="4">
                                  <p:stCondLst>
                                    <p:cond delay="0"/>
                                  </p:stCondLst>
                                  <p:childTnLst>
                                    <p:set>
                                      <p:cBhvr>
                                        <p:cTn dur="1" fill="hold" id="53">
                                          <p:stCondLst>
                                            <p:cond delay="0"/>
                                          </p:stCondLst>
                                        </p:cTn>
                                        <p:tgtEl>
                                          <p:spTgt spid="17"/>
                                        </p:tgtEl>
                                        <p:attrNameLst>
                                          <p:attrName>style.visibility</p:attrName>
                                        </p:attrNameLst>
                                      </p:cBhvr>
                                      <p:to>
                                        <p:strVal val="visible"/>
                                      </p:to>
                                    </p:set>
                                    <p:anim calcmode="lin" valueType="num">
                                      <p:cBhvr additive="base">
                                        <p:cTn dur="500" fill="hold" id="54"/>
                                        <p:tgtEl>
                                          <p:spTgt spid="17"/>
                                        </p:tgtEl>
                                        <p:attrNameLst>
                                          <p:attrName>ppt_x</p:attrName>
                                        </p:attrNameLst>
                                      </p:cBhvr>
                                      <p:tavLst>
                                        <p:tav tm="0">
                                          <p:val>
                                            <p:strVal val="#ppt_x"/>
                                          </p:val>
                                        </p:tav>
                                        <p:tav tm="100000">
                                          <p:val>
                                            <p:strVal val="#ppt_x"/>
                                          </p:val>
                                        </p:tav>
                                      </p:tavLst>
                                    </p:anim>
                                    <p:anim calcmode="lin" valueType="num">
                                      <p:cBhvr additive="base">
                                        <p:cTn dur="500" fill="hold" id="55"/>
                                        <p:tgtEl>
                                          <p:spTgt spid="17"/>
                                        </p:tgtEl>
                                        <p:attrNameLst>
                                          <p:attrName>ppt_y</p:attrName>
                                        </p:attrNameLst>
                                      </p:cBhvr>
                                      <p:tavLst>
                                        <p:tav tm="0">
                                          <p:val>
                                            <p:strVal val="1+#ppt_h/2"/>
                                          </p:val>
                                        </p:tav>
                                        <p:tav tm="100000">
                                          <p:val>
                                            <p:strVal val="#ppt_y"/>
                                          </p:val>
                                        </p:tav>
                                      </p:tavLst>
                                    </p:anim>
                                  </p:childTnLst>
                                </p:cTn>
                              </p:par>
                            </p:childTnLst>
                          </p:cTn>
                        </p:par>
                        <p:par>
                          <p:cTn fill="hold" id="56" nodeType="afterGroup">
                            <p:stCondLst>
                              <p:cond delay="5300"/>
                            </p:stCondLst>
                            <p:childTnLst>
                              <p:par>
                                <p:cTn fill="hold" id="57" nodeType="afterEffect" presetClass="entr" presetID="2" presetSubtype="4">
                                  <p:stCondLst>
                                    <p:cond delay="0"/>
                                  </p:stCondLst>
                                  <p:childTnLst>
                                    <p:set>
                                      <p:cBhvr>
                                        <p:cTn dur="1" fill="hold" id="58">
                                          <p:stCondLst>
                                            <p:cond delay="0"/>
                                          </p:stCondLst>
                                        </p:cTn>
                                        <p:tgtEl>
                                          <p:spTgt spid="11"/>
                                        </p:tgtEl>
                                        <p:attrNameLst>
                                          <p:attrName>style.visibility</p:attrName>
                                        </p:attrNameLst>
                                      </p:cBhvr>
                                      <p:to>
                                        <p:strVal val="visible"/>
                                      </p:to>
                                    </p:set>
                                    <p:anim calcmode="lin" valueType="num">
                                      <p:cBhvr additive="base">
                                        <p:cTn dur="500" fill="hold" id="59"/>
                                        <p:tgtEl>
                                          <p:spTgt spid="11"/>
                                        </p:tgtEl>
                                        <p:attrNameLst>
                                          <p:attrName>ppt_x</p:attrName>
                                        </p:attrNameLst>
                                      </p:cBhvr>
                                      <p:tavLst>
                                        <p:tav tm="0">
                                          <p:val>
                                            <p:strVal val="#ppt_x"/>
                                          </p:val>
                                        </p:tav>
                                        <p:tav tm="100000">
                                          <p:val>
                                            <p:strVal val="#ppt_x"/>
                                          </p:val>
                                        </p:tav>
                                      </p:tavLst>
                                    </p:anim>
                                    <p:anim calcmode="lin" valueType="num">
                                      <p:cBhvr additive="base">
                                        <p:cTn dur="500" fill="hold" id="60"/>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sp>
        <p:nvSpPr>
          <p:cNvPr id="8" name="矩形 14"/>
          <p:cNvSpPr/>
          <p:nvPr/>
        </p:nvSpPr>
        <p:spPr>
          <a:xfrm flipV="1">
            <a:off x="1301" y="3646056"/>
            <a:ext cx="4229088" cy="252849"/>
          </a:xfrm>
          <a:custGeom>
            <a:rect b="b" l="l" r="r" t="t"/>
            <a:pathLst>
              <a:path h="242218" w="4571707">
                <a:moveTo>
                  <a:pt x="0" y="242218"/>
                </a:moveTo>
                <a:lnTo>
                  <a:pt x="4571707" y="242218"/>
                </a:lnTo>
                <a:lnTo>
                  <a:pt x="4571707" y="0"/>
                </a:lnTo>
                <a:lnTo>
                  <a:pt x="0" y="0"/>
                </a:lnTo>
                <a:close/>
              </a:path>
            </a:pathLst>
          </a:cu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bIns="47043" lIns="94085" rIns="94085" rtlCol="0" tIns="47043"/>
          <a:lstStyle/>
          <a:p>
            <a:pPr algn="ctr"/>
            <a:endParaRPr lang="en-US" sz="2400"/>
          </a:p>
        </p:txBody>
      </p:sp>
      <p:grpSp>
        <p:nvGrpSpPr>
          <p:cNvPr id="9" name="组合 8"/>
          <p:cNvGrpSpPr/>
          <p:nvPr/>
        </p:nvGrpSpPr>
        <p:grpSpPr>
          <a:xfrm>
            <a:off x="3320333" y="3647524"/>
            <a:ext cx="1786019" cy="1784651"/>
            <a:chOff x="3225639" y="4543565"/>
            <a:chExt cx="1735762" cy="1734334"/>
          </a:xfrm>
        </p:grpSpPr>
        <p:sp>
          <p:nvSpPr>
            <p:cNvPr id="10" name="椭圆 9"/>
            <p:cNvSpPr/>
            <p:nvPr/>
          </p:nvSpPr>
          <p:spPr>
            <a:xfrm flipV="1">
              <a:off x="3225639" y="4543565"/>
              <a:ext cx="1735762" cy="1734334"/>
            </a:xfrm>
            <a:prstGeom prst="ellipse">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2400">
                <a:solidFill>
                  <a:schemeClr val="accent1"/>
                </a:solidFill>
                <a:latin charset="-122" pitchFamily="34" typeface="微软雅黑"/>
                <a:ea charset="-122" pitchFamily="34" typeface="微软雅黑"/>
              </a:endParaRPr>
            </a:p>
          </p:txBody>
        </p:sp>
        <p:sp>
          <p:nvSpPr>
            <p:cNvPr id="11" name="椭圆 10"/>
            <p:cNvSpPr/>
            <p:nvPr/>
          </p:nvSpPr>
          <p:spPr>
            <a:xfrm flipV="1" rot="10800000">
              <a:off x="3450403" y="4786205"/>
              <a:ext cx="1284515" cy="1284516"/>
            </a:xfrm>
            <a:prstGeom prst="ellipse">
              <a:avLst/>
            </a:prstGeom>
            <a:solidFill>
              <a:schemeClr val="bg1">
                <a:lumMod val="95000"/>
              </a:schemeClr>
            </a:solidFill>
            <a:ln algn="ctr" cap="flat" cmpd="sng" w="25400">
              <a:noFill/>
              <a:prstDash val="solid"/>
            </a:ln>
            <a:effectLst/>
          </p:spPr>
          <p:txBody>
            <a:bodyPr anchor="ctr" anchorCtr="1" tIns="48000"/>
            <a:lstStyle/>
            <a:p>
              <a:pPr algn="ctr" lvl="0">
                <a:defRPr/>
              </a:pPr>
              <a:r>
                <a:rPr altLang="zh-CN" b="1" kern="0" lang="en-US" sz="4133">
                  <a:solidFill>
                    <a:schemeClr val="bg2">
                      <a:lumMod val="25000"/>
                    </a:schemeClr>
                  </a:solidFill>
                  <a:latin charset="-122" pitchFamily="34" typeface="微软雅黑"/>
                  <a:ea charset="-122" pitchFamily="34" typeface="微软雅黑"/>
                </a:rPr>
                <a:t>02</a:t>
              </a:r>
            </a:p>
          </p:txBody>
        </p:sp>
      </p:grpSp>
      <p:sp>
        <p:nvSpPr>
          <p:cNvPr id="12" name="矩形 14"/>
          <p:cNvSpPr/>
          <p:nvPr/>
        </p:nvSpPr>
        <p:spPr>
          <a:xfrm>
            <a:off x="1301" y="3102368"/>
            <a:ext cx="7201539" cy="252849"/>
          </a:xfrm>
          <a:custGeom>
            <a:rect b="b" l="l" r="r" t="t"/>
            <a:pathLst>
              <a:path h="242218" w="4571707">
                <a:moveTo>
                  <a:pt x="0" y="0"/>
                </a:moveTo>
                <a:lnTo>
                  <a:pt x="4571707" y="0"/>
                </a:lnTo>
                <a:lnTo>
                  <a:pt x="4571707" y="242218"/>
                </a:lnTo>
                <a:lnTo>
                  <a:pt x="0" y="242218"/>
                </a:lnTo>
                <a:close/>
              </a:path>
            </a:pathLst>
          </a:cu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bIns="47043" lIns="94085" rIns="94085" rtlCol="0" tIns="47043"/>
          <a:lstStyle/>
          <a:p>
            <a:pPr algn="ctr"/>
            <a:endParaRPr lang="en-US" sz="2400"/>
          </a:p>
        </p:txBody>
      </p:sp>
      <p:grpSp>
        <p:nvGrpSpPr>
          <p:cNvPr id="13" name="组合 12"/>
          <p:cNvGrpSpPr/>
          <p:nvPr/>
        </p:nvGrpSpPr>
        <p:grpSpPr>
          <a:xfrm>
            <a:off x="6309831" y="1573361"/>
            <a:ext cx="1786019" cy="1786121"/>
            <a:chOff x="6131016" y="674750"/>
            <a:chExt cx="1735762" cy="1735763"/>
          </a:xfrm>
        </p:grpSpPr>
        <p:sp>
          <p:nvSpPr>
            <p:cNvPr id="14" name="椭圆 13"/>
            <p:cNvSpPr/>
            <p:nvPr/>
          </p:nvSpPr>
          <p:spPr>
            <a:xfrm>
              <a:off x="6131016" y="674750"/>
              <a:ext cx="1735762" cy="1735763"/>
            </a:xfrm>
            <a:prstGeom prst="ellipse">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rtlCol="0"/>
            <a:lstStyle/>
            <a:p>
              <a:pPr algn="ctr"/>
              <a:endParaRPr lang="en-US" sz="2400">
                <a:solidFill>
                  <a:schemeClr val="accent1"/>
                </a:solidFill>
                <a:latin charset="-122" pitchFamily="34" typeface="微软雅黑"/>
                <a:ea charset="-122" pitchFamily="34" typeface="微软雅黑"/>
              </a:endParaRPr>
            </a:p>
          </p:txBody>
        </p:sp>
        <p:sp>
          <p:nvSpPr>
            <p:cNvPr id="15" name="椭圆 14"/>
            <p:cNvSpPr/>
            <p:nvPr/>
          </p:nvSpPr>
          <p:spPr>
            <a:xfrm>
              <a:off x="6355778" y="899818"/>
              <a:ext cx="1284515" cy="1284516"/>
            </a:xfrm>
            <a:prstGeom prst="ellipse">
              <a:avLst/>
            </a:prstGeom>
            <a:solidFill>
              <a:schemeClr val="bg1">
                <a:lumMod val="95000"/>
              </a:schemeClr>
            </a:solidFill>
            <a:ln algn="ctr" cap="flat" cmpd="sng" w="25400">
              <a:noFill/>
              <a:prstDash val="solid"/>
            </a:ln>
            <a:effectLst/>
          </p:spPr>
          <p:txBody>
            <a:bodyPr anchor="ctr" tIns="48000"/>
            <a:lstStyle/>
            <a:p>
              <a:pPr algn="ctr" lvl="0">
                <a:defRPr/>
              </a:pPr>
              <a:r>
                <a:rPr altLang="zh-CN" b="1" kern="0" lang="en-US" sz="4133">
                  <a:solidFill>
                    <a:schemeClr val="bg2">
                      <a:lumMod val="25000"/>
                    </a:schemeClr>
                  </a:solidFill>
                  <a:latin charset="-122" pitchFamily="34" typeface="微软雅黑"/>
                  <a:ea charset="-122" pitchFamily="34" typeface="微软雅黑"/>
                </a:rPr>
                <a:t>01</a:t>
              </a:r>
            </a:p>
          </p:txBody>
        </p:sp>
      </p:grpSp>
      <p:sp>
        <p:nvSpPr>
          <p:cNvPr id="16" name="矩形 14"/>
          <p:cNvSpPr/>
          <p:nvPr/>
        </p:nvSpPr>
        <p:spPr>
          <a:xfrm flipV="1">
            <a:off x="6272986" y="3646054"/>
            <a:ext cx="5919015" cy="252849"/>
          </a:xfrm>
          <a:custGeom>
            <a:rect b="b" l="l" r="r" t="t"/>
            <a:pathLst>
              <a:path h="242218" w="4571707">
                <a:moveTo>
                  <a:pt x="0" y="242218"/>
                </a:moveTo>
                <a:lnTo>
                  <a:pt x="4571707" y="242218"/>
                </a:lnTo>
                <a:lnTo>
                  <a:pt x="4571707" y="0"/>
                </a:lnTo>
                <a:lnTo>
                  <a:pt x="0" y="0"/>
                </a:lnTo>
                <a:close/>
              </a:path>
            </a:pathLst>
          </a:cu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anchor="ctr" bIns="47043" lIns="94085" rIns="94085" rtlCol="0" tIns="47043"/>
          <a:lstStyle/>
          <a:p>
            <a:pPr algn="ctr"/>
            <a:endParaRPr lang="en-US" sz="2400"/>
          </a:p>
        </p:txBody>
      </p:sp>
      <p:grpSp>
        <p:nvGrpSpPr>
          <p:cNvPr id="17" name="组合 16"/>
          <p:cNvGrpSpPr/>
          <p:nvPr/>
        </p:nvGrpSpPr>
        <p:grpSpPr>
          <a:xfrm>
            <a:off x="5379975" y="3647524"/>
            <a:ext cx="1786019" cy="1784651"/>
            <a:chOff x="5227325" y="4543565"/>
            <a:chExt cx="1735762" cy="1734334"/>
          </a:xfrm>
        </p:grpSpPr>
        <p:sp>
          <p:nvSpPr>
            <p:cNvPr id="18" name="椭圆 17"/>
            <p:cNvSpPr/>
            <p:nvPr/>
          </p:nvSpPr>
          <p:spPr>
            <a:xfrm flipV="1">
              <a:off x="5227325" y="4543565"/>
              <a:ext cx="1735762" cy="1734334"/>
            </a:xfrm>
            <a:prstGeom prst="ellipse">
              <a:avLst/>
            </a:pr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anchor="ctr" rtlCol="0"/>
            <a:lstStyle/>
            <a:p>
              <a:pPr algn="ctr"/>
              <a:endParaRPr lang="en-US" sz="2400">
                <a:solidFill>
                  <a:schemeClr val="accent1"/>
                </a:solidFill>
                <a:latin charset="-122" pitchFamily="34" typeface="微软雅黑"/>
                <a:ea charset="-122" pitchFamily="34" typeface="微软雅黑"/>
              </a:endParaRPr>
            </a:p>
          </p:txBody>
        </p:sp>
        <p:sp>
          <p:nvSpPr>
            <p:cNvPr id="19" name="椭圆 18"/>
            <p:cNvSpPr/>
            <p:nvPr/>
          </p:nvSpPr>
          <p:spPr>
            <a:xfrm flipV="1" rot="10800000">
              <a:off x="5460802" y="4768780"/>
              <a:ext cx="1284515" cy="1284516"/>
            </a:xfrm>
            <a:prstGeom prst="ellipse">
              <a:avLst/>
            </a:prstGeom>
            <a:solidFill>
              <a:schemeClr val="bg1">
                <a:lumMod val="95000"/>
              </a:schemeClr>
            </a:solidFill>
            <a:ln algn="ctr" cap="flat" cmpd="sng" w="25400">
              <a:noFill/>
              <a:prstDash val="solid"/>
            </a:ln>
            <a:effectLst/>
          </p:spPr>
          <p:txBody>
            <a:bodyPr anchor="ctr" tIns="48000"/>
            <a:lstStyle/>
            <a:p>
              <a:pPr algn="ctr" lvl="0">
                <a:defRPr/>
              </a:pPr>
              <a:r>
                <a:rPr altLang="zh-CN" b="1" kern="0" lang="en-US" sz="4133">
                  <a:solidFill>
                    <a:schemeClr val="bg2">
                      <a:lumMod val="25000"/>
                    </a:schemeClr>
                  </a:solidFill>
                  <a:latin charset="-122" pitchFamily="34" typeface="微软雅黑"/>
                  <a:ea charset="-122" pitchFamily="34" typeface="微软雅黑"/>
                </a:rPr>
                <a:t>03</a:t>
              </a:r>
            </a:p>
          </p:txBody>
        </p:sp>
      </p:grpSp>
      <p:sp>
        <p:nvSpPr>
          <p:cNvPr id="20" name="TextBox 15"/>
          <p:cNvSpPr txBox="1"/>
          <p:nvPr/>
        </p:nvSpPr>
        <p:spPr>
          <a:xfrm>
            <a:off x="1967914" y="2097744"/>
            <a:ext cx="3472636" cy="622274"/>
          </a:xfrm>
          <a:prstGeom prst="rect">
            <a:avLst/>
          </a:prstGeom>
          <a:noFill/>
        </p:spPr>
        <p:txBody>
          <a:bodyPr bIns="47043" lIns="94085" rIns="94085" rtlCol="0" tIns="47043" wrap="square">
            <a:spAutoFit/>
          </a:bodyPr>
          <a:lstStyle/>
          <a:p>
            <a:pPr>
              <a:lnSpc>
                <a:spcPct val="130000"/>
              </a:lnSpc>
            </a:pPr>
            <a:r>
              <a:rPr altLang="en-US" lang="zh-CN" sz="1333">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21" name="TextBox 16"/>
          <p:cNvSpPr txBox="1"/>
          <p:nvPr/>
        </p:nvSpPr>
        <p:spPr>
          <a:xfrm>
            <a:off x="1975598" y="1793609"/>
            <a:ext cx="1813770" cy="337926"/>
          </a:xfrm>
          <a:prstGeom prst="rect">
            <a:avLst/>
          </a:prstGeom>
          <a:noFill/>
        </p:spPr>
        <p:txBody>
          <a:bodyPr bIns="47043" lIns="94085" rIns="94085" rtlCol="0" tIns="47043" wrap="none">
            <a:spAutoFit/>
          </a:bodyPr>
          <a:lstStyle/>
          <a:p>
            <a:r>
              <a:rPr altLang="en-US" b="1" lang="zh-CN" sz="1600">
                <a:solidFill>
                  <a:schemeClr val="tx1">
                    <a:lumMod val="75000"/>
                    <a:lumOff val="25000"/>
                  </a:schemeClr>
                </a:solidFill>
                <a:latin charset="-122" pitchFamily="34" typeface="微软雅黑"/>
                <a:ea charset="-122" pitchFamily="34" typeface="微软雅黑"/>
              </a:rPr>
              <a:t>点击添加标题内容</a:t>
            </a:r>
          </a:p>
        </p:txBody>
      </p:sp>
      <p:sp>
        <p:nvSpPr>
          <p:cNvPr id="22" name="TextBox 17"/>
          <p:cNvSpPr txBox="1"/>
          <p:nvPr/>
        </p:nvSpPr>
        <p:spPr>
          <a:xfrm>
            <a:off x="1337411" y="5680836"/>
            <a:ext cx="3527731" cy="622274"/>
          </a:xfrm>
          <a:prstGeom prst="rect">
            <a:avLst/>
          </a:prstGeom>
          <a:noFill/>
        </p:spPr>
        <p:txBody>
          <a:bodyPr bIns="47043" lIns="94085" rIns="94085" rtlCol="0" tIns="47043" wrap="square">
            <a:spAutoFit/>
          </a:bodyPr>
          <a:lstStyle/>
          <a:p>
            <a:pPr>
              <a:lnSpc>
                <a:spcPct val="130000"/>
              </a:lnSpc>
            </a:pPr>
            <a:r>
              <a:rPr altLang="en-US" lang="zh-CN" sz="1333">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23" name="TextBox 18"/>
          <p:cNvSpPr txBox="1"/>
          <p:nvPr/>
        </p:nvSpPr>
        <p:spPr>
          <a:xfrm>
            <a:off x="1345094" y="5376700"/>
            <a:ext cx="1813770" cy="337926"/>
          </a:xfrm>
          <a:prstGeom prst="rect">
            <a:avLst/>
          </a:prstGeom>
          <a:noFill/>
        </p:spPr>
        <p:txBody>
          <a:bodyPr bIns="47043" lIns="94085" rIns="94085" rtlCol="0" tIns="47043" wrap="none">
            <a:spAutoFit/>
          </a:bodyPr>
          <a:lstStyle/>
          <a:p>
            <a:r>
              <a:rPr altLang="en-US" b="1" lang="zh-CN" sz="1600">
                <a:solidFill>
                  <a:schemeClr val="tx1">
                    <a:lumMod val="75000"/>
                    <a:lumOff val="25000"/>
                  </a:schemeClr>
                </a:solidFill>
                <a:latin charset="-122" pitchFamily="34" typeface="微软雅黑"/>
                <a:ea charset="-122" pitchFamily="34" typeface="微软雅黑"/>
              </a:rPr>
              <a:t>点击添加标题内容</a:t>
            </a:r>
          </a:p>
        </p:txBody>
      </p:sp>
      <p:sp>
        <p:nvSpPr>
          <p:cNvPr id="24" name="TextBox 19"/>
          <p:cNvSpPr txBox="1"/>
          <p:nvPr/>
        </p:nvSpPr>
        <p:spPr>
          <a:xfrm>
            <a:off x="7423899" y="4995204"/>
            <a:ext cx="3472636" cy="622274"/>
          </a:xfrm>
          <a:prstGeom prst="rect">
            <a:avLst/>
          </a:prstGeom>
          <a:noFill/>
        </p:spPr>
        <p:txBody>
          <a:bodyPr bIns="47043" lIns="94085" rIns="94085" rtlCol="0" tIns="47043" wrap="square">
            <a:spAutoFit/>
          </a:bodyPr>
          <a:lstStyle/>
          <a:p>
            <a:pPr>
              <a:lnSpc>
                <a:spcPct val="130000"/>
              </a:lnSpc>
            </a:pPr>
            <a:r>
              <a:rPr altLang="en-US" lang="zh-CN" sz="1333">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25" name="TextBox 20"/>
          <p:cNvSpPr txBox="1"/>
          <p:nvPr/>
        </p:nvSpPr>
        <p:spPr>
          <a:xfrm>
            <a:off x="7431581" y="4691069"/>
            <a:ext cx="1813770" cy="337926"/>
          </a:xfrm>
          <a:prstGeom prst="rect">
            <a:avLst/>
          </a:prstGeom>
          <a:noFill/>
        </p:spPr>
        <p:txBody>
          <a:bodyPr bIns="47043" lIns="94085" rIns="94085" rtlCol="0" tIns="47043" wrap="none">
            <a:spAutoFit/>
          </a:bodyPr>
          <a:lstStyle/>
          <a:p>
            <a:r>
              <a:rPr altLang="en-US" b="1" lang="zh-CN" sz="1600">
                <a:solidFill>
                  <a:schemeClr val="tx1">
                    <a:lumMod val="75000"/>
                    <a:lumOff val="25000"/>
                  </a:schemeClr>
                </a:solidFill>
                <a:latin charset="-122" pitchFamily="34" typeface="微软雅黑"/>
                <a:ea charset="-122" pitchFamily="34" typeface="微软雅黑"/>
              </a:rPr>
              <a:t>点击添加标题内容</a:t>
            </a:r>
          </a:p>
        </p:txBody>
      </p:sp>
    </p:spTree>
    <p:extLst>
      <p:ext uri="{BB962C8B-B14F-4D97-AF65-F5344CB8AC3E}">
        <p14:creationId val="380361926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grpId="0" id="22" nodeType="afterEffect" presetClass="entr" presetID="22" presetSubtype="8">
                                  <p:stCondLst>
                                    <p:cond delay="0"/>
                                  </p:stCondLst>
                                  <p:childTnLst>
                                    <p:set>
                                      <p:cBhvr>
                                        <p:cTn dur="1" fill="hold" id="23">
                                          <p:stCondLst>
                                            <p:cond delay="0"/>
                                          </p:stCondLst>
                                        </p:cTn>
                                        <p:tgtEl>
                                          <p:spTgt spid="12"/>
                                        </p:tgtEl>
                                        <p:attrNameLst>
                                          <p:attrName>style.visibility</p:attrName>
                                        </p:attrNameLst>
                                      </p:cBhvr>
                                      <p:to>
                                        <p:strVal val="visible"/>
                                      </p:to>
                                    </p:set>
                                    <p:animEffect filter="wipe(left)" transition="in">
                                      <p:cBhvr>
                                        <p:cTn dur="500" id="24"/>
                                        <p:tgtEl>
                                          <p:spTgt spid="12"/>
                                        </p:tgtEl>
                                      </p:cBhvr>
                                    </p:animEffect>
                                  </p:childTnLst>
                                </p:cTn>
                              </p:par>
                            </p:childTnLst>
                          </p:cTn>
                        </p:par>
                        <p:par>
                          <p:cTn fill="hold" id="25" nodeType="afterGroup">
                            <p:stCondLst>
                              <p:cond delay="2300"/>
                            </p:stCondLst>
                            <p:childTnLst>
                              <p:par>
                                <p:cTn fill="hold" id="26" nodeType="afterEffect" presetClass="entr" presetID="22" presetSubtype="4">
                                  <p:stCondLst>
                                    <p:cond delay="0"/>
                                  </p:stCondLst>
                                  <p:childTnLst>
                                    <p:set>
                                      <p:cBhvr>
                                        <p:cTn dur="1" fill="hold" id="27">
                                          <p:stCondLst>
                                            <p:cond delay="0"/>
                                          </p:stCondLst>
                                        </p:cTn>
                                        <p:tgtEl>
                                          <p:spTgt spid="13"/>
                                        </p:tgtEl>
                                        <p:attrNameLst>
                                          <p:attrName>style.visibility</p:attrName>
                                        </p:attrNameLst>
                                      </p:cBhvr>
                                      <p:to>
                                        <p:strVal val="visible"/>
                                      </p:to>
                                    </p:set>
                                    <p:animEffect filter="wipe(down)" transition="in">
                                      <p:cBhvr>
                                        <p:cTn dur="500" id="28"/>
                                        <p:tgtEl>
                                          <p:spTgt spid="13"/>
                                        </p:tgtEl>
                                      </p:cBhvr>
                                    </p:animEffect>
                                  </p:childTnLst>
                                </p:cTn>
                              </p:par>
                            </p:childTnLst>
                          </p:cTn>
                        </p:par>
                        <p:par>
                          <p:cTn fill="hold" id="29" nodeType="afterGroup">
                            <p:stCondLst>
                              <p:cond delay="2800"/>
                            </p:stCondLst>
                            <p:childTnLst>
                              <p:par>
                                <p:cTn fill="hold" grpId="0" id="30" nodeType="afterEffect" presetClass="entr" presetID="17" presetSubtype="1">
                                  <p:stCondLst>
                                    <p:cond delay="0"/>
                                  </p:stCondLst>
                                  <p:iterate type="lt">
                                    <p:tmPct val="40000"/>
                                  </p:iterate>
                                  <p:childTnLst>
                                    <p:set>
                                      <p:cBhvr>
                                        <p:cTn dur="1" fill="hold" id="31">
                                          <p:stCondLst>
                                            <p:cond delay="0"/>
                                          </p:stCondLst>
                                        </p:cTn>
                                        <p:tgtEl>
                                          <p:spTgt spid="21"/>
                                        </p:tgtEl>
                                        <p:attrNameLst>
                                          <p:attrName>style.visibility</p:attrName>
                                        </p:attrNameLst>
                                      </p:cBhvr>
                                      <p:to>
                                        <p:strVal val="visible"/>
                                      </p:to>
                                    </p:set>
                                    <p:anim calcmode="lin" valueType="num">
                                      <p:cBhvr>
                                        <p:cTn dur="250" fill="hold" id="32"/>
                                        <p:tgtEl>
                                          <p:spTgt spid="21"/>
                                        </p:tgtEl>
                                        <p:attrNameLst>
                                          <p:attrName>ppt_x</p:attrName>
                                        </p:attrNameLst>
                                      </p:cBhvr>
                                      <p:tavLst>
                                        <p:tav tm="0">
                                          <p:val>
                                            <p:strVal val="#ppt_x"/>
                                          </p:val>
                                        </p:tav>
                                        <p:tav tm="100000">
                                          <p:val>
                                            <p:strVal val="#ppt_x"/>
                                          </p:val>
                                        </p:tav>
                                      </p:tavLst>
                                    </p:anim>
                                    <p:anim calcmode="lin" valueType="num">
                                      <p:cBhvr>
                                        <p:cTn dur="250" fill="hold" id="33"/>
                                        <p:tgtEl>
                                          <p:spTgt spid="21"/>
                                        </p:tgtEl>
                                        <p:attrNameLst>
                                          <p:attrName>ppt_y</p:attrName>
                                        </p:attrNameLst>
                                      </p:cBhvr>
                                      <p:tavLst>
                                        <p:tav tm="0">
                                          <p:val>
                                            <p:strVal val="#ppt_y-#ppt_h/2"/>
                                          </p:val>
                                        </p:tav>
                                        <p:tav tm="100000">
                                          <p:val>
                                            <p:strVal val="#ppt_y"/>
                                          </p:val>
                                        </p:tav>
                                      </p:tavLst>
                                    </p:anim>
                                    <p:anim calcmode="lin" valueType="num">
                                      <p:cBhvr>
                                        <p:cTn dur="250" fill="hold" id="34"/>
                                        <p:tgtEl>
                                          <p:spTgt spid="21"/>
                                        </p:tgtEl>
                                        <p:attrNameLst>
                                          <p:attrName>ppt_w</p:attrName>
                                        </p:attrNameLst>
                                      </p:cBhvr>
                                      <p:tavLst>
                                        <p:tav tm="0">
                                          <p:val>
                                            <p:strVal val="#ppt_w"/>
                                          </p:val>
                                        </p:tav>
                                        <p:tav tm="100000">
                                          <p:val>
                                            <p:strVal val="#ppt_w"/>
                                          </p:val>
                                        </p:tav>
                                      </p:tavLst>
                                    </p:anim>
                                    <p:anim calcmode="lin" valueType="num">
                                      <p:cBhvr>
                                        <p:cTn dur="250" fill="hold" id="35"/>
                                        <p:tgtEl>
                                          <p:spTgt spid="21"/>
                                        </p:tgtEl>
                                        <p:attrNameLst>
                                          <p:attrName>ppt_h</p:attrName>
                                        </p:attrNameLst>
                                      </p:cBhvr>
                                      <p:tavLst>
                                        <p:tav tm="0">
                                          <p:val>
                                            <p:fltVal val="0"/>
                                          </p:val>
                                        </p:tav>
                                        <p:tav tm="100000">
                                          <p:val>
                                            <p:strVal val="#ppt_h"/>
                                          </p:val>
                                        </p:tav>
                                      </p:tavLst>
                                    </p:anim>
                                  </p:childTnLst>
                                </p:cTn>
                              </p:par>
                            </p:childTnLst>
                          </p:cTn>
                        </p:par>
                        <p:par>
                          <p:cTn fill="hold" id="36" nodeType="afterGroup">
                            <p:stCondLst>
                              <p:cond delay="3050"/>
                            </p:stCondLst>
                            <p:childTnLst>
                              <p:par>
                                <p:cTn fill="hold" grpId="0" id="37" nodeType="afterEffect" presetClass="entr" presetID="22" presetSubtype="8">
                                  <p:stCondLst>
                                    <p:cond delay="0"/>
                                  </p:stCondLst>
                                  <p:childTnLst>
                                    <p:set>
                                      <p:cBhvr>
                                        <p:cTn dur="1" fill="hold" id="38">
                                          <p:stCondLst>
                                            <p:cond delay="0"/>
                                          </p:stCondLst>
                                        </p:cTn>
                                        <p:tgtEl>
                                          <p:spTgt spid="20"/>
                                        </p:tgtEl>
                                        <p:attrNameLst>
                                          <p:attrName>style.visibility</p:attrName>
                                        </p:attrNameLst>
                                      </p:cBhvr>
                                      <p:to>
                                        <p:strVal val="visible"/>
                                      </p:to>
                                    </p:set>
                                    <p:animEffect filter="wipe(left)" transition="in">
                                      <p:cBhvr>
                                        <p:cTn dur="500" id="39"/>
                                        <p:tgtEl>
                                          <p:spTgt spid="20"/>
                                        </p:tgtEl>
                                      </p:cBhvr>
                                    </p:animEffect>
                                  </p:childTnLst>
                                </p:cTn>
                              </p:par>
                            </p:childTnLst>
                          </p:cTn>
                        </p:par>
                        <p:par>
                          <p:cTn fill="hold" id="40" nodeType="afterGroup">
                            <p:stCondLst>
                              <p:cond delay="3550"/>
                            </p:stCondLst>
                            <p:childTnLst>
                              <p:par>
                                <p:cTn fill="hold" grpId="0" id="41" nodeType="afterEffect" presetClass="entr" presetID="22" presetSubtype="8">
                                  <p:stCondLst>
                                    <p:cond delay="0"/>
                                  </p:stCondLst>
                                  <p:childTnLst>
                                    <p:set>
                                      <p:cBhvr>
                                        <p:cTn dur="1" fill="hold" id="42">
                                          <p:stCondLst>
                                            <p:cond delay="0"/>
                                          </p:stCondLst>
                                        </p:cTn>
                                        <p:tgtEl>
                                          <p:spTgt spid="8"/>
                                        </p:tgtEl>
                                        <p:attrNameLst>
                                          <p:attrName>style.visibility</p:attrName>
                                        </p:attrNameLst>
                                      </p:cBhvr>
                                      <p:to>
                                        <p:strVal val="visible"/>
                                      </p:to>
                                    </p:set>
                                    <p:animEffect filter="wipe(left)" transition="in">
                                      <p:cBhvr>
                                        <p:cTn dur="500" id="43"/>
                                        <p:tgtEl>
                                          <p:spTgt spid="8"/>
                                        </p:tgtEl>
                                      </p:cBhvr>
                                    </p:animEffect>
                                  </p:childTnLst>
                                </p:cTn>
                              </p:par>
                            </p:childTnLst>
                          </p:cTn>
                        </p:par>
                        <p:par>
                          <p:cTn fill="hold" id="44" nodeType="afterGroup">
                            <p:stCondLst>
                              <p:cond delay="4050"/>
                            </p:stCondLst>
                            <p:childTnLst>
                              <p:par>
                                <p:cTn fill="hold" id="45" nodeType="afterEffect" presetClass="entr" presetID="22" presetSubtype="1">
                                  <p:stCondLst>
                                    <p:cond delay="0"/>
                                  </p:stCondLst>
                                  <p:childTnLst>
                                    <p:set>
                                      <p:cBhvr>
                                        <p:cTn dur="1" fill="hold" id="46">
                                          <p:stCondLst>
                                            <p:cond delay="0"/>
                                          </p:stCondLst>
                                        </p:cTn>
                                        <p:tgtEl>
                                          <p:spTgt spid="9"/>
                                        </p:tgtEl>
                                        <p:attrNameLst>
                                          <p:attrName>style.visibility</p:attrName>
                                        </p:attrNameLst>
                                      </p:cBhvr>
                                      <p:to>
                                        <p:strVal val="visible"/>
                                      </p:to>
                                    </p:set>
                                    <p:animEffect filter="wipe(up)" transition="in">
                                      <p:cBhvr>
                                        <p:cTn dur="500" id="47"/>
                                        <p:tgtEl>
                                          <p:spTgt spid="9"/>
                                        </p:tgtEl>
                                      </p:cBhvr>
                                    </p:animEffect>
                                  </p:childTnLst>
                                </p:cTn>
                              </p:par>
                            </p:childTnLst>
                          </p:cTn>
                        </p:par>
                        <p:par>
                          <p:cTn fill="hold" id="48" nodeType="afterGroup">
                            <p:stCondLst>
                              <p:cond delay="4550"/>
                            </p:stCondLst>
                            <p:childTnLst>
                              <p:par>
                                <p:cTn fill="hold" grpId="0" id="49" nodeType="afterEffect" presetClass="entr" presetID="17" presetSubtype="1">
                                  <p:stCondLst>
                                    <p:cond delay="0"/>
                                  </p:stCondLst>
                                  <p:iterate type="lt">
                                    <p:tmPct val="40000"/>
                                  </p:iterate>
                                  <p:childTnLst>
                                    <p:set>
                                      <p:cBhvr>
                                        <p:cTn dur="1" fill="hold" id="50">
                                          <p:stCondLst>
                                            <p:cond delay="0"/>
                                          </p:stCondLst>
                                        </p:cTn>
                                        <p:tgtEl>
                                          <p:spTgt spid="23"/>
                                        </p:tgtEl>
                                        <p:attrNameLst>
                                          <p:attrName>style.visibility</p:attrName>
                                        </p:attrNameLst>
                                      </p:cBhvr>
                                      <p:to>
                                        <p:strVal val="visible"/>
                                      </p:to>
                                    </p:set>
                                    <p:anim calcmode="lin" valueType="num">
                                      <p:cBhvr>
                                        <p:cTn dur="250" fill="hold" id="51"/>
                                        <p:tgtEl>
                                          <p:spTgt spid="23"/>
                                        </p:tgtEl>
                                        <p:attrNameLst>
                                          <p:attrName>ppt_x</p:attrName>
                                        </p:attrNameLst>
                                      </p:cBhvr>
                                      <p:tavLst>
                                        <p:tav tm="0">
                                          <p:val>
                                            <p:strVal val="#ppt_x"/>
                                          </p:val>
                                        </p:tav>
                                        <p:tav tm="100000">
                                          <p:val>
                                            <p:strVal val="#ppt_x"/>
                                          </p:val>
                                        </p:tav>
                                      </p:tavLst>
                                    </p:anim>
                                    <p:anim calcmode="lin" valueType="num">
                                      <p:cBhvr>
                                        <p:cTn dur="250" fill="hold" id="52"/>
                                        <p:tgtEl>
                                          <p:spTgt spid="23"/>
                                        </p:tgtEl>
                                        <p:attrNameLst>
                                          <p:attrName>ppt_y</p:attrName>
                                        </p:attrNameLst>
                                      </p:cBhvr>
                                      <p:tavLst>
                                        <p:tav tm="0">
                                          <p:val>
                                            <p:strVal val="#ppt_y-#ppt_h/2"/>
                                          </p:val>
                                        </p:tav>
                                        <p:tav tm="100000">
                                          <p:val>
                                            <p:strVal val="#ppt_y"/>
                                          </p:val>
                                        </p:tav>
                                      </p:tavLst>
                                    </p:anim>
                                    <p:anim calcmode="lin" valueType="num">
                                      <p:cBhvr>
                                        <p:cTn dur="250" fill="hold" id="53"/>
                                        <p:tgtEl>
                                          <p:spTgt spid="23"/>
                                        </p:tgtEl>
                                        <p:attrNameLst>
                                          <p:attrName>ppt_w</p:attrName>
                                        </p:attrNameLst>
                                      </p:cBhvr>
                                      <p:tavLst>
                                        <p:tav tm="0">
                                          <p:val>
                                            <p:strVal val="#ppt_w"/>
                                          </p:val>
                                        </p:tav>
                                        <p:tav tm="100000">
                                          <p:val>
                                            <p:strVal val="#ppt_w"/>
                                          </p:val>
                                        </p:tav>
                                      </p:tavLst>
                                    </p:anim>
                                    <p:anim calcmode="lin" valueType="num">
                                      <p:cBhvr>
                                        <p:cTn dur="250" fill="hold" id="54"/>
                                        <p:tgtEl>
                                          <p:spTgt spid="23"/>
                                        </p:tgtEl>
                                        <p:attrNameLst>
                                          <p:attrName>ppt_h</p:attrName>
                                        </p:attrNameLst>
                                      </p:cBhvr>
                                      <p:tavLst>
                                        <p:tav tm="0">
                                          <p:val>
                                            <p:fltVal val="0"/>
                                          </p:val>
                                        </p:tav>
                                        <p:tav tm="100000">
                                          <p:val>
                                            <p:strVal val="#ppt_h"/>
                                          </p:val>
                                        </p:tav>
                                      </p:tavLst>
                                    </p:anim>
                                  </p:childTnLst>
                                </p:cTn>
                              </p:par>
                            </p:childTnLst>
                          </p:cTn>
                        </p:par>
                        <p:par>
                          <p:cTn fill="hold" id="55" nodeType="afterGroup">
                            <p:stCondLst>
                              <p:cond delay="4800"/>
                            </p:stCondLst>
                            <p:childTnLst>
                              <p:par>
                                <p:cTn fill="hold" grpId="0" id="56" nodeType="afterEffect" presetClass="entr" presetID="22" presetSubtype="8">
                                  <p:stCondLst>
                                    <p:cond delay="0"/>
                                  </p:stCondLst>
                                  <p:childTnLst>
                                    <p:set>
                                      <p:cBhvr>
                                        <p:cTn dur="1" fill="hold" id="57">
                                          <p:stCondLst>
                                            <p:cond delay="0"/>
                                          </p:stCondLst>
                                        </p:cTn>
                                        <p:tgtEl>
                                          <p:spTgt spid="22"/>
                                        </p:tgtEl>
                                        <p:attrNameLst>
                                          <p:attrName>style.visibility</p:attrName>
                                        </p:attrNameLst>
                                      </p:cBhvr>
                                      <p:to>
                                        <p:strVal val="visible"/>
                                      </p:to>
                                    </p:set>
                                    <p:animEffect filter="wipe(left)" transition="in">
                                      <p:cBhvr>
                                        <p:cTn dur="500" id="58"/>
                                        <p:tgtEl>
                                          <p:spTgt spid="22"/>
                                        </p:tgtEl>
                                      </p:cBhvr>
                                    </p:animEffect>
                                  </p:childTnLst>
                                </p:cTn>
                              </p:par>
                            </p:childTnLst>
                          </p:cTn>
                        </p:par>
                        <p:par>
                          <p:cTn fill="hold" id="59" nodeType="afterGroup">
                            <p:stCondLst>
                              <p:cond delay="5300"/>
                            </p:stCondLst>
                            <p:childTnLst>
                              <p:par>
                                <p:cTn fill="hold" grpId="0" id="60" nodeType="afterEffect" presetClass="entr" presetID="22" presetSubtype="2">
                                  <p:stCondLst>
                                    <p:cond delay="0"/>
                                  </p:stCondLst>
                                  <p:childTnLst>
                                    <p:set>
                                      <p:cBhvr>
                                        <p:cTn dur="1" fill="hold" id="61">
                                          <p:stCondLst>
                                            <p:cond delay="0"/>
                                          </p:stCondLst>
                                        </p:cTn>
                                        <p:tgtEl>
                                          <p:spTgt spid="16"/>
                                        </p:tgtEl>
                                        <p:attrNameLst>
                                          <p:attrName>style.visibility</p:attrName>
                                        </p:attrNameLst>
                                      </p:cBhvr>
                                      <p:to>
                                        <p:strVal val="visible"/>
                                      </p:to>
                                    </p:set>
                                    <p:animEffect filter="wipe(right)" transition="in">
                                      <p:cBhvr>
                                        <p:cTn dur="500" id="62"/>
                                        <p:tgtEl>
                                          <p:spTgt spid="16"/>
                                        </p:tgtEl>
                                      </p:cBhvr>
                                    </p:animEffect>
                                  </p:childTnLst>
                                </p:cTn>
                              </p:par>
                            </p:childTnLst>
                          </p:cTn>
                        </p:par>
                        <p:par>
                          <p:cTn fill="hold" id="63" nodeType="afterGroup">
                            <p:stCondLst>
                              <p:cond delay="5800"/>
                            </p:stCondLst>
                            <p:childTnLst>
                              <p:par>
                                <p:cTn fill="hold" id="64" nodeType="afterEffect" presetClass="entr" presetID="22" presetSubtype="1">
                                  <p:stCondLst>
                                    <p:cond delay="0"/>
                                  </p:stCondLst>
                                  <p:childTnLst>
                                    <p:set>
                                      <p:cBhvr>
                                        <p:cTn dur="1" fill="hold" id="65">
                                          <p:stCondLst>
                                            <p:cond delay="0"/>
                                          </p:stCondLst>
                                        </p:cTn>
                                        <p:tgtEl>
                                          <p:spTgt spid="17"/>
                                        </p:tgtEl>
                                        <p:attrNameLst>
                                          <p:attrName>style.visibility</p:attrName>
                                        </p:attrNameLst>
                                      </p:cBhvr>
                                      <p:to>
                                        <p:strVal val="visible"/>
                                      </p:to>
                                    </p:set>
                                    <p:animEffect filter="wipe(up)" transition="in">
                                      <p:cBhvr>
                                        <p:cTn dur="500" id="66"/>
                                        <p:tgtEl>
                                          <p:spTgt spid="17"/>
                                        </p:tgtEl>
                                      </p:cBhvr>
                                    </p:animEffect>
                                  </p:childTnLst>
                                </p:cTn>
                              </p:par>
                            </p:childTnLst>
                          </p:cTn>
                        </p:par>
                        <p:par>
                          <p:cTn fill="hold" id="67" nodeType="afterGroup">
                            <p:stCondLst>
                              <p:cond delay="6300"/>
                            </p:stCondLst>
                            <p:childTnLst>
                              <p:par>
                                <p:cTn fill="hold" grpId="0" id="68" nodeType="afterEffect" presetClass="entr" presetID="17" presetSubtype="1">
                                  <p:stCondLst>
                                    <p:cond delay="0"/>
                                  </p:stCondLst>
                                  <p:iterate type="lt">
                                    <p:tmPct val="40000"/>
                                  </p:iterate>
                                  <p:childTnLst>
                                    <p:set>
                                      <p:cBhvr>
                                        <p:cTn dur="1" fill="hold" id="69">
                                          <p:stCondLst>
                                            <p:cond delay="0"/>
                                          </p:stCondLst>
                                        </p:cTn>
                                        <p:tgtEl>
                                          <p:spTgt spid="25"/>
                                        </p:tgtEl>
                                        <p:attrNameLst>
                                          <p:attrName>style.visibility</p:attrName>
                                        </p:attrNameLst>
                                      </p:cBhvr>
                                      <p:to>
                                        <p:strVal val="visible"/>
                                      </p:to>
                                    </p:set>
                                    <p:anim calcmode="lin" valueType="num">
                                      <p:cBhvr>
                                        <p:cTn dur="250" fill="hold" id="70"/>
                                        <p:tgtEl>
                                          <p:spTgt spid="25"/>
                                        </p:tgtEl>
                                        <p:attrNameLst>
                                          <p:attrName>ppt_x</p:attrName>
                                        </p:attrNameLst>
                                      </p:cBhvr>
                                      <p:tavLst>
                                        <p:tav tm="0">
                                          <p:val>
                                            <p:strVal val="#ppt_x"/>
                                          </p:val>
                                        </p:tav>
                                        <p:tav tm="100000">
                                          <p:val>
                                            <p:strVal val="#ppt_x"/>
                                          </p:val>
                                        </p:tav>
                                      </p:tavLst>
                                    </p:anim>
                                    <p:anim calcmode="lin" valueType="num">
                                      <p:cBhvr>
                                        <p:cTn dur="250" fill="hold" id="71"/>
                                        <p:tgtEl>
                                          <p:spTgt spid="25"/>
                                        </p:tgtEl>
                                        <p:attrNameLst>
                                          <p:attrName>ppt_y</p:attrName>
                                        </p:attrNameLst>
                                      </p:cBhvr>
                                      <p:tavLst>
                                        <p:tav tm="0">
                                          <p:val>
                                            <p:strVal val="#ppt_y-#ppt_h/2"/>
                                          </p:val>
                                        </p:tav>
                                        <p:tav tm="100000">
                                          <p:val>
                                            <p:strVal val="#ppt_y"/>
                                          </p:val>
                                        </p:tav>
                                      </p:tavLst>
                                    </p:anim>
                                    <p:anim calcmode="lin" valueType="num">
                                      <p:cBhvr>
                                        <p:cTn dur="250" fill="hold" id="72"/>
                                        <p:tgtEl>
                                          <p:spTgt spid="25"/>
                                        </p:tgtEl>
                                        <p:attrNameLst>
                                          <p:attrName>ppt_w</p:attrName>
                                        </p:attrNameLst>
                                      </p:cBhvr>
                                      <p:tavLst>
                                        <p:tav tm="0">
                                          <p:val>
                                            <p:strVal val="#ppt_w"/>
                                          </p:val>
                                        </p:tav>
                                        <p:tav tm="100000">
                                          <p:val>
                                            <p:strVal val="#ppt_w"/>
                                          </p:val>
                                        </p:tav>
                                      </p:tavLst>
                                    </p:anim>
                                    <p:anim calcmode="lin" valueType="num">
                                      <p:cBhvr>
                                        <p:cTn dur="250" fill="hold" id="73"/>
                                        <p:tgtEl>
                                          <p:spTgt spid="25"/>
                                        </p:tgtEl>
                                        <p:attrNameLst>
                                          <p:attrName>ppt_h</p:attrName>
                                        </p:attrNameLst>
                                      </p:cBhvr>
                                      <p:tavLst>
                                        <p:tav tm="0">
                                          <p:val>
                                            <p:fltVal val="0"/>
                                          </p:val>
                                        </p:tav>
                                        <p:tav tm="100000">
                                          <p:val>
                                            <p:strVal val="#ppt_h"/>
                                          </p:val>
                                        </p:tav>
                                      </p:tavLst>
                                    </p:anim>
                                  </p:childTnLst>
                                </p:cTn>
                              </p:par>
                            </p:childTnLst>
                          </p:cTn>
                        </p:par>
                        <p:par>
                          <p:cTn fill="hold" id="74" nodeType="afterGroup">
                            <p:stCondLst>
                              <p:cond delay="6550"/>
                            </p:stCondLst>
                            <p:childTnLst>
                              <p:par>
                                <p:cTn fill="hold" grpId="0" id="75" nodeType="afterEffect" presetClass="entr" presetID="22" presetSubtype="8">
                                  <p:stCondLst>
                                    <p:cond delay="0"/>
                                  </p:stCondLst>
                                  <p:childTnLst>
                                    <p:set>
                                      <p:cBhvr>
                                        <p:cTn dur="1" fill="hold" id="76">
                                          <p:stCondLst>
                                            <p:cond delay="0"/>
                                          </p:stCondLst>
                                        </p:cTn>
                                        <p:tgtEl>
                                          <p:spTgt spid="24"/>
                                        </p:tgtEl>
                                        <p:attrNameLst>
                                          <p:attrName>style.visibility</p:attrName>
                                        </p:attrNameLst>
                                      </p:cBhvr>
                                      <p:to>
                                        <p:strVal val="visible"/>
                                      </p:to>
                                    </p:set>
                                    <p:animEffect filter="wipe(left)" transition="in">
                                      <p:cBhvr>
                                        <p:cTn dur="500" id="77"/>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12"/>
      <p:bldP grpId="0" spid="16"/>
      <p:bldP grpId="0" spid="20"/>
      <p:bldP grpId="0" spid="21"/>
      <p:bldP grpId="0" spid="22"/>
      <p:bldP grpId="0" spid="23"/>
      <p:bldP grpId="0" spid="24"/>
      <p:bldP grpId="0" spid="25"/>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3981449" y="-3981451"/>
            <a:ext cx="4229101"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pic>
        <p:nvPicPr>
          <p:cNvPr id="5" name="图片 4"/>
          <p:cNvPicPr>
            <a:picLocks noChangeAspect="1"/>
          </p:cNvPicPr>
          <p:nvPr/>
        </p:nvPicPr>
        <p:blipFill>
          <a:blip r:embed="rId3">
            <a:extLst>
              <a:ext uri="{28A0092B-C50C-407E-A947-70E740481C1C}">
                <a14:useLocalDpi val="0"/>
              </a:ext>
            </a:extLst>
          </a:blip>
          <a:stretch>
            <a:fillRect/>
          </a:stretch>
        </p:blipFill>
        <p:spPr>
          <a:xfrm>
            <a:off x="288953" y="-1277428"/>
            <a:ext cx="6114798" cy="6401878"/>
          </a:xfrm>
          <a:prstGeom prst="rect">
            <a:avLst/>
          </a:prstGeom>
        </p:spPr>
      </p:pic>
      <p:pic>
        <p:nvPicPr>
          <p:cNvPr id="6" name="图片 5"/>
          <p:cNvPicPr>
            <a:picLocks noChangeAspect="1"/>
          </p:cNvPicPr>
          <p:nvPr/>
        </p:nvPicPr>
        <p:blipFill>
          <a:blip r:embed="rId4">
            <a:extLst>
              <a:ext uri="{28A0092B-C50C-407E-A947-70E740481C1C}">
                <a14:useLocalDpi val="0"/>
              </a:ext>
            </a:extLst>
          </a:blip>
          <a:stretch>
            <a:fillRect/>
          </a:stretch>
        </p:blipFill>
        <p:spPr>
          <a:xfrm>
            <a:off x="1928045" y="673954"/>
            <a:ext cx="2548883" cy="2668548"/>
          </a:xfrm>
          <a:prstGeom prst="rect">
            <a:avLst/>
          </a:prstGeom>
        </p:spPr>
      </p:pic>
      <p:sp>
        <p:nvSpPr>
          <p:cNvPr id="8" name="TextBox 16"/>
          <p:cNvSpPr txBox="1"/>
          <p:nvPr/>
        </p:nvSpPr>
        <p:spPr>
          <a:xfrm>
            <a:off x="6095999" y="1699050"/>
            <a:ext cx="3840480" cy="822960"/>
          </a:xfrm>
          <a:prstGeom prst="rect">
            <a:avLst/>
          </a:prstGeom>
          <a:noFill/>
        </p:spPr>
        <p:txBody>
          <a:bodyPr rtlCol="0" wrap="none">
            <a:spAutoFit/>
          </a:bodyPr>
          <a:lstStyle/>
          <a:p>
            <a:r>
              <a:rPr altLang="en-US" b="1" lang="zh-CN" smtClean="0" sz="4800">
                <a:solidFill>
                  <a:schemeClr val="bg1"/>
                </a:solidFill>
                <a:latin charset="-122" panose="02000000000000000000" pitchFamily="2" typeface="方正兰亭粗黑简体"/>
                <a:ea charset="-122" panose="02000000000000000000" pitchFamily="2" typeface="方正兰亭粗黑简体"/>
              </a:rPr>
              <a:t>中国工商银行</a:t>
            </a:r>
          </a:p>
        </p:txBody>
      </p:sp>
      <p:sp>
        <p:nvSpPr>
          <p:cNvPr id="9"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cxnSp>
        <p:nvCxnSpPr>
          <p:cNvPr id="10" name="直接连接符 9"/>
          <p:cNvCxnSpPr/>
          <p:nvPr/>
        </p:nvCxnSpPr>
        <p:spPr>
          <a:xfrm>
            <a:off x="3372348" y="5267463"/>
            <a:ext cx="5245809"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3351913" y="4438321"/>
            <a:ext cx="5240655" cy="822960"/>
          </a:xfrm>
          <a:prstGeom prst="rect">
            <a:avLst/>
          </a:prstGeom>
        </p:spPr>
        <p:txBody>
          <a:bodyPr wrap="none">
            <a:spAutoFit/>
          </a:bodyPr>
          <a:lstStyle/>
          <a:p>
            <a:pPr algn="ctr"/>
            <a:r>
              <a:rPr altLang="en-US" b="1" lang="zh-CN" smtClean="0" sz="4800">
                <a:latin charset="-122" pitchFamily="34" typeface="微软雅黑"/>
                <a:ea charset="-122" pitchFamily="34" typeface="微软雅黑"/>
              </a:rPr>
              <a:t>汇报完毕 谢谢观赏</a:t>
            </a:r>
          </a:p>
        </p:txBody>
      </p:sp>
      <p:sp>
        <p:nvSpPr>
          <p:cNvPr id="12" name="TextBox 19"/>
          <p:cNvSpPr txBox="1"/>
          <p:nvPr/>
        </p:nvSpPr>
        <p:spPr>
          <a:xfrm>
            <a:off x="4210707" y="5267463"/>
            <a:ext cx="3688080" cy="457200"/>
          </a:xfrm>
          <a:prstGeom prst="rect">
            <a:avLst/>
          </a:prstGeom>
          <a:noFill/>
        </p:spPr>
        <p:txBody>
          <a:bodyPr rtlCol="0" wrap="none">
            <a:spAutoFit/>
          </a:bodyPr>
          <a:lstStyle/>
          <a:p>
            <a:r>
              <a:rPr altLang="en-US" lang="zh-CN" smtClean="0" sz="2400">
                <a:solidFill>
                  <a:schemeClr val="bg2">
                    <a:lumMod val="25000"/>
                  </a:schemeClr>
                </a:solidFill>
                <a:latin charset="-122" panose="02000000000000000000" pitchFamily="2" typeface="方正兰亭粗黑简体"/>
                <a:ea charset="-122" panose="02000000000000000000" pitchFamily="2" typeface="方正兰亭粗黑简体"/>
              </a:rPr>
              <a:t>中国工商银行专用ppt模板</a:t>
            </a:r>
          </a:p>
        </p:txBody>
      </p:sp>
    </p:spTree>
    <p:extLst>
      <p:ext uri="{BB962C8B-B14F-4D97-AF65-F5344CB8AC3E}">
        <p14:creationId val="400451738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id="11" nodeType="clickEffect" presetClass="entr" presetID="21" presetSubtype="1">
                                  <p:stCondLst>
                                    <p:cond delay="0"/>
                                  </p:stCondLst>
                                  <p:childTnLst>
                                    <p:set>
                                      <p:cBhvr>
                                        <p:cTn dur="1" fill="hold" id="12">
                                          <p:stCondLst>
                                            <p:cond delay="0"/>
                                          </p:stCondLst>
                                        </p:cTn>
                                        <p:tgtEl>
                                          <p:spTgt spid="5"/>
                                        </p:tgtEl>
                                        <p:attrNameLst>
                                          <p:attrName>style.visibility</p:attrName>
                                        </p:attrNameLst>
                                      </p:cBhvr>
                                      <p:to>
                                        <p:strVal val="visible"/>
                                      </p:to>
                                    </p:set>
                                    <p:animEffect filter="wheel(1)" transition="in">
                                      <p:cBhvr>
                                        <p:cTn dur="2000" id="13"/>
                                        <p:tgtEl>
                                          <p:spTgt spid="5"/>
                                        </p:tgtEl>
                                      </p:cBhvr>
                                    </p:animEffect>
                                  </p:childTnLst>
                                </p:cTn>
                              </p:par>
                            </p:childTnLst>
                          </p:cTn>
                        </p:par>
                        <p:par>
                          <p:cTn fill="hold" id="14" nodeType="afterGroup">
                            <p:stCondLst>
                              <p:cond delay="2000"/>
                            </p:stCondLst>
                            <p:childTnLst>
                              <p:par>
                                <p:cTn fill="hold" id="15" nodeType="afterEffect" presetClass="entr" presetID="31" presetSubtype="0">
                                  <p:stCondLst>
                                    <p:cond delay="0"/>
                                  </p:stCondLst>
                                  <p:childTnLst>
                                    <p:set>
                                      <p:cBhvr>
                                        <p:cTn dur="1" fill="hold" id="16">
                                          <p:stCondLst>
                                            <p:cond delay="0"/>
                                          </p:stCondLst>
                                        </p:cTn>
                                        <p:tgtEl>
                                          <p:spTgt spid="6"/>
                                        </p:tgtEl>
                                        <p:attrNameLst>
                                          <p:attrName>style.visibility</p:attrName>
                                        </p:attrNameLst>
                                      </p:cBhvr>
                                      <p:to>
                                        <p:strVal val="visible"/>
                                      </p:to>
                                    </p:set>
                                    <p:anim calcmode="lin" valueType="num">
                                      <p:cBhvr>
                                        <p:cTn dur="1000" fill="hold" id="17"/>
                                        <p:tgtEl>
                                          <p:spTgt spid="6"/>
                                        </p:tgtEl>
                                        <p:attrNameLst>
                                          <p:attrName>ppt_w</p:attrName>
                                        </p:attrNameLst>
                                      </p:cBhvr>
                                      <p:tavLst>
                                        <p:tav tm="0">
                                          <p:val>
                                            <p:fltVal val="0"/>
                                          </p:val>
                                        </p:tav>
                                        <p:tav tm="100000">
                                          <p:val>
                                            <p:strVal val="#ppt_w"/>
                                          </p:val>
                                        </p:tav>
                                      </p:tavLst>
                                    </p:anim>
                                    <p:anim calcmode="lin" valueType="num">
                                      <p:cBhvr>
                                        <p:cTn dur="1000" fill="hold" id="18"/>
                                        <p:tgtEl>
                                          <p:spTgt spid="6"/>
                                        </p:tgtEl>
                                        <p:attrNameLst>
                                          <p:attrName>ppt_h</p:attrName>
                                        </p:attrNameLst>
                                      </p:cBhvr>
                                      <p:tavLst>
                                        <p:tav tm="0">
                                          <p:val>
                                            <p:fltVal val="0"/>
                                          </p:val>
                                        </p:tav>
                                        <p:tav tm="100000">
                                          <p:val>
                                            <p:strVal val="#ppt_h"/>
                                          </p:val>
                                        </p:tav>
                                      </p:tavLst>
                                    </p:anim>
                                    <p:anim calcmode="lin" valueType="num">
                                      <p:cBhvr>
                                        <p:cTn dur="1000" fill="hold" id="19"/>
                                        <p:tgtEl>
                                          <p:spTgt spid="6"/>
                                        </p:tgtEl>
                                        <p:attrNameLst>
                                          <p:attrName>style.rotation</p:attrName>
                                        </p:attrNameLst>
                                      </p:cBhvr>
                                      <p:tavLst>
                                        <p:tav tm="0">
                                          <p:val>
                                            <p:fltVal val="90"/>
                                          </p:val>
                                        </p:tav>
                                        <p:tav tm="100000">
                                          <p:val>
                                            <p:fltVal val="0"/>
                                          </p:val>
                                        </p:tav>
                                      </p:tavLst>
                                    </p:anim>
                                    <p:animEffect filter="fade" transition="in">
                                      <p:cBhvr>
                                        <p:cTn dur="1000" id="20"/>
                                        <p:tgtEl>
                                          <p:spTgt spid="6"/>
                                        </p:tgtEl>
                                      </p:cBhvr>
                                    </p:animEffect>
                                  </p:childTnLst>
                                </p:cTn>
                              </p:par>
                            </p:childTnLst>
                          </p:cTn>
                        </p:par>
                        <p:par>
                          <p:cTn fill="hold" id="21" nodeType="afterGroup">
                            <p:stCondLst>
                              <p:cond delay="3000"/>
                            </p:stCondLst>
                            <p:childTnLst>
                              <p:par>
                                <p:cTn fill="hold" id="22" nodeType="afterEffect" presetClass="entr" presetID="2" presetSubtype="8">
                                  <p:stCondLst>
                                    <p:cond delay="0"/>
                                  </p:stCondLst>
                                  <p:iterate type="lt">
                                    <p:tmPct val="33333"/>
                                  </p:iterate>
                                  <p:childTnLst>
                                    <p:set>
                                      <p:cBhvr>
                                        <p:cTn dur="1" fill="hold" id="23">
                                          <p:stCondLst>
                                            <p:cond delay="0"/>
                                          </p:stCondLst>
                                        </p:cTn>
                                        <p:tgtEl>
                                          <p:spTgt spid="9">
                                            <p:txEl>
                                              <p:pRg end="0" st="0"/>
                                            </p:txEl>
                                          </p:spTgt>
                                        </p:tgtEl>
                                        <p:attrNameLst>
                                          <p:attrName>style.visibility</p:attrName>
                                        </p:attrNameLst>
                                      </p:cBhvr>
                                      <p:to>
                                        <p:strVal val="visible"/>
                                      </p:to>
                                    </p:set>
                                    <p:anim calcmode="lin" valueType="num">
                                      <p:cBhvr additive="base">
                                        <p:cTn dur="300" fill="hold" id="24"/>
                                        <p:tgtEl>
                                          <p:spTgt spid="9">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25"/>
                                        <p:tgtEl>
                                          <p:spTgt spid="9">
                                            <p:txEl>
                                              <p:pRg end="0" st="0"/>
                                            </p:txEl>
                                          </p:spTgt>
                                        </p:tgtEl>
                                        <p:attrNameLst>
                                          <p:attrName>ppt_y</p:attrName>
                                        </p:attrNameLst>
                                      </p:cBhvr>
                                      <p:tavLst>
                                        <p:tav tm="0">
                                          <p:val>
                                            <p:strVal val="#ppt_y"/>
                                          </p:val>
                                        </p:tav>
                                        <p:tav tm="100000">
                                          <p:val>
                                            <p:strVal val="#ppt_y"/>
                                          </p:val>
                                        </p:tav>
                                      </p:tavLst>
                                    </p:anim>
                                  </p:childTnLst>
                                </p:cTn>
                              </p:par>
                            </p:childTnLst>
                          </p:cTn>
                        </p:par>
                        <p:par>
                          <p:cTn fill="hold" id="26" nodeType="afterGroup">
                            <p:stCondLst>
                              <p:cond delay="3300"/>
                            </p:stCondLst>
                            <p:childTnLst>
                              <p:par>
                                <p:cTn fill="hold" grpId="0" id="27" nodeType="afterEffect" presetClass="entr" presetID="2" presetSubtype="12">
                                  <p:stCondLst>
                                    <p:cond delay="0"/>
                                  </p:stCondLst>
                                  <p:iterate type="lt">
                                    <p:tmPct val="24000"/>
                                  </p:iterate>
                                  <p:childTnLst>
                                    <p:set>
                                      <p:cBhvr>
                                        <p:cTn dur="1" fill="hold" id="28">
                                          <p:stCondLst>
                                            <p:cond delay="0"/>
                                          </p:stCondLst>
                                        </p:cTn>
                                        <p:tgtEl>
                                          <p:spTgt spid="8"/>
                                        </p:tgtEl>
                                        <p:attrNameLst>
                                          <p:attrName>style.visibility</p:attrName>
                                        </p:attrNameLst>
                                      </p:cBhvr>
                                      <p:to>
                                        <p:strVal val="visible"/>
                                      </p:to>
                                    </p:set>
                                    <p:anim calcmode="lin" valueType="num">
                                      <p:cBhvr additive="base">
                                        <p:cTn dur="500" fill="hold" id="29"/>
                                        <p:tgtEl>
                                          <p:spTgt spid="8"/>
                                        </p:tgtEl>
                                        <p:attrNameLst>
                                          <p:attrName>ppt_x</p:attrName>
                                        </p:attrNameLst>
                                      </p:cBhvr>
                                      <p:tavLst>
                                        <p:tav tm="0">
                                          <p:val>
                                            <p:strVal val="0-#ppt_w/2"/>
                                          </p:val>
                                        </p:tav>
                                        <p:tav tm="100000">
                                          <p:val>
                                            <p:strVal val="#ppt_x"/>
                                          </p:val>
                                        </p:tav>
                                      </p:tavLst>
                                    </p:anim>
                                    <p:anim calcmode="lin" valueType="num">
                                      <p:cBhvr additive="base">
                                        <p:cTn dur="500" fill="hold" id="30"/>
                                        <p:tgtEl>
                                          <p:spTgt spid="8"/>
                                        </p:tgtEl>
                                        <p:attrNameLst>
                                          <p:attrName>ppt_y</p:attrName>
                                        </p:attrNameLst>
                                      </p:cBhvr>
                                      <p:tavLst>
                                        <p:tav tm="0">
                                          <p:val>
                                            <p:strVal val="1+#ppt_h/2"/>
                                          </p:val>
                                        </p:tav>
                                        <p:tav tm="100000">
                                          <p:val>
                                            <p:strVal val="#ppt_y"/>
                                          </p:val>
                                        </p:tav>
                                      </p:tavLst>
                                    </p:anim>
                                  </p:childTnLst>
                                </p:cTn>
                              </p:par>
                            </p:childTnLst>
                          </p:cTn>
                        </p:par>
                        <p:par>
                          <p:cTn fill="hold" id="31" nodeType="afterGroup">
                            <p:stCondLst>
                              <p:cond delay="3800"/>
                            </p:stCondLst>
                            <p:childTnLst>
                              <p:par>
                                <p:cTn fill="hold" grpId="0" id="32" nodeType="afterEffect" presetClass="entr" presetID="42" presetSubtype="0">
                                  <p:stCondLst>
                                    <p:cond delay="0"/>
                                  </p:stCondLst>
                                  <p:childTnLst>
                                    <p:set>
                                      <p:cBhvr>
                                        <p:cTn dur="1" fill="hold" id="33">
                                          <p:stCondLst>
                                            <p:cond delay="0"/>
                                          </p:stCondLst>
                                        </p:cTn>
                                        <p:tgtEl>
                                          <p:spTgt spid="11"/>
                                        </p:tgtEl>
                                        <p:attrNameLst>
                                          <p:attrName>style.visibility</p:attrName>
                                        </p:attrNameLst>
                                      </p:cBhvr>
                                      <p:to>
                                        <p:strVal val="visible"/>
                                      </p:to>
                                    </p:set>
                                    <p:animEffect filter="fade" transition="in">
                                      <p:cBhvr>
                                        <p:cTn dur="1000" id="34"/>
                                        <p:tgtEl>
                                          <p:spTgt spid="11"/>
                                        </p:tgtEl>
                                      </p:cBhvr>
                                    </p:animEffect>
                                    <p:anim calcmode="lin" valueType="num">
                                      <p:cBhvr>
                                        <p:cTn dur="1000" fill="hold" id="35"/>
                                        <p:tgtEl>
                                          <p:spTgt spid="11"/>
                                        </p:tgtEl>
                                        <p:attrNameLst>
                                          <p:attrName>ppt_x</p:attrName>
                                        </p:attrNameLst>
                                      </p:cBhvr>
                                      <p:tavLst>
                                        <p:tav tm="0">
                                          <p:val>
                                            <p:strVal val="#ppt_x"/>
                                          </p:val>
                                        </p:tav>
                                        <p:tav tm="100000">
                                          <p:val>
                                            <p:strVal val="#ppt_x"/>
                                          </p:val>
                                        </p:tav>
                                      </p:tavLst>
                                    </p:anim>
                                    <p:anim calcmode="lin" valueType="num">
                                      <p:cBhvr>
                                        <p:cTn dur="1000" fill="hold" id="36"/>
                                        <p:tgtEl>
                                          <p:spTgt spid="11"/>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4800"/>
                            </p:stCondLst>
                            <p:childTnLst>
                              <p:par>
                                <p:cTn fill="hold" id="38" nodeType="afterEffect" presetClass="entr" presetID="22" presetSubtype="8">
                                  <p:stCondLst>
                                    <p:cond delay="0"/>
                                  </p:stCondLst>
                                  <p:childTnLst>
                                    <p:set>
                                      <p:cBhvr>
                                        <p:cTn dur="1" fill="hold" id="39">
                                          <p:stCondLst>
                                            <p:cond delay="0"/>
                                          </p:stCondLst>
                                        </p:cTn>
                                        <p:tgtEl>
                                          <p:spTgt spid="10"/>
                                        </p:tgtEl>
                                        <p:attrNameLst>
                                          <p:attrName>style.visibility</p:attrName>
                                        </p:attrNameLst>
                                      </p:cBhvr>
                                      <p:to>
                                        <p:strVal val="visible"/>
                                      </p:to>
                                    </p:set>
                                    <p:animEffect filter="wipe(left)" transition="in">
                                      <p:cBhvr>
                                        <p:cTn dur="500" id="40"/>
                                        <p:tgtEl>
                                          <p:spTgt spid="10"/>
                                        </p:tgtEl>
                                      </p:cBhvr>
                                    </p:animEffect>
                                  </p:childTnLst>
                                </p:cTn>
                              </p:par>
                            </p:childTnLst>
                          </p:cTn>
                        </p:par>
                        <p:par>
                          <p:cTn fill="hold" id="41" nodeType="afterGroup">
                            <p:stCondLst>
                              <p:cond delay="5300"/>
                            </p:stCondLst>
                            <p:childTnLst>
                              <p:par>
                                <p:cTn fill="hold" grpId="0" id="42" nodeType="afterEffect" presetClass="entr" presetID="2" presetSubtype="4">
                                  <p:stCondLst>
                                    <p:cond delay="0"/>
                                  </p:stCondLst>
                                  <p:iterate type="lt">
                                    <p:tmPct val="10000"/>
                                  </p:iterate>
                                  <p:childTnLst>
                                    <p:set>
                                      <p:cBhvr>
                                        <p:cTn dur="1" fill="hold" id="43">
                                          <p:stCondLst>
                                            <p:cond delay="0"/>
                                          </p:stCondLst>
                                        </p:cTn>
                                        <p:tgtEl>
                                          <p:spTgt spid="12"/>
                                        </p:tgtEl>
                                        <p:attrNameLst>
                                          <p:attrName>style.visibility</p:attrName>
                                        </p:attrNameLst>
                                      </p:cBhvr>
                                      <p:to>
                                        <p:strVal val="visible"/>
                                      </p:to>
                                    </p:set>
                                    <p:anim calcmode="lin" valueType="num">
                                      <p:cBhvr additive="base">
                                        <p:cTn dur="500" fill="hold" id="44"/>
                                        <p:tgtEl>
                                          <p:spTgt spid="12"/>
                                        </p:tgtEl>
                                        <p:attrNameLst>
                                          <p:attrName>ppt_x</p:attrName>
                                        </p:attrNameLst>
                                      </p:cBhvr>
                                      <p:tavLst>
                                        <p:tav tm="0">
                                          <p:val>
                                            <p:strVal val="#ppt_x"/>
                                          </p:val>
                                        </p:tav>
                                        <p:tav tm="100000">
                                          <p:val>
                                            <p:strVal val="#ppt_x"/>
                                          </p:val>
                                        </p:tav>
                                      </p:tavLst>
                                    </p:anim>
                                    <p:anim calcmode="lin" valueType="num">
                                      <p:cBhvr additive="base">
                                        <p:cTn dur="500" fill="hold" id="45"/>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11"/>
      <p:bldP grpId="0" spid="1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rcRect l="9947"/>
          <a:stretch>
            <a:fillRect/>
          </a:stretch>
        </p:blipFill>
        <p:spPr>
          <a:xfrm>
            <a:off x="214747" y="711199"/>
            <a:ext cx="6175833" cy="6858000"/>
          </a:xfrm>
          <a:prstGeom prst="rect">
            <a:avLst/>
          </a:prstGeom>
        </p:spPr>
      </p:pic>
      <p:grpSp>
        <p:nvGrpSpPr>
          <p:cNvPr id="10" name="组合 9"/>
          <p:cNvGrpSpPr/>
          <p:nvPr/>
        </p:nvGrpSpPr>
        <p:grpSpPr>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fmla="val 901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prstClr val="white"/>
                </a:solidFill>
              </a:endParaRPr>
            </a:p>
          </p:txBody>
        </p:sp>
        <p:pic>
          <p:nvPicPr>
            <p:cNvPr id="12" name="图片 10"/>
            <p:cNvPicPr>
              <a:picLocks noChangeArrowheads="1" noChangeAspect="1"/>
            </p:cNvPicPr>
            <p:nvPr/>
          </p:nvPicPr>
          <p:blipFill>
            <a:blip r:embed="rId4">
              <a:extLst>
                <a:ext uri="{28A0092B-C50C-407E-A947-70E740481C1C}">
                  <a14:useLocalDpi val="0"/>
                </a:ext>
              </a:extLst>
            </a:blip>
            <a:stretch>
              <a:fillRect/>
            </a:stretch>
          </p:blipFill>
          <p:spPr bwMode="auto">
            <a:xfrm>
              <a:off x="1552884" y="2382438"/>
              <a:ext cx="450996" cy="4495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3" name="TextBox 43"/>
            <p:cNvSpPr txBox="1">
              <a:spLocks noChangeArrowheads="1"/>
            </p:cNvSpPr>
            <p:nvPr/>
          </p:nvSpPr>
          <p:spPr bwMode="auto">
            <a:xfrm>
              <a:off x="2095677" y="2426719"/>
              <a:ext cx="2665507" cy="3575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3200">
                  <a:solidFill>
                    <a:srgbClr val="FFFFFF"/>
                  </a:solidFill>
                  <a:latin charset="-122" pitchFamily="34" typeface="微软雅黑"/>
                  <a:ea charset="-122" pitchFamily="34" typeface="微软雅黑"/>
                </a:rPr>
                <a:t>这里填写二级目录标题</a:t>
              </a: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5" name="图片 14"/>
          <p:cNvPicPr>
            <a:picLocks noChangeAspect="1"/>
          </p:cNvPicPr>
          <p:nvPr/>
        </p:nvPicPr>
        <p:blipFill>
          <a:blip r:embed="rId5">
            <a:extLst>
              <a:ext uri="{28A0092B-C50C-407E-A947-70E740481C1C}">
                <a14:useLocalDpi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6">
            <a:extLst>
              <a:ext uri="{28A0092B-C50C-407E-A947-70E740481C1C}">
                <a14:useLocalDpi val="0"/>
              </a:ext>
            </a:extLst>
          </a:blip>
          <a:stretch>
            <a:fillRect/>
          </a:stretch>
        </p:blipFill>
        <p:spPr>
          <a:xfrm>
            <a:off x="7716294" y="3198415"/>
            <a:ext cx="2548883" cy="2668548"/>
          </a:xfrm>
          <a:prstGeom prst="rect">
            <a:avLst/>
          </a:prstGeom>
        </p:spPr>
      </p:pic>
    </p:spTree>
    <p:extLst>
      <p:ext uri="{BB962C8B-B14F-4D97-AF65-F5344CB8AC3E}">
        <p14:creationId val="135701655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16">
                                  <p:stCondLst>
                                    <p:cond delay="0"/>
                                  </p:stCondLst>
                                  <p:childTnLst>
                                    <p:set>
                                      <p:cBhvr>
                                        <p:cTn dur="1" fill="hold" id="6">
                                          <p:stCondLst>
                                            <p:cond delay="0"/>
                                          </p:stCondLst>
                                        </p:cTn>
                                        <p:tgtEl>
                                          <p:spTgt spid="7"/>
                                        </p:tgtEl>
                                        <p:attrNameLst>
                                          <p:attrName>style.visibility</p:attrName>
                                        </p:attrNameLst>
                                      </p:cBhvr>
                                      <p:to>
                                        <p:strVal val="visible"/>
                                      </p:to>
                                    </p:set>
                                    <p:animEffect filter="circle(in)" transition="in">
                                      <p:cBhvr>
                                        <p:cTn dur="1250" id="7"/>
                                        <p:tgtEl>
                                          <p:spTgt spid="7"/>
                                        </p:tgtEl>
                                      </p:cBhvr>
                                    </p:animEffect>
                                  </p:childTnLst>
                                </p:cTn>
                              </p:par>
                            </p:childTnLst>
                          </p:cTn>
                        </p:par>
                        <p:par>
                          <p:cTn fill="hold" id="8" nodeType="afterGroup">
                            <p:stCondLst>
                              <p:cond delay="1250"/>
                            </p:stCondLst>
                            <p:childTnLst>
                              <p:par>
                                <p:cTn fill="hold" grpId="0" id="9" nodeType="afterEffect" presetClass="entr" presetID="16" presetSubtype="21">
                                  <p:stCondLst>
                                    <p:cond delay="0"/>
                                  </p:stCondLst>
                                  <p:childTnLst>
                                    <p:set>
                                      <p:cBhvr>
                                        <p:cTn dur="1" fill="hold" id="10">
                                          <p:stCondLst>
                                            <p:cond delay="0"/>
                                          </p:stCondLst>
                                        </p:cTn>
                                        <p:tgtEl>
                                          <p:spTgt spid="14"/>
                                        </p:tgtEl>
                                        <p:attrNameLst>
                                          <p:attrName>style.visibility</p:attrName>
                                        </p:attrNameLst>
                                      </p:cBhvr>
                                      <p:to>
                                        <p:strVal val="visible"/>
                                      </p:to>
                                    </p:set>
                                    <p:animEffect filter="barn(inVertical)" transition="in">
                                      <p:cBhvr>
                                        <p:cTn dur="500" id="11"/>
                                        <p:tgtEl>
                                          <p:spTgt spid="14"/>
                                        </p:tgtEl>
                                      </p:cBhvr>
                                    </p:animEffect>
                                  </p:childTnLst>
                                </p:cTn>
                              </p:par>
                            </p:childTnLst>
                          </p:cTn>
                        </p:par>
                        <p:par>
                          <p:cTn fill="hold" id="12" nodeType="afterGroup">
                            <p:stCondLst>
                              <p:cond delay="1750"/>
                            </p:stCondLst>
                            <p:childTnLst>
                              <p:par>
                                <p:cTn fill="hold" id="13" nodeType="afterEffect" presetClass="entr" presetID="2" presetSubtype="2">
                                  <p:stCondLst>
                                    <p:cond delay="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500" fill="hold" id="15"/>
                                        <p:tgtEl>
                                          <p:spTgt spid="10"/>
                                        </p:tgtEl>
                                        <p:attrNameLst>
                                          <p:attrName>ppt_x</p:attrName>
                                        </p:attrNameLst>
                                      </p:cBhvr>
                                      <p:tavLst>
                                        <p:tav tm="0">
                                          <p:val>
                                            <p:strVal val="1+#ppt_w/2"/>
                                          </p:val>
                                        </p:tav>
                                        <p:tav tm="100000">
                                          <p:val>
                                            <p:strVal val="#ppt_x"/>
                                          </p:val>
                                        </p:tav>
                                      </p:tavLst>
                                    </p:anim>
                                    <p:anim calcmode="lin" valueType="num">
                                      <p:cBhvr additive="base">
                                        <p:cTn dur="500" fill="hold" id="16"/>
                                        <p:tgtEl>
                                          <p:spTgt spid="10"/>
                                        </p:tgtEl>
                                        <p:attrNameLst>
                                          <p:attrName>ppt_y</p:attrName>
                                        </p:attrNameLst>
                                      </p:cBhvr>
                                      <p:tavLst>
                                        <p:tav tm="0">
                                          <p:val>
                                            <p:strVal val="#ppt_y"/>
                                          </p:val>
                                        </p:tav>
                                        <p:tav tm="100000">
                                          <p:val>
                                            <p:strVal val="#ppt_y"/>
                                          </p:val>
                                        </p:tav>
                                      </p:tavLst>
                                    </p:anim>
                                  </p:childTnLst>
                                </p:cTn>
                              </p:par>
                            </p:childTnLst>
                          </p:cTn>
                        </p:par>
                        <p:par>
                          <p:cTn fill="hold" id="17" nodeType="afterGroup">
                            <p:stCondLst>
                              <p:cond delay="2250"/>
                            </p:stCondLst>
                            <p:childTnLst>
                              <p:par>
                                <p:cTn fill="hold" id="18" nodeType="afterEffect" presetClass="entr" presetID="21" presetSubtype="1">
                                  <p:stCondLst>
                                    <p:cond delay="0"/>
                                  </p:stCondLst>
                                  <p:childTnLst>
                                    <p:set>
                                      <p:cBhvr>
                                        <p:cTn dur="1" fill="hold" id="19">
                                          <p:stCondLst>
                                            <p:cond delay="0"/>
                                          </p:stCondLst>
                                        </p:cTn>
                                        <p:tgtEl>
                                          <p:spTgt spid="15"/>
                                        </p:tgtEl>
                                        <p:attrNameLst>
                                          <p:attrName>style.visibility</p:attrName>
                                        </p:attrNameLst>
                                      </p:cBhvr>
                                      <p:to>
                                        <p:strVal val="visible"/>
                                      </p:to>
                                    </p:set>
                                    <p:animEffect filter="wheel(1)" transition="in">
                                      <p:cBhvr>
                                        <p:cTn dur="2000" id="20"/>
                                        <p:tgtEl>
                                          <p:spTgt spid="15"/>
                                        </p:tgtEl>
                                      </p:cBhvr>
                                    </p:animEffect>
                                  </p:childTnLst>
                                </p:cTn>
                              </p:par>
                            </p:childTnLst>
                          </p:cTn>
                        </p:par>
                        <p:par>
                          <p:cTn fill="hold" id="21" nodeType="afterGroup">
                            <p:stCondLst>
                              <p:cond delay="4250"/>
                            </p:stCondLst>
                            <p:childTnLst>
                              <p:par>
                                <p:cTn fill="hold" id="22" nodeType="afterEffect" presetClass="entr" presetID="31" presetSubtype="0">
                                  <p:stCondLst>
                                    <p:cond delay="0"/>
                                  </p:stCondLst>
                                  <p:childTnLst>
                                    <p:set>
                                      <p:cBhvr>
                                        <p:cTn dur="1" fill="hold" id="23">
                                          <p:stCondLst>
                                            <p:cond delay="0"/>
                                          </p:stCondLst>
                                        </p:cTn>
                                        <p:tgtEl>
                                          <p:spTgt spid="16"/>
                                        </p:tgtEl>
                                        <p:attrNameLst>
                                          <p:attrName>style.visibility</p:attrName>
                                        </p:attrNameLst>
                                      </p:cBhvr>
                                      <p:to>
                                        <p:strVal val="visible"/>
                                      </p:to>
                                    </p:set>
                                    <p:anim calcmode="lin" valueType="num">
                                      <p:cBhvr>
                                        <p:cTn dur="1000" fill="hold" id="24"/>
                                        <p:tgtEl>
                                          <p:spTgt spid="16"/>
                                        </p:tgtEl>
                                        <p:attrNameLst>
                                          <p:attrName>ppt_w</p:attrName>
                                        </p:attrNameLst>
                                      </p:cBhvr>
                                      <p:tavLst>
                                        <p:tav tm="0">
                                          <p:val>
                                            <p:fltVal val="0"/>
                                          </p:val>
                                        </p:tav>
                                        <p:tav tm="100000">
                                          <p:val>
                                            <p:strVal val="#ppt_w"/>
                                          </p:val>
                                        </p:tav>
                                      </p:tavLst>
                                    </p:anim>
                                    <p:anim calcmode="lin" valueType="num">
                                      <p:cBhvr>
                                        <p:cTn dur="1000" fill="hold" id="25"/>
                                        <p:tgtEl>
                                          <p:spTgt spid="16"/>
                                        </p:tgtEl>
                                        <p:attrNameLst>
                                          <p:attrName>ppt_h</p:attrName>
                                        </p:attrNameLst>
                                      </p:cBhvr>
                                      <p:tavLst>
                                        <p:tav tm="0">
                                          <p:val>
                                            <p:fltVal val="0"/>
                                          </p:val>
                                        </p:tav>
                                        <p:tav tm="100000">
                                          <p:val>
                                            <p:strVal val="#ppt_h"/>
                                          </p:val>
                                        </p:tav>
                                      </p:tavLst>
                                    </p:anim>
                                    <p:anim calcmode="lin" valueType="num">
                                      <p:cBhvr>
                                        <p:cTn dur="1000" fill="hold" id="26"/>
                                        <p:tgtEl>
                                          <p:spTgt spid="16"/>
                                        </p:tgtEl>
                                        <p:attrNameLst>
                                          <p:attrName>style.rotation</p:attrName>
                                        </p:attrNameLst>
                                      </p:cBhvr>
                                      <p:tavLst>
                                        <p:tav tm="0">
                                          <p:val>
                                            <p:fltVal val="90"/>
                                          </p:val>
                                        </p:tav>
                                        <p:tav tm="100000">
                                          <p:val>
                                            <p:fltVal val="0"/>
                                          </p:val>
                                        </p:tav>
                                      </p:tavLst>
                                    </p:anim>
                                    <p:animEffect filter="fade" transition="in">
                                      <p:cBhvr>
                                        <p:cTn dur="1000" id="27"/>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8" name="组合 7"/>
          <p:cNvGrpSpPr/>
          <p:nvPr/>
        </p:nvGrpSpPr>
        <p:grpSpPr>
          <a:xfrm rot="-5400000">
            <a:off x="3295651" y="2393952"/>
            <a:ext cx="647700" cy="1020233"/>
            <a:chOff x="4325938" y="2189163"/>
            <a:chExt cx="484187" cy="765175"/>
          </a:xfrm>
        </p:grpSpPr>
        <p:sp>
          <p:nvSpPr>
            <p:cNvPr id="9" name="Freeform 13"/>
            <p:cNvSpPr/>
            <p:nvPr/>
          </p:nvSpPr>
          <p:spPr bwMode="auto">
            <a:xfrm>
              <a:off x="4433535" y="2189163"/>
              <a:ext cx="376590" cy="506412"/>
            </a:xfrm>
            <a:custGeom>
              <a:gdLst>
                <a:gd fmla="*/ 24 w 100" name="T0"/>
                <a:gd fmla="*/ 49 h 135" name="T1"/>
                <a:gd fmla="*/ 0 w 100" name="T2"/>
                <a:gd fmla="*/ 49 h 135" name="T3"/>
                <a:gd fmla="*/ 50 w 100" name="T4"/>
                <a:gd fmla="*/ 0 h 135" name="T5"/>
                <a:gd fmla="*/ 100 w 100" name="T6"/>
                <a:gd fmla="*/ 49 h 135" name="T7"/>
                <a:gd fmla="*/ 75 w 100" name="T8"/>
                <a:gd fmla="*/ 49 h 135" name="T9"/>
                <a:gd fmla="*/ 75 w 100" name="T10"/>
                <a:gd fmla="*/ 110 h 135" name="T11"/>
                <a:gd fmla="*/ 75 w 100" name="T12"/>
                <a:gd fmla="*/ 110 h 135" name="T13"/>
                <a:gd fmla="*/ 50 w 100" name="T14"/>
                <a:gd fmla="*/ 135 h 135" name="T15"/>
                <a:gd fmla="*/ 24 w 100" name="T16"/>
                <a:gd fmla="*/ 110 h 135" name="T17"/>
                <a:gd fmla="*/ 24 w 100" name="T18"/>
                <a:gd fmla="*/ 110 h 135" name="T19"/>
                <a:gd fmla="*/ 24 w 100" name="T20"/>
                <a:gd fmla="*/ 110 h 135" name="T21"/>
                <a:gd fmla="*/ 24 w 100" name="T22"/>
                <a:gd fmla="*/ 49 h 13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35" w="100">
                  <a:moveTo>
                    <a:pt x="24" y="49"/>
                  </a:moveTo>
                  <a:cubicBezTo>
                    <a:pt x="0" y="49"/>
                    <a:pt x="0" y="49"/>
                    <a:pt x="0" y="49"/>
                  </a:cubicBezTo>
                  <a:cubicBezTo>
                    <a:pt x="50" y="0"/>
                    <a:pt x="50" y="0"/>
                    <a:pt x="50" y="0"/>
                  </a:cubicBezTo>
                  <a:cubicBezTo>
                    <a:pt x="100" y="49"/>
                    <a:pt x="100" y="49"/>
                    <a:pt x="100" y="49"/>
                  </a:cubicBezTo>
                  <a:cubicBezTo>
                    <a:pt x="75" y="49"/>
                    <a:pt x="75" y="49"/>
                    <a:pt x="75" y="49"/>
                  </a:cubicBezTo>
                  <a:cubicBezTo>
                    <a:pt x="75" y="110"/>
                    <a:pt x="75" y="110"/>
                    <a:pt x="75" y="110"/>
                  </a:cubicBezTo>
                  <a:cubicBezTo>
                    <a:pt x="75" y="110"/>
                    <a:pt x="75" y="110"/>
                    <a:pt x="75" y="110"/>
                  </a:cubicBezTo>
                  <a:cubicBezTo>
                    <a:pt x="75" y="124"/>
                    <a:pt x="64" y="135"/>
                    <a:pt x="50" y="135"/>
                  </a:cubicBezTo>
                  <a:cubicBezTo>
                    <a:pt x="36" y="135"/>
                    <a:pt x="24" y="124"/>
                    <a:pt x="24" y="110"/>
                  </a:cubicBezTo>
                  <a:cubicBezTo>
                    <a:pt x="24" y="110"/>
                    <a:pt x="24" y="110"/>
                    <a:pt x="24" y="110"/>
                  </a:cubicBezTo>
                  <a:cubicBezTo>
                    <a:pt x="24" y="110"/>
                    <a:pt x="24" y="110"/>
                    <a:pt x="24" y="110"/>
                  </a:cubicBezTo>
                  <a:lnTo>
                    <a:pt x="24" y="49"/>
                  </a:lnTo>
                  <a:close/>
                </a:path>
              </a:pathLst>
            </a:custGeom>
            <a:solidFill>
              <a:schemeClr val="tx2"/>
            </a:solidFill>
            <a:ln>
              <a:noFill/>
            </a:ln>
            <a:extLst>
              <a:ext uri="{91240B29-F687-4F45-9708-019B960494DF}">
                <a14:hiddenLine w="9525">
                  <a:solidFill>
                    <a:srgbClr val="000000"/>
                  </a:solidFill>
                  <a:miter lim="800000"/>
                  <a:headEnd/>
                  <a:tailEnd/>
                </a14:hiddenLine>
              </a:ext>
            </a:extLst>
          </p:spPr>
          <p:txBody>
            <a:bodyPr/>
            <a:lstStyle/>
            <a:p>
              <a:pPr>
                <a:buFontTx/>
                <a:buNone/>
                <a:defRPr/>
              </a:pPr>
              <a:endParaRPr altLang="en-US" kern="0" lang="zh-CN" sz="2400">
                <a:solidFill>
                  <a:prstClr val="black"/>
                </a:solidFill>
              </a:endParaRPr>
            </a:p>
          </p:txBody>
        </p:sp>
        <p:sp>
          <p:nvSpPr>
            <p:cNvPr id="10" name="Freeform 14"/>
            <p:cNvSpPr/>
            <p:nvPr/>
          </p:nvSpPr>
          <p:spPr bwMode="auto">
            <a:xfrm>
              <a:off x="4327521" y="2452688"/>
              <a:ext cx="371842" cy="501650"/>
            </a:xfrm>
            <a:custGeom>
              <a:gdLst>
                <a:gd fmla="*/ 43 w 99" name="T0"/>
                <a:gd fmla="*/ 41 h 134" name="T1"/>
                <a:gd fmla="*/ 43 w 99" name="T2"/>
                <a:gd fmla="*/ 0 h 134" name="T3"/>
                <a:gd fmla="*/ 24 w 99" name="T4"/>
                <a:gd fmla="*/ 24 h 134" name="T5"/>
                <a:gd fmla="*/ 24 w 99" name="T6"/>
                <a:gd fmla="*/ 85 h 134" name="T7"/>
                <a:gd fmla="*/ 0 w 99" name="T8"/>
                <a:gd fmla="*/ 85 h 134" name="T9"/>
                <a:gd fmla="*/ 50 w 99" name="T10"/>
                <a:gd fmla="*/ 134 h 134" name="T11"/>
                <a:gd fmla="*/ 99 w 99" name="T12"/>
                <a:gd fmla="*/ 85 h 134" name="T13"/>
                <a:gd fmla="*/ 75 w 99" name="T14"/>
                <a:gd fmla="*/ 85 h 134" name="T15"/>
                <a:gd fmla="*/ 75 w 99" name="T16"/>
                <a:gd fmla="*/ 77 h 134" name="T17"/>
                <a:gd fmla="*/ 43 w 99" name="T18"/>
                <a:gd fmla="*/ 41 h 13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4" w="99">
                  <a:moveTo>
                    <a:pt x="43" y="41"/>
                  </a:moveTo>
                  <a:cubicBezTo>
                    <a:pt x="43" y="0"/>
                    <a:pt x="43" y="0"/>
                    <a:pt x="43" y="0"/>
                  </a:cubicBezTo>
                  <a:cubicBezTo>
                    <a:pt x="32" y="3"/>
                    <a:pt x="24" y="12"/>
                    <a:pt x="24" y="24"/>
                  </a:cubicBezTo>
                  <a:cubicBezTo>
                    <a:pt x="24" y="85"/>
                    <a:pt x="24" y="85"/>
                    <a:pt x="24" y="85"/>
                  </a:cubicBezTo>
                  <a:cubicBezTo>
                    <a:pt x="0" y="85"/>
                    <a:pt x="0" y="85"/>
                    <a:pt x="0" y="85"/>
                  </a:cubicBezTo>
                  <a:cubicBezTo>
                    <a:pt x="50" y="134"/>
                    <a:pt x="50" y="134"/>
                    <a:pt x="50" y="134"/>
                  </a:cubicBezTo>
                  <a:cubicBezTo>
                    <a:pt x="99" y="85"/>
                    <a:pt x="99" y="85"/>
                    <a:pt x="99" y="85"/>
                  </a:cubicBezTo>
                  <a:cubicBezTo>
                    <a:pt x="75" y="85"/>
                    <a:pt x="75" y="85"/>
                    <a:pt x="75" y="85"/>
                  </a:cubicBezTo>
                  <a:cubicBezTo>
                    <a:pt x="75" y="77"/>
                    <a:pt x="75" y="77"/>
                    <a:pt x="75" y="77"/>
                  </a:cubicBezTo>
                  <a:cubicBezTo>
                    <a:pt x="57" y="75"/>
                    <a:pt x="43" y="59"/>
                    <a:pt x="43" y="41"/>
                  </a:cubicBezTo>
                  <a:close/>
                </a:path>
              </a:pathLst>
            </a:custGeom>
            <a:solidFill>
              <a:schemeClr val="bg2"/>
            </a:solidFill>
            <a:ln>
              <a:noFill/>
            </a:ln>
            <a:extLst>
              <a:ext uri="{91240B29-F687-4F45-9708-019B960494DF}">
                <a14:hiddenLine w="9525">
                  <a:solidFill>
                    <a:srgbClr val="000000"/>
                  </a:solidFill>
                  <a:miter lim="800000"/>
                  <a:headEnd/>
                  <a:tailEnd/>
                </a14:hiddenLine>
              </a:ext>
            </a:extLst>
          </p:spPr>
          <p:txBody>
            <a:bodyPr/>
            <a:lstStyle/>
            <a:p>
              <a:pPr>
                <a:buFontTx/>
                <a:buNone/>
                <a:defRPr/>
              </a:pPr>
              <a:endParaRPr altLang="en-US" kern="0" lang="zh-CN" sz="2400">
                <a:solidFill>
                  <a:prstClr val="black"/>
                </a:solidFill>
              </a:endParaRPr>
            </a:p>
          </p:txBody>
        </p:sp>
      </p:grpSp>
      <p:grpSp>
        <p:nvGrpSpPr>
          <p:cNvPr id="11" name="组合 10"/>
          <p:cNvGrpSpPr/>
          <p:nvPr/>
        </p:nvGrpSpPr>
        <p:grpSpPr>
          <a:xfrm rot="-5400000">
            <a:off x="3291418" y="4506385"/>
            <a:ext cx="647700" cy="1020233"/>
            <a:chOff x="4325938" y="2189163"/>
            <a:chExt cx="484187" cy="765175"/>
          </a:xfrm>
        </p:grpSpPr>
        <p:sp>
          <p:nvSpPr>
            <p:cNvPr id="12" name="Freeform 13"/>
            <p:cNvSpPr/>
            <p:nvPr/>
          </p:nvSpPr>
          <p:spPr bwMode="auto">
            <a:xfrm>
              <a:off x="4433535" y="2189163"/>
              <a:ext cx="376590" cy="506412"/>
            </a:xfrm>
            <a:custGeom>
              <a:gdLst>
                <a:gd fmla="*/ 24 w 100" name="T0"/>
                <a:gd fmla="*/ 49 h 135" name="T1"/>
                <a:gd fmla="*/ 0 w 100" name="T2"/>
                <a:gd fmla="*/ 49 h 135" name="T3"/>
                <a:gd fmla="*/ 50 w 100" name="T4"/>
                <a:gd fmla="*/ 0 h 135" name="T5"/>
                <a:gd fmla="*/ 100 w 100" name="T6"/>
                <a:gd fmla="*/ 49 h 135" name="T7"/>
                <a:gd fmla="*/ 75 w 100" name="T8"/>
                <a:gd fmla="*/ 49 h 135" name="T9"/>
                <a:gd fmla="*/ 75 w 100" name="T10"/>
                <a:gd fmla="*/ 110 h 135" name="T11"/>
                <a:gd fmla="*/ 75 w 100" name="T12"/>
                <a:gd fmla="*/ 110 h 135" name="T13"/>
                <a:gd fmla="*/ 50 w 100" name="T14"/>
                <a:gd fmla="*/ 135 h 135" name="T15"/>
                <a:gd fmla="*/ 24 w 100" name="T16"/>
                <a:gd fmla="*/ 110 h 135" name="T17"/>
                <a:gd fmla="*/ 24 w 100" name="T18"/>
                <a:gd fmla="*/ 110 h 135" name="T19"/>
                <a:gd fmla="*/ 24 w 100" name="T20"/>
                <a:gd fmla="*/ 110 h 135" name="T21"/>
                <a:gd fmla="*/ 24 w 100" name="T22"/>
                <a:gd fmla="*/ 49 h 13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35" w="100">
                  <a:moveTo>
                    <a:pt x="24" y="49"/>
                  </a:moveTo>
                  <a:cubicBezTo>
                    <a:pt x="0" y="49"/>
                    <a:pt x="0" y="49"/>
                    <a:pt x="0" y="49"/>
                  </a:cubicBezTo>
                  <a:cubicBezTo>
                    <a:pt x="50" y="0"/>
                    <a:pt x="50" y="0"/>
                    <a:pt x="50" y="0"/>
                  </a:cubicBezTo>
                  <a:cubicBezTo>
                    <a:pt x="100" y="49"/>
                    <a:pt x="100" y="49"/>
                    <a:pt x="100" y="49"/>
                  </a:cubicBezTo>
                  <a:cubicBezTo>
                    <a:pt x="75" y="49"/>
                    <a:pt x="75" y="49"/>
                    <a:pt x="75" y="49"/>
                  </a:cubicBezTo>
                  <a:cubicBezTo>
                    <a:pt x="75" y="110"/>
                    <a:pt x="75" y="110"/>
                    <a:pt x="75" y="110"/>
                  </a:cubicBezTo>
                  <a:cubicBezTo>
                    <a:pt x="75" y="110"/>
                    <a:pt x="75" y="110"/>
                    <a:pt x="75" y="110"/>
                  </a:cubicBezTo>
                  <a:cubicBezTo>
                    <a:pt x="75" y="124"/>
                    <a:pt x="64" y="135"/>
                    <a:pt x="50" y="135"/>
                  </a:cubicBezTo>
                  <a:cubicBezTo>
                    <a:pt x="36" y="135"/>
                    <a:pt x="24" y="124"/>
                    <a:pt x="24" y="110"/>
                  </a:cubicBezTo>
                  <a:cubicBezTo>
                    <a:pt x="24" y="110"/>
                    <a:pt x="24" y="110"/>
                    <a:pt x="24" y="110"/>
                  </a:cubicBezTo>
                  <a:cubicBezTo>
                    <a:pt x="24" y="110"/>
                    <a:pt x="24" y="110"/>
                    <a:pt x="24" y="110"/>
                  </a:cubicBezTo>
                  <a:lnTo>
                    <a:pt x="24" y="49"/>
                  </a:lnTo>
                  <a:close/>
                </a:path>
              </a:pathLst>
            </a:custGeom>
            <a:solidFill>
              <a:schemeClr val="tx1">
                <a:lumMod val="50000"/>
                <a:lumOff val="50000"/>
              </a:schemeClr>
            </a:solidFill>
            <a:ln>
              <a:noFill/>
            </a:ln>
            <a:extLst>
              <a:ext uri="{91240B29-F687-4F45-9708-019B960494DF}">
                <a14:hiddenLine w="9525">
                  <a:solidFill>
                    <a:srgbClr val="000000"/>
                  </a:solidFill>
                  <a:miter lim="800000"/>
                  <a:headEnd/>
                  <a:tailEnd/>
                </a14:hiddenLine>
              </a:ext>
            </a:extLst>
          </p:spPr>
          <p:txBody>
            <a:bodyPr/>
            <a:lstStyle/>
            <a:p>
              <a:pPr>
                <a:buFontTx/>
                <a:buNone/>
                <a:defRPr/>
              </a:pPr>
              <a:endParaRPr altLang="en-US" kern="0" lang="zh-CN" sz="2400">
                <a:solidFill>
                  <a:prstClr val="black"/>
                </a:solidFill>
              </a:endParaRPr>
            </a:p>
          </p:txBody>
        </p:sp>
        <p:sp>
          <p:nvSpPr>
            <p:cNvPr id="13" name="Freeform 14"/>
            <p:cNvSpPr/>
            <p:nvPr/>
          </p:nvSpPr>
          <p:spPr bwMode="auto">
            <a:xfrm>
              <a:off x="4327521" y="2452688"/>
              <a:ext cx="371842" cy="501650"/>
            </a:xfrm>
            <a:custGeom>
              <a:gdLst>
                <a:gd fmla="*/ 43 w 99" name="T0"/>
                <a:gd fmla="*/ 41 h 134" name="T1"/>
                <a:gd fmla="*/ 43 w 99" name="T2"/>
                <a:gd fmla="*/ 0 h 134" name="T3"/>
                <a:gd fmla="*/ 24 w 99" name="T4"/>
                <a:gd fmla="*/ 24 h 134" name="T5"/>
                <a:gd fmla="*/ 24 w 99" name="T6"/>
                <a:gd fmla="*/ 85 h 134" name="T7"/>
                <a:gd fmla="*/ 0 w 99" name="T8"/>
                <a:gd fmla="*/ 85 h 134" name="T9"/>
                <a:gd fmla="*/ 50 w 99" name="T10"/>
                <a:gd fmla="*/ 134 h 134" name="T11"/>
                <a:gd fmla="*/ 99 w 99" name="T12"/>
                <a:gd fmla="*/ 85 h 134" name="T13"/>
                <a:gd fmla="*/ 75 w 99" name="T14"/>
                <a:gd fmla="*/ 85 h 134" name="T15"/>
                <a:gd fmla="*/ 75 w 99" name="T16"/>
                <a:gd fmla="*/ 77 h 134" name="T17"/>
                <a:gd fmla="*/ 43 w 99" name="T18"/>
                <a:gd fmla="*/ 41 h 13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4" w="99">
                  <a:moveTo>
                    <a:pt x="43" y="41"/>
                  </a:moveTo>
                  <a:cubicBezTo>
                    <a:pt x="43" y="0"/>
                    <a:pt x="43" y="0"/>
                    <a:pt x="43" y="0"/>
                  </a:cubicBezTo>
                  <a:cubicBezTo>
                    <a:pt x="32" y="3"/>
                    <a:pt x="24" y="12"/>
                    <a:pt x="24" y="24"/>
                  </a:cubicBezTo>
                  <a:cubicBezTo>
                    <a:pt x="24" y="85"/>
                    <a:pt x="24" y="85"/>
                    <a:pt x="24" y="85"/>
                  </a:cubicBezTo>
                  <a:cubicBezTo>
                    <a:pt x="0" y="85"/>
                    <a:pt x="0" y="85"/>
                    <a:pt x="0" y="85"/>
                  </a:cubicBezTo>
                  <a:cubicBezTo>
                    <a:pt x="50" y="134"/>
                    <a:pt x="50" y="134"/>
                    <a:pt x="50" y="134"/>
                  </a:cubicBezTo>
                  <a:cubicBezTo>
                    <a:pt x="99" y="85"/>
                    <a:pt x="99" y="85"/>
                    <a:pt x="99" y="85"/>
                  </a:cubicBezTo>
                  <a:cubicBezTo>
                    <a:pt x="75" y="85"/>
                    <a:pt x="75" y="85"/>
                    <a:pt x="75" y="85"/>
                  </a:cubicBezTo>
                  <a:cubicBezTo>
                    <a:pt x="75" y="77"/>
                    <a:pt x="75" y="77"/>
                    <a:pt x="75" y="77"/>
                  </a:cubicBezTo>
                  <a:cubicBezTo>
                    <a:pt x="57" y="75"/>
                    <a:pt x="43" y="59"/>
                    <a:pt x="43" y="41"/>
                  </a:cubicBezTo>
                  <a:close/>
                </a:path>
              </a:pathLst>
            </a:custGeom>
            <a:solidFill>
              <a:schemeClr val="tx2">
                <a:lumMod val="50000"/>
              </a:schemeClr>
            </a:solidFill>
            <a:ln>
              <a:noFill/>
            </a:ln>
            <a:extLst>
              <a:ext uri="{91240B29-F687-4F45-9708-019B960494DF}">
                <a14:hiddenLine w="9525">
                  <a:solidFill>
                    <a:srgbClr val="000000"/>
                  </a:solidFill>
                  <a:miter lim="800000"/>
                  <a:headEnd/>
                  <a:tailEnd/>
                </a14:hiddenLine>
              </a:ext>
            </a:extLst>
          </p:spPr>
          <p:txBody>
            <a:bodyPr/>
            <a:lstStyle/>
            <a:p>
              <a:pPr>
                <a:buFontTx/>
                <a:buNone/>
                <a:defRPr/>
              </a:pPr>
              <a:endParaRPr altLang="en-US" kern="0" lang="zh-CN" sz="2400">
                <a:solidFill>
                  <a:prstClr val="black"/>
                </a:solidFill>
              </a:endParaRPr>
            </a:p>
          </p:txBody>
        </p:sp>
      </p:grpSp>
      <p:cxnSp>
        <p:nvCxnSpPr>
          <p:cNvPr id="14" name="直接连接符 13"/>
          <p:cNvCxnSpPr>
            <a:cxnSpLocks noChangeShapeType="1"/>
          </p:cNvCxnSpPr>
          <p:nvPr/>
        </p:nvCxnSpPr>
        <p:spPr bwMode="auto">
          <a:xfrm flipH="1">
            <a:off x="6959600" y="1701800"/>
            <a:ext cx="0" cy="4320117"/>
          </a:xfrm>
          <a:prstGeom prst="line">
            <a:avLst/>
          </a:prstGeom>
          <a:noFill/>
          <a:ln w="9525">
            <a:solidFill>
              <a:srgbClr val="C00000"/>
            </a:solidFill>
            <a:prstDash val="sysDash"/>
            <a:round/>
          </a:ln>
          <a:extLst>
            <a:ext uri="{909E8E84-426E-40DD-AFC4-6F175D3DCCD1}">
              <a14:hiddenFill>
                <a:noFill/>
              </a14:hiddenFill>
            </a:ext>
          </a:extLst>
        </p:spPr>
      </p:cxnSp>
      <p:pic>
        <p:nvPicPr>
          <p:cNvPr id="15" name="Picture 8"/>
          <p:cNvPicPr>
            <a:picLocks noChangeArrowheads="1" noChangeAspect="1"/>
          </p:cNvPicPr>
          <p:nvPr/>
        </p:nvPicPr>
        <p:blipFill>
          <a:blip r:embed="rId4">
            <a:extLst>
              <a:ext uri="{28A0092B-C50C-407E-A947-70E740481C1C}">
                <a14:useLocalDpi val="0"/>
              </a:ext>
            </a:extLst>
          </a:blip>
          <a:stretch>
            <a:fillRect/>
          </a:stretch>
        </p:blipFill>
        <p:spPr bwMode="auto">
          <a:xfrm>
            <a:off x="7501468" y="1987551"/>
            <a:ext cx="486833" cy="488949"/>
          </a:xfrm>
          <a:prstGeom prst="rect">
            <a:avLst/>
          </a:prstGeom>
          <a:noFill/>
          <a:ln w="9525">
            <a:solidFill>
              <a:srgbClr val="000000"/>
            </a:solidFill>
            <a:miter lim="800000"/>
          </a:ln>
          <a:extLst>
            <a:ext uri="{909E8E84-426E-40DD-AFC4-6F175D3DCCD1}">
              <a14:hiddenFill>
                <a:solidFill>
                  <a:srgbClr val="FFFFFF"/>
                </a:solidFill>
              </a14:hiddenFill>
            </a:ext>
          </a:extLst>
        </p:spPr>
      </p:pic>
      <p:pic>
        <p:nvPicPr>
          <p:cNvPr id="16" name="Picture 9"/>
          <p:cNvPicPr>
            <a:picLocks noChangeArrowheads="1" noChangeAspect="1"/>
          </p:cNvPicPr>
          <p:nvPr/>
        </p:nvPicPr>
        <p:blipFill>
          <a:blip r:embed="rId5">
            <a:extLst>
              <a:ext uri="{28A0092B-C50C-407E-A947-70E740481C1C}">
                <a14:useLocalDpi val="0"/>
              </a:ext>
            </a:extLst>
          </a:blip>
          <a:stretch>
            <a:fillRect/>
          </a:stretch>
        </p:blipFill>
        <p:spPr bwMode="auto">
          <a:xfrm>
            <a:off x="7501467" y="3505200"/>
            <a:ext cx="499533" cy="499533"/>
          </a:xfrm>
          <a:prstGeom prst="rect">
            <a:avLst/>
          </a:prstGeom>
          <a:noFill/>
          <a:ln w="9525">
            <a:solidFill>
              <a:srgbClr val="000000"/>
            </a:solidFill>
            <a:miter lim="800000"/>
          </a:ln>
          <a:extLst>
            <a:ext uri="{909E8E84-426E-40DD-AFC4-6F175D3DCCD1}">
              <a14:hiddenFill>
                <a:solidFill>
                  <a:srgbClr val="FFFFFF"/>
                </a:solidFill>
              </a14:hiddenFill>
            </a:ext>
          </a:extLst>
        </p:spPr>
      </p:pic>
      <p:pic>
        <p:nvPicPr>
          <p:cNvPr id="17" name="Picture 11"/>
          <p:cNvPicPr>
            <a:picLocks noChangeArrowheads="1" noChangeAspect="1"/>
          </p:cNvPicPr>
          <p:nvPr/>
        </p:nvPicPr>
        <p:blipFill>
          <a:blip r:embed="rId6">
            <a:extLst>
              <a:ext uri="{28A0092B-C50C-407E-A947-70E740481C1C}">
                <a14:useLocalDpi val="0"/>
              </a:ext>
            </a:extLst>
          </a:blip>
          <a:stretch>
            <a:fillRect/>
          </a:stretch>
        </p:blipFill>
        <p:spPr bwMode="auto">
          <a:xfrm>
            <a:off x="7501468" y="5050367"/>
            <a:ext cx="486833" cy="491067"/>
          </a:xfrm>
          <a:prstGeom prst="rect">
            <a:avLst/>
          </a:prstGeom>
          <a:noFill/>
          <a:ln w="9525">
            <a:solidFill>
              <a:srgbClr val="000000"/>
            </a:solidFill>
            <a:miter lim="800000"/>
          </a:ln>
          <a:extLst>
            <a:ext uri="{909E8E84-426E-40DD-AFC4-6F175D3DCCD1}">
              <a14:hiddenFill>
                <a:solidFill>
                  <a:srgbClr val="FFFFFF"/>
                </a:solidFill>
              </a14:hiddenFill>
            </a:ext>
          </a:extLst>
        </p:spPr>
      </p:pic>
      <p:sp>
        <p:nvSpPr>
          <p:cNvPr id="18" name="矩形 17"/>
          <p:cNvSpPr>
            <a:spLocks noChangeArrowheads="1"/>
          </p:cNvSpPr>
          <p:nvPr/>
        </p:nvSpPr>
        <p:spPr bwMode="auto">
          <a:xfrm>
            <a:off x="8089902" y="1917701"/>
            <a:ext cx="2976033" cy="1107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lnSpc>
                <a:spcPts val="1600"/>
              </a:lnSpc>
            </a:pPr>
            <a:r>
              <a:rPr altLang="en-US" b="1" lang="zh-CN" sz="1600">
                <a:solidFill>
                  <a:srgbClr val="000000"/>
                </a:solidFill>
                <a:latin charset="-122" pitchFamily="34" typeface="微软雅黑"/>
                <a:ea charset="-122" pitchFamily="34" typeface="微软雅黑"/>
              </a:rPr>
              <a:t>这里填写目录二级标题</a:t>
            </a:r>
          </a:p>
          <a:p>
            <a:pPr algn="just">
              <a:lnSpc>
                <a:spcPts val="1600"/>
              </a:lnSpc>
            </a:pPr>
            <a:r>
              <a:rPr altLang="en-US" b="1" lang="zh-CN" sz="1600">
                <a:solidFill>
                  <a:srgbClr val="000000"/>
                </a:solidFill>
                <a:latin charset="-122" pitchFamily="34" typeface="微软雅黑"/>
                <a:ea charset="-122" pitchFamily="34" typeface="微软雅黑"/>
              </a:rPr>
              <a:t>这里填写目录内容说明，设计的发展存在着一个时代价值观的问题。这里填写目录内容说明。</a:t>
            </a:r>
          </a:p>
        </p:txBody>
      </p:sp>
      <p:sp>
        <p:nvSpPr>
          <p:cNvPr id="19" name="矩形 18"/>
          <p:cNvSpPr>
            <a:spLocks noChangeArrowheads="1"/>
          </p:cNvSpPr>
          <p:nvPr/>
        </p:nvSpPr>
        <p:spPr bwMode="auto">
          <a:xfrm>
            <a:off x="8113185" y="3429002"/>
            <a:ext cx="2976033" cy="1107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lnSpc>
                <a:spcPts val="1600"/>
              </a:lnSpc>
            </a:pPr>
            <a:r>
              <a:rPr altLang="en-US" b="1" lang="zh-CN" sz="1600">
                <a:solidFill>
                  <a:srgbClr val="000000"/>
                </a:solidFill>
                <a:latin charset="-122" pitchFamily="34" typeface="微软雅黑"/>
                <a:ea charset="-122" pitchFamily="34" typeface="微软雅黑"/>
              </a:rPr>
              <a:t>这里填写目录二级标题</a:t>
            </a:r>
          </a:p>
          <a:p>
            <a:pPr algn="just">
              <a:lnSpc>
                <a:spcPts val="1600"/>
              </a:lnSpc>
            </a:pPr>
            <a:r>
              <a:rPr altLang="en-US" b="1" lang="zh-CN" sz="1600">
                <a:solidFill>
                  <a:srgbClr val="000000"/>
                </a:solidFill>
                <a:latin charset="-122" pitchFamily="34" typeface="微软雅黑"/>
                <a:ea charset="-122" pitchFamily="34" typeface="微软雅黑"/>
              </a:rPr>
              <a:t>这里填写目录内容说明，设计的发展存在着一个时代价值观的问题。这里填写目录内容说明。</a:t>
            </a:r>
          </a:p>
        </p:txBody>
      </p:sp>
      <p:sp>
        <p:nvSpPr>
          <p:cNvPr id="20" name="矩形 19"/>
          <p:cNvSpPr>
            <a:spLocks noChangeArrowheads="1"/>
          </p:cNvSpPr>
          <p:nvPr/>
        </p:nvSpPr>
        <p:spPr bwMode="auto">
          <a:xfrm>
            <a:off x="8047568" y="5005918"/>
            <a:ext cx="2976033" cy="1107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lnSpc>
                <a:spcPts val="1600"/>
              </a:lnSpc>
            </a:pPr>
            <a:r>
              <a:rPr altLang="en-US" b="1" lang="zh-CN" sz="1600">
                <a:solidFill>
                  <a:srgbClr val="000000"/>
                </a:solidFill>
                <a:latin charset="-122" pitchFamily="34" typeface="微软雅黑"/>
                <a:ea charset="-122" pitchFamily="34" typeface="微软雅黑"/>
              </a:rPr>
              <a:t>这里填写目录二级标题</a:t>
            </a:r>
          </a:p>
          <a:p>
            <a:pPr algn="just">
              <a:lnSpc>
                <a:spcPts val="1600"/>
              </a:lnSpc>
            </a:pPr>
            <a:r>
              <a:rPr altLang="en-US" b="1" lang="zh-CN" sz="1600">
                <a:solidFill>
                  <a:srgbClr val="000000"/>
                </a:solidFill>
                <a:latin charset="-122" pitchFamily="34" typeface="微软雅黑"/>
                <a:ea charset="-122" pitchFamily="34" typeface="微软雅黑"/>
              </a:rPr>
              <a:t>这里填写目录内容说明，设计的发展存在着一个时代价值观的问题。这里填写目录内容说明。</a:t>
            </a:r>
          </a:p>
        </p:txBody>
      </p:sp>
      <p:grpSp>
        <p:nvGrpSpPr>
          <p:cNvPr id="21" name="组合 20"/>
          <p:cNvGrpSpPr/>
          <p:nvPr/>
        </p:nvGrpSpPr>
        <p:grpSpPr>
          <a:xfrm>
            <a:off x="946151" y="1989668"/>
            <a:ext cx="2523067" cy="1833033"/>
            <a:chOff x="710252" y="1203598"/>
            <a:chExt cx="1891956" cy="1374640"/>
          </a:xfrm>
        </p:grpSpPr>
        <p:sp>
          <p:nvSpPr>
            <p:cNvPr id="22" name="Freeform 6"/>
            <p:cNvSpPr/>
            <p:nvPr/>
          </p:nvSpPr>
          <p:spPr bwMode="auto">
            <a:xfrm>
              <a:off x="710252" y="1203598"/>
              <a:ext cx="1374525" cy="1374640"/>
            </a:xfrm>
            <a:custGeom>
              <a:gdLst>
                <a:gd fmla="*/ 234 w 234" name="T0"/>
                <a:gd fmla="*/ 110 h 234" name="T1"/>
                <a:gd fmla="*/ 234 w 234" name="T2"/>
                <a:gd fmla="*/ 30 h 234" name="T3"/>
                <a:gd fmla="*/ 234 w 234" name="T4"/>
                <a:gd fmla="*/ 0 h 234" name="T5"/>
                <a:gd fmla="*/ 204 w 234" name="T6"/>
                <a:gd fmla="*/ 0 h 234" name="T7"/>
                <a:gd fmla="*/ 122 w 234" name="T8"/>
                <a:gd fmla="*/ 0 h 234" name="T9"/>
                <a:gd fmla="*/ 121 w 234" name="T10"/>
                <a:gd fmla="*/ 0 h 234" name="T11"/>
                <a:gd fmla="*/ 117 w 234" name="T12"/>
                <a:gd fmla="*/ 0 h 234" name="T13"/>
                <a:gd fmla="*/ 0 w 234" name="T14"/>
                <a:gd fmla="*/ 117 h 234" name="T15"/>
                <a:gd fmla="*/ 117 w 234" name="T16"/>
                <a:gd fmla="*/ 234 h 234" name="T17"/>
                <a:gd fmla="*/ 234 w 234" name="T18"/>
                <a:gd fmla="*/ 117 h 234" name="T19"/>
                <a:gd fmla="*/ 234 w 234" name="T20"/>
                <a:gd fmla="*/ 110 h 23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34" w="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2" y="0"/>
                    <a:pt x="121" y="0"/>
                    <a:pt x="121" y="0"/>
                  </a:cubicBezTo>
                  <a:cubicBezTo>
                    <a:pt x="120" y="0"/>
                    <a:pt x="119"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chemeClr val="bg2">
                <a:lumMod val="25000"/>
              </a:schemeClr>
            </a:solidFill>
            <a:ln>
              <a:noFill/>
            </a:ln>
            <a:extLst>
              <a:ext uri="{91240B29-F687-4F45-9708-019B960494DF}">
                <a14:hiddenLine w="9525">
                  <a:solidFill>
                    <a:srgbClr val="000000"/>
                  </a:solidFill>
                  <a:miter lim="800000"/>
                  <a:headEnd/>
                  <a:tailEnd/>
                </a14:hiddenLine>
              </a:ext>
            </a:extLst>
          </p:spPr>
          <p:txBody>
            <a:bodyPr/>
            <a:lstStyle/>
            <a:p>
              <a:pPr>
                <a:buFontTx/>
                <a:buNone/>
                <a:defRPr/>
              </a:pPr>
              <a:endParaRPr altLang="en-US" kern="0" lang="zh-CN" sz="2400">
                <a:solidFill>
                  <a:prstClr val="black"/>
                </a:solidFill>
              </a:endParaRPr>
            </a:p>
          </p:txBody>
        </p:sp>
        <p:sp>
          <p:nvSpPr>
            <p:cNvPr id="23" name="矩形 22"/>
            <p:cNvSpPr/>
            <p:nvPr/>
          </p:nvSpPr>
          <p:spPr>
            <a:xfrm>
              <a:off x="802310" y="1824250"/>
              <a:ext cx="1799898" cy="220958"/>
            </a:xfrm>
            <a:prstGeom prst="rect">
              <a:avLst/>
            </a:prstGeom>
          </p:spPr>
          <p:txBody>
            <a:bodyPr>
              <a:spAutoFit/>
            </a:bodyPr>
            <a:lstStyle/>
            <a:p>
              <a:pPr algn="just">
                <a:lnSpc>
                  <a:spcPts val="1600"/>
                </a:lnSpc>
                <a:defRPr/>
              </a:pPr>
              <a:r>
                <a:rPr altLang="zh-CN" kern="0" lang="en-US" sz="5333">
                  <a:solidFill>
                    <a:prstClr val="white"/>
                  </a:solidFill>
                  <a:latin charset="-122" pitchFamily="34" typeface="微软雅黑"/>
                  <a:ea charset="-122" pitchFamily="34" typeface="微软雅黑"/>
                </a:rPr>
                <a:t>45%</a:t>
              </a:r>
            </a:p>
          </p:txBody>
        </p:sp>
      </p:grpSp>
      <p:grpSp>
        <p:nvGrpSpPr>
          <p:cNvPr id="24" name="组合 23"/>
          <p:cNvGrpSpPr/>
          <p:nvPr/>
        </p:nvGrpSpPr>
        <p:grpSpPr>
          <a:xfrm>
            <a:off x="4455584" y="1989668"/>
            <a:ext cx="2504016" cy="1833033"/>
            <a:chOff x="3341378" y="1203598"/>
            <a:chExt cx="1878694" cy="1374640"/>
          </a:xfrm>
        </p:grpSpPr>
        <p:sp>
          <p:nvSpPr>
            <p:cNvPr id="25" name="Freeform 6"/>
            <p:cNvSpPr/>
            <p:nvPr/>
          </p:nvSpPr>
          <p:spPr bwMode="auto">
            <a:xfrm>
              <a:off x="3341378" y="1203598"/>
              <a:ext cx="1375274" cy="1374640"/>
            </a:xfrm>
            <a:custGeom>
              <a:gdLst>
                <a:gd fmla="*/ 234 w 234" name="T0"/>
                <a:gd fmla="*/ 110 h 234" name="T1"/>
                <a:gd fmla="*/ 234 w 234" name="T2"/>
                <a:gd fmla="*/ 30 h 234" name="T3"/>
                <a:gd fmla="*/ 234 w 234" name="T4"/>
                <a:gd fmla="*/ 0 h 234" name="T5"/>
                <a:gd fmla="*/ 204 w 234" name="T6"/>
                <a:gd fmla="*/ 0 h 234" name="T7"/>
                <a:gd fmla="*/ 122 w 234" name="T8"/>
                <a:gd fmla="*/ 0 h 234" name="T9"/>
                <a:gd fmla="*/ 121 w 234" name="T10"/>
                <a:gd fmla="*/ 0 h 234" name="T11"/>
                <a:gd fmla="*/ 117 w 234" name="T12"/>
                <a:gd fmla="*/ 0 h 234" name="T13"/>
                <a:gd fmla="*/ 0 w 234" name="T14"/>
                <a:gd fmla="*/ 117 h 234" name="T15"/>
                <a:gd fmla="*/ 117 w 234" name="T16"/>
                <a:gd fmla="*/ 234 h 234" name="T17"/>
                <a:gd fmla="*/ 234 w 234" name="T18"/>
                <a:gd fmla="*/ 117 h 234" name="T19"/>
                <a:gd fmla="*/ 234 w 234" name="T20"/>
                <a:gd fmla="*/ 110 h 23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34" w="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2" y="0"/>
                    <a:pt x="121" y="0"/>
                    <a:pt x="121" y="0"/>
                  </a:cubicBezTo>
                  <a:cubicBezTo>
                    <a:pt x="120" y="0"/>
                    <a:pt x="119"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rgbClr val="C00000"/>
            </a:solidFill>
            <a:ln>
              <a:noFill/>
            </a:ln>
            <a:extLst>
              <a:ext uri="{91240B29-F687-4F45-9708-019B960494DF}">
                <a14:hiddenLine w="9525">
                  <a:solidFill>
                    <a:srgbClr val="000000"/>
                  </a:solidFill>
                  <a:miter lim="800000"/>
                  <a:headEnd/>
                  <a:tailEnd/>
                </a14:hiddenLine>
              </a:ext>
            </a:extLst>
          </p:spPr>
          <p:txBody>
            <a:bodyPr/>
            <a:lstStyle/>
            <a:p>
              <a:pPr>
                <a:buFontTx/>
                <a:buNone/>
                <a:defRPr/>
              </a:pPr>
              <a:endParaRPr altLang="en-US" kern="0" lang="zh-CN" sz="2400">
                <a:solidFill>
                  <a:prstClr val="black"/>
                </a:solidFill>
              </a:endParaRPr>
            </a:p>
          </p:txBody>
        </p:sp>
        <p:sp>
          <p:nvSpPr>
            <p:cNvPr id="26" name="矩形 25"/>
            <p:cNvSpPr/>
            <p:nvPr/>
          </p:nvSpPr>
          <p:spPr>
            <a:xfrm>
              <a:off x="3419194" y="1851234"/>
              <a:ext cx="1800879" cy="220958"/>
            </a:xfrm>
            <a:prstGeom prst="rect">
              <a:avLst/>
            </a:prstGeom>
          </p:spPr>
          <p:txBody>
            <a:bodyPr>
              <a:spAutoFit/>
            </a:bodyPr>
            <a:lstStyle/>
            <a:p>
              <a:pPr algn="just">
                <a:lnSpc>
                  <a:spcPts val="1600"/>
                </a:lnSpc>
                <a:defRPr/>
              </a:pPr>
              <a:r>
                <a:rPr altLang="zh-CN" kern="0" lang="en-US" sz="5333">
                  <a:solidFill>
                    <a:prstClr val="white"/>
                  </a:solidFill>
                  <a:latin charset="-122" pitchFamily="34" typeface="微软雅黑"/>
                  <a:ea charset="-122" pitchFamily="34" typeface="微软雅黑"/>
                </a:rPr>
                <a:t>55%</a:t>
              </a:r>
            </a:p>
          </p:txBody>
        </p:sp>
      </p:grpSp>
      <p:grpSp>
        <p:nvGrpSpPr>
          <p:cNvPr id="27" name="组合 26"/>
          <p:cNvGrpSpPr/>
          <p:nvPr/>
        </p:nvGrpSpPr>
        <p:grpSpPr>
          <a:xfrm>
            <a:off x="941918" y="4102100"/>
            <a:ext cx="2561167" cy="1830917"/>
            <a:chOff x="706688" y="2787774"/>
            <a:chExt cx="1921096" cy="1374640"/>
          </a:xfrm>
        </p:grpSpPr>
        <p:sp>
          <p:nvSpPr>
            <p:cNvPr id="28" name="Freeform 6"/>
            <p:cNvSpPr/>
            <p:nvPr/>
          </p:nvSpPr>
          <p:spPr bwMode="auto">
            <a:xfrm>
              <a:off x="706688" y="2787774"/>
              <a:ext cx="1374933" cy="1374640"/>
            </a:xfrm>
            <a:custGeom>
              <a:gdLst>
                <a:gd fmla="*/ 234 w 234" name="T0"/>
                <a:gd fmla="*/ 110 h 234" name="T1"/>
                <a:gd fmla="*/ 234 w 234" name="T2"/>
                <a:gd fmla="*/ 30 h 234" name="T3"/>
                <a:gd fmla="*/ 234 w 234" name="T4"/>
                <a:gd fmla="*/ 0 h 234" name="T5"/>
                <a:gd fmla="*/ 204 w 234" name="T6"/>
                <a:gd fmla="*/ 0 h 234" name="T7"/>
                <a:gd fmla="*/ 122 w 234" name="T8"/>
                <a:gd fmla="*/ 0 h 234" name="T9"/>
                <a:gd fmla="*/ 121 w 234" name="T10"/>
                <a:gd fmla="*/ 0 h 234" name="T11"/>
                <a:gd fmla="*/ 117 w 234" name="T12"/>
                <a:gd fmla="*/ 0 h 234" name="T13"/>
                <a:gd fmla="*/ 0 w 234" name="T14"/>
                <a:gd fmla="*/ 117 h 234" name="T15"/>
                <a:gd fmla="*/ 117 w 234" name="T16"/>
                <a:gd fmla="*/ 234 h 234" name="T17"/>
                <a:gd fmla="*/ 234 w 234" name="T18"/>
                <a:gd fmla="*/ 117 h 234" name="T19"/>
                <a:gd fmla="*/ 234 w 234" name="T20"/>
                <a:gd fmla="*/ 110 h 23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34" w="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2" y="0"/>
                    <a:pt x="121" y="0"/>
                    <a:pt x="121" y="0"/>
                  </a:cubicBezTo>
                  <a:cubicBezTo>
                    <a:pt x="120" y="0"/>
                    <a:pt x="119"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rgbClr val="C00000"/>
            </a:solidFill>
            <a:ln>
              <a:noFill/>
            </a:ln>
            <a:extLst>
              <a:ext uri="{91240B29-F687-4F45-9708-019B960494DF}">
                <a14:hiddenLine w="9525">
                  <a:solidFill>
                    <a:srgbClr val="000000"/>
                  </a:solidFill>
                  <a:miter lim="800000"/>
                  <a:headEnd/>
                  <a:tailEnd/>
                </a14:hiddenLine>
              </a:ext>
            </a:extLst>
          </p:spPr>
          <p:txBody>
            <a:bodyPr/>
            <a:lstStyle/>
            <a:p>
              <a:pPr>
                <a:buFontTx/>
                <a:buNone/>
                <a:defRPr/>
              </a:pPr>
              <a:endParaRPr altLang="en-US" kern="0" lang="zh-CN" sz="2400">
                <a:solidFill>
                  <a:prstClr val="black"/>
                </a:solidFill>
              </a:endParaRPr>
            </a:p>
          </p:txBody>
        </p:sp>
        <p:sp>
          <p:nvSpPr>
            <p:cNvPr id="29" name="矩形 28"/>
            <p:cNvSpPr/>
            <p:nvPr/>
          </p:nvSpPr>
          <p:spPr>
            <a:xfrm>
              <a:off x="827352" y="3436159"/>
              <a:ext cx="1800432" cy="221214"/>
            </a:xfrm>
            <a:prstGeom prst="rect">
              <a:avLst/>
            </a:prstGeom>
          </p:spPr>
          <p:txBody>
            <a:bodyPr>
              <a:spAutoFit/>
            </a:bodyPr>
            <a:lstStyle/>
            <a:p>
              <a:pPr algn="just">
                <a:lnSpc>
                  <a:spcPts val="1600"/>
                </a:lnSpc>
                <a:defRPr/>
              </a:pPr>
              <a:r>
                <a:rPr altLang="zh-CN" kern="0" lang="en-US" sz="5333">
                  <a:solidFill>
                    <a:prstClr val="white"/>
                  </a:solidFill>
                  <a:latin charset="-122" pitchFamily="34" typeface="微软雅黑"/>
                  <a:ea charset="-122" pitchFamily="34" typeface="微软雅黑"/>
                </a:rPr>
                <a:t>65%</a:t>
              </a:r>
            </a:p>
          </p:txBody>
        </p:sp>
      </p:grpSp>
      <p:grpSp>
        <p:nvGrpSpPr>
          <p:cNvPr id="30" name="组合 29"/>
          <p:cNvGrpSpPr/>
          <p:nvPr/>
        </p:nvGrpSpPr>
        <p:grpSpPr>
          <a:xfrm>
            <a:off x="4451352" y="4102100"/>
            <a:ext cx="2508249" cy="1830917"/>
            <a:chOff x="3337814" y="2787774"/>
            <a:chExt cx="1882258" cy="1374640"/>
          </a:xfrm>
        </p:grpSpPr>
        <p:sp>
          <p:nvSpPr>
            <p:cNvPr id="31" name="Freeform 6"/>
            <p:cNvSpPr/>
            <p:nvPr/>
          </p:nvSpPr>
          <p:spPr bwMode="auto">
            <a:xfrm>
              <a:off x="3337814" y="2787774"/>
              <a:ext cx="1373969" cy="1374640"/>
            </a:xfrm>
            <a:custGeom>
              <a:gdLst>
                <a:gd fmla="*/ 234 w 234" name="T0"/>
                <a:gd fmla="*/ 110 h 234" name="T1"/>
                <a:gd fmla="*/ 234 w 234" name="T2"/>
                <a:gd fmla="*/ 30 h 234" name="T3"/>
                <a:gd fmla="*/ 234 w 234" name="T4"/>
                <a:gd fmla="*/ 0 h 234" name="T5"/>
                <a:gd fmla="*/ 204 w 234" name="T6"/>
                <a:gd fmla="*/ 0 h 234" name="T7"/>
                <a:gd fmla="*/ 122 w 234" name="T8"/>
                <a:gd fmla="*/ 0 h 234" name="T9"/>
                <a:gd fmla="*/ 121 w 234" name="T10"/>
                <a:gd fmla="*/ 0 h 234" name="T11"/>
                <a:gd fmla="*/ 117 w 234" name="T12"/>
                <a:gd fmla="*/ 0 h 234" name="T13"/>
                <a:gd fmla="*/ 0 w 234" name="T14"/>
                <a:gd fmla="*/ 117 h 234" name="T15"/>
                <a:gd fmla="*/ 117 w 234" name="T16"/>
                <a:gd fmla="*/ 234 h 234" name="T17"/>
                <a:gd fmla="*/ 234 w 234" name="T18"/>
                <a:gd fmla="*/ 117 h 234" name="T19"/>
                <a:gd fmla="*/ 234 w 234" name="T20"/>
                <a:gd fmla="*/ 110 h 23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34" w="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2" y="0"/>
                    <a:pt x="121" y="0"/>
                    <a:pt x="121" y="0"/>
                  </a:cubicBezTo>
                  <a:cubicBezTo>
                    <a:pt x="120" y="0"/>
                    <a:pt x="119"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chemeClr val="bg2">
                <a:lumMod val="25000"/>
              </a:schemeClr>
            </a:solidFill>
            <a:ln>
              <a:noFill/>
            </a:ln>
            <a:extLst>
              <a:ext uri="{91240B29-F687-4F45-9708-019B960494DF}">
                <a14:hiddenLine w="9525">
                  <a:solidFill>
                    <a:srgbClr val="000000"/>
                  </a:solidFill>
                  <a:miter lim="800000"/>
                  <a:headEnd/>
                  <a:tailEnd/>
                </a14:hiddenLine>
              </a:ext>
            </a:extLst>
          </p:spPr>
          <p:txBody>
            <a:bodyPr/>
            <a:lstStyle/>
            <a:p>
              <a:pPr>
                <a:buFontTx/>
                <a:buNone/>
                <a:defRPr/>
              </a:pPr>
              <a:endParaRPr altLang="en-US" kern="0" lang="zh-CN" sz="2400">
                <a:solidFill>
                  <a:prstClr val="black"/>
                </a:solidFill>
              </a:endParaRPr>
            </a:p>
          </p:txBody>
        </p:sp>
        <p:sp>
          <p:nvSpPr>
            <p:cNvPr id="32" name="矩形 31"/>
            <p:cNvSpPr/>
            <p:nvPr/>
          </p:nvSpPr>
          <p:spPr>
            <a:xfrm>
              <a:off x="3420411" y="3485424"/>
              <a:ext cx="1799661" cy="221214"/>
            </a:xfrm>
            <a:prstGeom prst="rect">
              <a:avLst/>
            </a:prstGeom>
          </p:spPr>
          <p:txBody>
            <a:bodyPr>
              <a:spAutoFit/>
            </a:bodyPr>
            <a:lstStyle/>
            <a:p>
              <a:pPr algn="just">
                <a:lnSpc>
                  <a:spcPts val="1600"/>
                </a:lnSpc>
                <a:defRPr/>
              </a:pPr>
              <a:r>
                <a:rPr altLang="zh-CN" kern="0" lang="en-US" sz="5333">
                  <a:solidFill>
                    <a:prstClr val="white"/>
                  </a:solidFill>
                  <a:latin charset="-122" pitchFamily="34" typeface="微软雅黑"/>
                  <a:ea charset="-122" pitchFamily="34" typeface="微软雅黑"/>
                </a:rPr>
                <a:t>35%</a:t>
              </a:r>
            </a:p>
          </p:txBody>
        </p:sp>
      </p:grpSp>
    </p:spTree>
    <p:extLst>
      <p:ext uri="{BB962C8B-B14F-4D97-AF65-F5344CB8AC3E}">
        <p14:creationId val="202245604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id="22" nodeType="afterEffect" presetClass="entr" presetID="2" presetSubtype="8">
                                  <p:stCondLst>
                                    <p:cond delay="0"/>
                                  </p:stCondLst>
                                  <p:childTnLst>
                                    <p:set>
                                      <p:cBhvr>
                                        <p:cTn dur="1" fill="hold" id="23">
                                          <p:stCondLst>
                                            <p:cond delay="0"/>
                                          </p:stCondLst>
                                        </p:cTn>
                                        <p:tgtEl>
                                          <p:spTgt spid="21"/>
                                        </p:tgtEl>
                                        <p:attrNameLst>
                                          <p:attrName>style.visibility</p:attrName>
                                        </p:attrNameLst>
                                      </p:cBhvr>
                                      <p:to>
                                        <p:strVal val="visible"/>
                                      </p:to>
                                    </p:set>
                                    <p:anim calcmode="lin" valueType="num">
                                      <p:cBhvr additive="base">
                                        <p:cTn dur="300" fill="hold" id="24"/>
                                        <p:tgtEl>
                                          <p:spTgt spid="21"/>
                                        </p:tgtEl>
                                        <p:attrNameLst>
                                          <p:attrName>ppt_x</p:attrName>
                                        </p:attrNameLst>
                                      </p:cBhvr>
                                      <p:tavLst>
                                        <p:tav tm="0">
                                          <p:val>
                                            <p:strVal val="0-#ppt_w/2"/>
                                          </p:val>
                                        </p:tav>
                                        <p:tav tm="100000">
                                          <p:val>
                                            <p:strVal val="#ppt_x"/>
                                          </p:val>
                                        </p:tav>
                                      </p:tavLst>
                                    </p:anim>
                                    <p:anim calcmode="lin" valueType="num">
                                      <p:cBhvr additive="base">
                                        <p:cTn dur="300" fill="hold" id="25"/>
                                        <p:tgtEl>
                                          <p:spTgt spid="21"/>
                                        </p:tgtEl>
                                        <p:attrNameLst>
                                          <p:attrName>ppt_y</p:attrName>
                                        </p:attrNameLst>
                                      </p:cBhvr>
                                      <p:tavLst>
                                        <p:tav tm="0">
                                          <p:val>
                                            <p:strVal val="#ppt_y"/>
                                          </p:val>
                                        </p:tav>
                                        <p:tav tm="100000">
                                          <p:val>
                                            <p:strVal val="#ppt_y"/>
                                          </p:val>
                                        </p:tav>
                                      </p:tavLst>
                                    </p:anim>
                                  </p:childTnLst>
                                </p:cTn>
                              </p:par>
                            </p:childTnLst>
                          </p:cTn>
                        </p:par>
                        <p:par>
                          <p:cTn fill="hold" id="26" nodeType="afterGroup">
                            <p:stCondLst>
                              <p:cond delay="2100"/>
                            </p:stCondLst>
                            <p:childTnLst>
                              <p:par>
                                <p:cTn fill="hold" id="27" nodeType="afterEffect" presetClass="emph" presetID="6" presetSubtype="0">
                                  <p:stCondLst>
                                    <p:cond delay="0"/>
                                  </p:stCondLst>
                                  <p:childTnLst>
                                    <p:animScale>
                                      <p:cBhvr>
                                        <p:cTn dur="100" fill="hold" id="28"/>
                                        <p:tgtEl>
                                          <p:spTgt spid="21"/>
                                        </p:tgtEl>
                                      </p:cBhvr>
                                      <p:by x="105000" y="105000"/>
                                    </p:animScale>
                                  </p:childTnLst>
                                </p:cTn>
                              </p:par>
                            </p:childTnLst>
                          </p:cTn>
                        </p:par>
                        <p:par>
                          <p:cTn fill="hold" id="29" nodeType="afterGroup">
                            <p:stCondLst>
                              <p:cond delay="2200"/>
                            </p:stCondLst>
                            <p:childTnLst>
                              <p:par>
                                <p:cTn decel="100000" fill="hold" id="30" nodeType="afterEffect" presetClass="emph" presetID="6" presetSubtype="0">
                                  <p:stCondLst>
                                    <p:cond delay="0"/>
                                  </p:stCondLst>
                                  <p:childTnLst>
                                    <p:animScale>
                                      <p:cBhvr>
                                        <p:cTn dur="100" fill="hold" id="31"/>
                                        <p:tgtEl>
                                          <p:spTgt spid="21"/>
                                        </p:tgtEl>
                                      </p:cBhvr>
                                      <p:by x="95000" y="95000"/>
                                    </p:animScale>
                                  </p:childTnLst>
                                </p:cTn>
                              </p:par>
                            </p:childTnLst>
                          </p:cTn>
                        </p:par>
                        <p:par>
                          <p:cTn fill="hold" id="32" nodeType="afterGroup">
                            <p:stCondLst>
                              <p:cond delay="2300"/>
                            </p:stCondLst>
                            <p:childTnLst>
                              <p:par>
                                <p:cTn fill="hold" id="33" nodeType="afterEffect" presetClass="entr" presetID="10" presetSubtype="0">
                                  <p:stCondLst>
                                    <p:cond delay="0"/>
                                  </p:stCondLst>
                                  <p:childTnLst>
                                    <p:set>
                                      <p:cBhvr>
                                        <p:cTn dur="1" fill="hold" id="34">
                                          <p:stCondLst>
                                            <p:cond delay="0"/>
                                          </p:stCondLst>
                                        </p:cTn>
                                        <p:tgtEl>
                                          <p:spTgt spid="8"/>
                                        </p:tgtEl>
                                        <p:attrNameLst>
                                          <p:attrName>style.visibility</p:attrName>
                                        </p:attrNameLst>
                                      </p:cBhvr>
                                      <p:to>
                                        <p:strVal val="visible"/>
                                      </p:to>
                                    </p:set>
                                    <p:animEffect filter="fade" transition="in">
                                      <p:cBhvr>
                                        <p:cTn dur="200" id="35"/>
                                        <p:tgtEl>
                                          <p:spTgt spid="8"/>
                                        </p:tgtEl>
                                      </p:cBhvr>
                                    </p:animEffect>
                                  </p:childTnLst>
                                </p:cTn>
                              </p:par>
                            </p:childTnLst>
                          </p:cTn>
                        </p:par>
                        <p:par>
                          <p:cTn fill="hold" id="36" nodeType="afterGroup">
                            <p:stCondLst>
                              <p:cond delay="2500"/>
                            </p:stCondLst>
                            <p:childTnLst>
                              <p:par>
                                <p:cTn fill="hold" id="37" nodeType="afterEffect" presetClass="entr" presetID="2" presetSubtype="8">
                                  <p:stCondLst>
                                    <p:cond delay="0"/>
                                  </p:stCondLst>
                                  <p:childTnLst>
                                    <p:set>
                                      <p:cBhvr>
                                        <p:cTn dur="1" fill="hold" id="38">
                                          <p:stCondLst>
                                            <p:cond delay="0"/>
                                          </p:stCondLst>
                                        </p:cTn>
                                        <p:tgtEl>
                                          <p:spTgt spid="24"/>
                                        </p:tgtEl>
                                        <p:attrNameLst>
                                          <p:attrName>style.visibility</p:attrName>
                                        </p:attrNameLst>
                                      </p:cBhvr>
                                      <p:to>
                                        <p:strVal val="visible"/>
                                      </p:to>
                                    </p:set>
                                    <p:anim calcmode="lin" valueType="num">
                                      <p:cBhvr additive="base">
                                        <p:cTn dur="300" fill="hold" id="39"/>
                                        <p:tgtEl>
                                          <p:spTgt spid="24"/>
                                        </p:tgtEl>
                                        <p:attrNameLst>
                                          <p:attrName>ppt_x</p:attrName>
                                        </p:attrNameLst>
                                      </p:cBhvr>
                                      <p:tavLst>
                                        <p:tav tm="0">
                                          <p:val>
                                            <p:strVal val="0-#ppt_w/2"/>
                                          </p:val>
                                        </p:tav>
                                        <p:tav tm="100000">
                                          <p:val>
                                            <p:strVal val="#ppt_x"/>
                                          </p:val>
                                        </p:tav>
                                      </p:tavLst>
                                    </p:anim>
                                    <p:anim calcmode="lin" valueType="num">
                                      <p:cBhvr additive="base">
                                        <p:cTn dur="300" fill="hold" id="40"/>
                                        <p:tgtEl>
                                          <p:spTgt spid="24"/>
                                        </p:tgtEl>
                                        <p:attrNameLst>
                                          <p:attrName>ppt_y</p:attrName>
                                        </p:attrNameLst>
                                      </p:cBhvr>
                                      <p:tavLst>
                                        <p:tav tm="0">
                                          <p:val>
                                            <p:strVal val="#ppt_y"/>
                                          </p:val>
                                        </p:tav>
                                        <p:tav tm="100000">
                                          <p:val>
                                            <p:strVal val="#ppt_y"/>
                                          </p:val>
                                        </p:tav>
                                      </p:tavLst>
                                    </p:anim>
                                  </p:childTnLst>
                                </p:cTn>
                              </p:par>
                            </p:childTnLst>
                          </p:cTn>
                        </p:par>
                        <p:par>
                          <p:cTn fill="hold" id="41" nodeType="afterGroup">
                            <p:stCondLst>
                              <p:cond delay="2800"/>
                            </p:stCondLst>
                            <p:childTnLst>
                              <p:par>
                                <p:cTn fill="hold" id="42" nodeType="afterEffect" presetClass="emph" presetID="6" presetSubtype="0">
                                  <p:stCondLst>
                                    <p:cond delay="0"/>
                                  </p:stCondLst>
                                  <p:childTnLst>
                                    <p:animScale>
                                      <p:cBhvr>
                                        <p:cTn dur="100" fill="hold" id="43"/>
                                        <p:tgtEl>
                                          <p:spTgt spid="24"/>
                                        </p:tgtEl>
                                      </p:cBhvr>
                                      <p:by x="105000" y="105000"/>
                                    </p:animScale>
                                  </p:childTnLst>
                                </p:cTn>
                              </p:par>
                            </p:childTnLst>
                          </p:cTn>
                        </p:par>
                        <p:par>
                          <p:cTn fill="hold" id="44" nodeType="afterGroup">
                            <p:stCondLst>
                              <p:cond delay="2900"/>
                            </p:stCondLst>
                            <p:childTnLst>
                              <p:par>
                                <p:cTn decel="100000" fill="hold" id="45" nodeType="afterEffect" presetClass="emph" presetID="6" presetSubtype="0">
                                  <p:stCondLst>
                                    <p:cond delay="0"/>
                                  </p:stCondLst>
                                  <p:childTnLst>
                                    <p:animScale>
                                      <p:cBhvr>
                                        <p:cTn dur="100" fill="hold" id="46"/>
                                        <p:tgtEl>
                                          <p:spTgt spid="24"/>
                                        </p:tgtEl>
                                      </p:cBhvr>
                                      <p:by x="95000" y="95000"/>
                                    </p:animScale>
                                  </p:childTnLst>
                                </p:cTn>
                              </p:par>
                            </p:childTnLst>
                          </p:cTn>
                        </p:par>
                        <p:par>
                          <p:cTn fill="hold" id="47" nodeType="afterGroup">
                            <p:stCondLst>
                              <p:cond delay="3000"/>
                            </p:stCondLst>
                            <p:childTnLst>
                              <p:par>
                                <p:cTn fill="hold" id="48" nodeType="afterEffect" presetClass="entr" presetID="2" presetSubtype="8">
                                  <p:stCondLst>
                                    <p:cond delay="0"/>
                                  </p:stCondLst>
                                  <p:childTnLst>
                                    <p:set>
                                      <p:cBhvr>
                                        <p:cTn dur="1" fill="hold" id="49">
                                          <p:stCondLst>
                                            <p:cond delay="0"/>
                                          </p:stCondLst>
                                        </p:cTn>
                                        <p:tgtEl>
                                          <p:spTgt spid="27"/>
                                        </p:tgtEl>
                                        <p:attrNameLst>
                                          <p:attrName>style.visibility</p:attrName>
                                        </p:attrNameLst>
                                      </p:cBhvr>
                                      <p:to>
                                        <p:strVal val="visible"/>
                                      </p:to>
                                    </p:set>
                                    <p:anim calcmode="lin" valueType="num">
                                      <p:cBhvr additive="base">
                                        <p:cTn dur="300" fill="hold" id="50"/>
                                        <p:tgtEl>
                                          <p:spTgt spid="27"/>
                                        </p:tgtEl>
                                        <p:attrNameLst>
                                          <p:attrName>ppt_x</p:attrName>
                                        </p:attrNameLst>
                                      </p:cBhvr>
                                      <p:tavLst>
                                        <p:tav tm="0">
                                          <p:val>
                                            <p:strVal val="0-#ppt_w/2"/>
                                          </p:val>
                                        </p:tav>
                                        <p:tav tm="100000">
                                          <p:val>
                                            <p:strVal val="#ppt_x"/>
                                          </p:val>
                                        </p:tav>
                                      </p:tavLst>
                                    </p:anim>
                                    <p:anim calcmode="lin" valueType="num">
                                      <p:cBhvr additive="base">
                                        <p:cTn dur="300" fill="hold" id="51"/>
                                        <p:tgtEl>
                                          <p:spTgt spid="27"/>
                                        </p:tgtEl>
                                        <p:attrNameLst>
                                          <p:attrName>ppt_y</p:attrName>
                                        </p:attrNameLst>
                                      </p:cBhvr>
                                      <p:tavLst>
                                        <p:tav tm="0">
                                          <p:val>
                                            <p:strVal val="#ppt_y"/>
                                          </p:val>
                                        </p:tav>
                                        <p:tav tm="100000">
                                          <p:val>
                                            <p:strVal val="#ppt_y"/>
                                          </p:val>
                                        </p:tav>
                                      </p:tavLst>
                                    </p:anim>
                                  </p:childTnLst>
                                </p:cTn>
                              </p:par>
                            </p:childTnLst>
                          </p:cTn>
                        </p:par>
                        <p:par>
                          <p:cTn fill="hold" id="52" nodeType="afterGroup">
                            <p:stCondLst>
                              <p:cond delay="3300"/>
                            </p:stCondLst>
                            <p:childTnLst>
                              <p:par>
                                <p:cTn fill="hold" id="53" nodeType="afterEffect" presetClass="emph" presetID="6" presetSubtype="0">
                                  <p:stCondLst>
                                    <p:cond delay="0"/>
                                  </p:stCondLst>
                                  <p:childTnLst>
                                    <p:animScale>
                                      <p:cBhvr>
                                        <p:cTn dur="100" fill="hold" id="54"/>
                                        <p:tgtEl>
                                          <p:spTgt spid="27"/>
                                        </p:tgtEl>
                                      </p:cBhvr>
                                      <p:by x="105000" y="105000"/>
                                    </p:animScale>
                                  </p:childTnLst>
                                </p:cTn>
                              </p:par>
                            </p:childTnLst>
                          </p:cTn>
                        </p:par>
                        <p:par>
                          <p:cTn fill="hold" id="55" nodeType="afterGroup">
                            <p:stCondLst>
                              <p:cond delay="3400"/>
                            </p:stCondLst>
                            <p:childTnLst>
                              <p:par>
                                <p:cTn decel="100000" fill="hold" id="56" nodeType="afterEffect" presetClass="emph" presetID="6" presetSubtype="0">
                                  <p:stCondLst>
                                    <p:cond delay="0"/>
                                  </p:stCondLst>
                                  <p:childTnLst>
                                    <p:animScale>
                                      <p:cBhvr>
                                        <p:cTn dur="100" fill="hold" id="57"/>
                                        <p:tgtEl>
                                          <p:spTgt spid="27"/>
                                        </p:tgtEl>
                                      </p:cBhvr>
                                      <p:by x="95000" y="95000"/>
                                    </p:animScale>
                                  </p:childTnLst>
                                </p:cTn>
                              </p:par>
                            </p:childTnLst>
                          </p:cTn>
                        </p:par>
                        <p:par>
                          <p:cTn fill="hold" id="58" nodeType="afterGroup">
                            <p:stCondLst>
                              <p:cond delay="3500"/>
                            </p:stCondLst>
                            <p:childTnLst>
                              <p:par>
                                <p:cTn fill="hold" id="59" nodeType="afterEffect" presetClass="entr" presetID="10" presetSubtype="0">
                                  <p:stCondLst>
                                    <p:cond delay="0"/>
                                  </p:stCondLst>
                                  <p:childTnLst>
                                    <p:set>
                                      <p:cBhvr>
                                        <p:cTn dur="1" fill="hold" id="60">
                                          <p:stCondLst>
                                            <p:cond delay="0"/>
                                          </p:stCondLst>
                                        </p:cTn>
                                        <p:tgtEl>
                                          <p:spTgt spid="11"/>
                                        </p:tgtEl>
                                        <p:attrNameLst>
                                          <p:attrName>style.visibility</p:attrName>
                                        </p:attrNameLst>
                                      </p:cBhvr>
                                      <p:to>
                                        <p:strVal val="visible"/>
                                      </p:to>
                                    </p:set>
                                    <p:animEffect filter="fade" transition="in">
                                      <p:cBhvr>
                                        <p:cTn dur="200" id="61"/>
                                        <p:tgtEl>
                                          <p:spTgt spid="11"/>
                                        </p:tgtEl>
                                      </p:cBhvr>
                                    </p:animEffect>
                                  </p:childTnLst>
                                </p:cTn>
                              </p:par>
                            </p:childTnLst>
                          </p:cTn>
                        </p:par>
                        <p:par>
                          <p:cTn fill="hold" id="62" nodeType="afterGroup">
                            <p:stCondLst>
                              <p:cond delay="3700"/>
                            </p:stCondLst>
                            <p:childTnLst>
                              <p:par>
                                <p:cTn fill="hold" id="63" nodeType="afterEffect" presetClass="entr" presetID="2" presetSubtype="8">
                                  <p:stCondLst>
                                    <p:cond delay="0"/>
                                  </p:stCondLst>
                                  <p:childTnLst>
                                    <p:set>
                                      <p:cBhvr>
                                        <p:cTn dur="1" fill="hold" id="64">
                                          <p:stCondLst>
                                            <p:cond delay="0"/>
                                          </p:stCondLst>
                                        </p:cTn>
                                        <p:tgtEl>
                                          <p:spTgt spid="30"/>
                                        </p:tgtEl>
                                        <p:attrNameLst>
                                          <p:attrName>style.visibility</p:attrName>
                                        </p:attrNameLst>
                                      </p:cBhvr>
                                      <p:to>
                                        <p:strVal val="visible"/>
                                      </p:to>
                                    </p:set>
                                    <p:anim calcmode="lin" valueType="num">
                                      <p:cBhvr additive="base">
                                        <p:cTn dur="300" fill="hold" id="65"/>
                                        <p:tgtEl>
                                          <p:spTgt spid="30"/>
                                        </p:tgtEl>
                                        <p:attrNameLst>
                                          <p:attrName>ppt_x</p:attrName>
                                        </p:attrNameLst>
                                      </p:cBhvr>
                                      <p:tavLst>
                                        <p:tav tm="0">
                                          <p:val>
                                            <p:strVal val="0-#ppt_w/2"/>
                                          </p:val>
                                        </p:tav>
                                        <p:tav tm="100000">
                                          <p:val>
                                            <p:strVal val="#ppt_x"/>
                                          </p:val>
                                        </p:tav>
                                      </p:tavLst>
                                    </p:anim>
                                    <p:anim calcmode="lin" valueType="num">
                                      <p:cBhvr additive="base">
                                        <p:cTn dur="300" fill="hold" id="66"/>
                                        <p:tgtEl>
                                          <p:spTgt spid="30"/>
                                        </p:tgtEl>
                                        <p:attrNameLst>
                                          <p:attrName>ppt_y</p:attrName>
                                        </p:attrNameLst>
                                      </p:cBhvr>
                                      <p:tavLst>
                                        <p:tav tm="0">
                                          <p:val>
                                            <p:strVal val="#ppt_y"/>
                                          </p:val>
                                        </p:tav>
                                        <p:tav tm="100000">
                                          <p:val>
                                            <p:strVal val="#ppt_y"/>
                                          </p:val>
                                        </p:tav>
                                      </p:tavLst>
                                    </p:anim>
                                  </p:childTnLst>
                                </p:cTn>
                              </p:par>
                            </p:childTnLst>
                          </p:cTn>
                        </p:par>
                        <p:par>
                          <p:cTn fill="hold" id="67" nodeType="afterGroup">
                            <p:stCondLst>
                              <p:cond delay="4000"/>
                            </p:stCondLst>
                            <p:childTnLst>
                              <p:par>
                                <p:cTn fill="hold" id="68" nodeType="afterEffect" presetClass="emph" presetID="6" presetSubtype="0">
                                  <p:stCondLst>
                                    <p:cond delay="0"/>
                                  </p:stCondLst>
                                  <p:childTnLst>
                                    <p:animScale>
                                      <p:cBhvr>
                                        <p:cTn dur="100" fill="hold" id="69"/>
                                        <p:tgtEl>
                                          <p:spTgt spid="30"/>
                                        </p:tgtEl>
                                      </p:cBhvr>
                                      <p:by x="105000" y="105000"/>
                                    </p:animScale>
                                  </p:childTnLst>
                                </p:cTn>
                              </p:par>
                            </p:childTnLst>
                          </p:cTn>
                        </p:par>
                        <p:par>
                          <p:cTn fill="hold" id="70" nodeType="afterGroup">
                            <p:stCondLst>
                              <p:cond delay="4100"/>
                            </p:stCondLst>
                            <p:childTnLst>
                              <p:par>
                                <p:cTn decel="100000" fill="hold" id="71" nodeType="afterEffect" presetClass="emph" presetID="6" presetSubtype="0">
                                  <p:stCondLst>
                                    <p:cond delay="0"/>
                                  </p:stCondLst>
                                  <p:childTnLst>
                                    <p:animScale>
                                      <p:cBhvr>
                                        <p:cTn dur="100" fill="hold" id="72"/>
                                        <p:tgtEl>
                                          <p:spTgt spid="30"/>
                                        </p:tgtEl>
                                      </p:cBhvr>
                                      <p:by x="95000" y="95000"/>
                                    </p:animScale>
                                  </p:childTnLst>
                                </p:cTn>
                              </p:par>
                            </p:childTnLst>
                          </p:cTn>
                        </p:par>
                        <p:par>
                          <p:cTn fill="hold" id="73" nodeType="afterGroup">
                            <p:stCondLst>
                              <p:cond delay="4200"/>
                            </p:stCondLst>
                            <p:childTnLst>
                              <p:par>
                                <p:cTn fill="hold" id="74" nodeType="afterEffect" presetClass="entr" presetID="22" presetSubtype="1">
                                  <p:stCondLst>
                                    <p:cond delay="0"/>
                                  </p:stCondLst>
                                  <p:childTnLst>
                                    <p:set>
                                      <p:cBhvr>
                                        <p:cTn dur="1" fill="hold" id="75">
                                          <p:stCondLst>
                                            <p:cond delay="0"/>
                                          </p:stCondLst>
                                        </p:cTn>
                                        <p:tgtEl>
                                          <p:spTgt spid="14"/>
                                        </p:tgtEl>
                                        <p:attrNameLst>
                                          <p:attrName>style.visibility</p:attrName>
                                        </p:attrNameLst>
                                      </p:cBhvr>
                                      <p:to>
                                        <p:strVal val="visible"/>
                                      </p:to>
                                    </p:set>
                                    <p:animEffect filter="wipe(up)" transition="in">
                                      <p:cBhvr>
                                        <p:cTn dur="300" id="76"/>
                                        <p:tgtEl>
                                          <p:spTgt spid="14"/>
                                        </p:tgtEl>
                                      </p:cBhvr>
                                    </p:animEffect>
                                  </p:childTnLst>
                                </p:cTn>
                              </p:par>
                              <p:par>
                                <p:cTn fill="hold" id="77" nodeType="withEffect" presetClass="entr" presetID="2" presetSubtype="8">
                                  <p:stCondLst>
                                    <p:cond delay="0"/>
                                  </p:stCondLst>
                                  <p:childTnLst>
                                    <p:set>
                                      <p:cBhvr>
                                        <p:cTn dur="1" fill="hold" id="78">
                                          <p:stCondLst>
                                            <p:cond delay="0"/>
                                          </p:stCondLst>
                                        </p:cTn>
                                        <p:tgtEl>
                                          <p:spTgt spid="15"/>
                                        </p:tgtEl>
                                        <p:attrNameLst>
                                          <p:attrName>style.visibility</p:attrName>
                                        </p:attrNameLst>
                                      </p:cBhvr>
                                      <p:to>
                                        <p:strVal val="visible"/>
                                      </p:to>
                                    </p:set>
                                    <p:anim calcmode="lin" valueType="num">
                                      <p:cBhvr additive="base">
                                        <p:cTn dur="300" fill="hold" id="79"/>
                                        <p:tgtEl>
                                          <p:spTgt spid="15"/>
                                        </p:tgtEl>
                                        <p:attrNameLst>
                                          <p:attrName>ppt_x</p:attrName>
                                        </p:attrNameLst>
                                      </p:cBhvr>
                                      <p:tavLst>
                                        <p:tav tm="0">
                                          <p:val>
                                            <p:strVal val="0-#ppt_w/2"/>
                                          </p:val>
                                        </p:tav>
                                        <p:tav tm="100000">
                                          <p:val>
                                            <p:strVal val="#ppt_x"/>
                                          </p:val>
                                        </p:tav>
                                      </p:tavLst>
                                    </p:anim>
                                    <p:anim calcmode="lin" valueType="num">
                                      <p:cBhvr additive="base">
                                        <p:cTn dur="300" fill="hold" id="80"/>
                                        <p:tgtEl>
                                          <p:spTgt spid="15"/>
                                        </p:tgtEl>
                                        <p:attrNameLst>
                                          <p:attrName>ppt_y</p:attrName>
                                        </p:attrNameLst>
                                      </p:cBhvr>
                                      <p:tavLst>
                                        <p:tav tm="0">
                                          <p:val>
                                            <p:strVal val="#ppt_y"/>
                                          </p:val>
                                        </p:tav>
                                        <p:tav tm="100000">
                                          <p:val>
                                            <p:strVal val="#ppt_y"/>
                                          </p:val>
                                        </p:tav>
                                      </p:tavLst>
                                    </p:anim>
                                  </p:childTnLst>
                                </p:cTn>
                              </p:par>
                              <p:par>
                                <p:cTn fill="hold" id="81" nodeType="withEffect" presetClass="entr" presetID="2" presetSubtype="8">
                                  <p:stCondLst>
                                    <p:cond delay="300"/>
                                  </p:stCondLst>
                                  <p:childTnLst>
                                    <p:set>
                                      <p:cBhvr>
                                        <p:cTn dur="1" fill="hold" id="82">
                                          <p:stCondLst>
                                            <p:cond delay="0"/>
                                          </p:stCondLst>
                                        </p:cTn>
                                        <p:tgtEl>
                                          <p:spTgt spid="16"/>
                                        </p:tgtEl>
                                        <p:attrNameLst>
                                          <p:attrName>style.visibility</p:attrName>
                                        </p:attrNameLst>
                                      </p:cBhvr>
                                      <p:to>
                                        <p:strVal val="visible"/>
                                      </p:to>
                                    </p:set>
                                    <p:anim calcmode="lin" valueType="num">
                                      <p:cBhvr additive="base">
                                        <p:cTn dur="300" fill="hold" id="83"/>
                                        <p:tgtEl>
                                          <p:spTgt spid="16"/>
                                        </p:tgtEl>
                                        <p:attrNameLst>
                                          <p:attrName>ppt_x</p:attrName>
                                        </p:attrNameLst>
                                      </p:cBhvr>
                                      <p:tavLst>
                                        <p:tav tm="0">
                                          <p:val>
                                            <p:strVal val="0-#ppt_w/2"/>
                                          </p:val>
                                        </p:tav>
                                        <p:tav tm="100000">
                                          <p:val>
                                            <p:strVal val="#ppt_x"/>
                                          </p:val>
                                        </p:tav>
                                      </p:tavLst>
                                    </p:anim>
                                    <p:anim calcmode="lin" valueType="num">
                                      <p:cBhvr additive="base">
                                        <p:cTn dur="300" fill="hold" id="84"/>
                                        <p:tgtEl>
                                          <p:spTgt spid="16"/>
                                        </p:tgtEl>
                                        <p:attrNameLst>
                                          <p:attrName>ppt_y</p:attrName>
                                        </p:attrNameLst>
                                      </p:cBhvr>
                                      <p:tavLst>
                                        <p:tav tm="0">
                                          <p:val>
                                            <p:strVal val="#ppt_y"/>
                                          </p:val>
                                        </p:tav>
                                        <p:tav tm="100000">
                                          <p:val>
                                            <p:strVal val="#ppt_y"/>
                                          </p:val>
                                        </p:tav>
                                      </p:tavLst>
                                    </p:anim>
                                  </p:childTnLst>
                                </p:cTn>
                              </p:par>
                              <p:par>
                                <p:cTn fill="hold" id="85" nodeType="withEffect" presetClass="entr" presetID="2" presetSubtype="8">
                                  <p:stCondLst>
                                    <p:cond delay="500"/>
                                  </p:stCondLst>
                                  <p:childTnLst>
                                    <p:set>
                                      <p:cBhvr>
                                        <p:cTn dur="1" fill="hold" id="86">
                                          <p:stCondLst>
                                            <p:cond delay="0"/>
                                          </p:stCondLst>
                                        </p:cTn>
                                        <p:tgtEl>
                                          <p:spTgt spid="17"/>
                                        </p:tgtEl>
                                        <p:attrNameLst>
                                          <p:attrName>style.visibility</p:attrName>
                                        </p:attrNameLst>
                                      </p:cBhvr>
                                      <p:to>
                                        <p:strVal val="visible"/>
                                      </p:to>
                                    </p:set>
                                    <p:anim calcmode="lin" valueType="num">
                                      <p:cBhvr additive="base">
                                        <p:cTn dur="300" fill="hold" id="87"/>
                                        <p:tgtEl>
                                          <p:spTgt spid="17"/>
                                        </p:tgtEl>
                                        <p:attrNameLst>
                                          <p:attrName>ppt_x</p:attrName>
                                        </p:attrNameLst>
                                      </p:cBhvr>
                                      <p:tavLst>
                                        <p:tav tm="0">
                                          <p:val>
                                            <p:strVal val="0-#ppt_w/2"/>
                                          </p:val>
                                        </p:tav>
                                        <p:tav tm="100000">
                                          <p:val>
                                            <p:strVal val="#ppt_x"/>
                                          </p:val>
                                        </p:tav>
                                      </p:tavLst>
                                    </p:anim>
                                    <p:anim calcmode="lin" valueType="num">
                                      <p:cBhvr additive="base">
                                        <p:cTn dur="300" fill="hold" id="88"/>
                                        <p:tgtEl>
                                          <p:spTgt spid="17"/>
                                        </p:tgtEl>
                                        <p:attrNameLst>
                                          <p:attrName>ppt_y</p:attrName>
                                        </p:attrNameLst>
                                      </p:cBhvr>
                                      <p:tavLst>
                                        <p:tav tm="0">
                                          <p:val>
                                            <p:strVal val="#ppt_y"/>
                                          </p:val>
                                        </p:tav>
                                        <p:tav tm="100000">
                                          <p:val>
                                            <p:strVal val="#ppt_y"/>
                                          </p:val>
                                        </p:tav>
                                      </p:tavLst>
                                    </p:anim>
                                  </p:childTnLst>
                                </p:cTn>
                              </p:par>
                              <p:par>
                                <p:cTn fill="hold" grpId="0" id="89" nodeType="withEffect" presetClass="entr" presetID="2" presetSubtype="2">
                                  <p:stCondLst>
                                    <p:cond delay="700"/>
                                  </p:stCondLst>
                                  <p:childTnLst>
                                    <p:set>
                                      <p:cBhvr>
                                        <p:cTn dur="1" fill="hold" id="90">
                                          <p:stCondLst>
                                            <p:cond delay="0"/>
                                          </p:stCondLst>
                                        </p:cTn>
                                        <p:tgtEl>
                                          <p:spTgt spid="18"/>
                                        </p:tgtEl>
                                        <p:attrNameLst>
                                          <p:attrName>style.visibility</p:attrName>
                                        </p:attrNameLst>
                                      </p:cBhvr>
                                      <p:to>
                                        <p:strVal val="visible"/>
                                      </p:to>
                                    </p:set>
                                    <p:anim calcmode="lin" valueType="num">
                                      <p:cBhvr additive="base">
                                        <p:cTn dur="300" fill="hold" id="91"/>
                                        <p:tgtEl>
                                          <p:spTgt spid="18"/>
                                        </p:tgtEl>
                                        <p:attrNameLst>
                                          <p:attrName>ppt_x</p:attrName>
                                        </p:attrNameLst>
                                      </p:cBhvr>
                                      <p:tavLst>
                                        <p:tav tm="0">
                                          <p:val>
                                            <p:strVal val="1+#ppt_w/2"/>
                                          </p:val>
                                        </p:tav>
                                        <p:tav tm="100000">
                                          <p:val>
                                            <p:strVal val="#ppt_x"/>
                                          </p:val>
                                        </p:tav>
                                      </p:tavLst>
                                    </p:anim>
                                    <p:anim calcmode="lin" valueType="num">
                                      <p:cBhvr additive="base">
                                        <p:cTn dur="300" fill="hold" id="92"/>
                                        <p:tgtEl>
                                          <p:spTgt spid="18"/>
                                        </p:tgtEl>
                                        <p:attrNameLst>
                                          <p:attrName>ppt_y</p:attrName>
                                        </p:attrNameLst>
                                      </p:cBhvr>
                                      <p:tavLst>
                                        <p:tav tm="0">
                                          <p:val>
                                            <p:strVal val="#ppt_y"/>
                                          </p:val>
                                        </p:tav>
                                        <p:tav tm="100000">
                                          <p:val>
                                            <p:strVal val="#ppt_y"/>
                                          </p:val>
                                        </p:tav>
                                      </p:tavLst>
                                    </p:anim>
                                  </p:childTnLst>
                                </p:cTn>
                              </p:par>
                              <p:par>
                                <p:cTn fill="hold" grpId="0" id="93" nodeType="withEffect" presetClass="entr" presetID="2" presetSubtype="2">
                                  <p:stCondLst>
                                    <p:cond delay="900"/>
                                  </p:stCondLst>
                                  <p:childTnLst>
                                    <p:set>
                                      <p:cBhvr>
                                        <p:cTn dur="1" fill="hold" id="94">
                                          <p:stCondLst>
                                            <p:cond delay="0"/>
                                          </p:stCondLst>
                                        </p:cTn>
                                        <p:tgtEl>
                                          <p:spTgt spid="19"/>
                                        </p:tgtEl>
                                        <p:attrNameLst>
                                          <p:attrName>style.visibility</p:attrName>
                                        </p:attrNameLst>
                                      </p:cBhvr>
                                      <p:to>
                                        <p:strVal val="visible"/>
                                      </p:to>
                                    </p:set>
                                    <p:anim calcmode="lin" valueType="num">
                                      <p:cBhvr additive="base">
                                        <p:cTn dur="300" fill="hold" id="95"/>
                                        <p:tgtEl>
                                          <p:spTgt spid="19"/>
                                        </p:tgtEl>
                                        <p:attrNameLst>
                                          <p:attrName>ppt_x</p:attrName>
                                        </p:attrNameLst>
                                      </p:cBhvr>
                                      <p:tavLst>
                                        <p:tav tm="0">
                                          <p:val>
                                            <p:strVal val="1+#ppt_w/2"/>
                                          </p:val>
                                        </p:tav>
                                        <p:tav tm="100000">
                                          <p:val>
                                            <p:strVal val="#ppt_x"/>
                                          </p:val>
                                        </p:tav>
                                      </p:tavLst>
                                    </p:anim>
                                    <p:anim calcmode="lin" valueType="num">
                                      <p:cBhvr additive="base">
                                        <p:cTn dur="300" fill="hold" id="96"/>
                                        <p:tgtEl>
                                          <p:spTgt spid="19"/>
                                        </p:tgtEl>
                                        <p:attrNameLst>
                                          <p:attrName>ppt_y</p:attrName>
                                        </p:attrNameLst>
                                      </p:cBhvr>
                                      <p:tavLst>
                                        <p:tav tm="0">
                                          <p:val>
                                            <p:strVal val="#ppt_y"/>
                                          </p:val>
                                        </p:tav>
                                        <p:tav tm="100000">
                                          <p:val>
                                            <p:strVal val="#ppt_y"/>
                                          </p:val>
                                        </p:tav>
                                      </p:tavLst>
                                    </p:anim>
                                  </p:childTnLst>
                                </p:cTn>
                              </p:par>
                              <p:par>
                                <p:cTn fill="hold" grpId="0" id="97" nodeType="withEffect" presetClass="entr" presetID="2" presetSubtype="2">
                                  <p:stCondLst>
                                    <p:cond delay="1100"/>
                                  </p:stCondLst>
                                  <p:childTnLst>
                                    <p:set>
                                      <p:cBhvr>
                                        <p:cTn dur="1" fill="hold" id="98">
                                          <p:stCondLst>
                                            <p:cond delay="0"/>
                                          </p:stCondLst>
                                        </p:cTn>
                                        <p:tgtEl>
                                          <p:spTgt spid="20"/>
                                        </p:tgtEl>
                                        <p:attrNameLst>
                                          <p:attrName>style.visibility</p:attrName>
                                        </p:attrNameLst>
                                      </p:cBhvr>
                                      <p:to>
                                        <p:strVal val="visible"/>
                                      </p:to>
                                    </p:set>
                                    <p:anim calcmode="lin" valueType="num">
                                      <p:cBhvr additive="base">
                                        <p:cTn dur="300" fill="hold" id="99"/>
                                        <p:tgtEl>
                                          <p:spTgt spid="20"/>
                                        </p:tgtEl>
                                        <p:attrNameLst>
                                          <p:attrName>ppt_x</p:attrName>
                                        </p:attrNameLst>
                                      </p:cBhvr>
                                      <p:tavLst>
                                        <p:tav tm="0">
                                          <p:val>
                                            <p:strVal val="1+#ppt_w/2"/>
                                          </p:val>
                                        </p:tav>
                                        <p:tav tm="100000">
                                          <p:val>
                                            <p:strVal val="#ppt_x"/>
                                          </p:val>
                                        </p:tav>
                                      </p:tavLst>
                                    </p:anim>
                                    <p:anim calcmode="lin" valueType="num">
                                      <p:cBhvr additive="base">
                                        <p:cTn dur="300" fill="hold" id="100"/>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8"/>
      <p:bldP grpId="0" spid="19"/>
      <p:bldP grpId="0" spid="2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cxnSp>
        <p:nvCxnSpPr>
          <p:cNvPr id="8" name="直接连接符 7"/>
          <p:cNvCxnSpPr/>
          <p:nvPr/>
        </p:nvCxnSpPr>
        <p:spPr>
          <a:xfrm>
            <a:off x="0" y="2527623"/>
            <a:ext cx="9647139"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9064800" y="2521468"/>
            <a:ext cx="1151978" cy="1158550"/>
            <a:chOff x="6799485" y="2211214"/>
            <a:chExt cx="864096" cy="868711"/>
          </a:xfrm>
        </p:grpSpPr>
        <p:sp>
          <p:nvSpPr>
            <p:cNvPr id="10" name="弧形 9"/>
            <p:cNvSpPr/>
            <p:nvPr/>
          </p:nvSpPr>
          <p:spPr>
            <a:xfrm>
              <a:off x="6799485" y="2215829"/>
              <a:ext cx="864096" cy="864096"/>
            </a:xfrm>
            <a:prstGeom prst="arc">
              <a:avLst/>
            </a:prstGeom>
            <a:ln w="76200">
              <a:solidFill>
                <a:srgbClr val="C00000"/>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11" name="弧形 10"/>
            <p:cNvSpPr/>
            <p:nvPr/>
          </p:nvSpPr>
          <p:spPr>
            <a:xfrm rot="5400000">
              <a:off x="6799485" y="2211214"/>
              <a:ext cx="864096" cy="864096"/>
            </a:xfrm>
            <a:prstGeom prst="arc">
              <a:avLst/>
            </a:prstGeom>
            <a:ln w="76200">
              <a:solidFill>
                <a:srgbClr val="C00000"/>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cxnSp>
        <p:nvCxnSpPr>
          <p:cNvPr id="12" name="直接连接符 11"/>
          <p:cNvCxnSpPr/>
          <p:nvPr/>
        </p:nvCxnSpPr>
        <p:spPr>
          <a:xfrm>
            <a:off x="1775289" y="3673863"/>
            <a:ext cx="787185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1199367" y="3664134"/>
            <a:ext cx="1151978" cy="1162784"/>
            <a:chOff x="899642" y="3068015"/>
            <a:chExt cx="864096" cy="871886"/>
          </a:xfrm>
        </p:grpSpPr>
        <p:sp>
          <p:nvSpPr>
            <p:cNvPr id="14" name="弧形 13"/>
            <p:cNvSpPr/>
            <p:nvPr/>
          </p:nvSpPr>
          <p:spPr>
            <a:xfrm rot="10800000">
              <a:off x="899642" y="3068015"/>
              <a:ext cx="864096" cy="864096"/>
            </a:xfrm>
            <a:prstGeom prst="arc">
              <a:avLst/>
            </a:prstGeom>
            <a:ln w="76200">
              <a:solidFill>
                <a:srgbClr val="C00000"/>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15" name="弧形 14"/>
            <p:cNvSpPr/>
            <p:nvPr/>
          </p:nvSpPr>
          <p:spPr>
            <a:xfrm rot="16200000">
              <a:off x="899642" y="3075805"/>
              <a:ext cx="864096" cy="864096"/>
            </a:xfrm>
            <a:prstGeom prst="arc">
              <a:avLst/>
            </a:prstGeom>
            <a:ln w="76200">
              <a:solidFill>
                <a:srgbClr val="C00000"/>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cxnSp>
        <p:nvCxnSpPr>
          <p:cNvPr id="16" name="直接箭头连接符 15"/>
          <p:cNvCxnSpPr/>
          <p:nvPr/>
        </p:nvCxnSpPr>
        <p:spPr>
          <a:xfrm>
            <a:off x="1769006" y="4816529"/>
            <a:ext cx="9695748" cy="0"/>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1221356" y="1120037"/>
            <a:ext cx="1107995" cy="1403106"/>
            <a:chOff x="916136" y="1160384"/>
            <a:chExt cx="831105" cy="1052086"/>
          </a:xfrm>
        </p:grpSpPr>
        <p:pic>
          <p:nvPicPr>
            <p:cNvPr descr="F:\1-原创素材\4_ks02\PPT\PPT-0_小图标\005.png" id="18" name="Picture 3"/>
            <p:cNvPicPr>
              <a:picLocks noChangeArrowheads="1" noChangeAspect="1"/>
            </p:cNvPicPr>
            <p:nvPr/>
          </p:nvPicPr>
          <p:blipFill>
            <a:blip r:embed="rId4">
              <a:duotone>
                <a:schemeClr val="accent3">
                  <a:shade val="45000"/>
                  <a:satMod val="135000"/>
                </a:schemeClr>
                <a:prstClr val="white"/>
              </a:duotone>
              <a:extLst>
                <a:ext uri="{BEBA8EAE-BF5A-486C-A8C5-ECC9F3942E4B}">
                  <a14:imgProps>
                    <a14:imgLayer xmlns:d3p1="http://schemas.openxmlformats.org/officeDocument/2006/relationships" d3p1:embed="">
                      <a14:imgEffect>
                        <a14:colorTemperature colorTemp="11500"/>
                      </a14:imgEffect>
                      <a14:imgEffect>
                        <a14:saturation sat="400000"/>
                      </a14:imgEffect>
                    </a14:imgLayer>
                  </a14:imgProps>
                </a:ext>
                <a:ext uri="{28A0092B-C50C-407E-A947-70E740481C1C}">
                  <a14:useLocalDpi val="0"/>
                </a:ext>
              </a:extLst>
            </a:blip>
            <a:stretch>
              <a:fillRect/>
            </a:stretch>
          </p:blipFill>
          <p:spPr bwMode="auto">
            <a:xfrm>
              <a:off x="1115616" y="1775639"/>
              <a:ext cx="368945" cy="436831"/>
            </a:xfrm>
            <a:prstGeom prst="rect">
              <a:avLst/>
            </a:prstGeom>
            <a:noFill/>
            <a:extLst>
              <a:ext uri="{909E8E84-426E-40DD-AFC4-6F175D3DCCD1}">
                <a14:hiddenFill>
                  <a:solidFill>
                    <a:srgbClr val="FFFFFF"/>
                  </a:solidFill>
                </a14:hiddenFill>
              </a:ext>
            </a:extLst>
          </p:spPr>
        </p:pic>
        <p:sp>
          <p:nvSpPr>
            <p:cNvPr id="19" name="TextBox 13"/>
            <p:cNvSpPr txBox="1"/>
            <p:nvPr/>
          </p:nvSpPr>
          <p:spPr>
            <a:xfrm>
              <a:off x="234265" y="1160384"/>
              <a:ext cx="2194847" cy="994180"/>
            </a:xfrm>
            <a:prstGeom prst="rect">
              <a:avLst/>
            </a:prstGeom>
            <a:noFill/>
          </p:spPr>
          <p:txBody>
            <a:bodyPr rtlCol="0" wrap="none">
              <a:spAutoFit/>
            </a:bodyPr>
            <a:lstStyle/>
            <a:p>
              <a:pPr algn="ctr"/>
              <a:r>
                <a:rPr altLang="zh-CN" b="1" lang="en-US" sz="2700">
                  <a:solidFill>
                    <a:schemeClr val="tx1">
                      <a:lumMod val="85000"/>
                      <a:lumOff val="15000"/>
                    </a:schemeClr>
                  </a:solidFill>
                  <a:latin charset="-122" pitchFamily="34" typeface="微软雅黑"/>
                  <a:ea charset="-122" pitchFamily="34" typeface="微软雅黑"/>
                </a:rPr>
                <a:t>2006</a:t>
              </a:r>
            </a:p>
            <a:p>
              <a:pPr algn="ctr"/>
              <a:r>
                <a:rPr altLang="zh-CN" b="1" lang="en-US" sz="2700">
                  <a:solidFill>
                    <a:schemeClr val="tx1">
                      <a:lumMod val="85000"/>
                      <a:lumOff val="15000"/>
                    </a:schemeClr>
                  </a:solidFill>
                  <a:latin charset="-122" pitchFamily="34" typeface="微软雅黑"/>
                  <a:ea charset="-122" pitchFamily="34" typeface="微软雅黑"/>
                </a:rPr>
                <a:t>输入发展历程文字</a:t>
              </a:r>
            </a:p>
            <a:p>
              <a:pPr algn="ctr"/>
              <a:r>
                <a:rPr altLang="zh-CN" b="1" lang="en-US" sz="2700">
                  <a:solidFill>
                    <a:schemeClr val="tx1">
                      <a:lumMod val="85000"/>
                      <a:lumOff val="15000"/>
                    </a:schemeClr>
                  </a:solidFill>
                  <a:latin charset="-122" pitchFamily="34" typeface="微软雅黑"/>
                  <a:ea charset="-122" pitchFamily="34" typeface="微软雅黑"/>
                </a:rPr>
                <a:t>输入发展历程文字</a:t>
              </a:r>
            </a:p>
          </p:txBody>
        </p:sp>
      </p:grpSp>
      <p:grpSp>
        <p:nvGrpSpPr>
          <p:cNvPr id="20" name="组合 19"/>
          <p:cNvGrpSpPr/>
          <p:nvPr/>
        </p:nvGrpSpPr>
        <p:grpSpPr>
          <a:xfrm>
            <a:off x="3551052" y="1120037"/>
            <a:ext cx="1107995" cy="1403106"/>
            <a:chOff x="2663636" y="1160384"/>
            <a:chExt cx="831105" cy="1052086"/>
          </a:xfrm>
        </p:grpSpPr>
        <p:pic>
          <p:nvPicPr>
            <p:cNvPr descr="F:\1-原创素材\4_ks02\PPT\PPT-0_小图标\005.png" id="21" name="Picture 3"/>
            <p:cNvPicPr>
              <a:picLocks noChangeArrowheads="1" noChangeAspect="1"/>
            </p:cNvPicPr>
            <p:nvPr/>
          </p:nvPicPr>
          <p:blipFill>
            <a:blip r:embed="rId5">
              <a:duotone>
                <a:schemeClr val="accent3">
                  <a:shade val="45000"/>
                  <a:satMod val="135000"/>
                </a:schemeClr>
                <a:prstClr val="white"/>
              </a:duotone>
              <a:extLst>
                <a:ext uri="{BEBA8EAE-BF5A-486C-A8C5-ECC9F3942E4B}">
                  <a14:imgProps>
                    <a14:imgLayer xmlns:d3p1="http://schemas.openxmlformats.org/officeDocument/2006/relationships" d3p1:embed="">
                      <a14:imgEffect>
                        <a14:colorTemperature colorTemp="11500"/>
                      </a14:imgEffect>
                      <a14:imgEffect>
                        <a14:saturation sat="400000"/>
                      </a14:imgEffect>
                    </a14:imgLayer>
                  </a14:imgProps>
                </a:ext>
                <a:ext uri="{28A0092B-C50C-407E-A947-70E740481C1C}">
                  <a14:useLocalDpi val="0"/>
                </a:ext>
              </a:extLst>
            </a:blip>
            <a:stretch>
              <a:fillRect/>
            </a:stretch>
          </p:blipFill>
          <p:spPr bwMode="auto">
            <a:xfrm>
              <a:off x="2863116" y="1775639"/>
              <a:ext cx="368945" cy="436831"/>
            </a:xfrm>
            <a:prstGeom prst="rect">
              <a:avLst/>
            </a:prstGeom>
            <a:noFill/>
            <a:extLst>
              <a:ext uri="{909E8E84-426E-40DD-AFC4-6F175D3DCCD1}">
                <a14:hiddenFill>
                  <a:solidFill>
                    <a:srgbClr val="FFFFFF"/>
                  </a:solidFill>
                </a14:hiddenFill>
              </a:ext>
            </a:extLst>
          </p:spPr>
        </p:pic>
        <p:sp>
          <p:nvSpPr>
            <p:cNvPr id="22" name="TextBox 16"/>
            <p:cNvSpPr txBox="1"/>
            <p:nvPr/>
          </p:nvSpPr>
          <p:spPr>
            <a:xfrm>
              <a:off x="1981766" y="1160384"/>
              <a:ext cx="2194847" cy="994180"/>
            </a:xfrm>
            <a:prstGeom prst="rect">
              <a:avLst/>
            </a:prstGeom>
            <a:noFill/>
          </p:spPr>
          <p:txBody>
            <a:bodyPr rtlCol="0" wrap="none">
              <a:spAutoFit/>
            </a:bodyPr>
            <a:lstStyle/>
            <a:p>
              <a:pPr algn="ctr"/>
              <a:r>
                <a:rPr altLang="zh-CN" b="1" lang="en-US" sz="2700">
                  <a:solidFill>
                    <a:schemeClr val="tx1">
                      <a:lumMod val="85000"/>
                      <a:lumOff val="15000"/>
                    </a:schemeClr>
                  </a:solidFill>
                  <a:latin charset="-122" pitchFamily="34" typeface="微软雅黑"/>
                  <a:ea charset="-122" pitchFamily="34" typeface="微软雅黑"/>
                </a:rPr>
                <a:t>2007</a:t>
              </a:r>
            </a:p>
            <a:p>
              <a:pPr algn="ctr"/>
              <a:r>
                <a:rPr altLang="zh-CN" b="1" lang="en-US" sz="2700">
                  <a:solidFill>
                    <a:schemeClr val="tx1">
                      <a:lumMod val="85000"/>
                      <a:lumOff val="15000"/>
                    </a:schemeClr>
                  </a:solidFill>
                  <a:latin charset="-122" pitchFamily="34" typeface="微软雅黑"/>
                  <a:ea charset="-122" pitchFamily="34" typeface="微软雅黑"/>
                </a:rPr>
                <a:t>输入发展历程文字</a:t>
              </a:r>
            </a:p>
            <a:p>
              <a:pPr algn="ctr"/>
              <a:r>
                <a:rPr altLang="zh-CN" b="1" lang="en-US" sz="2700">
                  <a:solidFill>
                    <a:schemeClr val="tx1">
                      <a:lumMod val="85000"/>
                      <a:lumOff val="15000"/>
                    </a:schemeClr>
                  </a:solidFill>
                  <a:latin charset="-122" pitchFamily="34" typeface="微软雅黑"/>
                  <a:ea charset="-122" pitchFamily="34" typeface="微软雅黑"/>
                </a:rPr>
                <a:t>输入发展历程文字</a:t>
              </a:r>
            </a:p>
          </p:txBody>
        </p:sp>
      </p:grpSp>
      <p:grpSp>
        <p:nvGrpSpPr>
          <p:cNvPr id="23" name="组合 22"/>
          <p:cNvGrpSpPr/>
          <p:nvPr/>
        </p:nvGrpSpPr>
        <p:grpSpPr>
          <a:xfrm>
            <a:off x="5951005" y="1120037"/>
            <a:ext cx="1107995" cy="1403106"/>
            <a:chOff x="4463836" y="1160384"/>
            <a:chExt cx="831105" cy="1052086"/>
          </a:xfrm>
        </p:grpSpPr>
        <p:pic>
          <p:nvPicPr>
            <p:cNvPr descr="F:\1-原创素材\4_ks02\PPT\PPT-0_小图标\005.png" id="24" name="Picture 3"/>
            <p:cNvPicPr>
              <a:picLocks noChangeArrowheads="1" noChangeAspect="1"/>
            </p:cNvPicPr>
            <p:nvPr/>
          </p:nvPicPr>
          <p:blipFill>
            <a:blip r:embed="rId5">
              <a:duotone>
                <a:schemeClr val="accent3">
                  <a:shade val="45000"/>
                  <a:satMod val="135000"/>
                </a:schemeClr>
                <a:prstClr val="white"/>
              </a:duotone>
              <a:extLst>
                <a:ext uri="{BEBA8EAE-BF5A-486C-A8C5-ECC9F3942E4B}">
                  <a14:imgProps>
                    <a14:imgLayer xmlns:d3p1="http://schemas.openxmlformats.org/officeDocument/2006/relationships" d3p1:embed="">
                      <a14:imgEffect>
                        <a14:colorTemperature colorTemp="11500"/>
                      </a14:imgEffect>
                      <a14:imgEffect>
                        <a14:saturation sat="400000"/>
                      </a14:imgEffect>
                    </a14:imgLayer>
                  </a14:imgProps>
                </a:ext>
                <a:ext uri="{28A0092B-C50C-407E-A947-70E740481C1C}">
                  <a14:useLocalDpi val="0"/>
                </a:ext>
              </a:extLst>
            </a:blip>
            <a:stretch>
              <a:fillRect/>
            </a:stretch>
          </p:blipFill>
          <p:spPr bwMode="auto">
            <a:xfrm>
              <a:off x="4663315" y="1775639"/>
              <a:ext cx="368945" cy="436831"/>
            </a:xfrm>
            <a:prstGeom prst="rect">
              <a:avLst/>
            </a:prstGeom>
            <a:noFill/>
            <a:extLst>
              <a:ext uri="{909E8E84-426E-40DD-AFC4-6F175D3DCCD1}">
                <a14:hiddenFill>
                  <a:solidFill>
                    <a:srgbClr val="FFFFFF"/>
                  </a:solidFill>
                </a14:hiddenFill>
              </a:ext>
            </a:extLst>
          </p:spPr>
        </p:pic>
        <p:sp>
          <p:nvSpPr>
            <p:cNvPr id="25" name="TextBox 19"/>
            <p:cNvSpPr txBox="1"/>
            <p:nvPr/>
          </p:nvSpPr>
          <p:spPr>
            <a:xfrm>
              <a:off x="3781965" y="1160384"/>
              <a:ext cx="2194847" cy="994180"/>
            </a:xfrm>
            <a:prstGeom prst="rect">
              <a:avLst/>
            </a:prstGeom>
            <a:noFill/>
          </p:spPr>
          <p:txBody>
            <a:bodyPr rtlCol="0" wrap="none">
              <a:spAutoFit/>
            </a:bodyPr>
            <a:lstStyle/>
            <a:p>
              <a:pPr algn="ctr"/>
              <a:r>
                <a:rPr altLang="zh-CN" b="1" lang="en-US" sz="2700">
                  <a:solidFill>
                    <a:schemeClr val="tx1">
                      <a:lumMod val="85000"/>
                      <a:lumOff val="15000"/>
                    </a:schemeClr>
                  </a:solidFill>
                  <a:latin charset="-122" pitchFamily="34" typeface="微软雅黑"/>
                  <a:ea charset="-122" pitchFamily="34" typeface="微软雅黑"/>
                </a:rPr>
                <a:t>2008</a:t>
              </a:r>
            </a:p>
            <a:p>
              <a:pPr algn="ctr"/>
              <a:r>
                <a:rPr altLang="zh-CN" b="1" lang="en-US" sz="2700">
                  <a:solidFill>
                    <a:schemeClr val="tx1">
                      <a:lumMod val="85000"/>
                      <a:lumOff val="15000"/>
                    </a:schemeClr>
                  </a:solidFill>
                  <a:latin charset="-122" pitchFamily="34" typeface="微软雅黑"/>
                  <a:ea charset="-122" pitchFamily="34" typeface="微软雅黑"/>
                </a:rPr>
                <a:t>输入发展历程文字</a:t>
              </a:r>
            </a:p>
            <a:p>
              <a:pPr algn="ctr"/>
              <a:r>
                <a:rPr altLang="zh-CN" b="1" lang="en-US" sz="2700">
                  <a:solidFill>
                    <a:schemeClr val="tx1">
                      <a:lumMod val="85000"/>
                      <a:lumOff val="15000"/>
                    </a:schemeClr>
                  </a:solidFill>
                  <a:latin charset="-122" pitchFamily="34" typeface="微软雅黑"/>
                  <a:ea charset="-122" pitchFamily="34" typeface="微软雅黑"/>
                </a:rPr>
                <a:t>输入发展历程文字</a:t>
              </a:r>
            </a:p>
          </p:txBody>
        </p:sp>
      </p:grpSp>
      <p:grpSp>
        <p:nvGrpSpPr>
          <p:cNvPr id="26" name="组合 25"/>
          <p:cNvGrpSpPr/>
          <p:nvPr/>
        </p:nvGrpSpPr>
        <p:grpSpPr>
          <a:xfrm>
            <a:off x="8254958" y="1112270"/>
            <a:ext cx="1107996" cy="1403106"/>
            <a:chOff x="6192028" y="1154560"/>
            <a:chExt cx="831106" cy="1052086"/>
          </a:xfrm>
        </p:grpSpPr>
        <p:pic>
          <p:nvPicPr>
            <p:cNvPr descr="F:\1-原创素材\4_ks02\PPT\PPT-0_小图标\005.png" id="27" name="Picture 3"/>
            <p:cNvPicPr>
              <a:picLocks noChangeArrowheads="1" noChangeAspect="1"/>
            </p:cNvPicPr>
            <p:nvPr/>
          </p:nvPicPr>
          <p:blipFill>
            <a:blip r:embed="rId5">
              <a:duotone>
                <a:schemeClr val="accent3">
                  <a:shade val="45000"/>
                  <a:satMod val="135000"/>
                </a:schemeClr>
                <a:prstClr val="white"/>
              </a:duotone>
              <a:extLst>
                <a:ext uri="{BEBA8EAE-BF5A-486C-A8C5-ECC9F3942E4B}">
                  <a14:imgProps>
                    <a14:imgLayer xmlns:d3p1="http://schemas.openxmlformats.org/officeDocument/2006/relationships" d3p1:embed="">
                      <a14:imgEffect>
                        <a14:colorTemperature colorTemp="11500"/>
                      </a14:imgEffect>
                      <a14:imgEffect>
                        <a14:saturation sat="400000"/>
                      </a14:imgEffect>
                    </a14:imgLayer>
                  </a14:imgProps>
                </a:ext>
                <a:ext uri="{28A0092B-C50C-407E-A947-70E740481C1C}">
                  <a14:useLocalDpi val="0"/>
                </a:ext>
              </a:extLst>
            </a:blip>
            <a:stretch>
              <a:fillRect/>
            </a:stretch>
          </p:blipFill>
          <p:spPr bwMode="auto">
            <a:xfrm>
              <a:off x="6391507" y="1769815"/>
              <a:ext cx="368945" cy="436831"/>
            </a:xfrm>
            <a:prstGeom prst="rect">
              <a:avLst/>
            </a:prstGeom>
            <a:noFill/>
            <a:extLst>
              <a:ext uri="{909E8E84-426E-40DD-AFC4-6F175D3DCCD1}">
                <a14:hiddenFill>
                  <a:solidFill>
                    <a:srgbClr val="FFFFFF"/>
                  </a:solidFill>
                </a14:hiddenFill>
              </a:ext>
            </a:extLst>
          </p:spPr>
        </p:pic>
        <p:sp>
          <p:nvSpPr>
            <p:cNvPr id="28" name="TextBox 22"/>
            <p:cNvSpPr txBox="1"/>
            <p:nvPr/>
          </p:nvSpPr>
          <p:spPr>
            <a:xfrm>
              <a:off x="5510157" y="1154560"/>
              <a:ext cx="2194848" cy="994180"/>
            </a:xfrm>
            <a:prstGeom prst="rect">
              <a:avLst/>
            </a:prstGeom>
            <a:noFill/>
          </p:spPr>
          <p:txBody>
            <a:bodyPr rtlCol="0" wrap="none">
              <a:spAutoFit/>
            </a:bodyPr>
            <a:lstStyle/>
            <a:p>
              <a:pPr algn="ctr"/>
              <a:r>
                <a:rPr altLang="zh-CN" b="1" lang="en-US" smtClean="0" sz="2700">
                  <a:solidFill>
                    <a:schemeClr val="tx1">
                      <a:lumMod val="85000"/>
                      <a:lumOff val="15000"/>
                    </a:schemeClr>
                  </a:solidFill>
                  <a:latin charset="-122" pitchFamily="34" typeface="微软雅黑"/>
                  <a:ea charset="-122" pitchFamily="34" typeface="微软雅黑"/>
                </a:rPr>
                <a:t>2010</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p:txBody>
        </p:sp>
      </p:grpSp>
      <p:pic>
        <p:nvPicPr>
          <p:cNvPr descr="F:\1-原创素材\4_ks02\PPT\PPT-0_小图标\005.png" id="29" name="Picture 3"/>
          <p:cNvPicPr>
            <a:picLocks noChangeArrowheads="1" noChangeAspect="1"/>
          </p:cNvPicPr>
          <p:nvPr/>
        </p:nvPicPr>
        <p:blipFill>
          <a:blip r:embed="rId5">
            <a:duotone>
              <a:schemeClr val="accent3">
                <a:shade val="45000"/>
                <a:satMod val="135000"/>
              </a:schemeClr>
              <a:prstClr val="white"/>
            </a:duotone>
            <a:extLst>
              <a:ext uri="{BEBA8EAE-BF5A-486C-A8C5-ECC9F3942E4B}">
                <a14:imgProps>
                  <a14:imgLayer xmlns:d3p1="http://schemas.openxmlformats.org/officeDocument/2006/relationships" d3p1:embed="">
                    <a14:imgEffect>
                      <a14:colorTemperature colorTemp="11500"/>
                    </a14:imgEffect>
                    <a14:imgEffect>
                      <a14:saturation sat="400000"/>
                    </a14:imgEffect>
                  </a14:imgLayer>
                </a14:imgProps>
              </a:ext>
              <a:ext uri="{28A0092B-C50C-407E-A947-70E740481C1C}">
                <a14:useLocalDpi val="0"/>
              </a:ext>
            </a:extLst>
          </a:blip>
          <a:stretch>
            <a:fillRect/>
          </a:stretch>
        </p:blipFill>
        <p:spPr bwMode="auto">
          <a:xfrm>
            <a:off x="3733994" y="3081558"/>
            <a:ext cx="491863" cy="582576"/>
          </a:xfrm>
          <a:prstGeom prst="rect">
            <a:avLst/>
          </a:prstGeom>
          <a:noFill/>
          <a:extLst>
            <a:ext uri="{909E8E84-426E-40DD-AFC4-6F175D3DCCD1}">
              <a14:hiddenFill>
                <a:solidFill>
                  <a:srgbClr val="FFFFFF"/>
                </a:solidFill>
              </a14:hiddenFill>
            </a:ext>
          </a:extLst>
        </p:spPr>
      </p:pic>
      <p:sp>
        <p:nvSpPr>
          <p:cNvPr id="30" name="TextBox 24"/>
          <p:cNvSpPr txBox="1"/>
          <p:nvPr/>
        </p:nvSpPr>
        <p:spPr>
          <a:xfrm>
            <a:off x="2463924" y="3725182"/>
            <a:ext cx="2987034" cy="1356356"/>
          </a:xfrm>
          <a:prstGeom prst="rect">
            <a:avLst/>
          </a:prstGeom>
          <a:noFill/>
        </p:spPr>
        <p:txBody>
          <a:bodyPr bIns="60958" lIns="121917" rIns="121917" rtlCol="0" tIns="60958" wrap="none">
            <a:spAutoFit/>
          </a:bodyPr>
          <a:lstStyle/>
          <a:p>
            <a:pPr algn="ctr"/>
            <a:r>
              <a:rPr altLang="zh-CN" b="1" lang="en-US" smtClean="0" sz="2700">
                <a:solidFill>
                  <a:schemeClr val="tx1">
                    <a:lumMod val="85000"/>
                    <a:lumOff val="15000"/>
                  </a:schemeClr>
                </a:solidFill>
                <a:latin charset="-122" pitchFamily="34" typeface="微软雅黑"/>
                <a:ea charset="-122" pitchFamily="34" typeface="微软雅黑"/>
              </a:rPr>
              <a:t>2012</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p:txBody>
      </p:sp>
      <p:pic>
        <p:nvPicPr>
          <p:cNvPr descr="F:\1-原创素材\4_ks02\PPT\PPT-0_小图标\005.png" id="31" name="Picture 3"/>
          <p:cNvPicPr>
            <a:picLocks noChangeArrowheads="1" noChangeAspect="1"/>
          </p:cNvPicPr>
          <p:nvPr/>
        </p:nvPicPr>
        <p:blipFill>
          <a:blip r:embed="rId5">
            <a:duotone>
              <a:schemeClr val="accent3">
                <a:shade val="45000"/>
                <a:satMod val="135000"/>
              </a:schemeClr>
              <a:prstClr val="white"/>
            </a:duotone>
            <a:extLst>
              <a:ext uri="{BEBA8EAE-BF5A-486C-A8C5-ECC9F3942E4B}">
                <a14:imgProps>
                  <a14:imgLayer xmlns:d3p1="http://schemas.openxmlformats.org/officeDocument/2006/relationships" d3p1:embed="">
                    <a14:imgEffect>
                      <a14:colorTemperature colorTemp="11500"/>
                    </a14:imgEffect>
                    <a14:imgEffect>
                      <a14:saturation sat="400000"/>
                    </a14:imgEffect>
                  </a14:imgLayer>
                </a14:imgProps>
              </a:ext>
              <a:ext uri="{28A0092B-C50C-407E-A947-70E740481C1C}">
                <a14:useLocalDpi val="0"/>
              </a:ext>
            </a:extLst>
          </a:blip>
          <a:stretch>
            <a:fillRect/>
          </a:stretch>
        </p:blipFill>
        <p:spPr bwMode="auto">
          <a:xfrm>
            <a:off x="7263443" y="3081558"/>
            <a:ext cx="491863" cy="582576"/>
          </a:xfrm>
          <a:prstGeom prst="rect">
            <a:avLst/>
          </a:prstGeom>
          <a:noFill/>
          <a:extLst>
            <a:ext uri="{909E8E84-426E-40DD-AFC4-6F175D3DCCD1}">
              <a14:hiddenFill>
                <a:solidFill>
                  <a:srgbClr val="FFFFFF"/>
                </a:solidFill>
              </a14:hiddenFill>
            </a:ext>
          </a:extLst>
        </p:spPr>
      </p:pic>
      <p:sp>
        <p:nvSpPr>
          <p:cNvPr id="32" name="TextBox 26"/>
          <p:cNvSpPr txBox="1"/>
          <p:nvPr/>
        </p:nvSpPr>
        <p:spPr>
          <a:xfrm>
            <a:off x="6015857" y="3734424"/>
            <a:ext cx="2987034" cy="1356356"/>
          </a:xfrm>
          <a:prstGeom prst="rect">
            <a:avLst/>
          </a:prstGeom>
          <a:noFill/>
        </p:spPr>
        <p:txBody>
          <a:bodyPr bIns="60958" lIns="121917" rIns="121917" rtlCol="0" tIns="60958" wrap="none">
            <a:spAutoFit/>
          </a:bodyPr>
          <a:lstStyle/>
          <a:p>
            <a:pPr algn="ctr"/>
            <a:r>
              <a:rPr altLang="zh-CN" b="1" lang="en-US" smtClean="0" sz="2700">
                <a:solidFill>
                  <a:schemeClr val="tx1">
                    <a:lumMod val="85000"/>
                    <a:lumOff val="15000"/>
                  </a:schemeClr>
                </a:solidFill>
                <a:latin charset="-122" pitchFamily="34" typeface="微软雅黑"/>
                <a:ea charset="-122" pitchFamily="34" typeface="微软雅黑"/>
              </a:rPr>
              <a:t>2013</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p:txBody>
      </p:sp>
      <p:pic>
        <p:nvPicPr>
          <p:cNvPr descr="F:\1-原创素材\4_ks02\PPT\PPT-0_小图标\005.png" id="33" name="Picture 3"/>
          <p:cNvPicPr>
            <a:picLocks noChangeArrowheads="1" noChangeAspect="1"/>
          </p:cNvPicPr>
          <p:nvPr/>
        </p:nvPicPr>
        <p:blipFill>
          <a:blip r:embed="rId5">
            <a:duotone>
              <a:schemeClr val="accent3">
                <a:shade val="45000"/>
                <a:satMod val="135000"/>
              </a:schemeClr>
              <a:prstClr val="white"/>
            </a:duotone>
            <a:extLst>
              <a:ext uri="{BEBA8EAE-BF5A-486C-A8C5-ECC9F3942E4B}">
                <a14:imgProps>
                  <a14:imgLayer xmlns:d3p1="http://schemas.openxmlformats.org/officeDocument/2006/relationships" d3p1:embed="">
                    <a14:imgEffect>
                      <a14:colorTemperature colorTemp="11500"/>
                    </a14:imgEffect>
                    <a14:imgEffect>
                      <a14:saturation sat="400000"/>
                    </a14:imgEffect>
                  </a14:imgLayer>
                </a14:imgProps>
              </a:ext>
              <a:ext uri="{28A0092B-C50C-407E-A947-70E740481C1C}">
                <a14:useLocalDpi val="0"/>
              </a:ext>
            </a:extLst>
          </a:blip>
          <a:stretch>
            <a:fillRect/>
          </a:stretch>
        </p:blipFill>
        <p:spPr bwMode="auto">
          <a:xfrm>
            <a:off x="2096781" y="4233953"/>
            <a:ext cx="491863" cy="582576"/>
          </a:xfrm>
          <a:prstGeom prst="rect">
            <a:avLst/>
          </a:prstGeom>
          <a:noFill/>
          <a:extLst>
            <a:ext uri="{909E8E84-426E-40DD-AFC4-6F175D3DCCD1}">
              <a14:hiddenFill>
                <a:solidFill>
                  <a:srgbClr val="FFFFFF"/>
                </a:solidFill>
              </a14:hiddenFill>
            </a:ext>
          </a:extLst>
        </p:spPr>
      </p:pic>
      <p:sp>
        <p:nvSpPr>
          <p:cNvPr id="34" name="TextBox 28"/>
          <p:cNvSpPr txBox="1"/>
          <p:nvPr/>
        </p:nvSpPr>
        <p:spPr>
          <a:xfrm>
            <a:off x="826710" y="4877577"/>
            <a:ext cx="2987034" cy="1356356"/>
          </a:xfrm>
          <a:prstGeom prst="rect">
            <a:avLst/>
          </a:prstGeom>
          <a:noFill/>
        </p:spPr>
        <p:txBody>
          <a:bodyPr bIns="60958" lIns="121917" rIns="121917" rtlCol="0" tIns="60958" wrap="none">
            <a:spAutoFit/>
          </a:bodyPr>
          <a:lstStyle/>
          <a:p>
            <a:pPr algn="ctr"/>
            <a:r>
              <a:rPr altLang="zh-CN" b="1" lang="en-US" smtClean="0" sz="2700">
                <a:solidFill>
                  <a:schemeClr val="tx1">
                    <a:lumMod val="85000"/>
                    <a:lumOff val="15000"/>
                  </a:schemeClr>
                </a:solidFill>
                <a:latin charset="-122" pitchFamily="34" typeface="微软雅黑"/>
                <a:ea charset="-122" pitchFamily="34" typeface="微软雅黑"/>
              </a:rPr>
              <a:t>2014</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p:txBody>
      </p:sp>
      <p:pic>
        <p:nvPicPr>
          <p:cNvPr descr="F:\1-原创素材\4_ks02\PPT\PPT-0_小图标\005.png" id="35" name="Picture 3"/>
          <p:cNvPicPr>
            <a:picLocks noChangeArrowheads="1" noChangeAspect="1"/>
          </p:cNvPicPr>
          <p:nvPr/>
        </p:nvPicPr>
        <p:blipFill>
          <a:blip r:embed="rId5">
            <a:duotone>
              <a:schemeClr val="accent3">
                <a:shade val="45000"/>
                <a:satMod val="135000"/>
              </a:schemeClr>
              <a:prstClr val="white"/>
            </a:duotone>
            <a:extLst>
              <a:ext uri="{BEBA8EAE-BF5A-486C-A8C5-ECC9F3942E4B}">
                <a14:imgProps>
                  <a14:imgLayer xmlns:d3p1="http://schemas.openxmlformats.org/officeDocument/2006/relationships" d3p1:embed="">
                    <a14:imgEffect>
                      <a14:colorTemperature colorTemp="11500"/>
                    </a14:imgEffect>
                    <a14:imgEffect>
                      <a14:saturation sat="400000"/>
                    </a14:imgEffect>
                  </a14:imgLayer>
                </a14:imgProps>
              </a:ext>
              <a:ext uri="{28A0092B-C50C-407E-A947-70E740481C1C}">
                <a14:useLocalDpi val="0"/>
              </a:ext>
            </a:extLst>
          </a:blip>
          <a:stretch>
            <a:fillRect/>
          </a:stretch>
        </p:blipFill>
        <p:spPr bwMode="auto">
          <a:xfrm>
            <a:off x="5365963" y="4223791"/>
            <a:ext cx="491863" cy="582576"/>
          </a:xfrm>
          <a:prstGeom prst="rect">
            <a:avLst/>
          </a:prstGeom>
          <a:noFill/>
          <a:extLst>
            <a:ext uri="{909E8E84-426E-40DD-AFC4-6F175D3DCCD1}">
              <a14:hiddenFill>
                <a:solidFill>
                  <a:srgbClr val="FFFFFF"/>
                </a:solidFill>
              </a14:hiddenFill>
            </a:ext>
          </a:extLst>
        </p:spPr>
      </p:pic>
      <p:sp>
        <p:nvSpPr>
          <p:cNvPr id="36" name="TextBox 30"/>
          <p:cNvSpPr txBox="1"/>
          <p:nvPr/>
        </p:nvSpPr>
        <p:spPr>
          <a:xfrm>
            <a:off x="4095893" y="4867415"/>
            <a:ext cx="2987034" cy="1356356"/>
          </a:xfrm>
          <a:prstGeom prst="rect">
            <a:avLst/>
          </a:prstGeom>
          <a:noFill/>
        </p:spPr>
        <p:txBody>
          <a:bodyPr bIns="60958" lIns="121917" rIns="121917" rtlCol="0" tIns="60958" wrap="none">
            <a:spAutoFit/>
          </a:bodyPr>
          <a:lstStyle/>
          <a:p>
            <a:pPr algn="ctr"/>
            <a:r>
              <a:rPr altLang="zh-CN" b="1" lang="en-US" smtClean="0" sz="2700">
                <a:solidFill>
                  <a:schemeClr val="tx1">
                    <a:lumMod val="85000"/>
                    <a:lumOff val="15000"/>
                  </a:schemeClr>
                </a:solidFill>
                <a:latin charset="-122" pitchFamily="34" typeface="微软雅黑"/>
                <a:ea charset="-122" pitchFamily="34" typeface="微软雅黑"/>
              </a:rPr>
              <a:t>2015</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p:txBody>
      </p:sp>
      <p:pic>
        <p:nvPicPr>
          <p:cNvPr descr="F:\1-原创素材\4_ks02\PPT\PPT-0_小图标\005.png" id="37" name="Picture 3"/>
          <p:cNvPicPr>
            <a:picLocks noChangeArrowheads="1" noChangeAspect="1"/>
          </p:cNvPicPr>
          <p:nvPr/>
        </p:nvPicPr>
        <p:blipFill>
          <a:blip r:embed="rId5">
            <a:duotone>
              <a:schemeClr val="accent3">
                <a:shade val="45000"/>
                <a:satMod val="135000"/>
              </a:schemeClr>
              <a:prstClr val="white"/>
            </a:duotone>
            <a:extLst>
              <a:ext uri="{BEBA8EAE-BF5A-486C-A8C5-ECC9F3942E4B}">
                <a14:imgProps>
                  <a14:imgLayer xmlns:d3p1="http://schemas.openxmlformats.org/officeDocument/2006/relationships" d3p1:embed="">
                    <a14:imgEffect>
                      <a14:colorTemperature colorTemp="11500"/>
                    </a14:imgEffect>
                    <a14:imgEffect>
                      <a14:saturation sat="400000"/>
                    </a14:imgEffect>
                  </a14:imgLayer>
                </a14:imgProps>
              </a:ext>
              <a:ext uri="{28A0092B-C50C-407E-A947-70E740481C1C}">
                <a14:useLocalDpi val="0"/>
              </a:ext>
            </a:extLst>
          </a:blip>
          <a:stretch>
            <a:fillRect/>
          </a:stretch>
        </p:blipFill>
        <p:spPr bwMode="auto">
          <a:xfrm>
            <a:off x="9109892" y="4223791"/>
            <a:ext cx="491863" cy="582576"/>
          </a:xfrm>
          <a:prstGeom prst="rect">
            <a:avLst/>
          </a:prstGeom>
          <a:noFill/>
          <a:extLst>
            <a:ext uri="{909E8E84-426E-40DD-AFC4-6F175D3DCCD1}">
              <a14:hiddenFill>
                <a:solidFill>
                  <a:srgbClr val="FFFFFF"/>
                </a:solidFill>
              </a14:hiddenFill>
            </a:ext>
          </a:extLst>
        </p:spPr>
      </p:pic>
      <p:sp>
        <p:nvSpPr>
          <p:cNvPr id="38" name="TextBox 32"/>
          <p:cNvSpPr txBox="1"/>
          <p:nvPr/>
        </p:nvSpPr>
        <p:spPr>
          <a:xfrm>
            <a:off x="7839822" y="4867415"/>
            <a:ext cx="2987034" cy="1356356"/>
          </a:xfrm>
          <a:prstGeom prst="rect">
            <a:avLst/>
          </a:prstGeom>
          <a:noFill/>
        </p:spPr>
        <p:txBody>
          <a:bodyPr bIns="60958" lIns="121917" rIns="121917" rtlCol="0" tIns="60958" wrap="none">
            <a:spAutoFit/>
          </a:bodyPr>
          <a:lstStyle/>
          <a:p>
            <a:pPr algn="ctr"/>
            <a:r>
              <a:rPr altLang="zh-CN" b="1" lang="en-US" smtClean="0" sz="2700">
                <a:solidFill>
                  <a:schemeClr val="tx1">
                    <a:lumMod val="85000"/>
                    <a:lumOff val="15000"/>
                  </a:schemeClr>
                </a:solidFill>
                <a:latin charset="-122" pitchFamily="34" typeface="微软雅黑"/>
                <a:ea charset="-122" pitchFamily="34" typeface="微软雅黑"/>
              </a:rPr>
              <a:t>2016</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a:p>
            <a:pPr algn="ctr"/>
            <a:r>
              <a:rPr altLang="zh-CN" b="1" lang="en-US" smtClean="0" sz="2700">
                <a:solidFill>
                  <a:schemeClr val="tx1">
                    <a:lumMod val="85000"/>
                    <a:lumOff val="15000"/>
                  </a:schemeClr>
                </a:solidFill>
                <a:latin charset="-122" pitchFamily="34" typeface="微软雅黑"/>
                <a:ea charset="-122" pitchFamily="34" typeface="微软雅黑"/>
              </a:rPr>
              <a:t>输入发展历程文字</a:t>
            </a:r>
          </a:p>
        </p:txBody>
      </p:sp>
    </p:spTree>
    <p:extLst>
      <p:ext uri="{BB962C8B-B14F-4D97-AF65-F5344CB8AC3E}">
        <p14:creationId val="238242045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par>
                                <p:cTn fill="hold" id="21" nodeType="withEffect" presetClass="entr" presetID="22" presetSubtype="8">
                                  <p:stCondLst>
                                    <p:cond delay="500"/>
                                  </p:stCondLst>
                                  <p:childTnLst>
                                    <p:set>
                                      <p:cBhvr>
                                        <p:cTn dur="1" fill="hold" id="22">
                                          <p:stCondLst>
                                            <p:cond delay="0"/>
                                          </p:stCondLst>
                                        </p:cTn>
                                        <p:tgtEl>
                                          <p:spTgt spid="8"/>
                                        </p:tgtEl>
                                        <p:attrNameLst>
                                          <p:attrName>style.visibility</p:attrName>
                                        </p:attrNameLst>
                                      </p:cBhvr>
                                      <p:to>
                                        <p:strVal val="visible"/>
                                      </p:to>
                                    </p:set>
                                    <p:animEffect filter="wipe(left)" transition="in">
                                      <p:cBhvr>
                                        <p:cTn dur="5000" id="23"/>
                                        <p:tgtEl>
                                          <p:spTgt spid="8"/>
                                        </p:tgtEl>
                                      </p:cBhvr>
                                    </p:animEffect>
                                  </p:childTnLst>
                                </p:cTn>
                              </p:par>
                              <p:par>
                                <p:cTn fill="hold" id="24" nodeType="withEffect" presetClass="entr" presetID="47" presetSubtype="0">
                                  <p:stCondLst>
                                    <p:cond delay="1500"/>
                                  </p:stCondLst>
                                  <p:childTnLst>
                                    <p:set>
                                      <p:cBhvr>
                                        <p:cTn dur="1" fill="hold" id="25">
                                          <p:stCondLst>
                                            <p:cond delay="0"/>
                                          </p:stCondLst>
                                        </p:cTn>
                                        <p:tgtEl>
                                          <p:spTgt spid="17"/>
                                        </p:tgtEl>
                                        <p:attrNameLst>
                                          <p:attrName>style.visibility</p:attrName>
                                        </p:attrNameLst>
                                      </p:cBhvr>
                                      <p:to>
                                        <p:strVal val="visible"/>
                                      </p:to>
                                    </p:set>
                                    <p:animEffect filter="fade" transition="in">
                                      <p:cBhvr>
                                        <p:cTn dur="1000" id="26"/>
                                        <p:tgtEl>
                                          <p:spTgt spid="17"/>
                                        </p:tgtEl>
                                      </p:cBhvr>
                                    </p:animEffect>
                                    <p:anim calcmode="lin" valueType="num">
                                      <p:cBhvr>
                                        <p:cTn dur="1000" fill="hold" id="27"/>
                                        <p:tgtEl>
                                          <p:spTgt spid="17"/>
                                        </p:tgtEl>
                                        <p:attrNameLst>
                                          <p:attrName>ppt_x</p:attrName>
                                        </p:attrNameLst>
                                      </p:cBhvr>
                                      <p:tavLst>
                                        <p:tav tm="0">
                                          <p:val>
                                            <p:strVal val="#ppt_x"/>
                                          </p:val>
                                        </p:tav>
                                        <p:tav tm="100000">
                                          <p:val>
                                            <p:strVal val="#ppt_x"/>
                                          </p:val>
                                        </p:tav>
                                      </p:tavLst>
                                    </p:anim>
                                    <p:anim calcmode="lin" valueType="num">
                                      <p:cBhvr>
                                        <p:cTn dur="1000" fill="hold" id="28"/>
                                        <p:tgtEl>
                                          <p:spTgt spid="17"/>
                                        </p:tgtEl>
                                        <p:attrNameLst>
                                          <p:attrName>ppt_y</p:attrName>
                                        </p:attrNameLst>
                                      </p:cBhvr>
                                      <p:tavLst>
                                        <p:tav tm="0">
                                          <p:val>
                                            <p:strVal val="#ppt_y-.1"/>
                                          </p:val>
                                        </p:tav>
                                        <p:tav tm="100000">
                                          <p:val>
                                            <p:strVal val="#ppt_y"/>
                                          </p:val>
                                        </p:tav>
                                      </p:tavLst>
                                    </p:anim>
                                  </p:childTnLst>
                                </p:cTn>
                              </p:par>
                              <p:par>
                                <p:cTn fill="hold" id="29" nodeType="withEffect" presetClass="entr" presetID="47" presetSubtype="0">
                                  <p:stCondLst>
                                    <p:cond delay="2500"/>
                                  </p:stCondLst>
                                  <p:childTnLst>
                                    <p:set>
                                      <p:cBhvr>
                                        <p:cTn dur="1" fill="hold" id="30">
                                          <p:stCondLst>
                                            <p:cond delay="0"/>
                                          </p:stCondLst>
                                        </p:cTn>
                                        <p:tgtEl>
                                          <p:spTgt spid="20"/>
                                        </p:tgtEl>
                                        <p:attrNameLst>
                                          <p:attrName>style.visibility</p:attrName>
                                        </p:attrNameLst>
                                      </p:cBhvr>
                                      <p:to>
                                        <p:strVal val="visible"/>
                                      </p:to>
                                    </p:set>
                                    <p:animEffect filter="fade" transition="in">
                                      <p:cBhvr>
                                        <p:cTn dur="1000" id="31"/>
                                        <p:tgtEl>
                                          <p:spTgt spid="20"/>
                                        </p:tgtEl>
                                      </p:cBhvr>
                                    </p:animEffect>
                                    <p:anim calcmode="lin" valueType="num">
                                      <p:cBhvr>
                                        <p:cTn dur="1000" fill="hold" id="32"/>
                                        <p:tgtEl>
                                          <p:spTgt spid="20"/>
                                        </p:tgtEl>
                                        <p:attrNameLst>
                                          <p:attrName>ppt_x</p:attrName>
                                        </p:attrNameLst>
                                      </p:cBhvr>
                                      <p:tavLst>
                                        <p:tav tm="0">
                                          <p:val>
                                            <p:strVal val="#ppt_x"/>
                                          </p:val>
                                        </p:tav>
                                        <p:tav tm="100000">
                                          <p:val>
                                            <p:strVal val="#ppt_x"/>
                                          </p:val>
                                        </p:tav>
                                      </p:tavLst>
                                    </p:anim>
                                    <p:anim calcmode="lin" valueType="num">
                                      <p:cBhvr>
                                        <p:cTn dur="1000" fill="hold" id="33"/>
                                        <p:tgtEl>
                                          <p:spTgt spid="20"/>
                                        </p:tgtEl>
                                        <p:attrNameLst>
                                          <p:attrName>ppt_y</p:attrName>
                                        </p:attrNameLst>
                                      </p:cBhvr>
                                      <p:tavLst>
                                        <p:tav tm="0">
                                          <p:val>
                                            <p:strVal val="#ppt_y-.1"/>
                                          </p:val>
                                        </p:tav>
                                        <p:tav tm="100000">
                                          <p:val>
                                            <p:strVal val="#ppt_y"/>
                                          </p:val>
                                        </p:tav>
                                      </p:tavLst>
                                    </p:anim>
                                  </p:childTnLst>
                                </p:cTn>
                              </p:par>
                              <p:par>
                                <p:cTn fill="hold" id="34" nodeType="withEffect" presetClass="entr" presetID="47" presetSubtype="0">
                                  <p:stCondLst>
                                    <p:cond delay="3500"/>
                                  </p:stCondLst>
                                  <p:childTnLst>
                                    <p:set>
                                      <p:cBhvr>
                                        <p:cTn dur="1" fill="hold" id="35">
                                          <p:stCondLst>
                                            <p:cond delay="0"/>
                                          </p:stCondLst>
                                        </p:cTn>
                                        <p:tgtEl>
                                          <p:spTgt spid="23"/>
                                        </p:tgtEl>
                                        <p:attrNameLst>
                                          <p:attrName>style.visibility</p:attrName>
                                        </p:attrNameLst>
                                      </p:cBhvr>
                                      <p:to>
                                        <p:strVal val="visible"/>
                                      </p:to>
                                    </p:set>
                                    <p:animEffect filter="fade" transition="in">
                                      <p:cBhvr>
                                        <p:cTn dur="1000" id="36"/>
                                        <p:tgtEl>
                                          <p:spTgt spid="23"/>
                                        </p:tgtEl>
                                      </p:cBhvr>
                                    </p:animEffect>
                                    <p:anim calcmode="lin" valueType="num">
                                      <p:cBhvr>
                                        <p:cTn dur="1000" fill="hold" id="37"/>
                                        <p:tgtEl>
                                          <p:spTgt spid="23"/>
                                        </p:tgtEl>
                                        <p:attrNameLst>
                                          <p:attrName>ppt_x</p:attrName>
                                        </p:attrNameLst>
                                      </p:cBhvr>
                                      <p:tavLst>
                                        <p:tav tm="0">
                                          <p:val>
                                            <p:strVal val="#ppt_x"/>
                                          </p:val>
                                        </p:tav>
                                        <p:tav tm="100000">
                                          <p:val>
                                            <p:strVal val="#ppt_x"/>
                                          </p:val>
                                        </p:tav>
                                      </p:tavLst>
                                    </p:anim>
                                    <p:anim calcmode="lin" valueType="num">
                                      <p:cBhvr>
                                        <p:cTn dur="1000" fill="hold" id="38"/>
                                        <p:tgtEl>
                                          <p:spTgt spid="23"/>
                                        </p:tgtEl>
                                        <p:attrNameLst>
                                          <p:attrName>ppt_y</p:attrName>
                                        </p:attrNameLst>
                                      </p:cBhvr>
                                      <p:tavLst>
                                        <p:tav tm="0">
                                          <p:val>
                                            <p:strVal val="#ppt_y-.1"/>
                                          </p:val>
                                        </p:tav>
                                        <p:tav tm="100000">
                                          <p:val>
                                            <p:strVal val="#ppt_y"/>
                                          </p:val>
                                        </p:tav>
                                      </p:tavLst>
                                    </p:anim>
                                  </p:childTnLst>
                                </p:cTn>
                              </p:par>
                              <p:par>
                                <p:cTn fill="hold" id="39" nodeType="withEffect" presetClass="entr" presetID="47" presetSubtype="0">
                                  <p:stCondLst>
                                    <p:cond delay="4500"/>
                                  </p:stCondLst>
                                  <p:childTnLst>
                                    <p:set>
                                      <p:cBhvr>
                                        <p:cTn dur="1" fill="hold" id="40">
                                          <p:stCondLst>
                                            <p:cond delay="0"/>
                                          </p:stCondLst>
                                        </p:cTn>
                                        <p:tgtEl>
                                          <p:spTgt spid="26"/>
                                        </p:tgtEl>
                                        <p:attrNameLst>
                                          <p:attrName>style.visibility</p:attrName>
                                        </p:attrNameLst>
                                      </p:cBhvr>
                                      <p:to>
                                        <p:strVal val="visible"/>
                                      </p:to>
                                    </p:set>
                                    <p:animEffect filter="fade" transition="in">
                                      <p:cBhvr>
                                        <p:cTn dur="1000" id="41"/>
                                        <p:tgtEl>
                                          <p:spTgt spid="26"/>
                                        </p:tgtEl>
                                      </p:cBhvr>
                                    </p:animEffect>
                                    <p:anim calcmode="lin" valueType="num">
                                      <p:cBhvr>
                                        <p:cTn dur="1000" fill="hold" id="42"/>
                                        <p:tgtEl>
                                          <p:spTgt spid="26"/>
                                        </p:tgtEl>
                                        <p:attrNameLst>
                                          <p:attrName>ppt_x</p:attrName>
                                        </p:attrNameLst>
                                      </p:cBhvr>
                                      <p:tavLst>
                                        <p:tav tm="0">
                                          <p:val>
                                            <p:strVal val="#ppt_x"/>
                                          </p:val>
                                        </p:tav>
                                        <p:tav tm="100000">
                                          <p:val>
                                            <p:strVal val="#ppt_x"/>
                                          </p:val>
                                        </p:tav>
                                      </p:tavLst>
                                    </p:anim>
                                    <p:anim calcmode="lin" valueType="num">
                                      <p:cBhvr>
                                        <p:cTn dur="1000" fill="hold" id="43"/>
                                        <p:tgtEl>
                                          <p:spTgt spid="26"/>
                                        </p:tgtEl>
                                        <p:attrNameLst>
                                          <p:attrName>ppt_y</p:attrName>
                                        </p:attrNameLst>
                                      </p:cBhvr>
                                      <p:tavLst>
                                        <p:tav tm="0">
                                          <p:val>
                                            <p:strVal val="#ppt_y-.1"/>
                                          </p:val>
                                        </p:tav>
                                        <p:tav tm="100000">
                                          <p:val>
                                            <p:strVal val="#ppt_y"/>
                                          </p:val>
                                        </p:tav>
                                      </p:tavLst>
                                    </p:anim>
                                  </p:childTnLst>
                                </p:cTn>
                              </p:par>
                              <p:par>
                                <p:cTn fill="hold" id="44" nodeType="withEffect" presetClass="entr" presetID="22" presetSubtype="1">
                                  <p:stCondLst>
                                    <p:cond delay="5000"/>
                                  </p:stCondLst>
                                  <p:childTnLst>
                                    <p:set>
                                      <p:cBhvr>
                                        <p:cTn dur="1" fill="hold" id="45">
                                          <p:stCondLst>
                                            <p:cond delay="0"/>
                                          </p:stCondLst>
                                        </p:cTn>
                                        <p:tgtEl>
                                          <p:spTgt spid="9"/>
                                        </p:tgtEl>
                                        <p:attrNameLst>
                                          <p:attrName>style.visibility</p:attrName>
                                        </p:attrNameLst>
                                      </p:cBhvr>
                                      <p:to>
                                        <p:strVal val="visible"/>
                                      </p:to>
                                    </p:set>
                                    <p:animEffect filter="wipe(up)" transition="in">
                                      <p:cBhvr>
                                        <p:cTn dur="500" id="46"/>
                                        <p:tgtEl>
                                          <p:spTgt spid="9"/>
                                        </p:tgtEl>
                                      </p:cBhvr>
                                    </p:animEffect>
                                  </p:childTnLst>
                                </p:cTn>
                              </p:par>
                              <p:par>
                                <p:cTn fill="hold" id="47" nodeType="withEffect" presetClass="entr" presetID="22" presetSubtype="2">
                                  <p:stCondLst>
                                    <p:cond delay="5500"/>
                                  </p:stCondLst>
                                  <p:childTnLst>
                                    <p:set>
                                      <p:cBhvr>
                                        <p:cTn dur="1" fill="hold" id="48">
                                          <p:stCondLst>
                                            <p:cond delay="0"/>
                                          </p:stCondLst>
                                        </p:cTn>
                                        <p:tgtEl>
                                          <p:spTgt spid="12"/>
                                        </p:tgtEl>
                                        <p:attrNameLst>
                                          <p:attrName>style.visibility</p:attrName>
                                        </p:attrNameLst>
                                      </p:cBhvr>
                                      <p:to>
                                        <p:strVal val="visible"/>
                                      </p:to>
                                    </p:set>
                                    <p:animEffect filter="wipe(right)" transition="in">
                                      <p:cBhvr>
                                        <p:cTn dur="5000" id="49"/>
                                        <p:tgtEl>
                                          <p:spTgt spid="12"/>
                                        </p:tgtEl>
                                      </p:cBhvr>
                                    </p:animEffect>
                                  </p:childTnLst>
                                </p:cTn>
                              </p:par>
                              <p:par>
                                <p:cTn fill="hold" id="50" nodeType="withEffect" presetClass="entr" presetID="53" presetSubtype="0">
                                  <p:stCondLst>
                                    <p:cond delay="6500"/>
                                  </p:stCondLst>
                                  <p:childTnLst>
                                    <p:set>
                                      <p:cBhvr>
                                        <p:cTn dur="1" fill="hold" id="51">
                                          <p:stCondLst>
                                            <p:cond delay="0"/>
                                          </p:stCondLst>
                                        </p:cTn>
                                        <p:tgtEl>
                                          <p:spTgt spid="31"/>
                                        </p:tgtEl>
                                        <p:attrNameLst>
                                          <p:attrName>style.visibility</p:attrName>
                                        </p:attrNameLst>
                                      </p:cBhvr>
                                      <p:to>
                                        <p:strVal val="visible"/>
                                      </p:to>
                                    </p:set>
                                    <p:anim calcmode="lin" valueType="num">
                                      <p:cBhvr>
                                        <p:cTn dur="1000" fill="hold" id="52"/>
                                        <p:tgtEl>
                                          <p:spTgt spid="31"/>
                                        </p:tgtEl>
                                        <p:attrNameLst>
                                          <p:attrName>ppt_w</p:attrName>
                                        </p:attrNameLst>
                                      </p:cBhvr>
                                      <p:tavLst>
                                        <p:tav tm="0">
                                          <p:val>
                                            <p:fltVal val="0"/>
                                          </p:val>
                                        </p:tav>
                                        <p:tav tm="100000">
                                          <p:val>
                                            <p:strVal val="#ppt_w"/>
                                          </p:val>
                                        </p:tav>
                                      </p:tavLst>
                                    </p:anim>
                                    <p:anim calcmode="lin" valueType="num">
                                      <p:cBhvr>
                                        <p:cTn dur="1000" fill="hold" id="53"/>
                                        <p:tgtEl>
                                          <p:spTgt spid="31"/>
                                        </p:tgtEl>
                                        <p:attrNameLst>
                                          <p:attrName>ppt_h</p:attrName>
                                        </p:attrNameLst>
                                      </p:cBhvr>
                                      <p:tavLst>
                                        <p:tav tm="0">
                                          <p:val>
                                            <p:fltVal val="0"/>
                                          </p:val>
                                        </p:tav>
                                        <p:tav tm="100000">
                                          <p:val>
                                            <p:strVal val="#ppt_h"/>
                                          </p:val>
                                        </p:tav>
                                      </p:tavLst>
                                    </p:anim>
                                    <p:animEffect filter="fade" transition="in">
                                      <p:cBhvr>
                                        <p:cTn dur="1000" id="54"/>
                                        <p:tgtEl>
                                          <p:spTgt spid="31"/>
                                        </p:tgtEl>
                                      </p:cBhvr>
                                    </p:animEffect>
                                  </p:childTnLst>
                                </p:cTn>
                              </p:par>
                              <p:par>
                                <p:cTn fill="hold" grpId="0" id="55" nodeType="withEffect" presetClass="entr" presetID="42" presetSubtype="0">
                                  <p:stCondLst>
                                    <p:cond delay="6500"/>
                                  </p:stCondLst>
                                  <p:childTnLst>
                                    <p:set>
                                      <p:cBhvr>
                                        <p:cTn dur="1" fill="hold" id="56">
                                          <p:stCondLst>
                                            <p:cond delay="0"/>
                                          </p:stCondLst>
                                        </p:cTn>
                                        <p:tgtEl>
                                          <p:spTgt spid="32"/>
                                        </p:tgtEl>
                                        <p:attrNameLst>
                                          <p:attrName>style.visibility</p:attrName>
                                        </p:attrNameLst>
                                      </p:cBhvr>
                                      <p:to>
                                        <p:strVal val="visible"/>
                                      </p:to>
                                    </p:set>
                                    <p:animEffect filter="fade" transition="in">
                                      <p:cBhvr>
                                        <p:cTn dur="1000" id="57"/>
                                        <p:tgtEl>
                                          <p:spTgt spid="32"/>
                                        </p:tgtEl>
                                      </p:cBhvr>
                                    </p:animEffect>
                                    <p:anim calcmode="lin" valueType="num">
                                      <p:cBhvr>
                                        <p:cTn dur="1000" fill="hold" id="58"/>
                                        <p:tgtEl>
                                          <p:spTgt spid="32"/>
                                        </p:tgtEl>
                                        <p:attrNameLst>
                                          <p:attrName>ppt_x</p:attrName>
                                        </p:attrNameLst>
                                      </p:cBhvr>
                                      <p:tavLst>
                                        <p:tav tm="0">
                                          <p:val>
                                            <p:strVal val="#ppt_x"/>
                                          </p:val>
                                        </p:tav>
                                        <p:tav tm="100000">
                                          <p:val>
                                            <p:strVal val="#ppt_x"/>
                                          </p:val>
                                        </p:tav>
                                      </p:tavLst>
                                    </p:anim>
                                    <p:anim calcmode="lin" valueType="num">
                                      <p:cBhvr>
                                        <p:cTn dur="1000" fill="hold" id="59"/>
                                        <p:tgtEl>
                                          <p:spTgt spid="32"/>
                                        </p:tgtEl>
                                        <p:attrNameLst>
                                          <p:attrName>ppt_y</p:attrName>
                                        </p:attrNameLst>
                                      </p:cBhvr>
                                      <p:tavLst>
                                        <p:tav tm="0">
                                          <p:val>
                                            <p:strVal val="#ppt_y+.1"/>
                                          </p:val>
                                        </p:tav>
                                        <p:tav tm="100000">
                                          <p:val>
                                            <p:strVal val="#ppt_y"/>
                                          </p:val>
                                        </p:tav>
                                      </p:tavLst>
                                    </p:anim>
                                  </p:childTnLst>
                                </p:cTn>
                              </p:par>
                              <p:par>
                                <p:cTn fill="hold" id="60" nodeType="withEffect" presetClass="entr" presetID="53" presetSubtype="0">
                                  <p:stCondLst>
                                    <p:cond delay="9000"/>
                                  </p:stCondLst>
                                  <p:childTnLst>
                                    <p:set>
                                      <p:cBhvr>
                                        <p:cTn dur="1" fill="hold" id="61">
                                          <p:stCondLst>
                                            <p:cond delay="0"/>
                                          </p:stCondLst>
                                        </p:cTn>
                                        <p:tgtEl>
                                          <p:spTgt spid="29"/>
                                        </p:tgtEl>
                                        <p:attrNameLst>
                                          <p:attrName>style.visibility</p:attrName>
                                        </p:attrNameLst>
                                      </p:cBhvr>
                                      <p:to>
                                        <p:strVal val="visible"/>
                                      </p:to>
                                    </p:set>
                                    <p:anim calcmode="lin" valueType="num">
                                      <p:cBhvr>
                                        <p:cTn dur="1000" fill="hold" id="62"/>
                                        <p:tgtEl>
                                          <p:spTgt spid="29"/>
                                        </p:tgtEl>
                                        <p:attrNameLst>
                                          <p:attrName>ppt_w</p:attrName>
                                        </p:attrNameLst>
                                      </p:cBhvr>
                                      <p:tavLst>
                                        <p:tav tm="0">
                                          <p:val>
                                            <p:fltVal val="0"/>
                                          </p:val>
                                        </p:tav>
                                        <p:tav tm="100000">
                                          <p:val>
                                            <p:strVal val="#ppt_w"/>
                                          </p:val>
                                        </p:tav>
                                      </p:tavLst>
                                    </p:anim>
                                    <p:anim calcmode="lin" valueType="num">
                                      <p:cBhvr>
                                        <p:cTn dur="1000" fill="hold" id="63"/>
                                        <p:tgtEl>
                                          <p:spTgt spid="29"/>
                                        </p:tgtEl>
                                        <p:attrNameLst>
                                          <p:attrName>ppt_h</p:attrName>
                                        </p:attrNameLst>
                                      </p:cBhvr>
                                      <p:tavLst>
                                        <p:tav tm="0">
                                          <p:val>
                                            <p:fltVal val="0"/>
                                          </p:val>
                                        </p:tav>
                                        <p:tav tm="100000">
                                          <p:val>
                                            <p:strVal val="#ppt_h"/>
                                          </p:val>
                                        </p:tav>
                                      </p:tavLst>
                                    </p:anim>
                                    <p:animEffect filter="fade" transition="in">
                                      <p:cBhvr>
                                        <p:cTn dur="1000" id="64"/>
                                        <p:tgtEl>
                                          <p:spTgt spid="29"/>
                                        </p:tgtEl>
                                      </p:cBhvr>
                                    </p:animEffect>
                                  </p:childTnLst>
                                </p:cTn>
                              </p:par>
                              <p:par>
                                <p:cTn fill="hold" grpId="0" id="65" nodeType="withEffect" presetClass="entr" presetID="42" presetSubtype="0">
                                  <p:stCondLst>
                                    <p:cond delay="9000"/>
                                  </p:stCondLst>
                                  <p:childTnLst>
                                    <p:set>
                                      <p:cBhvr>
                                        <p:cTn dur="1" fill="hold" id="66">
                                          <p:stCondLst>
                                            <p:cond delay="0"/>
                                          </p:stCondLst>
                                        </p:cTn>
                                        <p:tgtEl>
                                          <p:spTgt spid="30"/>
                                        </p:tgtEl>
                                        <p:attrNameLst>
                                          <p:attrName>style.visibility</p:attrName>
                                        </p:attrNameLst>
                                      </p:cBhvr>
                                      <p:to>
                                        <p:strVal val="visible"/>
                                      </p:to>
                                    </p:set>
                                    <p:animEffect filter="fade" transition="in">
                                      <p:cBhvr>
                                        <p:cTn dur="1000" id="67"/>
                                        <p:tgtEl>
                                          <p:spTgt spid="30"/>
                                        </p:tgtEl>
                                      </p:cBhvr>
                                    </p:animEffect>
                                    <p:anim calcmode="lin" valueType="num">
                                      <p:cBhvr>
                                        <p:cTn dur="1000" fill="hold" id="68"/>
                                        <p:tgtEl>
                                          <p:spTgt spid="30"/>
                                        </p:tgtEl>
                                        <p:attrNameLst>
                                          <p:attrName>ppt_x</p:attrName>
                                        </p:attrNameLst>
                                      </p:cBhvr>
                                      <p:tavLst>
                                        <p:tav tm="0">
                                          <p:val>
                                            <p:strVal val="#ppt_x"/>
                                          </p:val>
                                        </p:tav>
                                        <p:tav tm="100000">
                                          <p:val>
                                            <p:strVal val="#ppt_x"/>
                                          </p:val>
                                        </p:tav>
                                      </p:tavLst>
                                    </p:anim>
                                    <p:anim calcmode="lin" valueType="num">
                                      <p:cBhvr>
                                        <p:cTn dur="1000" fill="hold" id="69"/>
                                        <p:tgtEl>
                                          <p:spTgt spid="30"/>
                                        </p:tgtEl>
                                        <p:attrNameLst>
                                          <p:attrName>ppt_y</p:attrName>
                                        </p:attrNameLst>
                                      </p:cBhvr>
                                      <p:tavLst>
                                        <p:tav tm="0">
                                          <p:val>
                                            <p:strVal val="#ppt_y+.1"/>
                                          </p:val>
                                        </p:tav>
                                        <p:tav tm="100000">
                                          <p:val>
                                            <p:strVal val="#ppt_y"/>
                                          </p:val>
                                        </p:tav>
                                      </p:tavLst>
                                    </p:anim>
                                  </p:childTnLst>
                                </p:cTn>
                              </p:par>
                              <p:par>
                                <p:cTn fill="hold" id="70" nodeType="withEffect" presetClass="entr" presetID="22" presetSubtype="1">
                                  <p:stCondLst>
                                    <p:cond delay="10000"/>
                                  </p:stCondLst>
                                  <p:childTnLst>
                                    <p:set>
                                      <p:cBhvr>
                                        <p:cTn dur="1" fill="hold" id="71">
                                          <p:stCondLst>
                                            <p:cond delay="0"/>
                                          </p:stCondLst>
                                        </p:cTn>
                                        <p:tgtEl>
                                          <p:spTgt spid="13"/>
                                        </p:tgtEl>
                                        <p:attrNameLst>
                                          <p:attrName>style.visibility</p:attrName>
                                        </p:attrNameLst>
                                      </p:cBhvr>
                                      <p:to>
                                        <p:strVal val="visible"/>
                                      </p:to>
                                    </p:set>
                                    <p:animEffect filter="wipe(up)" transition="in">
                                      <p:cBhvr>
                                        <p:cTn dur="500" id="72"/>
                                        <p:tgtEl>
                                          <p:spTgt spid="13"/>
                                        </p:tgtEl>
                                      </p:cBhvr>
                                    </p:animEffect>
                                  </p:childTnLst>
                                </p:cTn>
                              </p:par>
                              <p:par>
                                <p:cTn fill="hold" id="73" nodeType="withEffect" presetClass="entr" presetID="22" presetSubtype="8">
                                  <p:stCondLst>
                                    <p:cond delay="10500"/>
                                  </p:stCondLst>
                                  <p:childTnLst>
                                    <p:set>
                                      <p:cBhvr>
                                        <p:cTn dur="1" fill="hold" id="74">
                                          <p:stCondLst>
                                            <p:cond delay="0"/>
                                          </p:stCondLst>
                                        </p:cTn>
                                        <p:tgtEl>
                                          <p:spTgt spid="16"/>
                                        </p:tgtEl>
                                        <p:attrNameLst>
                                          <p:attrName>style.visibility</p:attrName>
                                        </p:attrNameLst>
                                      </p:cBhvr>
                                      <p:to>
                                        <p:strVal val="visible"/>
                                      </p:to>
                                    </p:set>
                                    <p:animEffect filter="wipe(left)" transition="in">
                                      <p:cBhvr>
                                        <p:cTn dur="5000" id="75"/>
                                        <p:tgtEl>
                                          <p:spTgt spid="16"/>
                                        </p:tgtEl>
                                      </p:cBhvr>
                                    </p:animEffect>
                                  </p:childTnLst>
                                </p:cTn>
                              </p:par>
                              <p:par>
                                <p:cTn fill="hold" id="76" nodeType="withEffect" presetClass="entr" presetID="53" presetSubtype="0">
                                  <p:stCondLst>
                                    <p:cond delay="11000"/>
                                  </p:stCondLst>
                                  <p:childTnLst>
                                    <p:set>
                                      <p:cBhvr>
                                        <p:cTn dur="1" fill="hold" id="77">
                                          <p:stCondLst>
                                            <p:cond delay="0"/>
                                          </p:stCondLst>
                                        </p:cTn>
                                        <p:tgtEl>
                                          <p:spTgt spid="33"/>
                                        </p:tgtEl>
                                        <p:attrNameLst>
                                          <p:attrName>style.visibility</p:attrName>
                                        </p:attrNameLst>
                                      </p:cBhvr>
                                      <p:to>
                                        <p:strVal val="visible"/>
                                      </p:to>
                                    </p:set>
                                    <p:anim calcmode="lin" valueType="num">
                                      <p:cBhvr>
                                        <p:cTn dur="1000" fill="hold" id="78"/>
                                        <p:tgtEl>
                                          <p:spTgt spid="33"/>
                                        </p:tgtEl>
                                        <p:attrNameLst>
                                          <p:attrName>ppt_w</p:attrName>
                                        </p:attrNameLst>
                                      </p:cBhvr>
                                      <p:tavLst>
                                        <p:tav tm="0">
                                          <p:val>
                                            <p:fltVal val="0"/>
                                          </p:val>
                                        </p:tav>
                                        <p:tav tm="100000">
                                          <p:val>
                                            <p:strVal val="#ppt_w"/>
                                          </p:val>
                                        </p:tav>
                                      </p:tavLst>
                                    </p:anim>
                                    <p:anim calcmode="lin" valueType="num">
                                      <p:cBhvr>
                                        <p:cTn dur="1000" fill="hold" id="79"/>
                                        <p:tgtEl>
                                          <p:spTgt spid="33"/>
                                        </p:tgtEl>
                                        <p:attrNameLst>
                                          <p:attrName>ppt_h</p:attrName>
                                        </p:attrNameLst>
                                      </p:cBhvr>
                                      <p:tavLst>
                                        <p:tav tm="0">
                                          <p:val>
                                            <p:fltVal val="0"/>
                                          </p:val>
                                        </p:tav>
                                        <p:tav tm="100000">
                                          <p:val>
                                            <p:strVal val="#ppt_h"/>
                                          </p:val>
                                        </p:tav>
                                      </p:tavLst>
                                    </p:anim>
                                    <p:animEffect filter="fade" transition="in">
                                      <p:cBhvr>
                                        <p:cTn dur="1000" id="80"/>
                                        <p:tgtEl>
                                          <p:spTgt spid="33"/>
                                        </p:tgtEl>
                                      </p:cBhvr>
                                    </p:animEffect>
                                  </p:childTnLst>
                                </p:cTn>
                              </p:par>
                              <p:par>
                                <p:cTn fill="hold" grpId="0" id="81" nodeType="withEffect" presetClass="entr" presetID="42" presetSubtype="0">
                                  <p:stCondLst>
                                    <p:cond delay="11000"/>
                                  </p:stCondLst>
                                  <p:childTnLst>
                                    <p:set>
                                      <p:cBhvr>
                                        <p:cTn dur="1" fill="hold" id="82">
                                          <p:stCondLst>
                                            <p:cond delay="0"/>
                                          </p:stCondLst>
                                        </p:cTn>
                                        <p:tgtEl>
                                          <p:spTgt spid="34"/>
                                        </p:tgtEl>
                                        <p:attrNameLst>
                                          <p:attrName>style.visibility</p:attrName>
                                        </p:attrNameLst>
                                      </p:cBhvr>
                                      <p:to>
                                        <p:strVal val="visible"/>
                                      </p:to>
                                    </p:set>
                                    <p:animEffect filter="fade" transition="in">
                                      <p:cBhvr>
                                        <p:cTn dur="1000" id="83"/>
                                        <p:tgtEl>
                                          <p:spTgt spid="34"/>
                                        </p:tgtEl>
                                      </p:cBhvr>
                                    </p:animEffect>
                                    <p:anim calcmode="lin" valueType="num">
                                      <p:cBhvr>
                                        <p:cTn dur="1000" fill="hold" id="84"/>
                                        <p:tgtEl>
                                          <p:spTgt spid="34"/>
                                        </p:tgtEl>
                                        <p:attrNameLst>
                                          <p:attrName>ppt_x</p:attrName>
                                        </p:attrNameLst>
                                      </p:cBhvr>
                                      <p:tavLst>
                                        <p:tav tm="0">
                                          <p:val>
                                            <p:strVal val="#ppt_x"/>
                                          </p:val>
                                        </p:tav>
                                        <p:tav tm="100000">
                                          <p:val>
                                            <p:strVal val="#ppt_x"/>
                                          </p:val>
                                        </p:tav>
                                      </p:tavLst>
                                    </p:anim>
                                    <p:anim calcmode="lin" valueType="num">
                                      <p:cBhvr>
                                        <p:cTn dur="1000" fill="hold" id="85"/>
                                        <p:tgtEl>
                                          <p:spTgt spid="34"/>
                                        </p:tgtEl>
                                        <p:attrNameLst>
                                          <p:attrName>ppt_y</p:attrName>
                                        </p:attrNameLst>
                                      </p:cBhvr>
                                      <p:tavLst>
                                        <p:tav tm="0">
                                          <p:val>
                                            <p:strVal val="#ppt_y+.1"/>
                                          </p:val>
                                        </p:tav>
                                        <p:tav tm="100000">
                                          <p:val>
                                            <p:strVal val="#ppt_y"/>
                                          </p:val>
                                        </p:tav>
                                      </p:tavLst>
                                    </p:anim>
                                  </p:childTnLst>
                                </p:cTn>
                              </p:par>
                              <p:par>
                                <p:cTn fill="hold" id="86" nodeType="withEffect" presetClass="entr" presetID="53" presetSubtype="0">
                                  <p:stCondLst>
                                    <p:cond delay="12500"/>
                                  </p:stCondLst>
                                  <p:childTnLst>
                                    <p:set>
                                      <p:cBhvr>
                                        <p:cTn dur="1" fill="hold" id="87">
                                          <p:stCondLst>
                                            <p:cond delay="0"/>
                                          </p:stCondLst>
                                        </p:cTn>
                                        <p:tgtEl>
                                          <p:spTgt spid="35"/>
                                        </p:tgtEl>
                                        <p:attrNameLst>
                                          <p:attrName>style.visibility</p:attrName>
                                        </p:attrNameLst>
                                      </p:cBhvr>
                                      <p:to>
                                        <p:strVal val="visible"/>
                                      </p:to>
                                    </p:set>
                                    <p:anim calcmode="lin" valueType="num">
                                      <p:cBhvr>
                                        <p:cTn dur="1000" fill="hold" id="88"/>
                                        <p:tgtEl>
                                          <p:spTgt spid="35"/>
                                        </p:tgtEl>
                                        <p:attrNameLst>
                                          <p:attrName>ppt_w</p:attrName>
                                        </p:attrNameLst>
                                      </p:cBhvr>
                                      <p:tavLst>
                                        <p:tav tm="0">
                                          <p:val>
                                            <p:fltVal val="0"/>
                                          </p:val>
                                        </p:tav>
                                        <p:tav tm="100000">
                                          <p:val>
                                            <p:strVal val="#ppt_w"/>
                                          </p:val>
                                        </p:tav>
                                      </p:tavLst>
                                    </p:anim>
                                    <p:anim calcmode="lin" valueType="num">
                                      <p:cBhvr>
                                        <p:cTn dur="1000" fill="hold" id="89"/>
                                        <p:tgtEl>
                                          <p:spTgt spid="35"/>
                                        </p:tgtEl>
                                        <p:attrNameLst>
                                          <p:attrName>ppt_h</p:attrName>
                                        </p:attrNameLst>
                                      </p:cBhvr>
                                      <p:tavLst>
                                        <p:tav tm="0">
                                          <p:val>
                                            <p:fltVal val="0"/>
                                          </p:val>
                                        </p:tav>
                                        <p:tav tm="100000">
                                          <p:val>
                                            <p:strVal val="#ppt_h"/>
                                          </p:val>
                                        </p:tav>
                                      </p:tavLst>
                                    </p:anim>
                                    <p:animEffect filter="fade" transition="in">
                                      <p:cBhvr>
                                        <p:cTn dur="1000" id="90"/>
                                        <p:tgtEl>
                                          <p:spTgt spid="35"/>
                                        </p:tgtEl>
                                      </p:cBhvr>
                                    </p:animEffect>
                                  </p:childTnLst>
                                </p:cTn>
                              </p:par>
                              <p:par>
                                <p:cTn fill="hold" grpId="0" id="91" nodeType="withEffect" presetClass="entr" presetID="42" presetSubtype="0">
                                  <p:stCondLst>
                                    <p:cond delay="12500"/>
                                  </p:stCondLst>
                                  <p:childTnLst>
                                    <p:set>
                                      <p:cBhvr>
                                        <p:cTn dur="1" fill="hold" id="92">
                                          <p:stCondLst>
                                            <p:cond delay="0"/>
                                          </p:stCondLst>
                                        </p:cTn>
                                        <p:tgtEl>
                                          <p:spTgt spid="36"/>
                                        </p:tgtEl>
                                        <p:attrNameLst>
                                          <p:attrName>style.visibility</p:attrName>
                                        </p:attrNameLst>
                                      </p:cBhvr>
                                      <p:to>
                                        <p:strVal val="visible"/>
                                      </p:to>
                                    </p:set>
                                    <p:animEffect filter="fade" transition="in">
                                      <p:cBhvr>
                                        <p:cTn dur="1000" id="93"/>
                                        <p:tgtEl>
                                          <p:spTgt spid="36"/>
                                        </p:tgtEl>
                                      </p:cBhvr>
                                    </p:animEffect>
                                    <p:anim calcmode="lin" valueType="num">
                                      <p:cBhvr>
                                        <p:cTn dur="1000" fill="hold" id="94"/>
                                        <p:tgtEl>
                                          <p:spTgt spid="36"/>
                                        </p:tgtEl>
                                        <p:attrNameLst>
                                          <p:attrName>ppt_x</p:attrName>
                                        </p:attrNameLst>
                                      </p:cBhvr>
                                      <p:tavLst>
                                        <p:tav tm="0">
                                          <p:val>
                                            <p:strVal val="#ppt_x"/>
                                          </p:val>
                                        </p:tav>
                                        <p:tav tm="100000">
                                          <p:val>
                                            <p:strVal val="#ppt_x"/>
                                          </p:val>
                                        </p:tav>
                                      </p:tavLst>
                                    </p:anim>
                                    <p:anim calcmode="lin" valueType="num">
                                      <p:cBhvr>
                                        <p:cTn dur="1000" fill="hold" id="95"/>
                                        <p:tgtEl>
                                          <p:spTgt spid="36"/>
                                        </p:tgtEl>
                                        <p:attrNameLst>
                                          <p:attrName>ppt_y</p:attrName>
                                        </p:attrNameLst>
                                      </p:cBhvr>
                                      <p:tavLst>
                                        <p:tav tm="0">
                                          <p:val>
                                            <p:strVal val="#ppt_y+.1"/>
                                          </p:val>
                                        </p:tav>
                                        <p:tav tm="100000">
                                          <p:val>
                                            <p:strVal val="#ppt_y"/>
                                          </p:val>
                                        </p:tav>
                                      </p:tavLst>
                                    </p:anim>
                                  </p:childTnLst>
                                </p:cTn>
                              </p:par>
                              <p:par>
                                <p:cTn fill="hold" id="96" nodeType="withEffect" presetClass="entr" presetID="53" presetSubtype="0">
                                  <p:stCondLst>
                                    <p:cond delay="14000"/>
                                  </p:stCondLst>
                                  <p:childTnLst>
                                    <p:set>
                                      <p:cBhvr>
                                        <p:cTn dur="1" fill="hold" id="97">
                                          <p:stCondLst>
                                            <p:cond delay="0"/>
                                          </p:stCondLst>
                                        </p:cTn>
                                        <p:tgtEl>
                                          <p:spTgt spid="37"/>
                                        </p:tgtEl>
                                        <p:attrNameLst>
                                          <p:attrName>style.visibility</p:attrName>
                                        </p:attrNameLst>
                                      </p:cBhvr>
                                      <p:to>
                                        <p:strVal val="visible"/>
                                      </p:to>
                                    </p:set>
                                    <p:anim calcmode="lin" valueType="num">
                                      <p:cBhvr>
                                        <p:cTn dur="1000" fill="hold" id="98"/>
                                        <p:tgtEl>
                                          <p:spTgt spid="37"/>
                                        </p:tgtEl>
                                        <p:attrNameLst>
                                          <p:attrName>ppt_w</p:attrName>
                                        </p:attrNameLst>
                                      </p:cBhvr>
                                      <p:tavLst>
                                        <p:tav tm="0">
                                          <p:val>
                                            <p:fltVal val="0"/>
                                          </p:val>
                                        </p:tav>
                                        <p:tav tm="100000">
                                          <p:val>
                                            <p:strVal val="#ppt_w"/>
                                          </p:val>
                                        </p:tav>
                                      </p:tavLst>
                                    </p:anim>
                                    <p:anim calcmode="lin" valueType="num">
                                      <p:cBhvr>
                                        <p:cTn dur="1000" fill="hold" id="99"/>
                                        <p:tgtEl>
                                          <p:spTgt spid="37"/>
                                        </p:tgtEl>
                                        <p:attrNameLst>
                                          <p:attrName>ppt_h</p:attrName>
                                        </p:attrNameLst>
                                      </p:cBhvr>
                                      <p:tavLst>
                                        <p:tav tm="0">
                                          <p:val>
                                            <p:fltVal val="0"/>
                                          </p:val>
                                        </p:tav>
                                        <p:tav tm="100000">
                                          <p:val>
                                            <p:strVal val="#ppt_h"/>
                                          </p:val>
                                        </p:tav>
                                      </p:tavLst>
                                    </p:anim>
                                    <p:animEffect filter="fade" transition="in">
                                      <p:cBhvr>
                                        <p:cTn dur="1000" id="100"/>
                                        <p:tgtEl>
                                          <p:spTgt spid="37"/>
                                        </p:tgtEl>
                                      </p:cBhvr>
                                    </p:animEffect>
                                  </p:childTnLst>
                                </p:cTn>
                              </p:par>
                              <p:par>
                                <p:cTn fill="hold" grpId="0" id="101" nodeType="withEffect" presetClass="entr" presetID="42" presetSubtype="0">
                                  <p:stCondLst>
                                    <p:cond delay="14000"/>
                                  </p:stCondLst>
                                  <p:childTnLst>
                                    <p:set>
                                      <p:cBhvr>
                                        <p:cTn dur="1" fill="hold" id="102">
                                          <p:stCondLst>
                                            <p:cond delay="0"/>
                                          </p:stCondLst>
                                        </p:cTn>
                                        <p:tgtEl>
                                          <p:spTgt spid="38"/>
                                        </p:tgtEl>
                                        <p:attrNameLst>
                                          <p:attrName>style.visibility</p:attrName>
                                        </p:attrNameLst>
                                      </p:cBhvr>
                                      <p:to>
                                        <p:strVal val="visible"/>
                                      </p:to>
                                    </p:set>
                                    <p:animEffect filter="fade" transition="in">
                                      <p:cBhvr>
                                        <p:cTn dur="1000" id="103"/>
                                        <p:tgtEl>
                                          <p:spTgt spid="38"/>
                                        </p:tgtEl>
                                      </p:cBhvr>
                                    </p:animEffect>
                                    <p:anim calcmode="lin" valueType="num">
                                      <p:cBhvr>
                                        <p:cTn dur="1000" fill="hold" id="104"/>
                                        <p:tgtEl>
                                          <p:spTgt spid="38"/>
                                        </p:tgtEl>
                                        <p:attrNameLst>
                                          <p:attrName>ppt_x</p:attrName>
                                        </p:attrNameLst>
                                      </p:cBhvr>
                                      <p:tavLst>
                                        <p:tav tm="0">
                                          <p:val>
                                            <p:strVal val="#ppt_x"/>
                                          </p:val>
                                        </p:tav>
                                        <p:tav tm="100000">
                                          <p:val>
                                            <p:strVal val="#ppt_x"/>
                                          </p:val>
                                        </p:tav>
                                      </p:tavLst>
                                    </p:anim>
                                    <p:anim calcmode="lin" valueType="num">
                                      <p:cBhvr>
                                        <p:cTn dur="1000" fill="hold" id="105"/>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0"/>
      <p:bldP grpId="0" spid="32"/>
      <p:bldP grpId="0" spid="34"/>
      <p:bldP grpId="0" spid="36"/>
      <p:bldP grpId="0" spid="3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cxnSp>
        <p:nvCxnSpPr>
          <p:cNvPr id="8" name="Straight Connector 7"/>
          <p:cNvCxnSpPr>
            <a:stCxn id="10" idx="6"/>
            <a:endCxn id="13" idx="2"/>
          </p:cNvCxnSpPr>
          <p:nvPr/>
        </p:nvCxnSpPr>
        <p:spPr>
          <a:xfrm>
            <a:off x="1329210" y="4897547"/>
            <a:ext cx="9547362" cy="2118"/>
          </a:xfrm>
          <a:prstGeom prst="line">
            <a:avLst/>
          </a:prstGeom>
          <a:ln cap="flat" w="12700">
            <a:solidFill>
              <a:schemeClr val="bg2">
                <a:lumMod val="25000"/>
              </a:schemeClr>
            </a:solidFill>
            <a:prstDash val="sysDash"/>
            <a:round/>
          </a:ln>
        </p:spPr>
        <p:style>
          <a:lnRef idx="1">
            <a:schemeClr val="accent1"/>
          </a:lnRef>
          <a:fillRef idx="0">
            <a:schemeClr val="accent1"/>
          </a:fillRef>
          <a:effectRef idx="0">
            <a:schemeClr val="accent1"/>
          </a:effectRef>
          <a:fontRef idx="minor">
            <a:schemeClr val="tx1"/>
          </a:fontRef>
        </p:style>
      </p:cxnSp>
      <p:grpSp>
        <p:nvGrpSpPr>
          <p:cNvPr id="9" name="Group 69"/>
          <p:cNvGrpSpPr/>
          <p:nvPr/>
        </p:nvGrpSpPr>
        <p:grpSpPr>
          <a:xfrm>
            <a:off x="400363" y="4432956"/>
            <a:ext cx="928847" cy="929183"/>
            <a:chOff x="255774" y="3805440"/>
            <a:chExt cx="696726" cy="696726"/>
          </a:xfrm>
        </p:grpSpPr>
        <p:sp>
          <p:nvSpPr>
            <p:cNvPr id="10" name="Oval 9"/>
            <p:cNvSpPr/>
            <p:nvPr/>
          </p:nvSpPr>
          <p:spPr>
            <a:xfrm>
              <a:off x="255774" y="3805440"/>
              <a:ext cx="696726" cy="696726"/>
            </a:xfrm>
            <a:prstGeom prst="ellipse">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sp>
          <p:nvSpPr>
            <p:cNvPr id="11" name="Isosceles Triangle 40"/>
            <p:cNvSpPr/>
            <p:nvPr/>
          </p:nvSpPr>
          <p:spPr>
            <a:xfrm rot="5400000">
              <a:off x="493716" y="4019782"/>
              <a:ext cx="279448" cy="240904"/>
            </a:xfrm>
            <a:prstGeom prst="triangle">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grpSp>
      <p:grpSp>
        <p:nvGrpSpPr>
          <p:cNvPr id="12" name="Group 70"/>
          <p:cNvGrpSpPr/>
          <p:nvPr/>
        </p:nvGrpSpPr>
        <p:grpSpPr>
          <a:xfrm>
            <a:off x="10876572" y="4432956"/>
            <a:ext cx="928847" cy="929183"/>
            <a:chOff x="8113954" y="3805440"/>
            <a:chExt cx="696726" cy="696726"/>
          </a:xfrm>
        </p:grpSpPr>
        <p:sp>
          <p:nvSpPr>
            <p:cNvPr id="13" name="Oval 20"/>
            <p:cNvSpPr/>
            <p:nvPr/>
          </p:nvSpPr>
          <p:spPr>
            <a:xfrm>
              <a:off x="8113954" y="3805440"/>
              <a:ext cx="696726" cy="696726"/>
            </a:xfrm>
            <a:prstGeom prst="ellipse">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sp>
          <p:nvSpPr>
            <p:cNvPr id="14" name="Rectangle 42"/>
            <p:cNvSpPr/>
            <p:nvPr/>
          </p:nvSpPr>
          <p:spPr>
            <a:xfrm>
              <a:off x="8358214" y="4048124"/>
              <a:ext cx="238120" cy="238120"/>
            </a:xfrm>
            <a:prstGeom prst="rect">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grpSp>
      <p:sp>
        <p:nvSpPr>
          <p:cNvPr id="15" name="Rectangle 45"/>
          <p:cNvSpPr/>
          <p:nvPr/>
        </p:nvSpPr>
        <p:spPr>
          <a:xfrm>
            <a:off x="1392669" y="4978927"/>
            <a:ext cx="650234" cy="365756"/>
          </a:xfrm>
          <a:prstGeom prst="rect">
            <a:avLst/>
          </a:prstGeom>
        </p:spPr>
        <p:txBody>
          <a:bodyPr bIns="60958" lIns="121917" rIns="121917" tIns="60958" wrap="none">
            <a:spAutoFit/>
          </a:bodyPr>
          <a:lstStyle/>
          <a:p>
            <a:r>
              <a:rPr altLang="en-US" lang="zh-CN" sz="1600">
                <a:solidFill>
                  <a:schemeClr val="tx1">
                    <a:lumMod val="85000"/>
                    <a:lumOff val="15000"/>
                  </a:schemeClr>
                </a:solidFill>
                <a:latin charset="-122" pitchFamily="34" typeface="微软雅黑"/>
                <a:ea charset="-122" pitchFamily="34" typeface="微软雅黑"/>
                <a:cs charset="0" pitchFamily="34" typeface="Open Sans"/>
              </a:rPr>
              <a:t>开始</a:t>
            </a:r>
          </a:p>
        </p:txBody>
      </p:sp>
      <p:sp>
        <p:nvSpPr>
          <p:cNvPr id="16" name="Rectangle 46"/>
          <p:cNvSpPr/>
          <p:nvPr/>
        </p:nvSpPr>
        <p:spPr>
          <a:xfrm>
            <a:off x="10059352" y="4978927"/>
            <a:ext cx="650234" cy="365756"/>
          </a:xfrm>
          <a:prstGeom prst="rect">
            <a:avLst/>
          </a:prstGeom>
        </p:spPr>
        <p:txBody>
          <a:bodyPr bIns="60958" lIns="121917" rIns="121917" tIns="60958" wrap="none">
            <a:spAutoFit/>
          </a:bodyPr>
          <a:lstStyle/>
          <a:p>
            <a:r>
              <a:rPr altLang="en-US" lang="zh-CN" sz="1600">
                <a:solidFill>
                  <a:schemeClr val="tx1">
                    <a:lumMod val="85000"/>
                    <a:lumOff val="15000"/>
                  </a:schemeClr>
                </a:solidFill>
                <a:latin charset="-122" pitchFamily="34" typeface="微软雅黑"/>
                <a:ea charset="-122" pitchFamily="34" typeface="微软雅黑"/>
                <a:cs charset="0" pitchFamily="34" typeface="Open Sans"/>
              </a:rPr>
              <a:t>理念</a:t>
            </a:r>
          </a:p>
        </p:txBody>
      </p:sp>
      <p:grpSp>
        <p:nvGrpSpPr>
          <p:cNvPr id="17" name="Group 61"/>
          <p:cNvGrpSpPr/>
          <p:nvPr/>
        </p:nvGrpSpPr>
        <p:grpSpPr>
          <a:xfrm>
            <a:off x="2733579" y="1541849"/>
            <a:ext cx="1706714" cy="3494534"/>
            <a:chOff x="2005914" y="1637612"/>
            <a:chExt cx="1280202" cy="2620294"/>
          </a:xfrm>
        </p:grpSpPr>
        <p:sp>
          <p:nvSpPr>
            <p:cNvPr id="18" name="Oval 12"/>
            <p:cNvSpPr/>
            <p:nvPr/>
          </p:nvSpPr>
          <p:spPr>
            <a:xfrm>
              <a:off x="2111286" y="4049700"/>
              <a:ext cx="208206" cy="208206"/>
            </a:xfrm>
            <a:prstGeom prst="ellips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grpSp>
          <p:nvGrpSpPr>
            <p:cNvPr id="19" name="Group 66"/>
            <p:cNvGrpSpPr/>
            <p:nvPr/>
          </p:nvGrpSpPr>
          <p:grpSpPr>
            <a:xfrm>
              <a:off x="2285984" y="2214560"/>
              <a:ext cx="1000132" cy="1552832"/>
              <a:chOff x="2285984" y="2214560"/>
              <a:chExt cx="1000132" cy="1552832"/>
            </a:xfrm>
          </p:grpSpPr>
          <p:sp>
            <p:nvSpPr>
              <p:cNvPr id="24" name="Rectangle 43"/>
              <p:cNvSpPr/>
              <p:nvPr/>
            </p:nvSpPr>
            <p:spPr>
              <a:xfrm>
                <a:off x="2285984" y="2428874"/>
                <a:ext cx="1000132" cy="1325573"/>
              </a:xfrm>
              <a:prstGeom prst="rect">
                <a:avLst/>
              </a:prstGeom>
            </p:spPr>
            <p:txBody>
              <a:bodyPr wrap="square">
                <a:spAutoFit/>
              </a:bodyPr>
              <a:lstStyle/>
              <a:p>
                <a:r>
                  <a:rPr altLang="en-US" lang="zh-CN" sz="1100">
                    <a:solidFill>
                      <a:schemeClr val="tx1">
                        <a:lumMod val="85000"/>
                        <a:lumOff val="15000"/>
                      </a:schemeClr>
                    </a:solidFill>
                    <a:latin charset="-122" pitchFamily="34" typeface="微软雅黑"/>
                    <a:ea charset="-122" pitchFamily="34" typeface="微软雅黑"/>
                    <a:cs charset="0" pitchFamily="34" typeface="Open Sans Light"/>
                  </a:rPr>
                  <a:t>此处添加详细文本描述，建议与标题相关并符合整体语言风格，语言描述尽量简洁生动。尽量将每页幻灯片的字数控制在200字以内，据统计每页幻灯片的最好控制在5分钟之内。</a:t>
                </a:r>
              </a:p>
            </p:txBody>
          </p:sp>
          <p:sp>
            <p:nvSpPr>
              <p:cNvPr id="25" name="Rectangle 44"/>
              <p:cNvSpPr/>
              <p:nvPr/>
            </p:nvSpPr>
            <p:spPr>
              <a:xfrm>
                <a:off x="2285984" y="2214560"/>
                <a:ext cx="632542" cy="217120"/>
              </a:xfrm>
              <a:prstGeom prst="rect">
                <a:avLst/>
              </a:prstGeom>
            </p:spPr>
            <p:txBody>
              <a:bodyPr wrap="none">
                <a:spAutoFit/>
              </a:bodyPr>
              <a:lstStyle/>
              <a:p>
                <a:r>
                  <a:rPr altLang="en-US" b="1" lang="zh-CN" sz="1300">
                    <a:solidFill>
                      <a:schemeClr val="tx1">
                        <a:lumMod val="85000"/>
                        <a:lumOff val="15000"/>
                      </a:schemeClr>
                    </a:solidFill>
                    <a:latin charset="-122" pitchFamily="34" typeface="微软雅黑"/>
                    <a:ea charset="-122" pitchFamily="34" typeface="微软雅黑"/>
                    <a:cs charset="0" pitchFamily="34" typeface="Open Sans"/>
                  </a:rPr>
                  <a:t>添加标题</a:t>
                </a:r>
              </a:p>
            </p:txBody>
          </p:sp>
        </p:grpSp>
        <p:cxnSp>
          <p:nvCxnSpPr>
            <p:cNvPr id="20" name="Straight Connector 26"/>
            <p:cNvCxnSpPr/>
            <p:nvPr/>
          </p:nvCxnSpPr>
          <p:spPr>
            <a:xfrm flipH="1" rot="16200000">
              <a:off x="1337273" y="3163270"/>
              <a:ext cx="1763355" cy="880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1" name="Group 59"/>
            <p:cNvGrpSpPr/>
            <p:nvPr/>
          </p:nvGrpSpPr>
          <p:grpSpPr>
            <a:xfrm>
              <a:off x="2005914" y="1637612"/>
              <a:ext cx="418280" cy="418280"/>
              <a:chOff x="2005914" y="1637612"/>
              <a:chExt cx="418280" cy="418280"/>
            </a:xfrm>
          </p:grpSpPr>
          <p:sp>
            <p:nvSpPr>
              <p:cNvPr id="22" name="Teardrop 25"/>
              <p:cNvSpPr/>
              <p:nvPr/>
            </p:nvSpPr>
            <p:spPr>
              <a:xfrm rot="8100000">
                <a:off x="2005914" y="1637612"/>
                <a:ext cx="418280" cy="418280"/>
              </a:xfrm>
              <a:prstGeom prst="teardrop">
                <a:avLst>
                  <a:gd fmla="val 131619" name="adj"/>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sp>
            <p:nvSpPr>
              <p:cNvPr id="23" name="Freeform 63"/>
              <p:cNvSpPr>
                <a:spLocks noEditPoints="1"/>
              </p:cNvSpPr>
              <p:nvPr/>
            </p:nvSpPr>
            <p:spPr bwMode="auto">
              <a:xfrm>
                <a:off x="2115407" y="1762183"/>
                <a:ext cx="199914" cy="171356"/>
              </a:xfrm>
              <a:custGeom>
                <a:cxnLst>
                  <a:cxn ang="0">
                    <a:pos x="15" y="2"/>
                  </a:cxn>
                  <a:cxn ang="0">
                    <a:pos x="0" y="4"/>
                  </a:cxn>
                  <a:cxn ang="0">
                    <a:pos x="0" y="62"/>
                  </a:cxn>
                  <a:cxn ang="0">
                    <a:pos x="9" y="71"/>
                  </a:cxn>
                  <a:cxn ang="0">
                    <a:pos x="53" y="45"/>
                  </a:cxn>
                  <a:cxn ang="0">
                    <a:pos x="58" y="31"/>
                  </a:cxn>
                  <a:cxn ang="0">
                    <a:pos x="307" y="11"/>
                  </a:cxn>
                  <a:cxn ang="0">
                    <a:pos x="95" y="11"/>
                  </a:cxn>
                  <a:cxn ang="0">
                    <a:pos x="85" y="27"/>
                  </a:cxn>
                  <a:cxn ang="0">
                    <a:pos x="85" y="51"/>
                  </a:cxn>
                  <a:cxn ang="0">
                    <a:pos x="102" y="62"/>
                  </a:cxn>
                  <a:cxn ang="0">
                    <a:pos x="314" y="60"/>
                  </a:cxn>
                  <a:cxn ang="0">
                    <a:pos x="323" y="43"/>
                  </a:cxn>
                  <a:cxn ang="0">
                    <a:pos x="323" y="20"/>
                  </a:cxn>
                  <a:cxn ang="0">
                    <a:pos x="307" y="11"/>
                  </a:cxn>
                  <a:cxn ang="0">
                    <a:pos x="53" y="147"/>
                  </a:cxn>
                  <a:cxn ang="0">
                    <a:pos x="60" y="138"/>
                  </a:cxn>
                  <a:cxn ang="0">
                    <a:pos x="15" y="112"/>
                  </a:cxn>
                  <a:cxn ang="0">
                    <a:pos x="4" y="111"/>
                  </a:cxn>
                  <a:cxn ang="0">
                    <a:pos x="0" y="163"/>
                  </a:cxn>
                  <a:cxn ang="0">
                    <a:pos x="4" y="172"/>
                  </a:cxn>
                  <a:cxn ang="0">
                    <a:pos x="15" y="172"/>
                  </a:cxn>
                  <a:cxn ang="0">
                    <a:pos x="102" y="112"/>
                  </a:cxn>
                  <a:cxn ang="0">
                    <a:pos x="85" y="123"/>
                  </a:cxn>
                  <a:cxn ang="0">
                    <a:pos x="85" y="147"/>
                  </a:cxn>
                  <a:cxn ang="0">
                    <a:pos x="95" y="163"/>
                  </a:cxn>
                  <a:cxn ang="0">
                    <a:pos x="307" y="163"/>
                  </a:cxn>
                  <a:cxn ang="0">
                    <a:pos x="323" y="154"/>
                  </a:cxn>
                  <a:cxn ang="0">
                    <a:pos x="323" y="129"/>
                  </a:cxn>
                  <a:cxn ang="0">
                    <a:pos x="314" y="114"/>
                  </a:cxn>
                  <a:cxn ang="0">
                    <a:pos x="53" y="232"/>
                  </a:cxn>
                  <a:cxn ang="0">
                    <a:pos x="9" y="205"/>
                  </a:cxn>
                  <a:cxn ang="0">
                    <a:pos x="0" y="214"/>
                  </a:cxn>
                  <a:cxn ang="0">
                    <a:pos x="0" y="272"/>
                  </a:cxn>
                  <a:cxn ang="0">
                    <a:pos x="15" y="274"/>
                  </a:cxn>
                  <a:cxn ang="0">
                    <a:pos x="58" y="245"/>
                  </a:cxn>
                  <a:cxn ang="0">
                    <a:pos x="53" y="232"/>
                  </a:cxn>
                  <a:cxn ang="0">
                    <a:pos x="102" y="214"/>
                  </a:cxn>
                  <a:cxn ang="0">
                    <a:pos x="91" y="219"/>
                  </a:cxn>
                  <a:cxn ang="0">
                    <a:pos x="85" y="248"/>
                  </a:cxn>
                  <a:cxn ang="0">
                    <a:pos x="91" y="261"/>
                  </a:cxn>
                  <a:cxn ang="0">
                    <a:pos x="307" y="266"/>
                  </a:cxn>
                  <a:cxn ang="0">
                    <a:pos x="319" y="261"/>
                  </a:cxn>
                  <a:cxn ang="0">
                    <a:pos x="323" y="232"/>
                  </a:cxn>
                  <a:cxn ang="0">
                    <a:pos x="319" y="219"/>
                  </a:cxn>
                  <a:cxn ang="0">
                    <a:pos x="307" y="214"/>
                  </a:cxn>
                </a:cxnLst>
                <a:rect b="b" l="0" r="r" t="0"/>
                <a:pathLst>
                  <a:path h="275" w="323">
                    <a:moveTo>
                      <a:pt x="53" y="27"/>
                    </a:moveTo>
                    <a:lnTo>
                      <a:pt x="15" y="2"/>
                    </a:lnTo>
                    <a:lnTo>
                      <a:pt x="15" y="2"/>
                    </a:lnTo>
                    <a:lnTo>
                      <a:pt x="9" y="0"/>
                    </a:lnTo>
                    <a:lnTo>
                      <a:pt x="4" y="0"/>
                    </a:lnTo>
                    <a:lnTo>
                      <a:pt x="0" y="4"/>
                    </a:lnTo>
                    <a:lnTo>
                      <a:pt x="0" y="11"/>
                    </a:lnTo>
                    <a:lnTo>
                      <a:pt x="0" y="62"/>
                    </a:lnTo>
                    <a:lnTo>
                      <a:pt x="0" y="62"/>
                    </a:lnTo>
                    <a:lnTo>
                      <a:pt x="0" y="67"/>
                    </a:lnTo>
                    <a:lnTo>
                      <a:pt x="4" y="71"/>
                    </a:lnTo>
                    <a:lnTo>
                      <a:pt x="9" y="71"/>
                    </a:lnTo>
                    <a:lnTo>
                      <a:pt x="15" y="69"/>
                    </a:lnTo>
                    <a:lnTo>
                      <a:pt x="53" y="45"/>
                    </a:lnTo>
                    <a:lnTo>
                      <a:pt x="53" y="45"/>
                    </a:lnTo>
                    <a:lnTo>
                      <a:pt x="58" y="40"/>
                    </a:lnTo>
                    <a:lnTo>
                      <a:pt x="60" y="36"/>
                    </a:lnTo>
                    <a:lnTo>
                      <a:pt x="58" y="31"/>
                    </a:lnTo>
                    <a:lnTo>
                      <a:pt x="53" y="27"/>
                    </a:lnTo>
                    <a:lnTo>
                      <a:pt x="53" y="27"/>
                    </a:lnTo>
                    <a:close/>
                    <a:moveTo>
                      <a:pt x="307" y="11"/>
                    </a:moveTo>
                    <a:lnTo>
                      <a:pt x="102" y="11"/>
                    </a:lnTo>
                    <a:lnTo>
                      <a:pt x="102" y="11"/>
                    </a:lnTo>
                    <a:lnTo>
                      <a:pt x="95" y="11"/>
                    </a:lnTo>
                    <a:lnTo>
                      <a:pt x="91" y="14"/>
                    </a:lnTo>
                    <a:lnTo>
                      <a:pt x="85" y="20"/>
                    </a:lnTo>
                    <a:lnTo>
                      <a:pt x="85" y="27"/>
                    </a:lnTo>
                    <a:lnTo>
                      <a:pt x="85" y="43"/>
                    </a:lnTo>
                    <a:lnTo>
                      <a:pt x="85" y="43"/>
                    </a:lnTo>
                    <a:lnTo>
                      <a:pt x="85" y="51"/>
                    </a:lnTo>
                    <a:lnTo>
                      <a:pt x="91" y="56"/>
                    </a:lnTo>
                    <a:lnTo>
                      <a:pt x="95" y="60"/>
                    </a:lnTo>
                    <a:lnTo>
                      <a:pt x="102" y="62"/>
                    </a:lnTo>
                    <a:lnTo>
                      <a:pt x="307" y="62"/>
                    </a:lnTo>
                    <a:lnTo>
                      <a:pt x="307" y="62"/>
                    </a:lnTo>
                    <a:lnTo>
                      <a:pt x="314" y="60"/>
                    </a:lnTo>
                    <a:lnTo>
                      <a:pt x="319" y="56"/>
                    </a:lnTo>
                    <a:lnTo>
                      <a:pt x="323" y="51"/>
                    </a:lnTo>
                    <a:lnTo>
                      <a:pt x="323" y="43"/>
                    </a:lnTo>
                    <a:lnTo>
                      <a:pt x="323" y="27"/>
                    </a:lnTo>
                    <a:lnTo>
                      <a:pt x="323" y="27"/>
                    </a:lnTo>
                    <a:lnTo>
                      <a:pt x="323" y="20"/>
                    </a:lnTo>
                    <a:lnTo>
                      <a:pt x="319" y="14"/>
                    </a:lnTo>
                    <a:lnTo>
                      <a:pt x="314" y="11"/>
                    </a:lnTo>
                    <a:lnTo>
                      <a:pt x="307" y="11"/>
                    </a:lnTo>
                    <a:lnTo>
                      <a:pt x="307" y="11"/>
                    </a:lnTo>
                    <a:close/>
                    <a:moveTo>
                      <a:pt x="15" y="172"/>
                    </a:moveTo>
                    <a:lnTo>
                      <a:pt x="53" y="147"/>
                    </a:lnTo>
                    <a:lnTo>
                      <a:pt x="53" y="147"/>
                    </a:lnTo>
                    <a:lnTo>
                      <a:pt x="58" y="143"/>
                    </a:lnTo>
                    <a:lnTo>
                      <a:pt x="60" y="138"/>
                    </a:lnTo>
                    <a:lnTo>
                      <a:pt x="58" y="134"/>
                    </a:lnTo>
                    <a:lnTo>
                      <a:pt x="53" y="130"/>
                    </a:lnTo>
                    <a:lnTo>
                      <a:pt x="15" y="112"/>
                    </a:lnTo>
                    <a:lnTo>
                      <a:pt x="15" y="112"/>
                    </a:lnTo>
                    <a:lnTo>
                      <a:pt x="9" y="111"/>
                    </a:lnTo>
                    <a:lnTo>
                      <a:pt x="4" y="111"/>
                    </a:lnTo>
                    <a:lnTo>
                      <a:pt x="0" y="114"/>
                    </a:lnTo>
                    <a:lnTo>
                      <a:pt x="0" y="121"/>
                    </a:lnTo>
                    <a:lnTo>
                      <a:pt x="0" y="163"/>
                    </a:lnTo>
                    <a:lnTo>
                      <a:pt x="0" y="163"/>
                    </a:lnTo>
                    <a:lnTo>
                      <a:pt x="0" y="170"/>
                    </a:lnTo>
                    <a:lnTo>
                      <a:pt x="4" y="172"/>
                    </a:lnTo>
                    <a:lnTo>
                      <a:pt x="9" y="174"/>
                    </a:lnTo>
                    <a:lnTo>
                      <a:pt x="15" y="172"/>
                    </a:lnTo>
                    <a:lnTo>
                      <a:pt x="15" y="172"/>
                    </a:lnTo>
                    <a:close/>
                    <a:moveTo>
                      <a:pt x="307" y="112"/>
                    </a:moveTo>
                    <a:lnTo>
                      <a:pt x="102" y="112"/>
                    </a:lnTo>
                    <a:lnTo>
                      <a:pt x="102" y="112"/>
                    </a:lnTo>
                    <a:lnTo>
                      <a:pt x="95" y="114"/>
                    </a:lnTo>
                    <a:lnTo>
                      <a:pt x="91" y="118"/>
                    </a:lnTo>
                    <a:lnTo>
                      <a:pt x="85" y="123"/>
                    </a:lnTo>
                    <a:lnTo>
                      <a:pt x="85" y="129"/>
                    </a:lnTo>
                    <a:lnTo>
                      <a:pt x="85" y="147"/>
                    </a:lnTo>
                    <a:lnTo>
                      <a:pt x="85" y="147"/>
                    </a:lnTo>
                    <a:lnTo>
                      <a:pt x="85" y="154"/>
                    </a:lnTo>
                    <a:lnTo>
                      <a:pt x="91" y="159"/>
                    </a:lnTo>
                    <a:lnTo>
                      <a:pt x="95" y="163"/>
                    </a:lnTo>
                    <a:lnTo>
                      <a:pt x="102" y="163"/>
                    </a:lnTo>
                    <a:lnTo>
                      <a:pt x="307" y="163"/>
                    </a:lnTo>
                    <a:lnTo>
                      <a:pt x="307" y="163"/>
                    </a:lnTo>
                    <a:lnTo>
                      <a:pt x="314" y="163"/>
                    </a:lnTo>
                    <a:lnTo>
                      <a:pt x="319" y="159"/>
                    </a:lnTo>
                    <a:lnTo>
                      <a:pt x="323" y="154"/>
                    </a:lnTo>
                    <a:lnTo>
                      <a:pt x="323" y="147"/>
                    </a:lnTo>
                    <a:lnTo>
                      <a:pt x="323" y="129"/>
                    </a:lnTo>
                    <a:lnTo>
                      <a:pt x="323" y="129"/>
                    </a:lnTo>
                    <a:lnTo>
                      <a:pt x="323" y="123"/>
                    </a:lnTo>
                    <a:lnTo>
                      <a:pt x="319" y="118"/>
                    </a:lnTo>
                    <a:lnTo>
                      <a:pt x="314" y="114"/>
                    </a:lnTo>
                    <a:lnTo>
                      <a:pt x="307" y="112"/>
                    </a:lnTo>
                    <a:lnTo>
                      <a:pt x="307" y="112"/>
                    </a:lnTo>
                    <a:close/>
                    <a:moveTo>
                      <a:pt x="53" y="232"/>
                    </a:moveTo>
                    <a:lnTo>
                      <a:pt x="15" y="207"/>
                    </a:lnTo>
                    <a:lnTo>
                      <a:pt x="15" y="207"/>
                    </a:lnTo>
                    <a:lnTo>
                      <a:pt x="9" y="205"/>
                    </a:lnTo>
                    <a:lnTo>
                      <a:pt x="4" y="205"/>
                    </a:lnTo>
                    <a:lnTo>
                      <a:pt x="0" y="208"/>
                    </a:lnTo>
                    <a:lnTo>
                      <a:pt x="0" y="214"/>
                    </a:lnTo>
                    <a:lnTo>
                      <a:pt x="0" y="266"/>
                    </a:lnTo>
                    <a:lnTo>
                      <a:pt x="0" y="266"/>
                    </a:lnTo>
                    <a:lnTo>
                      <a:pt x="0" y="272"/>
                    </a:lnTo>
                    <a:lnTo>
                      <a:pt x="4" y="275"/>
                    </a:lnTo>
                    <a:lnTo>
                      <a:pt x="9" y="275"/>
                    </a:lnTo>
                    <a:lnTo>
                      <a:pt x="15" y="274"/>
                    </a:lnTo>
                    <a:lnTo>
                      <a:pt x="53" y="250"/>
                    </a:lnTo>
                    <a:lnTo>
                      <a:pt x="53" y="250"/>
                    </a:lnTo>
                    <a:lnTo>
                      <a:pt x="58" y="245"/>
                    </a:lnTo>
                    <a:lnTo>
                      <a:pt x="60" y="241"/>
                    </a:lnTo>
                    <a:lnTo>
                      <a:pt x="58" y="236"/>
                    </a:lnTo>
                    <a:lnTo>
                      <a:pt x="53" y="232"/>
                    </a:lnTo>
                    <a:lnTo>
                      <a:pt x="53" y="232"/>
                    </a:lnTo>
                    <a:close/>
                    <a:moveTo>
                      <a:pt x="307" y="214"/>
                    </a:moveTo>
                    <a:lnTo>
                      <a:pt x="102" y="214"/>
                    </a:lnTo>
                    <a:lnTo>
                      <a:pt x="102" y="214"/>
                    </a:lnTo>
                    <a:lnTo>
                      <a:pt x="95" y="216"/>
                    </a:lnTo>
                    <a:lnTo>
                      <a:pt x="91" y="219"/>
                    </a:lnTo>
                    <a:lnTo>
                      <a:pt x="85" y="225"/>
                    </a:lnTo>
                    <a:lnTo>
                      <a:pt x="85" y="232"/>
                    </a:lnTo>
                    <a:lnTo>
                      <a:pt x="85" y="248"/>
                    </a:lnTo>
                    <a:lnTo>
                      <a:pt x="85" y="248"/>
                    </a:lnTo>
                    <a:lnTo>
                      <a:pt x="85" y="256"/>
                    </a:lnTo>
                    <a:lnTo>
                      <a:pt x="91" y="261"/>
                    </a:lnTo>
                    <a:lnTo>
                      <a:pt x="95" y="265"/>
                    </a:lnTo>
                    <a:lnTo>
                      <a:pt x="102" y="266"/>
                    </a:lnTo>
                    <a:lnTo>
                      <a:pt x="307" y="266"/>
                    </a:lnTo>
                    <a:lnTo>
                      <a:pt x="307" y="266"/>
                    </a:lnTo>
                    <a:lnTo>
                      <a:pt x="314" y="265"/>
                    </a:lnTo>
                    <a:lnTo>
                      <a:pt x="319" y="261"/>
                    </a:lnTo>
                    <a:lnTo>
                      <a:pt x="323" y="256"/>
                    </a:lnTo>
                    <a:lnTo>
                      <a:pt x="323" y="248"/>
                    </a:lnTo>
                    <a:lnTo>
                      <a:pt x="323" y="232"/>
                    </a:lnTo>
                    <a:lnTo>
                      <a:pt x="323" y="232"/>
                    </a:lnTo>
                    <a:lnTo>
                      <a:pt x="323" y="225"/>
                    </a:lnTo>
                    <a:lnTo>
                      <a:pt x="319" y="219"/>
                    </a:lnTo>
                    <a:lnTo>
                      <a:pt x="314" y="216"/>
                    </a:lnTo>
                    <a:lnTo>
                      <a:pt x="307" y="214"/>
                    </a:lnTo>
                    <a:lnTo>
                      <a:pt x="307" y="214"/>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solidFill>
                    <a:schemeClr val="tx1">
                      <a:lumMod val="85000"/>
                      <a:lumOff val="15000"/>
                    </a:schemeClr>
                  </a:solidFill>
                  <a:latin charset="-122" pitchFamily="34" typeface="微软雅黑"/>
                  <a:ea charset="-122" pitchFamily="34" typeface="微软雅黑"/>
                </a:endParaRPr>
              </a:p>
            </p:txBody>
          </p:sp>
        </p:grpSp>
      </p:grpSp>
      <p:grpSp>
        <p:nvGrpSpPr>
          <p:cNvPr id="26" name="Group 72"/>
          <p:cNvGrpSpPr/>
          <p:nvPr/>
        </p:nvGrpSpPr>
        <p:grpSpPr>
          <a:xfrm>
            <a:off x="6828824" y="1541849"/>
            <a:ext cx="1801952" cy="3494534"/>
            <a:chOff x="5077748" y="1637612"/>
            <a:chExt cx="1351640" cy="2620294"/>
          </a:xfrm>
        </p:grpSpPr>
        <p:sp>
          <p:nvSpPr>
            <p:cNvPr id="27" name="Oval 16"/>
            <p:cNvSpPr/>
            <p:nvPr/>
          </p:nvSpPr>
          <p:spPr>
            <a:xfrm>
              <a:off x="5183120" y="4049700"/>
              <a:ext cx="208206" cy="208206"/>
            </a:xfrm>
            <a:prstGeom prst="ellips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cxnSp>
          <p:nvCxnSpPr>
            <p:cNvPr id="28" name="Straight Connector 38"/>
            <p:cNvCxnSpPr/>
            <p:nvPr/>
          </p:nvCxnSpPr>
          <p:spPr>
            <a:xfrm flipH="1" rot="16200000">
              <a:off x="4409107" y="3163270"/>
              <a:ext cx="1763355" cy="880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9" name="Group 67"/>
            <p:cNvGrpSpPr/>
            <p:nvPr/>
          </p:nvGrpSpPr>
          <p:grpSpPr>
            <a:xfrm>
              <a:off x="5429256" y="2214560"/>
              <a:ext cx="1000132" cy="1552832"/>
              <a:chOff x="5429256" y="2214560"/>
              <a:chExt cx="1000132" cy="1552832"/>
            </a:xfrm>
          </p:grpSpPr>
          <p:sp>
            <p:nvSpPr>
              <p:cNvPr id="33" name="Rectangle 49"/>
              <p:cNvSpPr/>
              <p:nvPr/>
            </p:nvSpPr>
            <p:spPr>
              <a:xfrm>
                <a:off x="5429256" y="2428874"/>
                <a:ext cx="1000132" cy="1325573"/>
              </a:xfrm>
              <a:prstGeom prst="rect">
                <a:avLst/>
              </a:prstGeom>
            </p:spPr>
            <p:txBody>
              <a:bodyPr wrap="square">
                <a:spAutoFit/>
              </a:bodyPr>
              <a:lstStyle/>
              <a:p>
                <a:r>
                  <a:rPr altLang="en-US" lang="zh-CN" sz="1100">
                    <a:solidFill>
                      <a:schemeClr val="tx1">
                        <a:lumMod val="85000"/>
                        <a:lumOff val="15000"/>
                      </a:schemeClr>
                    </a:solidFill>
                    <a:latin charset="-122" pitchFamily="34" typeface="微软雅黑"/>
                    <a:ea charset="-122" pitchFamily="34" typeface="微软雅黑"/>
                    <a:cs charset="0" pitchFamily="34" typeface="Open Sans Light"/>
                  </a:rPr>
                  <a:t>此处添加详细文本描述，建议与标题相关并符合整体语言风格，语言描述尽量简洁生动。尽量将每页幻灯片的字数控制在200字以内，据统计每页幻灯片的最好控制在5分钟之内。</a:t>
                </a:r>
              </a:p>
            </p:txBody>
          </p:sp>
          <p:sp>
            <p:nvSpPr>
              <p:cNvPr id="34" name="Rectangle 50"/>
              <p:cNvSpPr/>
              <p:nvPr/>
            </p:nvSpPr>
            <p:spPr>
              <a:xfrm>
                <a:off x="5429256" y="2214560"/>
                <a:ext cx="632542" cy="217120"/>
              </a:xfrm>
              <a:prstGeom prst="rect">
                <a:avLst/>
              </a:prstGeom>
            </p:spPr>
            <p:txBody>
              <a:bodyPr wrap="none">
                <a:spAutoFit/>
              </a:bodyPr>
              <a:lstStyle/>
              <a:p>
                <a:r>
                  <a:rPr altLang="en-US" b="1" lang="zh-CN" sz="1300">
                    <a:solidFill>
                      <a:schemeClr val="tx1">
                        <a:lumMod val="85000"/>
                        <a:lumOff val="15000"/>
                      </a:schemeClr>
                    </a:solidFill>
                    <a:latin charset="-122" pitchFamily="34" typeface="微软雅黑"/>
                    <a:ea charset="-122" pitchFamily="34" typeface="微软雅黑"/>
                    <a:cs charset="0" pitchFamily="34" typeface="Open Sans"/>
                  </a:rPr>
                  <a:t>添加标题</a:t>
                </a:r>
              </a:p>
            </p:txBody>
          </p:sp>
        </p:grpSp>
        <p:grpSp>
          <p:nvGrpSpPr>
            <p:cNvPr id="30" name="Group 63"/>
            <p:cNvGrpSpPr/>
            <p:nvPr/>
          </p:nvGrpSpPr>
          <p:grpSpPr>
            <a:xfrm>
              <a:off x="5077748" y="1637612"/>
              <a:ext cx="418280" cy="418280"/>
              <a:chOff x="5077748" y="1637612"/>
              <a:chExt cx="418280" cy="418280"/>
            </a:xfrm>
          </p:grpSpPr>
          <p:sp>
            <p:nvSpPr>
              <p:cNvPr id="31" name="Teardrop 37"/>
              <p:cNvSpPr/>
              <p:nvPr/>
            </p:nvSpPr>
            <p:spPr>
              <a:xfrm rot="8100000">
                <a:off x="5077748" y="1637612"/>
                <a:ext cx="418280" cy="418280"/>
              </a:xfrm>
              <a:prstGeom prst="teardrop">
                <a:avLst>
                  <a:gd fmla="val 131619" name="adj"/>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sp>
            <p:nvSpPr>
              <p:cNvPr id="32" name="Freeform 100"/>
              <p:cNvSpPr/>
              <p:nvPr/>
            </p:nvSpPr>
            <p:spPr bwMode="auto">
              <a:xfrm>
                <a:off x="5169641" y="1770740"/>
                <a:ext cx="176324" cy="198674"/>
              </a:xfrm>
              <a:custGeom>
                <a:cxnLst>
                  <a:cxn ang="0">
                    <a:pos x="230" y="212"/>
                  </a:cxn>
                  <a:cxn ang="0">
                    <a:pos x="212" y="216"/>
                  </a:cxn>
                  <a:cxn ang="0">
                    <a:pos x="197" y="223"/>
                  </a:cxn>
                  <a:cxn ang="0">
                    <a:pos x="105" y="169"/>
                  </a:cxn>
                  <a:cxn ang="0">
                    <a:pos x="105" y="160"/>
                  </a:cxn>
                  <a:cxn ang="0">
                    <a:pos x="197" y="96"/>
                  </a:cxn>
                  <a:cxn ang="0">
                    <a:pos x="204" y="100"/>
                  </a:cxn>
                  <a:cxn ang="0">
                    <a:pos x="221" y="105"/>
                  </a:cxn>
                  <a:cxn ang="0">
                    <a:pos x="230" y="107"/>
                  </a:cxn>
                  <a:cxn ang="0">
                    <a:pos x="250" y="102"/>
                  </a:cxn>
                  <a:cxn ang="0">
                    <a:pos x="266" y="91"/>
                  </a:cxn>
                  <a:cxn ang="0">
                    <a:pos x="277" y="75"/>
                  </a:cxn>
                  <a:cxn ang="0">
                    <a:pos x="282" y="53"/>
                  </a:cxn>
                  <a:cxn ang="0">
                    <a:pos x="281" y="44"/>
                  </a:cxn>
                  <a:cxn ang="0">
                    <a:pos x="273" y="24"/>
                  </a:cxn>
                  <a:cxn ang="0">
                    <a:pos x="259" y="9"/>
                  </a:cxn>
                  <a:cxn ang="0">
                    <a:pos x="239" y="2"/>
                  </a:cxn>
                  <a:cxn ang="0">
                    <a:pos x="230" y="0"/>
                  </a:cxn>
                  <a:cxn ang="0">
                    <a:pos x="208" y="4"/>
                  </a:cxn>
                  <a:cxn ang="0">
                    <a:pos x="192" y="17"/>
                  </a:cxn>
                  <a:cxn ang="0">
                    <a:pos x="181" y="33"/>
                  </a:cxn>
                  <a:cxn ang="0">
                    <a:pos x="175" y="53"/>
                  </a:cxn>
                  <a:cxn ang="0">
                    <a:pos x="177" y="62"/>
                  </a:cxn>
                  <a:cxn ang="0">
                    <a:pos x="85" y="118"/>
                  </a:cxn>
                  <a:cxn ang="0">
                    <a:pos x="68" y="109"/>
                  </a:cxn>
                  <a:cxn ang="0">
                    <a:pos x="52" y="107"/>
                  </a:cxn>
                  <a:cxn ang="0">
                    <a:pos x="41" y="107"/>
                  </a:cxn>
                  <a:cxn ang="0">
                    <a:pos x="23" y="116"/>
                  </a:cxn>
                  <a:cxn ang="0">
                    <a:pos x="9" y="131"/>
                  </a:cxn>
                  <a:cxn ang="0">
                    <a:pos x="0" y="149"/>
                  </a:cxn>
                  <a:cxn ang="0">
                    <a:pos x="0" y="160"/>
                  </a:cxn>
                  <a:cxn ang="0">
                    <a:pos x="3" y="180"/>
                  </a:cxn>
                  <a:cxn ang="0">
                    <a:pos x="14" y="198"/>
                  </a:cxn>
                  <a:cxn ang="0">
                    <a:pos x="30" y="209"/>
                  </a:cxn>
                  <a:cxn ang="0">
                    <a:pos x="52" y="212"/>
                  </a:cxn>
                  <a:cxn ang="0">
                    <a:pos x="61" y="212"/>
                  </a:cxn>
                  <a:cxn ang="0">
                    <a:pos x="78" y="207"/>
                  </a:cxn>
                  <a:cxn ang="0">
                    <a:pos x="177" y="258"/>
                  </a:cxn>
                  <a:cxn ang="0">
                    <a:pos x="175" y="267"/>
                  </a:cxn>
                  <a:cxn ang="0">
                    <a:pos x="177" y="278"/>
                  </a:cxn>
                  <a:cxn ang="0">
                    <a:pos x="184" y="296"/>
                  </a:cxn>
                  <a:cxn ang="0">
                    <a:pos x="199" y="310"/>
                  </a:cxn>
                  <a:cxn ang="0">
                    <a:pos x="219" y="318"/>
                  </a:cxn>
                  <a:cxn ang="0">
                    <a:pos x="230" y="319"/>
                  </a:cxn>
                  <a:cxn ang="0">
                    <a:pos x="250" y="316"/>
                  </a:cxn>
                  <a:cxn ang="0">
                    <a:pos x="266" y="303"/>
                  </a:cxn>
                  <a:cxn ang="0">
                    <a:pos x="277" y="287"/>
                  </a:cxn>
                  <a:cxn ang="0">
                    <a:pos x="282" y="267"/>
                  </a:cxn>
                  <a:cxn ang="0">
                    <a:pos x="281" y="256"/>
                  </a:cxn>
                  <a:cxn ang="0">
                    <a:pos x="273" y="236"/>
                  </a:cxn>
                  <a:cxn ang="0">
                    <a:pos x="259" y="221"/>
                  </a:cxn>
                  <a:cxn ang="0">
                    <a:pos x="239" y="214"/>
                  </a:cxn>
                  <a:cxn ang="0">
                    <a:pos x="230" y="212"/>
                  </a:cxn>
                </a:cxnLst>
                <a:rect b="b" l="0" r="r" t="0"/>
                <a:pathLst>
                  <a:path h="319" w="282">
                    <a:moveTo>
                      <a:pt x="230" y="212"/>
                    </a:moveTo>
                    <a:lnTo>
                      <a:pt x="230" y="212"/>
                    </a:lnTo>
                    <a:lnTo>
                      <a:pt x="221" y="214"/>
                    </a:lnTo>
                    <a:lnTo>
                      <a:pt x="212" y="216"/>
                    </a:lnTo>
                    <a:lnTo>
                      <a:pt x="204" y="220"/>
                    </a:lnTo>
                    <a:lnTo>
                      <a:pt x="197" y="223"/>
                    </a:lnTo>
                    <a:lnTo>
                      <a:pt x="105" y="169"/>
                    </a:lnTo>
                    <a:lnTo>
                      <a:pt x="105" y="169"/>
                    </a:lnTo>
                    <a:lnTo>
                      <a:pt x="105" y="160"/>
                    </a:lnTo>
                    <a:lnTo>
                      <a:pt x="105" y="160"/>
                    </a:lnTo>
                    <a:lnTo>
                      <a:pt x="105" y="151"/>
                    </a:lnTo>
                    <a:lnTo>
                      <a:pt x="197" y="96"/>
                    </a:lnTo>
                    <a:lnTo>
                      <a:pt x="197" y="96"/>
                    </a:lnTo>
                    <a:lnTo>
                      <a:pt x="204" y="100"/>
                    </a:lnTo>
                    <a:lnTo>
                      <a:pt x="212" y="104"/>
                    </a:lnTo>
                    <a:lnTo>
                      <a:pt x="221" y="105"/>
                    </a:lnTo>
                    <a:lnTo>
                      <a:pt x="230" y="107"/>
                    </a:lnTo>
                    <a:lnTo>
                      <a:pt x="230" y="107"/>
                    </a:lnTo>
                    <a:lnTo>
                      <a:pt x="239" y="105"/>
                    </a:lnTo>
                    <a:lnTo>
                      <a:pt x="250" y="102"/>
                    </a:lnTo>
                    <a:lnTo>
                      <a:pt x="259" y="98"/>
                    </a:lnTo>
                    <a:lnTo>
                      <a:pt x="266" y="91"/>
                    </a:lnTo>
                    <a:lnTo>
                      <a:pt x="273" y="84"/>
                    </a:lnTo>
                    <a:lnTo>
                      <a:pt x="277" y="75"/>
                    </a:lnTo>
                    <a:lnTo>
                      <a:pt x="281" y="64"/>
                    </a:lnTo>
                    <a:lnTo>
                      <a:pt x="282" y="53"/>
                    </a:lnTo>
                    <a:lnTo>
                      <a:pt x="282" y="53"/>
                    </a:lnTo>
                    <a:lnTo>
                      <a:pt x="281" y="44"/>
                    </a:lnTo>
                    <a:lnTo>
                      <a:pt x="277" y="33"/>
                    </a:lnTo>
                    <a:lnTo>
                      <a:pt x="273" y="24"/>
                    </a:lnTo>
                    <a:lnTo>
                      <a:pt x="266" y="17"/>
                    </a:lnTo>
                    <a:lnTo>
                      <a:pt x="259" y="9"/>
                    </a:lnTo>
                    <a:lnTo>
                      <a:pt x="250" y="4"/>
                    </a:lnTo>
                    <a:lnTo>
                      <a:pt x="239" y="2"/>
                    </a:lnTo>
                    <a:lnTo>
                      <a:pt x="230" y="0"/>
                    </a:lnTo>
                    <a:lnTo>
                      <a:pt x="230" y="0"/>
                    </a:lnTo>
                    <a:lnTo>
                      <a:pt x="219" y="2"/>
                    </a:lnTo>
                    <a:lnTo>
                      <a:pt x="208" y="4"/>
                    </a:lnTo>
                    <a:lnTo>
                      <a:pt x="199" y="9"/>
                    </a:lnTo>
                    <a:lnTo>
                      <a:pt x="192" y="17"/>
                    </a:lnTo>
                    <a:lnTo>
                      <a:pt x="184" y="24"/>
                    </a:lnTo>
                    <a:lnTo>
                      <a:pt x="181" y="33"/>
                    </a:lnTo>
                    <a:lnTo>
                      <a:pt x="177" y="44"/>
                    </a:lnTo>
                    <a:lnTo>
                      <a:pt x="175" y="53"/>
                    </a:lnTo>
                    <a:lnTo>
                      <a:pt x="175" y="53"/>
                    </a:lnTo>
                    <a:lnTo>
                      <a:pt x="177" y="62"/>
                    </a:lnTo>
                    <a:lnTo>
                      <a:pt x="85" y="118"/>
                    </a:lnTo>
                    <a:lnTo>
                      <a:pt x="85" y="118"/>
                    </a:lnTo>
                    <a:lnTo>
                      <a:pt x="78" y="113"/>
                    </a:lnTo>
                    <a:lnTo>
                      <a:pt x="68" y="109"/>
                    </a:lnTo>
                    <a:lnTo>
                      <a:pt x="61" y="107"/>
                    </a:lnTo>
                    <a:lnTo>
                      <a:pt x="52" y="107"/>
                    </a:lnTo>
                    <a:lnTo>
                      <a:pt x="52" y="107"/>
                    </a:lnTo>
                    <a:lnTo>
                      <a:pt x="41" y="107"/>
                    </a:lnTo>
                    <a:lnTo>
                      <a:pt x="30" y="111"/>
                    </a:lnTo>
                    <a:lnTo>
                      <a:pt x="23" y="116"/>
                    </a:lnTo>
                    <a:lnTo>
                      <a:pt x="14" y="122"/>
                    </a:lnTo>
                    <a:lnTo>
                      <a:pt x="9" y="131"/>
                    </a:lnTo>
                    <a:lnTo>
                      <a:pt x="3" y="140"/>
                    </a:lnTo>
                    <a:lnTo>
                      <a:pt x="0" y="149"/>
                    </a:lnTo>
                    <a:lnTo>
                      <a:pt x="0" y="160"/>
                    </a:lnTo>
                    <a:lnTo>
                      <a:pt x="0" y="160"/>
                    </a:lnTo>
                    <a:lnTo>
                      <a:pt x="0" y="171"/>
                    </a:lnTo>
                    <a:lnTo>
                      <a:pt x="3" y="180"/>
                    </a:lnTo>
                    <a:lnTo>
                      <a:pt x="9" y="189"/>
                    </a:lnTo>
                    <a:lnTo>
                      <a:pt x="14" y="198"/>
                    </a:lnTo>
                    <a:lnTo>
                      <a:pt x="23" y="203"/>
                    </a:lnTo>
                    <a:lnTo>
                      <a:pt x="30" y="209"/>
                    </a:lnTo>
                    <a:lnTo>
                      <a:pt x="41" y="212"/>
                    </a:lnTo>
                    <a:lnTo>
                      <a:pt x="52" y="212"/>
                    </a:lnTo>
                    <a:lnTo>
                      <a:pt x="52" y="212"/>
                    </a:lnTo>
                    <a:lnTo>
                      <a:pt x="61" y="212"/>
                    </a:lnTo>
                    <a:lnTo>
                      <a:pt x="68" y="211"/>
                    </a:lnTo>
                    <a:lnTo>
                      <a:pt x="78" y="207"/>
                    </a:lnTo>
                    <a:lnTo>
                      <a:pt x="85" y="202"/>
                    </a:lnTo>
                    <a:lnTo>
                      <a:pt x="177" y="258"/>
                    </a:lnTo>
                    <a:lnTo>
                      <a:pt x="177" y="258"/>
                    </a:lnTo>
                    <a:lnTo>
                      <a:pt x="175" y="267"/>
                    </a:lnTo>
                    <a:lnTo>
                      <a:pt x="175" y="267"/>
                    </a:lnTo>
                    <a:lnTo>
                      <a:pt x="177" y="278"/>
                    </a:lnTo>
                    <a:lnTo>
                      <a:pt x="181" y="287"/>
                    </a:lnTo>
                    <a:lnTo>
                      <a:pt x="184" y="296"/>
                    </a:lnTo>
                    <a:lnTo>
                      <a:pt x="192" y="303"/>
                    </a:lnTo>
                    <a:lnTo>
                      <a:pt x="199" y="310"/>
                    </a:lnTo>
                    <a:lnTo>
                      <a:pt x="208" y="316"/>
                    </a:lnTo>
                    <a:lnTo>
                      <a:pt x="219" y="318"/>
                    </a:lnTo>
                    <a:lnTo>
                      <a:pt x="230" y="319"/>
                    </a:lnTo>
                    <a:lnTo>
                      <a:pt x="230" y="319"/>
                    </a:lnTo>
                    <a:lnTo>
                      <a:pt x="239" y="318"/>
                    </a:lnTo>
                    <a:lnTo>
                      <a:pt x="250" y="316"/>
                    </a:lnTo>
                    <a:lnTo>
                      <a:pt x="259" y="310"/>
                    </a:lnTo>
                    <a:lnTo>
                      <a:pt x="266" y="303"/>
                    </a:lnTo>
                    <a:lnTo>
                      <a:pt x="273" y="296"/>
                    </a:lnTo>
                    <a:lnTo>
                      <a:pt x="277" y="287"/>
                    </a:lnTo>
                    <a:lnTo>
                      <a:pt x="281" y="278"/>
                    </a:lnTo>
                    <a:lnTo>
                      <a:pt x="282" y="267"/>
                    </a:lnTo>
                    <a:lnTo>
                      <a:pt x="282" y="267"/>
                    </a:lnTo>
                    <a:lnTo>
                      <a:pt x="281" y="256"/>
                    </a:lnTo>
                    <a:lnTo>
                      <a:pt x="277" y="245"/>
                    </a:lnTo>
                    <a:lnTo>
                      <a:pt x="273" y="236"/>
                    </a:lnTo>
                    <a:lnTo>
                      <a:pt x="266" y="229"/>
                    </a:lnTo>
                    <a:lnTo>
                      <a:pt x="259" y="221"/>
                    </a:lnTo>
                    <a:lnTo>
                      <a:pt x="250" y="218"/>
                    </a:lnTo>
                    <a:lnTo>
                      <a:pt x="239" y="214"/>
                    </a:lnTo>
                    <a:lnTo>
                      <a:pt x="230" y="212"/>
                    </a:lnTo>
                    <a:lnTo>
                      <a:pt x="230" y="212"/>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solidFill>
                    <a:schemeClr val="tx1">
                      <a:lumMod val="85000"/>
                      <a:lumOff val="15000"/>
                    </a:schemeClr>
                  </a:solidFill>
                  <a:latin charset="-122" pitchFamily="34" typeface="微软雅黑"/>
                  <a:ea charset="-122" pitchFamily="34" typeface="微软雅黑"/>
                </a:endParaRPr>
              </a:p>
            </p:txBody>
          </p:sp>
        </p:grpSp>
      </p:grpSp>
      <p:grpSp>
        <p:nvGrpSpPr>
          <p:cNvPr id="35" name="Group 71"/>
          <p:cNvGrpSpPr/>
          <p:nvPr/>
        </p:nvGrpSpPr>
        <p:grpSpPr>
          <a:xfrm>
            <a:off x="4734515" y="2617369"/>
            <a:ext cx="1705782" cy="2419015"/>
            <a:chOff x="3506811" y="2444065"/>
            <a:chExt cx="1279503" cy="1813841"/>
          </a:xfrm>
        </p:grpSpPr>
        <p:sp>
          <p:nvSpPr>
            <p:cNvPr id="36" name="Oval 14"/>
            <p:cNvSpPr/>
            <p:nvPr/>
          </p:nvSpPr>
          <p:spPr>
            <a:xfrm>
              <a:off x="3611484" y="4049700"/>
              <a:ext cx="208206" cy="208206"/>
            </a:xfrm>
            <a:prstGeom prst="ellips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cxnSp>
          <p:nvCxnSpPr>
            <p:cNvPr id="37" name="Straight Connector 34"/>
            <p:cNvCxnSpPr/>
            <p:nvPr/>
          </p:nvCxnSpPr>
          <p:spPr>
            <a:xfrm rot="5400000">
              <a:off x="3251191" y="3584212"/>
              <a:ext cx="92869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8" name="Group 65"/>
            <p:cNvGrpSpPr/>
            <p:nvPr/>
          </p:nvGrpSpPr>
          <p:grpSpPr>
            <a:xfrm>
              <a:off x="3786182" y="3000378"/>
              <a:ext cx="1000132" cy="922200"/>
              <a:chOff x="3786182" y="3000378"/>
              <a:chExt cx="1000132" cy="922200"/>
            </a:xfrm>
          </p:grpSpPr>
          <p:sp>
            <p:nvSpPr>
              <p:cNvPr id="42" name="Rectangle 47"/>
              <p:cNvSpPr/>
              <p:nvPr/>
            </p:nvSpPr>
            <p:spPr>
              <a:xfrm>
                <a:off x="3786182" y="3214692"/>
                <a:ext cx="1000132" cy="697068"/>
              </a:xfrm>
              <a:prstGeom prst="rect">
                <a:avLst/>
              </a:prstGeom>
            </p:spPr>
            <p:txBody>
              <a:bodyPr wrap="square">
                <a:spAutoFit/>
              </a:bodyPr>
              <a:lstStyle/>
              <a:p>
                <a:r>
                  <a:rPr altLang="en-US" lang="zh-CN" sz="1100">
                    <a:solidFill>
                      <a:schemeClr val="tx1">
                        <a:lumMod val="85000"/>
                        <a:lumOff val="15000"/>
                      </a:schemeClr>
                    </a:solidFill>
                    <a:latin charset="-122" pitchFamily="34" typeface="微软雅黑"/>
                    <a:ea charset="-122" pitchFamily="34" typeface="微软雅黑"/>
                    <a:cs charset="0" pitchFamily="34" typeface="Open Sans Light"/>
                  </a:rPr>
                  <a:t>此处添加详细文本描述，建议与标题相关并符合整体语言风格，语言描述尽量简洁生动。</a:t>
                </a:r>
              </a:p>
            </p:txBody>
          </p:sp>
          <p:sp>
            <p:nvSpPr>
              <p:cNvPr id="43" name="Rectangle 48"/>
              <p:cNvSpPr/>
              <p:nvPr/>
            </p:nvSpPr>
            <p:spPr>
              <a:xfrm>
                <a:off x="3786182" y="3000378"/>
                <a:ext cx="632542" cy="217120"/>
              </a:xfrm>
              <a:prstGeom prst="rect">
                <a:avLst/>
              </a:prstGeom>
            </p:spPr>
            <p:txBody>
              <a:bodyPr wrap="none">
                <a:spAutoFit/>
              </a:bodyPr>
              <a:lstStyle/>
              <a:p>
                <a:r>
                  <a:rPr altLang="en-US" b="1" lang="zh-CN" sz="1300">
                    <a:solidFill>
                      <a:schemeClr val="tx1">
                        <a:lumMod val="85000"/>
                        <a:lumOff val="15000"/>
                      </a:schemeClr>
                    </a:solidFill>
                    <a:latin charset="-122" pitchFamily="34" typeface="微软雅黑"/>
                    <a:ea charset="-122" pitchFamily="34" typeface="微软雅黑"/>
                    <a:cs charset="0" pitchFamily="34" typeface="Open Sans"/>
                  </a:rPr>
                  <a:t>添加标题</a:t>
                </a:r>
              </a:p>
            </p:txBody>
          </p:sp>
        </p:grpSp>
        <p:grpSp>
          <p:nvGrpSpPr>
            <p:cNvPr id="39" name="Group 62"/>
            <p:cNvGrpSpPr/>
            <p:nvPr/>
          </p:nvGrpSpPr>
          <p:grpSpPr>
            <a:xfrm>
              <a:off x="3506811" y="2444065"/>
              <a:ext cx="418280" cy="418280"/>
              <a:chOff x="3506811" y="2444065"/>
              <a:chExt cx="418280" cy="418280"/>
            </a:xfrm>
          </p:grpSpPr>
          <p:sp>
            <p:nvSpPr>
              <p:cNvPr id="40" name="Teardrop 33"/>
              <p:cNvSpPr/>
              <p:nvPr/>
            </p:nvSpPr>
            <p:spPr>
              <a:xfrm rot="8100000">
                <a:off x="3506811" y="2444065"/>
                <a:ext cx="418280" cy="418280"/>
              </a:xfrm>
              <a:prstGeom prst="teardrop">
                <a:avLst>
                  <a:gd fmla="val 131619" name="adj"/>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sp>
            <p:nvSpPr>
              <p:cNvPr id="41" name="Freeform 103"/>
              <p:cNvSpPr/>
              <p:nvPr/>
            </p:nvSpPr>
            <p:spPr bwMode="auto">
              <a:xfrm>
                <a:off x="3628143" y="2604458"/>
                <a:ext cx="187500" cy="166390"/>
              </a:xfrm>
              <a:custGeom>
                <a:cxnLst>
                  <a:cxn ang="0">
                    <a:pos x="300" y="79"/>
                  </a:cxn>
                  <a:cxn ang="0">
                    <a:pos x="220" y="1"/>
                  </a:cxn>
                  <a:cxn ang="0">
                    <a:pos x="220" y="1"/>
                  </a:cxn>
                  <a:cxn ang="0">
                    <a:pos x="218" y="0"/>
                  </a:cxn>
                  <a:cxn ang="0">
                    <a:pos x="218" y="0"/>
                  </a:cxn>
                  <a:cxn ang="0">
                    <a:pos x="216" y="3"/>
                  </a:cxn>
                  <a:cxn ang="0">
                    <a:pos x="216" y="47"/>
                  </a:cxn>
                  <a:cxn ang="0">
                    <a:pos x="216" y="47"/>
                  </a:cxn>
                  <a:cxn ang="0">
                    <a:pos x="200" y="49"/>
                  </a:cxn>
                  <a:cxn ang="0">
                    <a:pos x="185" y="50"/>
                  </a:cxn>
                  <a:cxn ang="0">
                    <a:pos x="155" y="56"/>
                  </a:cxn>
                  <a:cxn ang="0">
                    <a:pos x="127" y="67"/>
                  </a:cxn>
                  <a:cxn ang="0">
                    <a:pos x="102" y="81"/>
                  </a:cxn>
                  <a:cxn ang="0">
                    <a:pos x="102" y="81"/>
                  </a:cxn>
                  <a:cxn ang="0">
                    <a:pos x="87" y="90"/>
                  </a:cxn>
                  <a:cxn ang="0">
                    <a:pos x="75" y="101"/>
                  </a:cxn>
                  <a:cxn ang="0">
                    <a:pos x="62" y="114"/>
                  </a:cxn>
                  <a:cxn ang="0">
                    <a:pos x="49" y="127"/>
                  </a:cxn>
                  <a:cxn ang="0">
                    <a:pos x="49" y="127"/>
                  </a:cxn>
                  <a:cxn ang="0">
                    <a:pos x="39" y="141"/>
                  </a:cxn>
                  <a:cxn ang="0">
                    <a:pos x="29" y="157"/>
                  </a:cxn>
                  <a:cxn ang="0">
                    <a:pos x="20" y="172"/>
                  </a:cxn>
                  <a:cxn ang="0">
                    <a:pos x="15" y="190"/>
                  </a:cxn>
                  <a:cxn ang="0">
                    <a:pos x="10" y="206"/>
                  </a:cxn>
                  <a:cxn ang="0">
                    <a:pos x="4" y="224"/>
                  </a:cxn>
                  <a:cxn ang="0">
                    <a:pos x="2" y="244"/>
                  </a:cxn>
                  <a:cxn ang="0">
                    <a:pos x="0" y="263"/>
                  </a:cxn>
                  <a:cxn ang="0">
                    <a:pos x="0" y="263"/>
                  </a:cxn>
                  <a:cxn ang="0">
                    <a:pos x="2" y="266"/>
                  </a:cxn>
                  <a:cxn ang="0">
                    <a:pos x="4" y="266"/>
                  </a:cxn>
                  <a:cxn ang="0">
                    <a:pos x="64" y="266"/>
                  </a:cxn>
                  <a:cxn ang="0">
                    <a:pos x="64" y="266"/>
                  </a:cxn>
                  <a:cxn ang="0">
                    <a:pos x="66" y="266"/>
                  </a:cxn>
                  <a:cxn ang="0">
                    <a:pos x="66" y="266"/>
                  </a:cxn>
                  <a:cxn ang="0">
                    <a:pos x="66" y="263"/>
                  </a:cxn>
                  <a:cxn ang="0">
                    <a:pos x="66" y="263"/>
                  </a:cxn>
                  <a:cxn ang="0">
                    <a:pos x="68" y="250"/>
                  </a:cxn>
                  <a:cxn ang="0">
                    <a:pos x="69" y="237"/>
                  </a:cxn>
                  <a:cxn ang="0">
                    <a:pos x="71" y="223"/>
                  </a:cxn>
                  <a:cxn ang="0">
                    <a:pos x="77" y="212"/>
                  </a:cxn>
                  <a:cxn ang="0">
                    <a:pos x="80" y="199"/>
                  </a:cxn>
                  <a:cxn ang="0">
                    <a:pos x="87" y="188"/>
                  </a:cxn>
                  <a:cxn ang="0">
                    <a:pos x="102" y="166"/>
                  </a:cxn>
                  <a:cxn ang="0">
                    <a:pos x="102" y="166"/>
                  </a:cxn>
                  <a:cxn ang="0">
                    <a:pos x="113" y="154"/>
                  </a:cxn>
                  <a:cxn ang="0">
                    <a:pos x="126" y="145"/>
                  </a:cxn>
                  <a:cxn ang="0">
                    <a:pos x="138" y="134"/>
                  </a:cxn>
                  <a:cxn ang="0">
                    <a:pos x="153" y="127"/>
                  </a:cxn>
                  <a:cxn ang="0">
                    <a:pos x="153" y="127"/>
                  </a:cxn>
                  <a:cxn ang="0">
                    <a:pos x="167" y="121"/>
                  </a:cxn>
                  <a:cxn ang="0">
                    <a:pos x="184" y="116"/>
                  </a:cxn>
                  <a:cxn ang="0">
                    <a:pos x="198" y="114"/>
                  </a:cxn>
                  <a:cxn ang="0">
                    <a:pos x="216" y="112"/>
                  </a:cxn>
                  <a:cxn ang="0">
                    <a:pos x="216" y="161"/>
                  </a:cxn>
                  <a:cxn ang="0">
                    <a:pos x="216" y="161"/>
                  </a:cxn>
                  <a:cxn ang="0">
                    <a:pos x="218" y="165"/>
                  </a:cxn>
                  <a:cxn ang="0">
                    <a:pos x="218" y="165"/>
                  </a:cxn>
                  <a:cxn ang="0">
                    <a:pos x="220" y="165"/>
                  </a:cxn>
                  <a:cxn ang="0">
                    <a:pos x="300" y="85"/>
                  </a:cxn>
                  <a:cxn ang="0">
                    <a:pos x="300" y="85"/>
                  </a:cxn>
                  <a:cxn ang="0">
                    <a:pos x="301" y="83"/>
                  </a:cxn>
                  <a:cxn ang="0">
                    <a:pos x="300" y="79"/>
                  </a:cxn>
                  <a:cxn ang="0">
                    <a:pos x="300" y="79"/>
                  </a:cxn>
                </a:cxnLst>
                <a:rect b="b" l="0" r="r" t="0"/>
                <a:pathLst>
                  <a:path h="266" w="301">
                    <a:moveTo>
                      <a:pt x="300" y="79"/>
                    </a:moveTo>
                    <a:lnTo>
                      <a:pt x="220" y="1"/>
                    </a:lnTo>
                    <a:lnTo>
                      <a:pt x="220" y="1"/>
                    </a:lnTo>
                    <a:lnTo>
                      <a:pt x="218" y="0"/>
                    </a:lnTo>
                    <a:lnTo>
                      <a:pt x="218" y="0"/>
                    </a:lnTo>
                    <a:lnTo>
                      <a:pt x="216" y="3"/>
                    </a:lnTo>
                    <a:lnTo>
                      <a:pt x="216" y="47"/>
                    </a:lnTo>
                    <a:lnTo>
                      <a:pt x="216" y="47"/>
                    </a:lnTo>
                    <a:lnTo>
                      <a:pt x="200" y="49"/>
                    </a:lnTo>
                    <a:lnTo>
                      <a:pt x="185" y="50"/>
                    </a:lnTo>
                    <a:lnTo>
                      <a:pt x="155" y="56"/>
                    </a:lnTo>
                    <a:lnTo>
                      <a:pt x="127" y="67"/>
                    </a:lnTo>
                    <a:lnTo>
                      <a:pt x="102" y="81"/>
                    </a:lnTo>
                    <a:lnTo>
                      <a:pt x="102" y="81"/>
                    </a:lnTo>
                    <a:lnTo>
                      <a:pt x="87" y="90"/>
                    </a:lnTo>
                    <a:lnTo>
                      <a:pt x="75" y="101"/>
                    </a:lnTo>
                    <a:lnTo>
                      <a:pt x="62" y="114"/>
                    </a:lnTo>
                    <a:lnTo>
                      <a:pt x="49" y="127"/>
                    </a:lnTo>
                    <a:lnTo>
                      <a:pt x="49" y="127"/>
                    </a:lnTo>
                    <a:lnTo>
                      <a:pt x="39" y="141"/>
                    </a:lnTo>
                    <a:lnTo>
                      <a:pt x="29" y="157"/>
                    </a:lnTo>
                    <a:lnTo>
                      <a:pt x="20" y="172"/>
                    </a:lnTo>
                    <a:lnTo>
                      <a:pt x="15" y="190"/>
                    </a:lnTo>
                    <a:lnTo>
                      <a:pt x="10" y="206"/>
                    </a:lnTo>
                    <a:lnTo>
                      <a:pt x="4" y="224"/>
                    </a:lnTo>
                    <a:lnTo>
                      <a:pt x="2" y="244"/>
                    </a:lnTo>
                    <a:lnTo>
                      <a:pt x="0" y="263"/>
                    </a:lnTo>
                    <a:lnTo>
                      <a:pt x="0" y="263"/>
                    </a:lnTo>
                    <a:lnTo>
                      <a:pt x="2" y="266"/>
                    </a:lnTo>
                    <a:lnTo>
                      <a:pt x="4" y="266"/>
                    </a:lnTo>
                    <a:lnTo>
                      <a:pt x="64" y="266"/>
                    </a:lnTo>
                    <a:lnTo>
                      <a:pt x="64" y="266"/>
                    </a:lnTo>
                    <a:lnTo>
                      <a:pt x="66" y="266"/>
                    </a:lnTo>
                    <a:lnTo>
                      <a:pt x="66" y="266"/>
                    </a:lnTo>
                    <a:lnTo>
                      <a:pt x="66" y="263"/>
                    </a:lnTo>
                    <a:lnTo>
                      <a:pt x="66" y="263"/>
                    </a:lnTo>
                    <a:lnTo>
                      <a:pt x="68" y="250"/>
                    </a:lnTo>
                    <a:lnTo>
                      <a:pt x="69" y="237"/>
                    </a:lnTo>
                    <a:lnTo>
                      <a:pt x="71" y="223"/>
                    </a:lnTo>
                    <a:lnTo>
                      <a:pt x="77" y="212"/>
                    </a:lnTo>
                    <a:lnTo>
                      <a:pt x="80" y="199"/>
                    </a:lnTo>
                    <a:lnTo>
                      <a:pt x="87" y="188"/>
                    </a:lnTo>
                    <a:lnTo>
                      <a:pt x="102" y="166"/>
                    </a:lnTo>
                    <a:lnTo>
                      <a:pt x="102" y="166"/>
                    </a:lnTo>
                    <a:lnTo>
                      <a:pt x="113" y="154"/>
                    </a:lnTo>
                    <a:lnTo>
                      <a:pt x="126" y="145"/>
                    </a:lnTo>
                    <a:lnTo>
                      <a:pt x="138" y="134"/>
                    </a:lnTo>
                    <a:lnTo>
                      <a:pt x="153" y="127"/>
                    </a:lnTo>
                    <a:lnTo>
                      <a:pt x="153" y="127"/>
                    </a:lnTo>
                    <a:lnTo>
                      <a:pt x="167" y="121"/>
                    </a:lnTo>
                    <a:lnTo>
                      <a:pt x="184" y="116"/>
                    </a:lnTo>
                    <a:lnTo>
                      <a:pt x="198" y="114"/>
                    </a:lnTo>
                    <a:lnTo>
                      <a:pt x="216" y="112"/>
                    </a:lnTo>
                    <a:lnTo>
                      <a:pt x="216" y="161"/>
                    </a:lnTo>
                    <a:lnTo>
                      <a:pt x="216" y="161"/>
                    </a:lnTo>
                    <a:lnTo>
                      <a:pt x="218" y="165"/>
                    </a:lnTo>
                    <a:lnTo>
                      <a:pt x="218" y="165"/>
                    </a:lnTo>
                    <a:lnTo>
                      <a:pt x="220" y="165"/>
                    </a:lnTo>
                    <a:lnTo>
                      <a:pt x="300" y="85"/>
                    </a:lnTo>
                    <a:lnTo>
                      <a:pt x="300" y="85"/>
                    </a:lnTo>
                    <a:lnTo>
                      <a:pt x="301" y="83"/>
                    </a:lnTo>
                    <a:lnTo>
                      <a:pt x="300" y="79"/>
                    </a:lnTo>
                    <a:lnTo>
                      <a:pt x="300" y="79"/>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solidFill>
                    <a:schemeClr val="tx1">
                      <a:lumMod val="85000"/>
                      <a:lumOff val="15000"/>
                    </a:schemeClr>
                  </a:solidFill>
                  <a:latin charset="-122" pitchFamily="34" typeface="微软雅黑"/>
                  <a:ea charset="-122" pitchFamily="34" typeface="微软雅黑"/>
                </a:endParaRPr>
              </a:p>
            </p:txBody>
          </p:sp>
        </p:grpSp>
      </p:grpSp>
      <p:grpSp>
        <p:nvGrpSpPr>
          <p:cNvPr id="44" name="Group 73"/>
          <p:cNvGrpSpPr/>
          <p:nvPr/>
        </p:nvGrpSpPr>
        <p:grpSpPr>
          <a:xfrm>
            <a:off x="8924999" y="2617369"/>
            <a:ext cx="1705782" cy="2419015"/>
            <a:chOff x="6650083" y="2444065"/>
            <a:chExt cx="1279503" cy="1813841"/>
          </a:xfrm>
        </p:grpSpPr>
        <p:sp>
          <p:nvSpPr>
            <p:cNvPr id="45" name="Oval 18"/>
            <p:cNvSpPr/>
            <p:nvPr/>
          </p:nvSpPr>
          <p:spPr>
            <a:xfrm>
              <a:off x="6754756" y="4049700"/>
              <a:ext cx="208206" cy="208206"/>
            </a:xfrm>
            <a:prstGeom prst="ellips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cxnSp>
          <p:nvCxnSpPr>
            <p:cNvPr id="46" name="Straight Connector 24"/>
            <p:cNvCxnSpPr/>
            <p:nvPr/>
          </p:nvCxnSpPr>
          <p:spPr>
            <a:xfrm rot="5400000">
              <a:off x="6394463" y="3584212"/>
              <a:ext cx="92869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47" name="Group 68"/>
            <p:cNvGrpSpPr/>
            <p:nvPr/>
          </p:nvGrpSpPr>
          <p:grpSpPr>
            <a:xfrm>
              <a:off x="6929454" y="3000378"/>
              <a:ext cx="1000132" cy="922200"/>
              <a:chOff x="6929454" y="3000378"/>
              <a:chExt cx="1000132" cy="922200"/>
            </a:xfrm>
          </p:grpSpPr>
          <p:sp>
            <p:nvSpPr>
              <p:cNvPr id="53" name="Rectangle 51"/>
              <p:cNvSpPr/>
              <p:nvPr/>
            </p:nvSpPr>
            <p:spPr>
              <a:xfrm>
                <a:off x="6929455" y="3214692"/>
                <a:ext cx="1000132" cy="697068"/>
              </a:xfrm>
              <a:prstGeom prst="rect">
                <a:avLst/>
              </a:prstGeom>
            </p:spPr>
            <p:txBody>
              <a:bodyPr wrap="square">
                <a:spAutoFit/>
              </a:bodyPr>
              <a:lstStyle/>
              <a:p>
                <a:r>
                  <a:rPr altLang="en-US" lang="zh-CN" sz="1100">
                    <a:solidFill>
                      <a:schemeClr val="tx1">
                        <a:lumMod val="85000"/>
                        <a:lumOff val="15000"/>
                      </a:schemeClr>
                    </a:solidFill>
                    <a:latin charset="-122" pitchFamily="34" typeface="微软雅黑"/>
                    <a:ea charset="-122" pitchFamily="34" typeface="微软雅黑"/>
                    <a:cs charset="0" pitchFamily="34" typeface="Open Sans Light"/>
                  </a:rPr>
                  <a:t>此处添加详细文本描述，建议与标题相关并符合整体语言风格，语言描述尽量简洁生动。</a:t>
                </a:r>
              </a:p>
            </p:txBody>
          </p:sp>
          <p:sp>
            <p:nvSpPr>
              <p:cNvPr id="54" name="Rectangle 52"/>
              <p:cNvSpPr/>
              <p:nvPr/>
            </p:nvSpPr>
            <p:spPr>
              <a:xfrm>
                <a:off x="6929453" y="3000378"/>
                <a:ext cx="632542" cy="217120"/>
              </a:xfrm>
              <a:prstGeom prst="rect">
                <a:avLst/>
              </a:prstGeom>
            </p:spPr>
            <p:txBody>
              <a:bodyPr wrap="none">
                <a:spAutoFit/>
              </a:bodyPr>
              <a:lstStyle/>
              <a:p>
                <a:r>
                  <a:rPr altLang="en-US" b="1" lang="zh-CN" sz="1300">
                    <a:solidFill>
                      <a:schemeClr val="tx1">
                        <a:lumMod val="85000"/>
                        <a:lumOff val="15000"/>
                      </a:schemeClr>
                    </a:solidFill>
                    <a:latin charset="-122" pitchFamily="34" typeface="微软雅黑"/>
                    <a:ea charset="-122" pitchFamily="34" typeface="微软雅黑"/>
                    <a:cs charset="0" pitchFamily="34" typeface="Open Sans"/>
                  </a:rPr>
                  <a:t>添加标题</a:t>
                </a:r>
              </a:p>
            </p:txBody>
          </p:sp>
        </p:grpSp>
        <p:grpSp>
          <p:nvGrpSpPr>
            <p:cNvPr id="48" name="Group 64"/>
            <p:cNvGrpSpPr/>
            <p:nvPr/>
          </p:nvGrpSpPr>
          <p:grpSpPr>
            <a:xfrm>
              <a:off x="6650083" y="2444065"/>
              <a:ext cx="418280" cy="418280"/>
              <a:chOff x="6650083" y="2444065"/>
              <a:chExt cx="418280" cy="418280"/>
            </a:xfrm>
          </p:grpSpPr>
          <p:sp>
            <p:nvSpPr>
              <p:cNvPr id="49" name="Teardrop 21"/>
              <p:cNvSpPr/>
              <p:nvPr/>
            </p:nvSpPr>
            <p:spPr>
              <a:xfrm rot="8100000">
                <a:off x="6650083" y="2444065"/>
                <a:ext cx="418280" cy="418280"/>
              </a:xfrm>
              <a:prstGeom prst="teardrop">
                <a:avLst>
                  <a:gd fmla="val 131619" name="adj"/>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grpSp>
            <p:nvGrpSpPr>
              <p:cNvPr id="50" name="Group 58"/>
              <p:cNvGrpSpPr/>
              <p:nvPr/>
            </p:nvGrpSpPr>
            <p:grpSpPr>
              <a:xfrm>
                <a:off x="6760454" y="2563811"/>
                <a:ext cx="188740" cy="250826"/>
                <a:chOff x="8429652" y="3143254"/>
                <a:chExt cx="241300" cy="320675"/>
              </a:xfrm>
              <a:solidFill>
                <a:schemeClr val="bg1"/>
              </a:solidFill>
            </p:grpSpPr>
            <p:sp>
              <p:nvSpPr>
                <p:cNvPr id="51" name="Freeform 108"/>
                <p:cNvSpPr>
                  <a:spLocks noEditPoints="1"/>
                </p:cNvSpPr>
                <p:nvPr/>
              </p:nvSpPr>
              <p:spPr bwMode="auto">
                <a:xfrm>
                  <a:off x="8429652" y="3143254"/>
                  <a:ext cx="241300" cy="320675"/>
                </a:xfrm>
                <a:custGeom>
                  <a:cxnLst>
                    <a:cxn ang="0">
                      <a:pos x="136" y="2"/>
                    </a:cxn>
                    <a:cxn ang="0">
                      <a:pos x="92" y="13"/>
                    </a:cxn>
                    <a:cxn ang="0">
                      <a:pos x="56" y="35"/>
                    </a:cxn>
                    <a:cxn ang="0">
                      <a:pos x="25" y="67"/>
                    </a:cxn>
                    <a:cxn ang="0">
                      <a:pos x="7" y="107"/>
                    </a:cxn>
                    <a:cxn ang="0">
                      <a:pos x="0" y="153"/>
                    </a:cxn>
                    <a:cxn ang="0">
                      <a:pos x="5" y="187"/>
                    </a:cxn>
                    <a:cxn ang="0">
                      <a:pos x="25" y="236"/>
                    </a:cxn>
                    <a:cxn ang="0">
                      <a:pos x="63" y="274"/>
                    </a:cxn>
                    <a:cxn ang="0">
                      <a:pos x="69" y="278"/>
                    </a:cxn>
                    <a:cxn ang="0">
                      <a:pos x="76" y="301"/>
                    </a:cxn>
                    <a:cxn ang="0">
                      <a:pos x="76" y="354"/>
                    </a:cxn>
                    <a:cxn ang="0">
                      <a:pos x="83" y="372"/>
                    </a:cxn>
                    <a:cxn ang="0">
                      <a:pos x="140" y="401"/>
                    </a:cxn>
                    <a:cxn ang="0">
                      <a:pos x="150" y="405"/>
                    </a:cxn>
                    <a:cxn ang="0">
                      <a:pos x="214" y="376"/>
                    </a:cxn>
                    <a:cxn ang="0">
                      <a:pos x="225" y="367"/>
                    </a:cxn>
                    <a:cxn ang="0">
                      <a:pos x="228" y="303"/>
                    </a:cxn>
                    <a:cxn ang="0">
                      <a:pos x="230" y="289"/>
                    </a:cxn>
                    <a:cxn ang="0">
                      <a:pos x="243" y="270"/>
                    </a:cxn>
                    <a:cxn ang="0">
                      <a:pos x="261" y="256"/>
                    </a:cxn>
                    <a:cxn ang="0">
                      <a:pos x="288" y="216"/>
                    </a:cxn>
                    <a:cxn ang="0">
                      <a:pos x="301" y="169"/>
                    </a:cxn>
                    <a:cxn ang="0">
                      <a:pos x="301" y="136"/>
                    </a:cxn>
                    <a:cxn ang="0">
                      <a:pos x="290" y="93"/>
                    </a:cxn>
                    <a:cxn ang="0">
                      <a:pos x="268" y="57"/>
                    </a:cxn>
                    <a:cxn ang="0">
                      <a:pos x="236" y="28"/>
                    </a:cxn>
                    <a:cxn ang="0">
                      <a:pos x="196" y="8"/>
                    </a:cxn>
                    <a:cxn ang="0">
                      <a:pos x="150" y="0"/>
                    </a:cxn>
                    <a:cxn ang="0">
                      <a:pos x="100" y="354"/>
                    </a:cxn>
                    <a:cxn ang="0">
                      <a:pos x="203" y="303"/>
                    </a:cxn>
                    <a:cxn ang="0">
                      <a:pos x="100" y="303"/>
                    </a:cxn>
                    <a:cxn ang="0">
                      <a:pos x="203" y="303"/>
                    </a:cxn>
                    <a:cxn ang="0">
                      <a:pos x="230" y="249"/>
                    </a:cxn>
                    <a:cxn ang="0">
                      <a:pos x="210" y="270"/>
                    </a:cxn>
                    <a:cxn ang="0">
                      <a:pos x="96" y="278"/>
                    </a:cxn>
                    <a:cxn ang="0">
                      <a:pos x="85" y="260"/>
                    </a:cxn>
                    <a:cxn ang="0">
                      <a:pos x="67" y="245"/>
                    </a:cxn>
                    <a:cxn ang="0">
                      <a:pos x="40" y="211"/>
                    </a:cxn>
                    <a:cxn ang="0">
                      <a:pos x="27" y="167"/>
                    </a:cxn>
                    <a:cxn ang="0">
                      <a:pos x="25" y="140"/>
                    </a:cxn>
                    <a:cxn ang="0">
                      <a:pos x="36" y="104"/>
                    </a:cxn>
                    <a:cxn ang="0">
                      <a:pos x="54" y="71"/>
                    </a:cxn>
                    <a:cxn ang="0">
                      <a:pos x="82" y="47"/>
                    </a:cxn>
                    <a:cxn ang="0">
                      <a:pos x="114" y="31"/>
                    </a:cxn>
                    <a:cxn ang="0">
                      <a:pos x="150" y="26"/>
                    </a:cxn>
                    <a:cxn ang="0">
                      <a:pos x="176" y="29"/>
                    </a:cxn>
                    <a:cxn ang="0">
                      <a:pos x="212" y="42"/>
                    </a:cxn>
                    <a:cxn ang="0">
                      <a:pos x="239" y="64"/>
                    </a:cxn>
                    <a:cxn ang="0">
                      <a:pos x="261" y="93"/>
                    </a:cxn>
                    <a:cxn ang="0">
                      <a:pos x="274" y="127"/>
                    </a:cxn>
                    <a:cxn ang="0">
                      <a:pos x="277" y="153"/>
                    </a:cxn>
                    <a:cxn ang="0">
                      <a:pos x="270" y="192"/>
                    </a:cxn>
                    <a:cxn ang="0">
                      <a:pos x="250" y="229"/>
                    </a:cxn>
                    <a:cxn ang="0">
                      <a:pos x="232" y="249"/>
                    </a:cxn>
                  </a:cxnLst>
                  <a:rect b="b" l="0" r="r" t="0"/>
                  <a:pathLst>
                    <a:path h="405" w="303">
                      <a:moveTo>
                        <a:pt x="150" y="0"/>
                      </a:moveTo>
                      <a:lnTo>
                        <a:pt x="150" y="0"/>
                      </a:lnTo>
                      <a:lnTo>
                        <a:pt x="136" y="2"/>
                      </a:lnTo>
                      <a:lnTo>
                        <a:pt x="121" y="4"/>
                      </a:lnTo>
                      <a:lnTo>
                        <a:pt x="107" y="8"/>
                      </a:lnTo>
                      <a:lnTo>
                        <a:pt x="92" y="13"/>
                      </a:lnTo>
                      <a:lnTo>
                        <a:pt x="80" y="18"/>
                      </a:lnTo>
                      <a:lnTo>
                        <a:pt x="67" y="28"/>
                      </a:lnTo>
                      <a:lnTo>
                        <a:pt x="56" y="35"/>
                      </a:lnTo>
                      <a:lnTo>
                        <a:pt x="45" y="46"/>
                      </a:lnTo>
                      <a:lnTo>
                        <a:pt x="34" y="57"/>
                      </a:lnTo>
                      <a:lnTo>
                        <a:pt x="25" y="67"/>
                      </a:lnTo>
                      <a:lnTo>
                        <a:pt x="18" y="80"/>
                      </a:lnTo>
                      <a:lnTo>
                        <a:pt x="13" y="93"/>
                      </a:lnTo>
                      <a:lnTo>
                        <a:pt x="7" y="107"/>
                      </a:lnTo>
                      <a:lnTo>
                        <a:pt x="4" y="122"/>
                      </a:lnTo>
                      <a:lnTo>
                        <a:pt x="2" y="136"/>
                      </a:lnTo>
                      <a:lnTo>
                        <a:pt x="0" y="153"/>
                      </a:lnTo>
                      <a:lnTo>
                        <a:pt x="0" y="153"/>
                      </a:lnTo>
                      <a:lnTo>
                        <a:pt x="2" y="171"/>
                      </a:lnTo>
                      <a:lnTo>
                        <a:pt x="5" y="187"/>
                      </a:lnTo>
                      <a:lnTo>
                        <a:pt x="9" y="205"/>
                      </a:lnTo>
                      <a:lnTo>
                        <a:pt x="16" y="221"/>
                      </a:lnTo>
                      <a:lnTo>
                        <a:pt x="25" y="236"/>
                      </a:lnTo>
                      <a:lnTo>
                        <a:pt x="36" y="251"/>
                      </a:lnTo>
                      <a:lnTo>
                        <a:pt x="49" y="263"/>
                      </a:lnTo>
                      <a:lnTo>
                        <a:pt x="63" y="274"/>
                      </a:lnTo>
                      <a:lnTo>
                        <a:pt x="65" y="276"/>
                      </a:lnTo>
                      <a:lnTo>
                        <a:pt x="65" y="276"/>
                      </a:lnTo>
                      <a:lnTo>
                        <a:pt x="69" y="278"/>
                      </a:lnTo>
                      <a:lnTo>
                        <a:pt x="71" y="281"/>
                      </a:lnTo>
                      <a:lnTo>
                        <a:pt x="74" y="290"/>
                      </a:lnTo>
                      <a:lnTo>
                        <a:pt x="76" y="301"/>
                      </a:lnTo>
                      <a:lnTo>
                        <a:pt x="76" y="303"/>
                      </a:lnTo>
                      <a:lnTo>
                        <a:pt x="76" y="354"/>
                      </a:lnTo>
                      <a:lnTo>
                        <a:pt x="76" y="354"/>
                      </a:lnTo>
                      <a:lnTo>
                        <a:pt x="76" y="359"/>
                      </a:lnTo>
                      <a:lnTo>
                        <a:pt x="80" y="367"/>
                      </a:lnTo>
                      <a:lnTo>
                        <a:pt x="83" y="372"/>
                      </a:lnTo>
                      <a:lnTo>
                        <a:pt x="89" y="376"/>
                      </a:lnTo>
                      <a:lnTo>
                        <a:pt x="140" y="401"/>
                      </a:lnTo>
                      <a:lnTo>
                        <a:pt x="140" y="401"/>
                      </a:lnTo>
                      <a:lnTo>
                        <a:pt x="145" y="403"/>
                      </a:lnTo>
                      <a:lnTo>
                        <a:pt x="150" y="405"/>
                      </a:lnTo>
                      <a:lnTo>
                        <a:pt x="150" y="405"/>
                      </a:lnTo>
                      <a:lnTo>
                        <a:pt x="158" y="403"/>
                      </a:lnTo>
                      <a:lnTo>
                        <a:pt x="163" y="401"/>
                      </a:lnTo>
                      <a:lnTo>
                        <a:pt x="214" y="376"/>
                      </a:lnTo>
                      <a:lnTo>
                        <a:pt x="214" y="376"/>
                      </a:lnTo>
                      <a:lnTo>
                        <a:pt x="219" y="372"/>
                      </a:lnTo>
                      <a:lnTo>
                        <a:pt x="225" y="367"/>
                      </a:lnTo>
                      <a:lnTo>
                        <a:pt x="227" y="359"/>
                      </a:lnTo>
                      <a:lnTo>
                        <a:pt x="228" y="354"/>
                      </a:lnTo>
                      <a:lnTo>
                        <a:pt x="228" y="303"/>
                      </a:lnTo>
                      <a:lnTo>
                        <a:pt x="228" y="303"/>
                      </a:lnTo>
                      <a:lnTo>
                        <a:pt x="228" y="296"/>
                      </a:lnTo>
                      <a:lnTo>
                        <a:pt x="230" y="289"/>
                      </a:lnTo>
                      <a:lnTo>
                        <a:pt x="236" y="278"/>
                      </a:lnTo>
                      <a:lnTo>
                        <a:pt x="241" y="272"/>
                      </a:lnTo>
                      <a:lnTo>
                        <a:pt x="243" y="270"/>
                      </a:lnTo>
                      <a:lnTo>
                        <a:pt x="248" y="267"/>
                      </a:lnTo>
                      <a:lnTo>
                        <a:pt x="248" y="267"/>
                      </a:lnTo>
                      <a:lnTo>
                        <a:pt x="261" y="256"/>
                      </a:lnTo>
                      <a:lnTo>
                        <a:pt x="272" y="243"/>
                      </a:lnTo>
                      <a:lnTo>
                        <a:pt x="281" y="231"/>
                      </a:lnTo>
                      <a:lnTo>
                        <a:pt x="288" y="216"/>
                      </a:lnTo>
                      <a:lnTo>
                        <a:pt x="294" y="200"/>
                      </a:lnTo>
                      <a:lnTo>
                        <a:pt x="299" y="185"/>
                      </a:lnTo>
                      <a:lnTo>
                        <a:pt x="301" y="169"/>
                      </a:lnTo>
                      <a:lnTo>
                        <a:pt x="303" y="153"/>
                      </a:lnTo>
                      <a:lnTo>
                        <a:pt x="303" y="153"/>
                      </a:lnTo>
                      <a:lnTo>
                        <a:pt x="301" y="136"/>
                      </a:lnTo>
                      <a:lnTo>
                        <a:pt x="299" y="122"/>
                      </a:lnTo>
                      <a:lnTo>
                        <a:pt x="295" y="107"/>
                      </a:lnTo>
                      <a:lnTo>
                        <a:pt x="290" y="93"/>
                      </a:lnTo>
                      <a:lnTo>
                        <a:pt x="285" y="80"/>
                      </a:lnTo>
                      <a:lnTo>
                        <a:pt x="275" y="67"/>
                      </a:lnTo>
                      <a:lnTo>
                        <a:pt x="268" y="57"/>
                      </a:lnTo>
                      <a:lnTo>
                        <a:pt x="257" y="46"/>
                      </a:lnTo>
                      <a:lnTo>
                        <a:pt x="246" y="35"/>
                      </a:lnTo>
                      <a:lnTo>
                        <a:pt x="236" y="28"/>
                      </a:lnTo>
                      <a:lnTo>
                        <a:pt x="223" y="18"/>
                      </a:lnTo>
                      <a:lnTo>
                        <a:pt x="210" y="13"/>
                      </a:lnTo>
                      <a:lnTo>
                        <a:pt x="196" y="8"/>
                      </a:lnTo>
                      <a:lnTo>
                        <a:pt x="181" y="4"/>
                      </a:lnTo>
                      <a:lnTo>
                        <a:pt x="167" y="2"/>
                      </a:lnTo>
                      <a:lnTo>
                        <a:pt x="150" y="0"/>
                      </a:lnTo>
                      <a:lnTo>
                        <a:pt x="150" y="0"/>
                      </a:lnTo>
                      <a:close/>
                      <a:moveTo>
                        <a:pt x="150" y="379"/>
                      </a:moveTo>
                      <a:lnTo>
                        <a:pt x="100" y="354"/>
                      </a:lnTo>
                      <a:lnTo>
                        <a:pt x="203" y="354"/>
                      </a:lnTo>
                      <a:lnTo>
                        <a:pt x="150" y="379"/>
                      </a:lnTo>
                      <a:close/>
                      <a:moveTo>
                        <a:pt x="203" y="303"/>
                      </a:moveTo>
                      <a:lnTo>
                        <a:pt x="203" y="328"/>
                      </a:lnTo>
                      <a:lnTo>
                        <a:pt x="100" y="328"/>
                      </a:lnTo>
                      <a:lnTo>
                        <a:pt x="100" y="303"/>
                      </a:lnTo>
                      <a:lnTo>
                        <a:pt x="100" y="303"/>
                      </a:lnTo>
                      <a:lnTo>
                        <a:pt x="203" y="303"/>
                      </a:lnTo>
                      <a:lnTo>
                        <a:pt x="203" y="303"/>
                      </a:lnTo>
                      <a:close/>
                      <a:moveTo>
                        <a:pt x="232" y="249"/>
                      </a:moveTo>
                      <a:lnTo>
                        <a:pt x="232" y="249"/>
                      </a:lnTo>
                      <a:lnTo>
                        <a:pt x="230" y="249"/>
                      </a:lnTo>
                      <a:lnTo>
                        <a:pt x="223" y="254"/>
                      </a:lnTo>
                      <a:lnTo>
                        <a:pt x="214" y="263"/>
                      </a:lnTo>
                      <a:lnTo>
                        <a:pt x="210" y="270"/>
                      </a:lnTo>
                      <a:lnTo>
                        <a:pt x="207" y="278"/>
                      </a:lnTo>
                      <a:lnTo>
                        <a:pt x="96" y="278"/>
                      </a:lnTo>
                      <a:lnTo>
                        <a:pt x="96" y="278"/>
                      </a:lnTo>
                      <a:lnTo>
                        <a:pt x="94" y="270"/>
                      </a:lnTo>
                      <a:lnTo>
                        <a:pt x="91" y="265"/>
                      </a:lnTo>
                      <a:lnTo>
                        <a:pt x="85" y="260"/>
                      </a:lnTo>
                      <a:lnTo>
                        <a:pt x="78" y="254"/>
                      </a:lnTo>
                      <a:lnTo>
                        <a:pt x="78" y="254"/>
                      </a:lnTo>
                      <a:lnTo>
                        <a:pt x="67" y="245"/>
                      </a:lnTo>
                      <a:lnTo>
                        <a:pt x="56" y="234"/>
                      </a:lnTo>
                      <a:lnTo>
                        <a:pt x="47" y="223"/>
                      </a:lnTo>
                      <a:lnTo>
                        <a:pt x="40" y="211"/>
                      </a:lnTo>
                      <a:lnTo>
                        <a:pt x="34" y="196"/>
                      </a:lnTo>
                      <a:lnTo>
                        <a:pt x="29" y="182"/>
                      </a:lnTo>
                      <a:lnTo>
                        <a:pt x="27" y="167"/>
                      </a:lnTo>
                      <a:lnTo>
                        <a:pt x="25" y="153"/>
                      </a:lnTo>
                      <a:lnTo>
                        <a:pt x="25" y="153"/>
                      </a:lnTo>
                      <a:lnTo>
                        <a:pt x="25" y="140"/>
                      </a:lnTo>
                      <a:lnTo>
                        <a:pt x="27" y="127"/>
                      </a:lnTo>
                      <a:lnTo>
                        <a:pt x="31" y="115"/>
                      </a:lnTo>
                      <a:lnTo>
                        <a:pt x="36" y="104"/>
                      </a:lnTo>
                      <a:lnTo>
                        <a:pt x="40" y="93"/>
                      </a:lnTo>
                      <a:lnTo>
                        <a:pt x="47" y="82"/>
                      </a:lnTo>
                      <a:lnTo>
                        <a:pt x="54" y="71"/>
                      </a:lnTo>
                      <a:lnTo>
                        <a:pt x="62" y="64"/>
                      </a:lnTo>
                      <a:lnTo>
                        <a:pt x="71" y="55"/>
                      </a:lnTo>
                      <a:lnTo>
                        <a:pt x="82" y="47"/>
                      </a:lnTo>
                      <a:lnTo>
                        <a:pt x="91" y="42"/>
                      </a:lnTo>
                      <a:lnTo>
                        <a:pt x="101" y="37"/>
                      </a:lnTo>
                      <a:lnTo>
                        <a:pt x="114" y="31"/>
                      </a:lnTo>
                      <a:lnTo>
                        <a:pt x="125" y="29"/>
                      </a:lnTo>
                      <a:lnTo>
                        <a:pt x="138" y="28"/>
                      </a:lnTo>
                      <a:lnTo>
                        <a:pt x="150" y="26"/>
                      </a:lnTo>
                      <a:lnTo>
                        <a:pt x="150" y="26"/>
                      </a:lnTo>
                      <a:lnTo>
                        <a:pt x="165" y="28"/>
                      </a:lnTo>
                      <a:lnTo>
                        <a:pt x="176" y="29"/>
                      </a:lnTo>
                      <a:lnTo>
                        <a:pt x="188" y="31"/>
                      </a:lnTo>
                      <a:lnTo>
                        <a:pt x="199" y="37"/>
                      </a:lnTo>
                      <a:lnTo>
                        <a:pt x="212" y="42"/>
                      </a:lnTo>
                      <a:lnTo>
                        <a:pt x="221" y="47"/>
                      </a:lnTo>
                      <a:lnTo>
                        <a:pt x="232" y="55"/>
                      </a:lnTo>
                      <a:lnTo>
                        <a:pt x="239" y="64"/>
                      </a:lnTo>
                      <a:lnTo>
                        <a:pt x="248" y="71"/>
                      </a:lnTo>
                      <a:lnTo>
                        <a:pt x="256" y="82"/>
                      </a:lnTo>
                      <a:lnTo>
                        <a:pt x="261" y="93"/>
                      </a:lnTo>
                      <a:lnTo>
                        <a:pt x="266" y="104"/>
                      </a:lnTo>
                      <a:lnTo>
                        <a:pt x="272" y="115"/>
                      </a:lnTo>
                      <a:lnTo>
                        <a:pt x="274" y="127"/>
                      </a:lnTo>
                      <a:lnTo>
                        <a:pt x="275" y="140"/>
                      </a:lnTo>
                      <a:lnTo>
                        <a:pt x="277" y="153"/>
                      </a:lnTo>
                      <a:lnTo>
                        <a:pt x="277" y="153"/>
                      </a:lnTo>
                      <a:lnTo>
                        <a:pt x="275" y="165"/>
                      </a:lnTo>
                      <a:lnTo>
                        <a:pt x="274" y="180"/>
                      </a:lnTo>
                      <a:lnTo>
                        <a:pt x="270" y="192"/>
                      </a:lnTo>
                      <a:lnTo>
                        <a:pt x="265" y="205"/>
                      </a:lnTo>
                      <a:lnTo>
                        <a:pt x="259" y="218"/>
                      </a:lnTo>
                      <a:lnTo>
                        <a:pt x="250" y="229"/>
                      </a:lnTo>
                      <a:lnTo>
                        <a:pt x="243" y="240"/>
                      </a:lnTo>
                      <a:lnTo>
                        <a:pt x="232" y="249"/>
                      </a:lnTo>
                      <a:lnTo>
                        <a:pt x="232" y="249"/>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tx1">
                        <a:lumMod val="85000"/>
                        <a:lumOff val="15000"/>
                      </a:schemeClr>
                    </a:solidFill>
                    <a:latin charset="-122" pitchFamily="34" typeface="微软雅黑"/>
                    <a:ea typeface="+mn-cs"/>
                  </a:endParaRPr>
                </a:p>
              </p:txBody>
            </p:sp>
            <p:sp>
              <p:nvSpPr>
                <p:cNvPr id="52" name="Freeform 109"/>
                <p:cNvSpPr/>
                <p:nvPr/>
              </p:nvSpPr>
              <p:spPr bwMode="auto">
                <a:xfrm>
                  <a:off x="8550302" y="3184529"/>
                  <a:ext cx="79375" cy="79375"/>
                </a:xfrm>
                <a:custGeom>
                  <a:cxnLst>
                    <a:cxn ang="0">
                      <a:pos x="13" y="0"/>
                    </a:cxn>
                    <a:cxn ang="0">
                      <a:pos x="13" y="0"/>
                    </a:cxn>
                    <a:cxn ang="0">
                      <a:pos x="9" y="2"/>
                    </a:cxn>
                    <a:cxn ang="0">
                      <a:pos x="4" y="4"/>
                    </a:cxn>
                    <a:cxn ang="0">
                      <a:pos x="2" y="7"/>
                    </a:cxn>
                    <a:cxn ang="0">
                      <a:pos x="0" y="13"/>
                    </a:cxn>
                    <a:cxn ang="0">
                      <a:pos x="0" y="13"/>
                    </a:cxn>
                    <a:cxn ang="0">
                      <a:pos x="2" y="18"/>
                    </a:cxn>
                    <a:cxn ang="0">
                      <a:pos x="4" y="22"/>
                    </a:cxn>
                    <a:cxn ang="0">
                      <a:pos x="9" y="24"/>
                    </a:cxn>
                    <a:cxn ang="0">
                      <a:pos x="13" y="25"/>
                    </a:cxn>
                    <a:cxn ang="0">
                      <a:pos x="13" y="25"/>
                    </a:cxn>
                    <a:cxn ang="0">
                      <a:pos x="24" y="27"/>
                    </a:cxn>
                    <a:cxn ang="0">
                      <a:pos x="35" y="31"/>
                    </a:cxn>
                    <a:cxn ang="0">
                      <a:pos x="46" y="36"/>
                    </a:cxn>
                    <a:cxn ang="0">
                      <a:pos x="57" y="44"/>
                    </a:cxn>
                    <a:cxn ang="0">
                      <a:pos x="64" y="53"/>
                    </a:cxn>
                    <a:cxn ang="0">
                      <a:pos x="71" y="64"/>
                    </a:cxn>
                    <a:cxn ang="0">
                      <a:pos x="75" y="76"/>
                    </a:cxn>
                    <a:cxn ang="0">
                      <a:pos x="77" y="89"/>
                    </a:cxn>
                    <a:cxn ang="0">
                      <a:pos x="77" y="89"/>
                    </a:cxn>
                    <a:cxn ang="0">
                      <a:pos x="78" y="94"/>
                    </a:cxn>
                    <a:cxn ang="0">
                      <a:pos x="80" y="98"/>
                    </a:cxn>
                    <a:cxn ang="0">
                      <a:pos x="84" y="102"/>
                    </a:cxn>
                    <a:cxn ang="0">
                      <a:pos x="89" y="102"/>
                    </a:cxn>
                    <a:cxn ang="0">
                      <a:pos x="89" y="102"/>
                    </a:cxn>
                    <a:cxn ang="0">
                      <a:pos x="95" y="102"/>
                    </a:cxn>
                    <a:cxn ang="0">
                      <a:pos x="98" y="98"/>
                    </a:cxn>
                    <a:cxn ang="0">
                      <a:pos x="100" y="94"/>
                    </a:cxn>
                    <a:cxn ang="0">
                      <a:pos x="102" y="89"/>
                    </a:cxn>
                    <a:cxn ang="0">
                      <a:pos x="102" y="89"/>
                    </a:cxn>
                    <a:cxn ang="0">
                      <a:pos x="100" y="69"/>
                    </a:cxn>
                    <a:cxn ang="0">
                      <a:pos x="95" y="51"/>
                    </a:cxn>
                    <a:cxn ang="0">
                      <a:pos x="86" y="36"/>
                    </a:cxn>
                    <a:cxn ang="0">
                      <a:pos x="75" y="24"/>
                    </a:cxn>
                    <a:cxn ang="0">
                      <a:pos x="60" y="13"/>
                    </a:cxn>
                    <a:cxn ang="0">
                      <a:pos x="46" y="6"/>
                    </a:cxn>
                    <a:cxn ang="0">
                      <a:pos x="29" y="2"/>
                    </a:cxn>
                    <a:cxn ang="0">
                      <a:pos x="13" y="0"/>
                    </a:cxn>
                    <a:cxn ang="0">
                      <a:pos x="13" y="0"/>
                    </a:cxn>
                  </a:cxnLst>
                  <a:rect b="b" l="0" r="r" t="0"/>
                  <a:pathLst>
                    <a:path h="102" w="102">
                      <a:moveTo>
                        <a:pt x="13" y="0"/>
                      </a:moveTo>
                      <a:lnTo>
                        <a:pt x="13" y="0"/>
                      </a:lnTo>
                      <a:lnTo>
                        <a:pt x="9" y="2"/>
                      </a:lnTo>
                      <a:lnTo>
                        <a:pt x="4" y="4"/>
                      </a:lnTo>
                      <a:lnTo>
                        <a:pt x="2" y="7"/>
                      </a:lnTo>
                      <a:lnTo>
                        <a:pt x="0" y="13"/>
                      </a:lnTo>
                      <a:lnTo>
                        <a:pt x="0" y="13"/>
                      </a:lnTo>
                      <a:lnTo>
                        <a:pt x="2" y="18"/>
                      </a:lnTo>
                      <a:lnTo>
                        <a:pt x="4" y="22"/>
                      </a:lnTo>
                      <a:lnTo>
                        <a:pt x="9" y="24"/>
                      </a:lnTo>
                      <a:lnTo>
                        <a:pt x="13" y="25"/>
                      </a:lnTo>
                      <a:lnTo>
                        <a:pt x="13" y="25"/>
                      </a:lnTo>
                      <a:lnTo>
                        <a:pt x="24" y="27"/>
                      </a:lnTo>
                      <a:lnTo>
                        <a:pt x="35" y="31"/>
                      </a:lnTo>
                      <a:lnTo>
                        <a:pt x="46" y="36"/>
                      </a:lnTo>
                      <a:lnTo>
                        <a:pt x="57" y="44"/>
                      </a:lnTo>
                      <a:lnTo>
                        <a:pt x="64" y="53"/>
                      </a:lnTo>
                      <a:lnTo>
                        <a:pt x="71" y="64"/>
                      </a:lnTo>
                      <a:lnTo>
                        <a:pt x="75" y="76"/>
                      </a:lnTo>
                      <a:lnTo>
                        <a:pt x="77" y="89"/>
                      </a:lnTo>
                      <a:lnTo>
                        <a:pt x="77" y="89"/>
                      </a:lnTo>
                      <a:lnTo>
                        <a:pt x="78" y="94"/>
                      </a:lnTo>
                      <a:lnTo>
                        <a:pt x="80" y="98"/>
                      </a:lnTo>
                      <a:lnTo>
                        <a:pt x="84" y="102"/>
                      </a:lnTo>
                      <a:lnTo>
                        <a:pt x="89" y="102"/>
                      </a:lnTo>
                      <a:lnTo>
                        <a:pt x="89" y="102"/>
                      </a:lnTo>
                      <a:lnTo>
                        <a:pt x="95" y="102"/>
                      </a:lnTo>
                      <a:lnTo>
                        <a:pt x="98" y="98"/>
                      </a:lnTo>
                      <a:lnTo>
                        <a:pt x="100" y="94"/>
                      </a:lnTo>
                      <a:lnTo>
                        <a:pt x="102" y="89"/>
                      </a:lnTo>
                      <a:lnTo>
                        <a:pt x="102" y="89"/>
                      </a:lnTo>
                      <a:lnTo>
                        <a:pt x="100" y="69"/>
                      </a:lnTo>
                      <a:lnTo>
                        <a:pt x="95" y="51"/>
                      </a:lnTo>
                      <a:lnTo>
                        <a:pt x="86" y="36"/>
                      </a:lnTo>
                      <a:lnTo>
                        <a:pt x="75" y="24"/>
                      </a:lnTo>
                      <a:lnTo>
                        <a:pt x="60" y="13"/>
                      </a:lnTo>
                      <a:lnTo>
                        <a:pt x="46" y="6"/>
                      </a:lnTo>
                      <a:lnTo>
                        <a:pt x="29" y="2"/>
                      </a:lnTo>
                      <a:lnTo>
                        <a:pt x="13" y="0"/>
                      </a:lnTo>
                      <a:lnTo>
                        <a:pt x="13" y="0"/>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tx1">
                        <a:lumMod val="85000"/>
                        <a:lumOff val="15000"/>
                      </a:schemeClr>
                    </a:solidFill>
                    <a:latin charset="-122" pitchFamily="34" typeface="微软雅黑"/>
                    <a:ea charset="-122" pitchFamily="34" typeface="微软雅黑"/>
                  </a:endParaRPr>
                </a:p>
              </p:txBody>
            </p:sp>
          </p:grpSp>
        </p:grpSp>
      </p:grpSp>
    </p:spTree>
    <p:extLst>
      <p:ext uri="{BB962C8B-B14F-4D97-AF65-F5344CB8AC3E}">
        <p14:creationId val="72058704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id="22" nodeType="afterEffect" presetClass="entr" presetID="12" presetSubtype="8">
                                  <p:stCondLst>
                                    <p:cond delay="0"/>
                                  </p:stCondLst>
                                  <p:childTnLst>
                                    <p:set>
                                      <p:cBhvr>
                                        <p:cTn dur="1" fill="hold" id="23">
                                          <p:stCondLst>
                                            <p:cond delay="0"/>
                                          </p:stCondLst>
                                        </p:cTn>
                                        <p:tgtEl>
                                          <p:spTgt spid="9"/>
                                        </p:tgtEl>
                                        <p:attrNameLst>
                                          <p:attrName>style.visibility</p:attrName>
                                        </p:attrNameLst>
                                      </p:cBhvr>
                                      <p:to>
                                        <p:strVal val="visible"/>
                                      </p:to>
                                    </p:set>
                                    <p:animEffect filter="slide(fromLeft)" transition="in">
                                      <p:cBhvr>
                                        <p:cTn dur="500" id="24"/>
                                        <p:tgtEl>
                                          <p:spTgt spid="9"/>
                                        </p:tgtEl>
                                      </p:cBhvr>
                                    </p:animEffect>
                                  </p:childTnLst>
                                </p:cTn>
                              </p:par>
                              <p:par>
                                <p:cTn fill="hold" grpId="0" id="25" nodeType="withEffect" presetClass="entr" presetID="12" presetSubtype="8">
                                  <p:stCondLst>
                                    <p:cond delay="0"/>
                                  </p:stCondLst>
                                  <p:childTnLst>
                                    <p:set>
                                      <p:cBhvr>
                                        <p:cTn dur="1" fill="hold" id="26">
                                          <p:stCondLst>
                                            <p:cond delay="0"/>
                                          </p:stCondLst>
                                        </p:cTn>
                                        <p:tgtEl>
                                          <p:spTgt spid="15"/>
                                        </p:tgtEl>
                                        <p:attrNameLst>
                                          <p:attrName>style.visibility</p:attrName>
                                        </p:attrNameLst>
                                      </p:cBhvr>
                                      <p:to>
                                        <p:strVal val="visible"/>
                                      </p:to>
                                    </p:set>
                                    <p:animEffect filter="slide(fromLeft)" transition="in">
                                      <p:cBhvr>
                                        <p:cTn dur="500" id="27"/>
                                        <p:tgtEl>
                                          <p:spTgt spid="15"/>
                                        </p:tgtEl>
                                      </p:cBhvr>
                                    </p:animEffect>
                                  </p:childTnLst>
                                </p:cTn>
                              </p:par>
                            </p:childTnLst>
                          </p:cTn>
                        </p:par>
                        <p:par>
                          <p:cTn fill="hold" id="28" nodeType="afterGroup">
                            <p:stCondLst>
                              <p:cond delay="2300"/>
                            </p:stCondLst>
                            <p:childTnLst>
                              <p:par>
                                <p:cTn fill="hold" id="29" nodeType="afterEffect" presetClass="entr" presetID="12" presetSubtype="8">
                                  <p:stCondLst>
                                    <p:cond delay="0"/>
                                  </p:stCondLst>
                                  <p:childTnLst>
                                    <p:set>
                                      <p:cBhvr>
                                        <p:cTn dur="1" fill="hold" id="30">
                                          <p:stCondLst>
                                            <p:cond delay="0"/>
                                          </p:stCondLst>
                                        </p:cTn>
                                        <p:tgtEl>
                                          <p:spTgt spid="8"/>
                                        </p:tgtEl>
                                        <p:attrNameLst>
                                          <p:attrName>style.visibility</p:attrName>
                                        </p:attrNameLst>
                                      </p:cBhvr>
                                      <p:to>
                                        <p:strVal val="visible"/>
                                      </p:to>
                                    </p:set>
                                    <p:animEffect filter="slide(fromLeft)" transition="in">
                                      <p:cBhvr>
                                        <p:cTn dur="500" id="31"/>
                                        <p:tgtEl>
                                          <p:spTgt spid="8"/>
                                        </p:tgtEl>
                                      </p:cBhvr>
                                    </p:animEffect>
                                  </p:childTnLst>
                                </p:cTn>
                              </p:par>
                            </p:childTnLst>
                          </p:cTn>
                        </p:par>
                        <p:par>
                          <p:cTn fill="hold" id="32" nodeType="afterGroup">
                            <p:stCondLst>
                              <p:cond delay="2800"/>
                            </p:stCondLst>
                            <p:childTnLst>
                              <p:par>
                                <p:cTn fill="hold" id="33" nodeType="afterEffect" presetClass="entr" presetID="12" presetSubtype="4">
                                  <p:stCondLst>
                                    <p:cond delay="0"/>
                                  </p:stCondLst>
                                  <p:childTnLst>
                                    <p:set>
                                      <p:cBhvr>
                                        <p:cTn dur="1" fill="hold" id="34">
                                          <p:stCondLst>
                                            <p:cond delay="0"/>
                                          </p:stCondLst>
                                        </p:cTn>
                                        <p:tgtEl>
                                          <p:spTgt spid="17"/>
                                        </p:tgtEl>
                                        <p:attrNameLst>
                                          <p:attrName>style.visibility</p:attrName>
                                        </p:attrNameLst>
                                      </p:cBhvr>
                                      <p:to>
                                        <p:strVal val="visible"/>
                                      </p:to>
                                    </p:set>
                                    <p:animEffect filter="slide(fromBottom)" transition="in">
                                      <p:cBhvr>
                                        <p:cTn dur="500" id="35"/>
                                        <p:tgtEl>
                                          <p:spTgt spid="17"/>
                                        </p:tgtEl>
                                      </p:cBhvr>
                                    </p:animEffect>
                                  </p:childTnLst>
                                </p:cTn>
                              </p:par>
                            </p:childTnLst>
                          </p:cTn>
                        </p:par>
                        <p:par>
                          <p:cTn fill="hold" id="36" nodeType="afterGroup">
                            <p:stCondLst>
                              <p:cond delay="3300"/>
                            </p:stCondLst>
                            <p:childTnLst>
                              <p:par>
                                <p:cTn fill="hold" id="37" nodeType="afterEffect" presetClass="entr" presetID="12" presetSubtype="4">
                                  <p:stCondLst>
                                    <p:cond delay="0"/>
                                  </p:stCondLst>
                                  <p:childTnLst>
                                    <p:set>
                                      <p:cBhvr>
                                        <p:cTn dur="1" fill="hold" id="38">
                                          <p:stCondLst>
                                            <p:cond delay="0"/>
                                          </p:stCondLst>
                                        </p:cTn>
                                        <p:tgtEl>
                                          <p:spTgt spid="35"/>
                                        </p:tgtEl>
                                        <p:attrNameLst>
                                          <p:attrName>style.visibility</p:attrName>
                                        </p:attrNameLst>
                                      </p:cBhvr>
                                      <p:to>
                                        <p:strVal val="visible"/>
                                      </p:to>
                                    </p:set>
                                    <p:animEffect filter="slide(fromBottom)" transition="in">
                                      <p:cBhvr>
                                        <p:cTn dur="500" id="39"/>
                                        <p:tgtEl>
                                          <p:spTgt spid="35"/>
                                        </p:tgtEl>
                                      </p:cBhvr>
                                    </p:animEffect>
                                  </p:childTnLst>
                                </p:cTn>
                              </p:par>
                            </p:childTnLst>
                          </p:cTn>
                        </p:par>
                        <p:par>
                          <p:cTn fill="hold" id="40" nodeType="afterGroup">
                            <p:stCondLst>
                              <p:cond delay="3800"/>
                            </p:stCondLst>
                            <p:childTnLst>
                              <p:par>
                                <p:cTn fill="hold" id="41" nodeType="afterEffect" presetClass="entr" presetID="12" presetSubtype="4">
                                  <p:stCondLst>
                                    <p:cond delay="0"/>
                                  </p:stCondLst>
                                  <p:childTnLst>
                                    <p:set>
                                      <p:cBhvr>
                                        <p:cTn dur="1" fill="hold" id="42">
                                          <p:stCondLst>
                                            <p:cond delay="0"/>
                                          </p:stCondLst>
                                        </p:cTn>
                                        <p:tgtEl>
                                          <p:spTgt spid="26"/>
                                        </p:tgtEl>
                                        <p:attrNameLst>
                                          <p:attrName>style.visibility</p:attrName>
                                        </p:attrNameLst>
                                      </p:cBhvr>
                                      <p:to>
                                        <p:strVal val="visible"/>
                                      </p:to>
                                    </p:set>
                                    <p:animEffect filter="slide(fromBottom)" transition="in">
                                      <p:cBhvr>
                                        <p:cTn dur="500" id="43"/>
                                        <p:tgtEl>
                                          <p:spTgt spid="26"/>
                                        </p:tgtEl>
                                      </p:cBhvr>
                                    </p:animEffect>
                                  </p:childTnLst>
                                </p:cTn>
                              </p:par>
                            </p:childTnLst>
                          </p:cTn>
                        </p:par>
                        <p:par>
                          <p:cTn fill="hold" id="44" nodeType="afterGroup">
                            <p:stCondLst>
                              <p:cond delay="4300"/>
                            </p:stCondLst>
                            <p:childTnLst>
                              <p:par>
                                <p:cTn fill="hold" id="45" nodeType="afterEffect" presetClass="entr" presetID="12" presetSubtype="4">
                                  <p:stCondLst>
                                    <p:cond delay="0"/>
                                  </p:stCondLst>
                                  <p:childTnLst>
                                    <p:set>
                                      <p:cBhvr>
                                        <p:cTn dur="1" fill="hold" id="46">
                                          <p:stCondLst>
                                            <p:cond delay="0"/>
                                          </p:stCondLst>
                                        </p:cTn>
                                        <p:tgtEl>
                                          <p:spTgt spid="44"/>
                                        </p:tgtEl>
                                        <p:attrNameLst>
                                          <p:attrName>style.visibility</p:attrName>
                                        </p:attrNameLst>
                                      </p:cBhvr>
                                      <p:to>
                                        <p:strVal val="visible"/>
                                      </p:to>
                                    </p:set>
                                    <p:animEffect filter="slide(fromBottom)" transition="in">
                                      <p:cBhvr>
                                        <p:cTn dur="500" id="47"/>
                                        <p:tgtEl>
                                          <p:spTgt spid="44"/>
                                        </p:tgtEl>
                                      </p:cBhvr>
                                    </p:animEffect>
                                  </p:childTnLst>
                                </p:cTn>
                              </p:par>
                            </p:childTnLst>
                          </p:cTn>
                        </p:par>
                        <p:par>
                          <p:cTn fill="hold" id="48" nodeType="afterGroup">
                            <p:stCondLst>
                              <p:cond delay="4800"/>
                            </p:stCondLst>
                            <p:childTnLst>
                              <p:par>
                                <p:cTn fill="hold" id="49" nodeType="afterEffect" presetClass="entr" presetID="12" presetSubtype="8">
                                  <p:stCondLst>
                                    <p:cond delay="0"/>
                                  </p:stCondLst>
                                  <p:childTnLst>
                                    <p:set>
                                      <p:cBhvr>
                                        <p:cTn dur="1" fill="hold" id="50">
                                          <p:stCondLst>
                                            <p:cond delay="0"/>
                                          </p:stCondLst>
                                        </p:cTn>
                                        <p:tgtEl>
                                          <p:spTgt spid="12"/>
                                        </p:tgtEl>
                                        <p:attrNameLst>
                                          <p:attrName>style.visibility</p:attrName>
                                        </p:attrNameLst>
                                      </p:cBhvr>
                                      <p:to>
                                        <p:strVal val="visible"/>
                                      </p:to>
                                    </p:set>
                                    <p:animEffect filter="slide(fromLeft)" transition="in">
                                      <p:cBhvr>
                                        <p:cTn dur="500" id="51"/>
                                        <p:tgtEl>
                                          <p:spTgt spid="12"/>
                                        </p:tgtEl>
                                      </p:cBhvr>
                                    </p:animEffect>
                                  </p:childTnLst>
                                </p:cTn>
                              </p:par>
                              <p:par>
                                <p:cTn fill="hold" grpId="0" id="52" nodeType="withEffect" presetClass="entr" presetID="12" presetSubtype="8">
                                  <p:stCondLst>
                                    <p:cond delay="0"/>
                                  </p:stCondLst>
                                  <p:childTnLst>
                                    <p:set>
                                      <p:cBhvr>
                                        <p:cTn dur="1" fill="hold" id="53">
                                          <p:stCondLst>
                                            <p:cond delay="0"/>
                                          </p:stCondLst>
                                        </p:cTn>
                                        <p:tgtEl>
                                          <p:spTgt spid="16"/>
                                        </p:tgtEl>
                                        <p:attrNameLst>
                                          <p:attrName>style.visibility</p:attrName>
                                        </p:attrNameLst>
                                      </p:cBhvr>
                                      <p:to>
                                        <p:strVal val="visible"/>
                                      </p:to>
                                    </p:set>
                                    <p:animEffect filter="slide(fromLeft)" transition="in">
                                      <p:cBhvr>
                                        <p:cTn dur="500" id="54"/>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5"/>
      <p:bldP grpId="0" spid="1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8" name="组合 7"/>
          <p:cNvGrpSpPr/>
          <p:nvPr/>
        </p:nvGrpSpPr>
        <p:grpSpPr>
          <a:xfrm>
            <a:off x="1200151" y="1610785"/>
            <a:ext cx="9931400" cy="1037167"/>
            <a:chOff x="899592" y="1207363"/>
            <a:chExt cx="7448488" cy="779317"/>
          </a:xfrm>
        </p:grpSpPr>
        <p:sp>
          <p:nvSpPr>
            <p:cNvPr id="9" name="右箭头 8"/>
            <p:cNvSpPr/>
            <p:nvPr/>
          </p:nvSpPr>
          <p:spPr>
            <a:xfrm>
              <a:off x="899592" y="1207363"/>
              <a:ext cx="7448488" cy="779317"/>
            </a:xfrm>
            <a:prstGeom prst="rightArrow">
              <a:avLst>
                <a:gd fmla="val 65054" name="adj1"/>
                <a:gd fmla="val 78522" name="adj2"/>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prstClr val="white"/>
                </a:solidFill>
              </a:endParaRPr>
            </a:p>
          </p:txBody>
        </p:sp>
        <p:pic>
          <p:nvPicPr>
            <p:cNvPr id="10" name="Picture 75"/>
            <p:cNvPicPr>
              <a:picLocks noChangeArrowheads="1" noChangeAspect="1"/>
            </p:cNvPicPr>
            <p:nvPr/>
          </p:nvPicPr>
          <p:blipFill>
            <a:blip r:embed="rId4">
              <a:extLst>
                <a:ext uri="{28A0092B-C50C-407E-A947-70E740481C1C}">
                  <a14:useLocalDpi val="0"/>
                </a:ext>
              </a:extLst>
            </a:blip>
            <a:stretch>
              <a:fillRect/>
            </a:stretch>
          </p:blipFill>
          <p:spPr bwMode="auto">
            <a:xfrm>
              <a:off x="1043608" y="1391166"/>
              <a:ext cx="381000" cy="4117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1" name="TextBox 13"/>
            <p:cNvSpPr txBox="1"/>
            <p:nvPr/>
          </p:nvSpPr>
          <p:spPr>
            <a:xfrm>
              <a:off x="1259951" y="1361635"/>
              <a:ext cx="1749410" cy="435088"/>
            </a:xfrm>
            <a:prstGeom prst="rect">
              <a:avLst/>
            </a:prstGeom>
            <a:noFill/>
          </p:spPr>
          <p:txBody>
            <a:bodyPr>
              <a:spAutoFit/>
            </a:bodyPr>
            <a:lstStyle/>
            <a:p>
              <a:pPr algn="ctr">
                <a:lnSpc>
                  <a:spcPct val="150000"/>
                </a:lnSpc>
                <a:defRPr/>
              </a:pPr>
              <a:r>
                <a:rPr altLang="en-US" b="1" kern="0" lang="zh-CN" sz="2133">
                  <a:solidFill>
                    <a:sysClr lastClr="FFFFFF" val="window"/>
                  </a:solidFill>
                  <a:latin charset="-122" pitchFamily="34" typeface="微软雅黑"/>
                  <a:ea charset="-122" pitchFamily="34" typeface="微软雅黑"/>
                </a:rPr>
                <a:t>这里填写标题</a:t>
              </a:r>
            </a:p>
          </p:txBody>
        </p:sp>
      </p:grpSp>
      <p:sp>
        <p:nvSpPr>
          <p:cNvPr id="12" name="矩形 11"/>
          <p:cNvSpPr>
            <a:spLocks noChangeArrowheads="1"/>
          </p:cNvSpPr>
          <p:nvPr/>
        </p:nvSpPr>
        <p:spPr bwMode="auto">
          <a:xfrm>
            <a:off x="1297518" y="2660651"/>
            <a:ext cx="2781300" cy="3505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r>
              <a:rPr altLang="en-US" lang="zh-CN" sz="1600">
                <a:solidFill>
                  <a:srgbClr val="000000"/>
                </a:solidFill>
                <a:latin charset="-122" pitchFamily="34" typeface="微软雅黑"/>
                <a:ea charset="-122" pitchFamily="34" typeface="微软雅黑"/>
              </a:rPr>
              <a:t>设计的发展存在着一个时代价值观的问题，即什么是设计？为什么而设计？围绕这个问题，不同的时期就会形成不同的设计面貌。对于多元化的今天，如何找到设计自身的演绎趋势，符合现代社会的发展，这就需要设计师赋予设计以生命，能动地给予设计以人性化的体验，建立起设计与人与自然的新融合；其次结合时代的特征创造出符合艺术品位，体现科学价值和推动经济发展。</a:t>
            </a:r>
          </a:p>
        </p:txBody>
      </p:sp>
      <p:grpSp>
        <p:nvGrpSpPr>
          <p:cNvPr id="13" name="组合 12"/>
          <p:cNvGrpSpPr/>
          <p:nvPr/>
        </p:nvGrpSpPr>
        <p:grpSpPr>
          <a:xfrm>
            <a:off x="4176185" y="2277534"/>
            <a:ext cx="6955367" cy="1039284"/>
            <a:chOff x="3131840" y="1707654"/>
            <a:chExt cx="5216240" cy="779317"/>
          </a:xfrm>
        </p:grpSpPr>
        <p:sp>
          <p:nvSpPr>
            <p:cNvPr id="14" name="右箭头 13"/>
            <p:cNvSpPr/>
            <p:nvPr/>
          </p:nvSpPr>
          <p:spPr>
            <a:xfrm>
              <a:off x="3131840" y="1707654"/>
              <a:ext cx="5216240" cy="779317"/>
            </a:xfrm>
            <a:prstGeom prst="rightArrow">
              <a:avLst>
                <a:gd fmla="val 65054" name="adj1"/>
                <a:gd fmla="val 78522" name="adj2"/>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prstClr val="white"/>
                </a:solidFill>
              </a:endParaRPr>
            </a:p>
          </p:txBody>
        </p:sp>
        <p:pic>
          <p:nvPicPr>
            <p:cNvPr id="15" name="Picture 102"/>
            <p:cNvPicPr>
              <a:picLocks noChangeArrowheads="1" noChangeAspect="1"/>
            </p:cNvPicPr>
            <p:nvPr/>
          </p:nvPicPr>
          <p:blipFill>
            <a:blip r:embed="rId5">
              <a:extLst>
                <a:ext uri="{28A0092B-C50C-407E-A947-70E740481C1C}">
                  <a14:useLocalDpi val="0"/>
                </a:ext>
              </a:extLst>
            </a:blip>
            <a:stretch>
              <a:fillRect/>
            </a:stretch>
          </p:blipFill>
          <p:spPr bwMode="auto">
            <a:xfrm>
              <a:off x="3275856" y="1881497"/>
              <a:ext cx="462738" cy="4316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6" name="TextBox 18"/>
            <p:cNvSpPr txBox="1"/>
            <p:nvPr/>
          </p:nvSpPr>
          <p:spPr>
            <a:xfrm>
              <a:off x="3523931" y="1852090"/>
              <a:ext cx="1749329" cy="434202"/>
            </a:xfrm>
            <a:prstGeom prst="rect">
              <a:avLst/>
            </a:prstGeom>
            <a:noFill/>
          </p:spPr>
          <p:txBody>
            <a:bodyPr>
              <a:spAutoFit/>
            </a:bodyPr>
            <a:lstStyle/>
            <a:p>
              <a:pPr algn="ctr">
                <a:lnSpc>
                  <a:spcPct val="150000"/>
                </a:lnSpc>
                <a:defRPr/>
              </a:pPr>
              <a:r>
                <a:rPr altLang="en-US" b="1" kern="0" lang="zh-CN" sz="2133">
                  <a:solidFill>
                    <a:sysClr lastClr="FFFFFF" val="window"/>
                  </a:solidFill>
                  <a:latin charset="-122" pitchFamily="34" typeface="微软雅黑"/>
                  <a:ea charset="-122" pitchFamily="34" typeface="微软雅黑"/>
                </a:rPr>
                <a:t>这里填写标题</a:t>
              </a:r>
            </a:p>
          </p:txBody>
        </p:sp>
      </p:grpSp>
      <p:sp>
        <p:nvSpPr>
          <p:cNvPr id="17" name="矩形 16"/>
          <p:cNvSpPr>
            <a:spLocks noChangeArrowheads="1"/>
          </p:cNvSpPr>
          <p:nvPr/>
        </p:nvSpPr>
        <p:spPr bwMode="auto">
          <a:xfrm>
            <a:off x="4368801" y="3344333"/>
            <a:ext cx="2722033" cy="2773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r>
              <a:rPr altLang="en-US" lang="zh-CN" sz="1600">
                <a:solidFill>
                  <a:srgbClr val="000000"/>
                </a:solidFill>
                <a:latin charset="-122" pitchFamily="34" typeface="微软雅黑"/>
                <a:ea charset="-122" pitchFamily="34" typeface="微软雅黑"/>
              </a:rPr>
              <a:t>设计的发展存在着一个时代价值观的问题，即什么是设计？为什么而设计？围绕这个问题，不同的时期就会形成不同的设计面貌。对于多元化的今天，如何找到设计自身的演绎趋势，符合现代社会的发展，这就需要设计师赋予设计以生命，能动地给予设计以人性化的体验，建立起设计与人与新融合。</a:t>
            </a:r>
          </a:p>
        </p:txBody>
      </p:sp>
      <p:cxnSp>
        <p:nvCxnSpPr>
          <p:cNvPr id="18" name="直接连接符 17"/>
          <p:cNvCxnSpPr/>
          <p:nvPr/>
        </p:nvCxnSpPr>
        <p:spPr>
          <a:xfrm flipH="1">
            <a:off x="4176184" y="2508252"/>
            <a:ext cx="0" cy="3611033"/>
          </a:xfrm>
          <a:prstGeom prst="line">
            <a:avLst/>
          </a:prstGeom>
          <a:ln w="6350">
            <a:solidFill>
              <a:schemeClr val="bg2"/>
            </a:solidFill>
            <a:prstDash val="dashDot"/>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7241117" y="3181351"/>
            <a:ext cx="0" cy="2937933"/>
          </a:xfrm>
          <a:prstGeom prst="line">
            <a:avLst/>
          </a:prstGeom>
          <a:ln w="6350">
            <a:solidFill>
              <a:schemeClr val="bg2">
                <a:lumMod val="40000"/>
                <a:lumOff val="6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20" name="矩形 19"/>
          <p:cNvSpPr>
            <a:spLocks noChangeArrowheads="1"/>
          </p:cNvSpPr>
          <p:nvPr/>
        </p:nvSpPr>
        <p:spPr bwMode="auto">
          <a:xfrm>
            <a:off x="7421034" y="4066118"/>
            <a:ext cx="2707217" cy="2042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just"/>
            <a:r>
              <a:rPr altLang="en-US" lang="zh-CN" sz="1600">
                <a:solidFill>
                  <a:srgbClr val="000000"/>
                </a:solidFill>
                <a:latin charset="-122" pitchFamily="34" typeface="微软雅黑"/>
                <a:ea charset="-122" pitchFamily="34" typeface="微软雅黑"/>
              </a:rPr>
              <a:t>设计的发展存在着一个时代价值观的问题，即什么是设计？为什么而设计？围绕这个问题，不同的时期就会形成不同的设计面貌。对于多元化的今天，如何找到设计自身的演绎趋势，符合现代社会的发展。</a:t>
            </a:r>
          </a:p>
        </p:txBody>
      </p:sp>
      <p:grpSp>
        <p:nvGrpSpPr>
          <p:cNvPr id="21" name="组合 20"/>
          <p:cNvGrpSpPr/>
          <p:nvPr/>
        </p:nvGrpSpPr>
        <p:grpSpPr>
          <a:xfrm>
            <a:off x="7241118" y="2948516"/>
            <a:ext cx="3890433" cy="1039282"/>
            <a:chOff x="5430180" y="2211710"/>
            <a:chExt cx="2917900" cy="779317"/>
          </a:xfrm>
        </p:grpSpPr>
        <p:sp>
          <p:nvSpPr>
            <p:cNvPr id="22" name="右箭头 21"/>
            <p:cNvSpPr/>
            <p:nvPr/>
          </p:nvSpPr>
          <p:spPr>
            <a:xfrm>
              <a:off x="5430180" y="2211710"/>
              <a:ext cx="2917900" cy="779317"/>
            </a:xfrm>
            <a:prstGeom prst="rightArrow">
              <a:avLst>
                <a:gd fmla="val 65054" name="adj1"/>
                <a:gd fmla="val 78522" name="adj2"/>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prstClr val="white"/>
                </a:solidFill>
              </a:endParaRPr>
            </a:p>
          </p:txBody>
        </p:sp>
        <p:pic>
          <p:nvPicPr>
            <p:cNvPr id="23" name="Picture 97"/>
            <p:cNvPicPr>
              <a:picLocks noChangeArrowheads="1" noChangeAspect="1"/>
            </p:cNvPicPr>
            <p:nvPr/>
          </p:nvPicPr>
          <p:blipFill>
            <a:blip r:embed="rId6">
              <a:extLst>
                <a:ext uri="{28A0092B-C50C-407E-A947-70E740481C1C}">
                  <a14:useLocalDpi val="0"/>
                </a:ext>
              </a:extLst>
            </a:blip>
            <a:stretch>
              <a:fillRect/>
            </a:stretch>
          </p:blipFill>
          <p:spPr bwMode="auto">
            <a:xfrm>
              <a:off x="5535098" y="2385553"/>
              <a:ext cx="409724" cy="4316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24" name="TextBox 26"/>
            <p:cNvSpPr txBox="1"/>
            <p:nvPr/>
          </p:nvSpPr>
          <p:spPr>
            <a:xfrm>
              <a:off x="5723875" y="2356145"/>
              <a:ext cx="1749470" cy="434202"/>
            </a:xfrm>
            <a:prstGeom prst="rect">
              <a:avLst/>
            </a:prstGeom>
            <a:noFill/>
          </p:spPr>
          <p:txBody>
            <a:bodyPr>
              <a:spAutoFit/>
            </a:bodyPr>
            <a:lstStyle/>
            <a:p>
              <a:pPr algn="ctr">
                <a:lnSpc>
                  <a:spcPct val="150000"/>
                </a:lnSpc>
                <a:defRPr/>
              </a:pPr>
              <a:r>
                <a:rPr altLang="en-US" b="1" kern="0" lang="zh-CN" sz="2133">
                  <a:solidFill>
                    <a:sysClr lastClr="FFFFFF" val="window"/>
                  </a:solidFill>
                  <a:latin charset="-122" pitchFamily="34" typeface="微软雅黑"/>
                  <a:ea charset="-122" pitchFamily="34" typeface="微软雅黑"/>
                </a:rPr>
                <a:t>这里填写标题</a:t>
              </a:r>
            </a:p>
          </p:txBody>
        </p:sp>
      </p:grpSp>
    </p:spTree>
    <p:extLst>
      <p:ext uri="{BB962C8B-B14F-4D97-AF65-F5344CB8AC3E}">
        <p14:creationId val="213459599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id="22" nodeType="afterEffect" presetClass="entr" presetID="22" presetSubtype="8">
                                  <p:stCondLst>
                                    <p:cond delay="0"/>
                                  </p:stCondLst>
                                  <p:childTnLst>
                                    <p:set>
                                      <p:cBhvr>
                                        <p:cTn dur="1" fill="hold" id="23">
                                          <p:stCondLst>
                                            <p:cond delay="0"/>
                                          </p:stCondLst>
                                        </p:cTn>
                                        <p:tgtEl>
                                          <p:spTgt spid="8"/>
                                        </p:tgtEl>
                                        <p:attrNameLst>
                                          <p:attrName>style.visibility</p:attrName>
                                        </p:attrNameLst>
                                      </p:cBhvr>
                                      <p:to>
                                        <p:strVal val="visible"/>
                                      </p:to>
                                    </p:set>
                                    <p:animEffect filter="wipe(left)" transition="in">
                                      <p:cBhvr>
                                        <p:cTn dur="300" id="24"/>
                                        <p:tgtEl>
                                          <p:spTgt spid="8"/>
                                        </p:tgtEl>
                                      </p:cBhvr>
                                    </p:animEffect>
                                  </p:childTnLst>
                                </p:cTn>
                              </p:par>
                            </p:childTnLst>
                          </p:cTn>
                        </p:par>
                        <p:par>
                          <p:cTn fill="hold" id="25" nodeType="afterGroup">
                            <p:stCondLst>
                              <p:cond delay="2100"/>
                            </p:stCondLst>
                            <p:childTnLst>
                              <p:par>
                                <p:cTn fill="hold" grpId="0" id="26" nodeType="afterEffect" presetClass="entr" presetID="12" presetSubtype="4">
                                  <p:stCondLst>
                                    <p:cond delay="0"/>
                                  </p:stCondLst>
                                  <p:childTnLst>
                                    <p:set>
                                      <p:cBhvr>
                                        <p:cTn dur="1" fill="hold" id="27">
                                          <p:stCondLst>
                                            <p:cond delay="0"/>
                                          </p:stCondLst>
                                        </p:cTn>
                                        <p:tgtEl>
                                          <p:spTgt spid="12"/>
                                        </p:tgtEl>
                                        <p:attrNameLst>
                                          <p:attrName>style.visibility</p:attrName>
                                        </p:attrNameLst>
                                      </p:cBhvr>
                                      <p:to>
                                        <p:strVal val="visible"/>
                                      </p:to>
                                    </p:set>
                                    <p:anim calcmode="lin" valueType="num">
                                      <p:cBhvr additive="base">
                                        <p:cTn dur="300" id="28"/>
                                        <p:tgtEl>
                                          <p:spTgt spid="12"/>
                                        </p:tgtEl>
                                        <p:attrNameLst>
                                          <p:attrName>ppt_y</p:attrName>
                                        </p:attrNameLst>
                                      </p:cBhvr>
                                      <p:tavLst>
                                        <p:tav tm="0">
                                          <p:val>
                                            <p:strVal val="#ppt_y+#ppt_h*1.125000"/>
                                          </p:val>
                                        </p:tav>
                                        <p:tav tm="100000">
                                          <p:val>
                                            <p:strVal val="#ppt_y"/>
                                          </p:val>
                                        </p:tav>
                                      </p:tavLst>
                                    </p:anim>
                                    <p:animEffect filter="wipe(up)" transition="in">
                                      <p:cBhvr>
                                        <p:cTn dur="300" id="29"/>
                                        <p:tgtEl>
                                          <p:spTgt spid="12"/>
                                        </p:tgtEl>
                                      </p:cBhvr>
                                    </p:animEffect>
                                  </p:childTnLst>
                                </p:cTn>
                              </p:par>
                            </p:childTnLst>
                          </p:cTn>
                        </p:par>
                        <p:par>
                          <p:cTn fill="hold" id="30" nodeType="afterGroup">
                            <p:stCondLst>
                              <p:cond delay="2400"/>
                            </p:stCondLst>
                            <p:childTnLst>
                              <p:par>
                                <p:cTn fill="hold" id="31" nodeType="afterEffect" presetClass="entr" presetID="22" presetSubtype="8">
                                  <p:stCondLst>
                                    <p:cond delay="0"/>
                                  </p:stCondLst>
                                  <p:childTnLst>
                                    <p:set>
                                      <p:cBhvr>
                                        <p:cTn dur="1" fill="hold" id="32">
                                          <p:stCondLst>
                                            <p:cond delay="0"/>
                                          </p:stCondLst>
                                        </p:cTn>
                                        <p:tgtEl>
                                          <p:spTgt spid="13"/>
                                        </p:tgtEl>
                                        <p:attrNameLst>
                                          <p:attrName>style.visibility</p:attrName>
                                        </p:attrNameLst>
                                      </p:cBhvr>
                                      <p:to>
                                        <p:strVal val="visible"/>
                                      </p:to>
                                    </p:set>
                                    <p:animEffect filter="wipe(left)" transition="in">
                                      <p:cBhvr>
                                        <p:cTn dur="300" id="33"/>
                                        <p:tgtEl>
                                          <p:spTgt spid="13"/>
                                        </p:tgtEl>
                                      </p:cBhvr>
                                    </p:animEffect>
                                  </p:childTnLst>
                                </p:cTn>
                              </p:par>
                              <p:par>
                                <p:cTn fill="hold" id="34" nodeType="withEffect" presetClass="entr" presetID="22" presetSubtype="1">
                                  <p:stCondLst>
                                    <p:cond delay="0"/>
                                  </p:stCondLst>
                                  <p:childTnLst>
                                    <p:set>
                                      <p:cBhvr>
                                        <p:cTn dur="1" fill="hold" id="35">
                                          <p:stCondLst>
                                            <p:cond delay="0"/>
                                          </p:stCondLst>
                                        </p:cTn>
                                        <p:tgtEl>
                                          <p:spTgt spid="18"/>
                                        </p:tgtEl>
                                        <p:attrNameLst>
                                          <p:attrName>style.visibility</p:attrName>
                                        </p:attrNameLst>
                                      </p:cBhvr>
                                      <p:to>
                                        <p:strVal val="visible"/>
                                      </p:to>
                                    </p:set>
                                    <p:animEffect filter="wipe(up)" transition="in">
                                      <p:cBhvr>
                                        <p:cTn dur="300" id="36"/>
                                        <p:tgtEl>
                                          <p:spTgt spid="18"/>
                                        </p:tgtEl>
                                      </p:cBhvr>
                                    </p:animEffect>
                                  </p:childTnLst>
                                </p:cTn>
                              </p:par>
                            </p:childTnLst>
                          </p:cTn>
                        </p:par>
                        <p:par>
                          <p:cTn fill="hold" id="37" nodeType="afterGroup">
                            <p:stCondLst>
                              <p:cond delay="2700"/>
                            </p:stCondLst>
                            <p:childTnLst>
                              <p:par>
                                <p:cTn fill="hold" grpId="0" id="38" nodeType="afterEffect" presetClass="entr" presetID="12" presetSubtype="4">
                                  <p:stCondLst>
                                    <p:cond delay="0"/>
                                  </p:stCondLst>
                                  <p:childTnLst>
                                    <p:set>
                                      <p:cBhvr>
                                        <p:cTn dur="1" fill="hold" id="39">
                                          <p:stCondLst>
                                            <p:cond delay="0"/>
                                          </p:stCondLst>
                                        </p:cTn>
                                        <p:tgtEl>
                                          <p:spTgt spid="17"/>
                                        </p:tgtEl>
                                        <p:attrNameLst>
                                          <p:attrName>style.visibility</p:attrName>
                                        </p:attrNameLst>
                                      </p:cBhvr>
                                      <p:to>
                                        <p:strVal val="visible"/>
                                      </p:to>
                                    </p:set>
                                    <p:anim calcmode="lin" valueType="num">
                                      <p:cBhvr additive="base">
                                        <p:cTn dur="300" id="40"/>
                                        <p:tgtEl>
                                          <p:spTgt spid="17"/>
                                        </p:tgtEl>
                                        <p:attrNameLst>
                                          <p:attrName>ppt_y</p:attrName>
                                        </p:attrNameLst>
                                      </p:cBhvr>
                                      <p:tavLst>
                                        <p:tav tm="0">
                                          <p:val>
                                            <p:strVal val="#ppt_y+#ppt_h*1.125000"/>
                                          </p:val>
                                        </p:tav>
                                        <p:tav tm="100000">
                                          <p:val>
                                            <p:strVal val="#ppt_y"/>
                                          </p:val>
                                        </p:tav>
                                      </p:tavLst>
                                    </p:anim>
                                    <p:animEffect filter="wipe(up)" transition="in">
                                      <p:cBhvr>
                                        <p:cTn dur="300" id="41"/>
                                        <p:tgtEl>
                                          <p:spTgt spid="17"/>
                                        </p:tgtEl>
                                      </p:cBhvr>
                                    </p:animEffect>
                                  </p:childTnLst>
                                </p:cTn>
                              </p:par>
                            </p:childTnLst>
                          </p:cTn>
                        </p:par>
                        <p:par>
                          <p:cTn fill="hold" id="42" nodeType="afterGroup">
                            <p:stCondLst>
                              <p:cond delay="3000"/>
                            </p:stCondLst>
                            <p:childTnLst>
                              <p:par>
                                <p:cTn fill="hold" id="43" nodeType="afterEffect" presetClass="entr" presetID="22" presetSubtype="8">
                                  <p:stCondLst>
                                    <p:cond delay="300"/>
                                  </p:stCondLst>
                                  <p:childTnLst>
                                    <p:set>
                                      <p:cBhvr>
                                        <p:cTn dur="1" fill="hold" id="44">
                                          <p:stCondLst>
                                            <p:cond delay="0"/>
                                          </p:stCondLst>
                                        </p:cTn>
                                        <p:tgtEl>
                                          <p:spTgt spid="21"/>
                                        </p:tgtEl>
                                        <p:attrNameLst>
                                          <p:attrName>style.visibility</p:attrName>
                                        </p:attrNameLst>
                                      </p:cBhvr>
                                      <p:to>
                                        <p:strVal val="visible"/>
                                      </p:to>
                                    </p:set>
                                    <p:animEffect filter="wipe(left)" transition="in">
                                      <p:cBhvr>
                                        <p:cTn dur="300" id="45"/>
                                        <p:tgtEl>
                                          <p:spTgt spid="21"/>
                                        </p:tgtEl>
                                      </p:cBhvr>
                                    </p:animEffect>
                                  </p:childTnLst>
                                </p:cTn>
                              </p:par>
                              <p:par>
                                <p:cTn fill="hold" id="46" nodeType="withEffect" presetClass="entr" presetID="22" presetSubtype="1">
                                  <p:stCondLst>
                                    <p:cond delay="300"/>
                                  </p:stCondLst>
                                  <p:childTnLst>
                                    <p:set>
                                      <p:cBhvr>
                                        <p:cTn dur="1" fill="hold" id="47">
                                          <p:stCondLst>
                                            <p:cond delay="0"/>
                                          </p:stCondLst>
                                        </p:cTn>
                                        <p:tgtEl>
                                          <p:spTgt spid="19"/>
                                        </p:tgtEl>
                                        <p:attrNameLst>
                                          <p:attrName>style.visibility</p:attrName>
                                        </p:attrNameLst>
                                      </p:cBhvr>
                                      <p:to>
                                        <p:strVal val="visible"/>
                                      </p:to>
                                    </p:set>
                                    <p:animEffect filter="wipe(up)" transition="in">
                                      <p:cBhvr>
                                        <p:cTn dur="300" id="48"/>
                                        <p:tgtEl>
                                          <p:spTgt spid="19"/>
                                        </p:tgtEl>
                                      </p:cBhvr>
                                    </p:animEffect>
                                  </p:childTnLst>
                                </p:cTn>
                              </p:par>
                            </p:childTnLst>
                          </p:cTn>
                        </p:par>
                        <p:par>
                          <p:cTn fill="hold" id="49" nodeType="afterGroup">
                            <p:stCondLst>
                              <p:cond delay="3600"/>
                            </p:stCondLst>
                            <p:childTnLst>
                              <p:par>
                                <p:cTn fill="hold" grpId="0" id="50" nodeType="afterEffect" presetClass="entr" presetID="12" presetSubtype="4">
                                  <p:stCondLst>
                                    <p:cond delay="0"/>
                                  </p:stCondLst>
                                  <p:childTnLst>
                                    <p:set>
                                      <p:cBhvr>
                                        <p:cTn dur="1" fill="hold" id="51">
                                          <p:stCondLst>
                                            <p:cond delay="0"/>
                                          </p:stCondLst>
                                        </p:cTn>
                                        <p:tgtEl>
                                          <p:spTgt spid="20"/>
                                        </p:tgtEl>
                                        <p:attrNameLst>
                                          <p:attrName>style.visibility</p:attrName>
                                        </p:attrNameLst>
                                      </p:cBhvr>
                                      <p:to>
                                        <p:strVal val="visible"/>
                                      </p:to>
                                    </p:set>
                                    <p:anim calcmode="lin" valueType="num">
                                      <p:cBhvr additive="base">
                                        <p:cTn dur="300" id="52"/>
                                        <p:tgtEl>
                                          <p:spTgt spid="20"/>
                                        </p:tgtEl>
                                        <p:attrNameLst>
                                          <p:attrName>ppt_y</p:attrName>
                                        </p:attrNameLst>
                                      </p:cBhvr>
                                      <p:tavLst>
                                        <p:tav tm="0">
                                          <p:val>
                                            <p:strVal val="#ppt_y+#ppt_h*1.125000"/>
                                          </p:val>
                                        </p:tav>
                                        <p:tav tm="100000">
                                          <p:val>
                                            <p:strVal val="#ppt_y"/>
                                          </p:val>
                                        </p:tav>
                                      </p:tavLst>
                                    </p:anim>
                                    <p:animEffect filter="wipe(up)" transition="in">
                                      <p:cBhvr>
                                        <p:cTn dur="300" id="53"/>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2"/>
      <p:bldP grpId="0" spid="17"/>
      <p:bldP grpId="0" spid="2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rcRect l="9947"/>
          <a:stretch>
            <a:fillRect/>
          </a:stretch>
        </p:blipFill>
        <p:spPr>
          <a:xfrm>
            <a:off x="214747" y="711199"/>
            <a:ext cx="6175833" cy="6858000"/>
          </a:xfrm>
          <a:prstGeom prst="rect">
            <a:avLst/>
          </a:prstGeom>
        </p:spPr>
      </p:pic>
      <p:grpSp>
        <p:nvGrpSpPr>
          <p:cNvPr id="10" name="组合 9"/>
          <p:cNvGrpSpPr/>
          <p:nvPr/>
        </p:nvGrpSpPr>
        <p:grpSpPr>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fmla="val 901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prstClr val="white"/>
                </a:solidFill>
              </a:endParaRPr>
            </a:p>
          </p:txBody>
        </p:sp>
        <p:pic>
          <p:nvPicPr>
            <p:cNvPr id="12" name="图片 10"/>
            <p:cNvPicPr>
              <a:picLocks noChangeArrowheads="1" noChangeAspect="1"/>
            </p:cNvPicPr>
            <p:nvPr/>
          </p:nvPicPr>
          <p:blipFill>
            <a:blip r:embed="rId4">
              <a:extLst>
                <a:ext uri="{28A0092B-C50C-407E-A947-70E740481C1C}">
                  <a14:useLocalDpi val="0"/>
                </a:ext>
              </a:extLst>
            </a:blip>
            <a:stretch>
              <a:fillRect/>
            </a:stretch>
          </p:blipFill>
          <p:spPr bwMode="auto">
            <a:xfrm>
              <a:off x="1552884" y="2382438"/>
              <a:ext cx="450996" cy="4495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3" name="TextBox 43"/>
            <p:cNvSpPr txBox="1">
              <a:spLocks noChangeArrowheads="1"/>
            </p:cNvSpPr>
            <p:nvPr/>
          </p:nvSpPr>
          <p:spPr bwMode="auto">
            <a:xfrm>
              <a:off x="2095677" y="2426719"/>
              <a:ext cx="2665507" cy="3575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3200">
                  <a:solidFill>
                    <a:srgbClr val="FFFFFF"/>
                  </a:solidFill>
                  <a:latin charset="-122" pitchFamily="34" typeface="微软雅黑"/>
                  <a:ea charset="-122" pitchFamily="34" typeface="微软雅黑"/>
                </a:rPr>
                <a:t>这里填写二级目录标题</a:t>
              </a: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5" name="图片 14"/>
          <p:cNvPicPr>
            <a:picLocks noChangeAspect="1"/>
          </p:cNvPicPr>
          <p:nvPr/>
        </p:nvPicPr>
        <p:blipFill>
          <a:blip r:embed="rId5">
            <a:extLst>
              <a:ext uri="{28A0092B-C50C-407E-A947-70E740481C1C}">
                <a14:useLocalDpi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6">
            <a:extLst>
              <a:ext uri="{28A0092B-C50C-407E-A947-70E740481C1C}">
                <a14:useLocalDpi val="0"/>
              </a:ext>
            </a:extLst>
          </a:blip>
          <a:stretch>
            <a:fillRect/>
          </a:stretch>
        </p:blipFill>
        <p:spPr>
          <a:xfrm>
            <a:off x="7716294" y="3198415"/>
            <a:ext cx="2548883" cy="2668548"/>
          </a:xfrm>
          <a:prstGeom prst="rect">
            <a:avLst/>
          </a:prstGeom>
        </p:spPr>
      </p:pic>
    </p:spTree>
    <p:extLst>
      <p:ext uri="{BB962C8B-B14F-4D97-AF65-F5344CB8AC3E}">
        <p14:creationId val="366032837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16">
                                  <p:stCondLst>
                                    <p:cond delay="0"/>
                                  </p:stCondLst>
                                  <p:childTnLst>
                                    <p:set>
                                      <p:cBhvr>
                                        <p:cTn dur="1" fill="hold" id="6">
                                          <p:stCondLst>
                                            <p:cond delay="0"/>
                                          </p:stCondLst>
                                        </p:cTn>
                                        <p:tgtEl>
                                          <p:spTgt spid="7"/>
                                        </p:tgtEl>
                                        <p:attrNameLst>
                                          <p:attrName>style.visibility</p:attrName>
                                        </p:attrNameLst>
                                      </p:cBhvr>
                                      <p:to>
                                        <p:strVal val="visible"/>
                                      </p:to>
                                    </p:set>
                                    <p:animEffect filter="circle(in)" transition="in">
                                      <p:cBhvr>
                                        <p:cTn dur="125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6" presetSubtype="21">
                                  <p:stCondLst>
                                    <p:cond delay="0"/>
                                  </p:stCondLst>
                                  <p:childTnLst>
                                    <p:set>
                                      <p:cBhvr>
                                        <p:cTn dur="1" fill="hold" id="11">
                                          <p:stCondLst>
                                            <p:cond delay="0"/>
                                          </p:stCondLst>
                                        </p:cTn>
                                        <p:tgtEl>
                                          <p:spTgt spid="14"/>
                                        </p:tgtEl>
                                        <p:attrNameLst>
                                          <p:attrName>style.visibility</p:attrName>
                                        </p:attrNameLst>
                                      </p:cBhvr>
                                      <p:to>
                                        <p:strVal val="visible"/>
                                      </p:to>
                                    </p:set>
                                    <p:animEffect filter="barn(inVertical)" transition="in">
                                      <p:cBhvr>
                                        <p:cTn dur="500" id="12"/>
                                        <p:tgtEl>
                                          <p:spTgt spid="14"/>
                                        </p:tgtEl>
                                      </p:cBhvr>
                                    </p:animEffect>
                                  </p:childTnLst>
                                </p:cTn>
                              </p:par>
                              <p:par>
                                <p:cTn fill="hold" id="13" nodeType="withEffect" presetClass="entr" presetID="2" presetSubtype="2">
                                  <p:stCondLst>
                                    <p:cond delay="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500" fill="hold" id="15"/>
                                        <p:tgtEl>
                                          <p:spTgt spid="10"/>
                                        </p:tgtEl>
                                        <p:attrNameLst>
                                          <p:attrName>ppt_x</p:attrName>
                                        </p:attrNameLst>
                                      </p:cBhvr>
                                      <p:tavLst>
                                        <p:tav tm="0">
                                          <p:val>
                                            <p:strVal val="1+#ppt_w/2"/>
                                          </p:val>
                                        </p:tav>
                                        <p:tav tm="100000">
                                          <p:val>
                                            <p:strVal val="#ppt_x"/>
                                          </p:val>
                                        </p:tav>
                                      </p:tavLst>
                                    </p:anim>
                                    <p:anim calcmode="lin" valueType="num">
                                      <p:cBhvr additive="base">
                                        <p:cTn dur="500" fill="hold" id="16"/>
                                        <p:tgtEl>
                                          <p:spTgt spid="10"/>
                                        </p:tgtEl>
                                        <p:attrNameLst>
                                          <p:attrName>ppt_y</p:attrName>
                                        </p:attrNameLst>
                                      </p:cBhvr>
                                      <p:tavLst>
                                        <p:tav tm="0">
                                          <p:val>
                                            <p:strVal val="#ppt_y"/>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1" presetSubtype="1">
                                  <p:stCondLst>
                                    <p:cond delay="0"/>
                                  </p:stCondLst>
                                  <p:childTnLst>
                                    <p:set>
                                      <p:cBhvr>
                                        <p:cTn dur="1" fill="hold" id="20">
                                          <p:stCondLst>
                                            <p:cond delay="0"/>
                                          </p:stCondLst>
                                        </p:cTn>
                                        <p:tgtEl>
                                          <p:spTgt spid="15"/>
                                        </p:tgtEl>
                                        <p:attrNameLst>
                                          <p:attrName>style.visibility</p:attrName>
                                        </p:attrNameLst>
                                      </p:cBhvr>
                                      <p:to>
                                        <p:strVal val="visible"/>
                                      </p:to>
                                    </p:set>
                                    <p:animEffect filter="wheel(1)" transition="in">
                                      <p:cBhvr>
                                        <p:cTn dur="2000" id="21"/>
                                        <p:tgtEl>
                                          <p:spTgt spid="15"/>
                                        </p:tgtEl>
                                      </p:cBhvr>
                                    </p:animEffect>
                                  </p:childTnLst>
                                </p:cTn>
                              </p:par>
                            </p:childTnLst>
                          </p:cTn>
                        </p:par>
                        <p:par>
                          <p:cTn fill="hold" id="22" nodeType="afterGroup">
                            <p:stCondLst>
                              <p:cond delay="2000"/>
                            </p:stCondLst>
                            <p:childTnLst>
                              <p:par>
                                <p:cTn fill="hold" id="23" nodeType="afterEffect" presetClass="entr" presetID="31" presetSubtype="0">
                                  <p:stCondLst>
                                    <p:cond delay="0"/>
                                  </p:stCondLst>
                                  <p:childTnLst>
                                    <p:set>
                                      <p:cBhvr>
                                        <p:cTn dur="1" fill="hold" id="24">
                                          <p:stCondLst>
                                            <p:cond delay="0"/>
                                          </p:stCondLst>
                                        </p:cTn>
                                        <p:tgtEl>
                                          <p:spTgt spid="16"/>
                                        </p:tgtEl>
                                        <p:attrNameLst>
                                          <p:attrName>style.visibility</p:attrName>
                                        </p:attrNameLst>
                                      </p:cBhvr>
                                      <p:to>
                                        <p:strVal val="visible"/>
                                      </p:to>
                                    </p:set>
                                    <p:anim calcmode="lin" valueType="num">
                                      <p:cBhvr>
                                        <p:cTn dur="1000" fill="hold" id="25"/>
                                        <p:tgtEl>
                                          <p:spTgt spid="16"/>
                                        </p:tgtEl>
                                        <p:attrNameLst>
                                          <p:attrName>ppt_w</p:attrName>
                                        </p:attrNameLst>
                                      </p:cBhvr>
                                      <p:tavLst>
                                        <p:tav tm="0">
                                          <p:val>
                                            <p:fltVal val="0"/>
                                          </p:val>
                                        </p:tav>
                                        <p:tav tm="100000">
                                          <p:val>
                                            <p:strVal val="#ppt_w"/>
                                          </p:val>
                                        </p:tav>
                                      </p:tavLst>
                                    </p:anim>
                                    <p:anim calcmode="lin" valueType="num">
                                      <p:cBhvr>
                                        <p:cTn dur="1000" fill="hold" id="26"/>
                                        <p:tgtEl>
                                          <p:spTgt spid="16"/>
                                        </p:tgtEl>
                                        <p:attrNameLst>
                                          <p:attrName>ppt_h</p:attrName>
                                        </p:attrNameLst>
                                      </p:cBhvr>
                                      <p:tavLst>
                                        <p:tav tm="0">
                                          <p:val>
                                            <p:fltVal val="0"/>
                                          </p:val>
                                        </p:tav>
                                        <p:tav tm="100000">
                                          <p:val>
                                            <p:strVal val="#ppt_h"/>
                                          </p:val>
                                        </p:tav>
                                      </p:tavLst>
                                    </p:anim>
                                    <p:anim calcmode="lin" valueType="num">
                                      <p:cBhvr>
                                        <p:cTn dur="1000" fill="hold" id="27"/>
                                        <p:tgtEl>
                                          <p:spTgt spid="16"/>
                                        </p:tgtEl>
                                        <p:attrNameLst>
                                          <p:attrName>style.rotation</p:attrName>
                                        </p:attrNameLst>
                                      </p:cBhvr>
                                      <p:tavLst>
                                        <p:tav tm="0">
                                          <p:val>
                                            <p:fltVal val="90"/>
                                          </p:val>
                                        </p:tav>
                                        <p:tav tm="100000">
                                          <p:val>
                                            <p:fltVal val="0"/>
                                          </p:val>
                                        </p:tav>
                                      </p:tavLst>
                                    </p:anim>
                                    <p:animEffect filter="fade" transition="in">
                                      <p:cBhvr>
                                        <p:cTn dur="1000" id="28"/>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latin charset="-122" panose="02000000000000000000" pitchFamily="2" typeface="方正兰亭粗黑_GBK"/>
              <a:ea charset="-122" pitchFamily="2" typeface="方正兰亭粗黑_GBK"/>
            </a:endParaRPr>
          </a:p>
        </p:txBody>
      </p:sp>
      <p:sp>
        <p:nvSpPr>
          <p:cNvPr id="5" name="TextBox 23"/>
          <p:cNvSpPr txBox="1"/>
          <p:nvPr/>
        </p:nvSpPr>
        <p:spPr>
          <a:xfrm>
            <a:off x="10894819" y="-2"/>
            <a:ext cx="1097280" cy="640080"/>
          </a:xfrm>
          <a:prstGeom prst="rect">
            <a:avLst/>
          </a:prstGeom>
          <a:noFill/>
        </p:spPr>
        <p:txBody>
          <a:bodyPr rtlCol="0" wrap="none">
            <a:spAutoFit/>
          </a:bodyPr>
          <a:lstStyle/>
          <a:p>
            <a:r>
              <a:rPr altLang="zh-CN" lang="en-US" smtClean="0" sz="3600">
                <a:solidFill>
                  <a:schemeClr val="bg1"/>
                </a:solidFill>
                <a:latin charset="-122" panose="02000000000000000000" pitchFamily="2" typeface="方正兰亭粗黑简体"/>
                <a:ea charset="-122" panose="02000000000000000000" pitchFamily="2" typeface="方正兰亭粗黑简体"/>
              </a:rPr>
              <a:t>ICBC</a:t>
            </a:r>
          </a:p>
        </p:txBody>
      </p:sp>
      <p:sp>
        <p:nvSpPr>
          <p:cNvPr id="6" name="文本框 5"/>
          <p:cNvSpPr txBox="1"/>
          <p:nvPr/>
        </p:nvSpPr>
        <p:spPr>
          <a:xfrm>
            <a:off x="914400" y="61553"/>
            <a:ext cx="2316480" cy="518160"/>
          </a:xfrm>
          <a:prstGeom prst="rect">
            <a:avLst/>
          </a:prstGeom>
          <a:noFill/>
        </p:spPr>
        <p:txBody>
          <a:bodyPr rtlCol="0" wrap="none">
            <a:spAutoFit/>
          </a:bodyPr>
          <a:lstStyle/>
          <a:p>
            <a:r>
              <a:rPr altLang="en-US" b="1" lang="zh-CN" smtClean="0" sz="2800">
                <a:solidFill>
                  <a:schemeClr val="bg1"/>
                </a:solidFill>
              </a:rPr>
              <a:t>这里输入标题</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205264" y="-120179"/>
            <a:ext cx="821606" cy="860179"/>
          </a:xfrm>
          <a:prstGeom prst="rect">
            <a:avLst/>
          </a:prstGeom>
        </p:spPr>
      </p:pic>
      <p:grpSp>
        <p:nvGrpSpPr>
          <p:cNvPr id="8" name="Group 40"/>
          <p:cNvGrpSpPr/>
          <p:nvPr/>
        </p:nvGrpSpPr>
        <p:grpSpPr>
          <a:xfrm>
            <a:off x="8628700" y="2321878"/>
            <a:ext cx="2537859" cy="2538777"/>
            <a:chOff x="6572264" y="1643056"/>
            <a:chExt cx="1903642" cy="1903642"/>
          </a:xfrm>
        </p:grpSpPr>
        <p:sp>
          <p:nvSpPr>
            <p:cNvPr id="9" name="Arc 10"/>
            <p:cNvSpPr/>
            <p:nvPr/>
          </p:nvSpPr>
          <p:spPr>
            <a:xfrm>
              <a:off x="6572264" y="1643056"/>
              <a:ext cx="1903642" cy="1903642"/>
            </a:xfrm>
            <a:prstGeom prst="arc">
              <a:avLst>
                <a:gd fmla="val 21571566" name="adj1"/>
                <a:gd fmla="val 10822907" name="adj2"/>
              </a:avLst>
            </a:prstGeom>
            <a:solidFill>
              <a:schemeClr val="bg2">
                <a:lumMod val="25000"/>
              </a:schemeClr>
            </a:solidFill>
            <a:ln w="38100">
              <a:no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sp>
          <p:nvSpPr>
            <p:cNvPr id="10" name="Rectangle 15"/>
            <p:cNvSpPr/>
            <p:nvPr/>
          </p:nvSpPr>
          <p:spPr>
            <a:xfrm>
              <a:off x="6715139" y="1714494"/>
              <a:ext cx="1643074" cy="697069"/>
            </a:xfrm>
            <a:prstGeom prst="rect">
              <a:avLst/>
            </a:prstGeom>
          </p:spPr>
          <p:txBody>
            <a:bodyPr wrap="square">
              <a:spAutoFit/>
            </a:bodyPr>
            <a:lstStyle/>
            <a:p>
              <a:pPr algn="ctr"/>
              <a:r>
                <a:rPr altLang="en-US" lang="zh-CN" sz="1100">
                  <a:solidFill>
                    <a:schemeClr val="tx1">
                      <a:lumMod val="85000"/>
                      <a:lumOff val="15000"/>
                    </a:schemeClr>
                  </a:solidFill>
                  <a:latin charset="-122" pitchFamily="34" typeface="微软雅黑"/>
                  <a:ea charset="-122" pitchFamily="34" typeface="微软雅黑"/>
                  <a:cs charset="0" pitchFamily="34" typeface="Open Sans Light"/>
                </a:rPr>
                <a:t>此处添加详细文本描述，建议与标题相关并符合整体语言风格，语言描述尽量简洁生动。尽量将每页幻灯片的字数控制在200字以内据统计每页幻灯片。</a:t>
              </a:r>
            </a:p>
          </p:txBody>
        </p:sp>
        <p:grpSp>
          <p:nvGrpSpPr>
            <p:cNvPr id="11" name="Group 34"/>
            <p:cNvGrpSpPr/>
            <p:nvPr/>
          </p:nvGrpSpPr>
          <p:grpSpPr>
            <a:xfrm>
              <a:off x="7286644" y="2786064"/>
              <a:ext cx="516256" cy="517136"/>
              <a:chOff x="6998061" y="3496249"/>
              <a:chExt cx="366051" cy="366676"/>
            </a:xfrm>
            <a:solidFill>
              <a:schemeClr val="bg1"/>
            </a:solidFill>
          </p:grpSpPr>
          <p:sp>
            <p:nvSpPr>
              <p:cNvPr id="12" name="AutoShape 7"/>
              <p:cNvSpPr/>
              <p:nvPr/>
            </p:nvSpPr>
            <p:spPr bwMode="auto">
              <a:xfrm>
                <a:off x="6998061" y="3496249"/>
                <a:ext cx="366051" cy="366676"/>
              </a:xfrm>
              <a:custGeom>
                <a:gdLst>
                  <a:gd fmla="+- 0 10800 1271" name="T0"/>
                  <a:gd fmla="*/ T0 w 19058" name="T1"/>
                  <a:gd fmla="+- 0 10799 1270" name="T2"/>
                  <a:gd fmla="*/ 10799 h 19059" name="T3"/>
                  <a:gd fmla="+- 0 10800 1271" name="T4"/>
                  <a:gd fmla="*/ T4 w 19058" name="T5"/>
                  <a:gd fmla="+- 0 10799 1270" name="T6"/>
                  <a:gd fmla="*/ 10799 h 19059" name="T7"/>
                  <a:gd fmla="+- 0 10800 1271" name="T8"/>
                  <a:gd fmla="*/ T8 w 19058" name="T9"/>
                  <a:gd fmla="+- 0 10799 1270" name="T10"/>
                  <a:gd fmla="*/ 10799 h 19059" name="T11"/>
                  <a:gd fmla="+- 0 10800 1271" name="T12"/>
                  <a:gd fmla="*/ T12 w 19058" name="T13"/>
                  <a:gd fmla="+- 0 10799 1270" name="T14"/>
                  <a:gd fmla="*/ 10799 h 19059" name="T15"/>
                </a:gdLst>
                <a:cxnLst>
                  <a:cxn ang="0">
                    <a:pos x="T1" y="T3"/>
                  </a:cxn>
                  <a:cxn ang="0">
                    <a:pos x="T5" y="T7"/>
                  </a:cxn>
                  <a:cxn ang="0">
                    <a:pos x="T9" y="T11"/>
                  </a:cxn>
                  <a:cxn ang="0">
                    <a:pos x="T13" y="T15"/>
                  </a:cxn>
                </a:cxnLst>
                <a:rect b="b" l="0" r="r" t="0"/>
                <a:pathLst>
                  <a:path h="19059" w="19058">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13" name="AutoShape 8"/>
              <p:cNvSpPr/>
              <p:nvPr/>
            </p:nvSpPr>
            <p:spPr bwMode="auto">
              <a:xfrm>
                <a:off x="7158247" y="3656437"/>
                <a:ext cx="45678" cy="45678"/>
              </a:xfrm>
              <a:custGeom>
                <a:gdLst>
                  <a:gd fmla="+- 0 10801 1272" name="T0"/>
                  <a:gd fmla="*/ T0 w 19059" name="T1"/>
                  <a:gd fmla="+- 0 10800 1272" name="T2"/>
                  <a:gd fmla="*/ 10800 h 19056" name="T3"/>
                  <a:gd fmla="+- 0 10801 1272" name="T4"/>
                  <a:gd fmla="*/ T4 w 19059" name="T5"/>
                  <a:gd fmla="+- 0 10800 1272" name="T6"/>
                  <a:gd fmla="*/ 10800 h 19056" name="T7"/>
                  <a:gd fmla="+- 0 10801 1272" name="T8"/>
                  <a:gd fmla="*/ T8 w 19059" name="T9"/>
                  <a:gd fmla="+- 0 10800 1272" name="T10"/>
                  <a:gd fmla="*/ 10800 h 19056" name="T11"/>
                  <a:gd fmla="+- 0 10801 1272" name="T12"/>
                  <a:gd fmla="*/ T12 w 19059" name="T13"/>
                  <a:gd fmla="+- 0 10800 1272" name="T14"/>
                  <a:gd fmla="*/ 10800 h 19056" name="T15"/>
                </a:gdLst>
                <a:cxnLst>
                  <a:cxn ang="0">
                    <a:pos x="T1" y="T3"/>
                  </a:cxn>
                  <a:cxn ang="0">
                    <a:pos x="T5" y="T7"/>
                  </a:cxn>
                  <a:cxn ang="0">
                    <a:pos x="T9" y="T11"/>
                  </a:cxn>
                  <a:cxn ang="0">
                    <a:pos x="T13" y="T15"/>
                  </a:cxn>
                </a:cxnLst>
                <a:rect b="b" l="0" r="r" t="0"/>
                <a:pathLst>
                  <a:path h="19056" w="19059">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14" name="AutoShape 9"/>
              <p:cNvSpPr/>
              <p:nvPr/>
            </p:nvSpPr>
            <p:spPr bwMode="auto">
              <a:xfrm>
                <a:off x="7111943" y="3610758"/>
                <a:ext cx="137660" cy="137660"/>
              </a:xfrm>
              <a:custGeom>
                <a:gdLst>
                  <a:gd fmla="+- 0 10800 1271" name="T0"/>
                  <a:gd fmla="*/ T0 w 19059" name="T1"/>
                  <a:gd fmla="+- 0 10800 1271" name="T2"/>
                  <a:gd fmla="*/ 10800 h 19058" name="T3"/>
                  <a:gd fmla="+- 0 10800 1271" name="T4"/>
                  <a:gd fmla="*/ T4 w 19059" name="T5"/>
                  <a:gd fmla="+- 0 10800 1271" name="T6"/>
                  <a:gd fmla="*/ 10800 h 19058" name="T7"/>
                  <a:gd fmla="+- 0 10800 1271" name="T8"/>
                  <a:gd fmla="*/ T8 w 19059" name="T9"/>
                  <a:gd fmla="+- 0 10800 1271" name="T10"/>
                  <a:gd fmla="*/ 10800 h 19058" name="T11"/>
                  <a:gd fmla="+- 0 10800 1271" name="T12"/>
                  <a:gd fmla="*/ T12 w 19059" name="T13"/>
                  <a:gd fmla="+- 0 10800 1271" name="T14"/>
                  <a:gd fmla="*/ 10800 h 19058" name="T15"/>
                </a:gdLst>
                <a:cxnLst>
                  <a:cxn ang="0">
                    <a:pos x="T1" y="T3"/>
                  </a:cxn>
                  <a:cxn ang="0">
                    <a:pos x="T5" y="T7"/>
                  </a:cxn>
                  <a:cxn ang="0">
                    <a:pos x="T9" y="T11"/>
                  </a:cxn>
                  <a:cxn ang="0">
                    <a:pos x="T13" y="T15"/>
                  </a:cxn>
                </a:cxnLst>
                <a:rect b="b" l="0" r="r" t="0"/>
                <a:pathLst>
                  <a:path h="19058" w="19059">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15" name="AutoShape 10"/>
              <p:cNvSpPr/>
              <p:nvPr/>
            </p:nvSpPr>
            <p:spPr bwMode="auto">
              <a:xfrm>
                <a:off x="7203927" y="3702114"/>
                <a:ext cx="56941" cy="58818"/>
              </a:xfrm>
              <a:custGeom>
                <a:gdLst>
                  <a:gd fmla="+- 0 10804 288" name="T0"/>
                  <a:gd fmla="*/ T0 w 21033" name="T1"/>
                  <a:gd fmla="+- 0 10798 277" name="T2"/>
                  <a:gd fmla="*/ 10798 h 21043" name="T3"/>
                  <a:gd fmla="+- 0 10804 288" name="T4"/>
                  <a:gd fmla="*/ T4 w 21033" name="T5"/>
                  <a:gd fmla="+- 0 10798 277" name="T6"/>
                  <a:gd fmla="*/ 10798 h 21043" name="T7"/>
                  <a:gd fmla="+- 0 10804 288" name="T8"/>
                  <a:gd fmla="*/ T8 w 21033" name="T9"/>
                  <a:gd fmla="+- 0 10798 277" name="T10"/>
                  <a:gd fmla="*/ 10798 h 21043" name="T11"/>
                  <a:gd fmla="+- 0 10804 288" name="T12"/>
                  <a:gd fmla="*/ T12 w 21033" name="T13"/>
                  <a:gd fmla="+- 0 10798 277" name="T14"/>
                  <a:gd fmla="*/ 10798 h 21043" name="T15"/>
                </a:gdLst>
                <a:cxnLst>
                  <a:cxn ang="0">
                    <a:pos x="T1" y="T3"/>
                  </a:cxn>
                  <a:cxn ang="0">
                    <a:pos x="T5" y="T7"/>
                  </a:cxn>
                  <a:cxn ang="0">
                    <a:pos x="T9" y="T11"/>
                  </a:cxn>
                  <a:cxn ang="0">
                    <a:pos x="T13" y="T15"/>
                  </a:cxn>
                </a:cxnLst>
                <a:rect b="b" l="0" r="r" t="0"/>
                <a:pathLst>
                  <a:path h="21043" w="2103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16" name="AutoShape 11"/>
              <p:cNvSpPr/>
              <p:nvPr/>
            </p:nvSpPr>
            <p:spPr bwMode="auto">
              <a:xfrm>
                <a:off x="7226451" y="3725267"/>
                <a:ext cx="81970" cy="83847"/>
              </a:xfrm>
              <a:custGeom>
                <a:gdLst>
                  <a:gd fmla="+- 0 10803 203" name="T0"/>
                  <a:gd fmla="*/ T0 w 21201" name="T1"/>
                  <a:gd fmla="+- 0 10798 194" name="T2"/>
                  <a:gd fmla="*/ 10798 h 21209" name="T3"/>
                  <a:gd fmla="+- 0 10803 203" name="T4"/>
                  <a:gd fmla="*/ T4 w 21201" name="T5"/>
                  <a:gd fmla="+- 0 10798 194" name="T6"/>
                  <a:gd fmla="*/ 10798 h 21209" name="T7"/>
                  <a:gd fmla="+- 0 10803 203" name="T8"/>
                  <a:gd fmla="*/ T8 w 21201" name="T9"/>
                  <a:gd fmla="+- 0 10798 194" name="T10"/>
                  <a:gd fmla="*/ 10798 h 21209" name="T11"/>
                  <a:gd fmla="+- 0 10803 203" name="T12"/>
                  <a:gd fmla="*/ T12 w 21201" name="T13"/>
                  <a:gd fmla="+- 0 10798 194" name="T14"/>
                  <a:gd fmla="*/ 10798 h 21209" name="T15"/>
                </a:gdLst>
                <a:cxnLst>
                  <a:cxn ang="0">
                    <a:pos x="T1" y="T3"/>
                  </a:cxn>
                  <a:cxn ang="0">
                    <a:pos x="T5" y="T7"/>
                  </a:cxn>
                  <a:cxn ang="0">
                    <a:pos x="T9" y="T11"/>
                  </a:cxn>
                  <a:cxn ang="0">
                    <a:pos x="T13" y="T15"/>
                  </a:cxn>
                </a:cxnLst>
                <a:rect b="b" l="0" r="r" t="0"/>
                <a:pathLst>
                  <a:path h="21209" w="21201">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17" name="AutoShape 12"/>
              <p:cNvSpPr/>
              <p:nvPr/>
            </p:nvSpPr>
            <p:spPr bwMode="auto">
              <a:xfrm>
                <a:off x="7215188" y="3714003"/>
                <a:ext cx="69456" cy="70707"/>
              </a:xfrm>
              <a:custGeom>
                <a:gdLst>
                  <a:gd fmla="+- 0 10802 238" name="T0"/>
                  <a:gd fmla="*/ T0 w 21128" name="T1"/>
                  <a:gd fmla="+- 0 10797 227" name="T2"/>
                  <a:gd fmla="*/ 10797 h 21141" name="T3"/>
                  <a:gd fmla="+- 0 10802 238" name="T4"/>
                  <a:gd fmla="*/ T4 w 21128" name="T5"/>
                  <a:gd fmla="+- 0 10797 227" name="T6"/>
                  <a:gd fmla="*/ 10797 h 21141" name="T7"/>
                  <a:gd fmla="+- 0 10802 238" name="T8"/>
                  <a:gd fmla="*/ T8 w 21128" name="T9"/>
                  <a:gd fmla="+- 0 10797 227" name="T10"/>
                  <a:gd fmla="*/ 10797 h 21141" name="T11"/>
                  <a:gd fmla="+- 0 10802 238" name="T12"/>
                  <a:gd fmla="*/ T12 w 21128" name="T13"/>
                  <a:gd fmla="+- 0 10797 227" name="T14"/>
                  <a:gd fmla="*/ 10797 h 21141" name="T15"/>
                </a:gdLst>
                <a:cxnLst>
                  <a:cxn ang="0">
                    <a:pos x="T1" y="T3"/>
                  </a:cxn>
                  <a:cxn ang="0">
                    <a:pos x="T5" y="T7"/>
                  </a:cxn>
                  <a:cxn ang="0">
                    <a:pos x="T9" y="T11"/>
                  </a:cxn>
                  <a:cxn ang="0">
                    <a:pos x="T13" y="T15"/>
                  </a:cxn>
                </a:cxnLst>
                <a:rect b="b" l="0" r="r" t="0"/>
                <a:pathLst>
                  <a:path h="21141" w="21128">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18" name="AutoShape 13"/>
              <p:cNvSpPr/>
              <p:nvPr/>
            </p:nvSpPr>
            <p:spPr bwMode="auto">
              <a:xfrm>
                <a:off x="7100682" y="3599495"/>
                <a:ext cx="57567" cy="58192"/>
              </a:xfrm>
              <a:custGeom>
                <a:gdLst>
                  <a:gd fmla="+- 0 10797 278" name="T0"/>
                  <a:gd fmla="*/ T0 w 21039" name="T1"/>
                  <a:gd fmla="+- 0 10803 281" name="T2"/>
                  <a:gd fmla="*/ 10803 h 21044" name="T3"/>
                  <a:gd fmla="+- 0 10797 278" name="T4"/>
                  <a:gd fmla="*/ T4 w 21039" name="T5"/>
                  <a:gd fmla="+- 0 10803 281" name="T6"/>
                  <a:gd fmla="*/ 10803 h 21044" name="T7"/>
                  <a:gd fmla="+- 0 10797 278" name="T8"/>
                  <a:gd fmla="*/ T8 w 21039" name="T9"/>
                  <a:gd fmla="+- 0 10803 281" name="T10"/>
                  <a:gd fmla="*/ 10803 h 21044" name="T11"/>
                  <a:gd fmla="+- 0 10797 278" name="T12"/>
                  <a:gd fmla="*/ T12 w 21039" name="T13"/>
                  <a:gd fmla="+- 0 10803 281" name="T14"/>
                  <a:gd fmla="*/ 10803 h 21044" name="T15"/>
                </a:gdLst>
                <a:cxnLst>
                  <a:cxn ang="0">
                    <a:pos x="T1" y="T3"/>
                  </a:cxn>
                  <a:cxn ang="0">
                    <a:pos x="T5" y="T7"/>
                  </a:cxn>
                  <a:cxn ang="0">
                    <a:pos x="T9" y="T11"/>
                  </a:cxn>
                  <a:cxn ang="0">
                    <a:pos x="T13" y="T15"/>
                  </a:cxn>
                </a:cxnLst>
                <a:rect b="b" l="0" r="r" t="0"/>
                <a:pathLst>
                  <a:path h="21044" w="21039">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19" name="AutoShape 14"/>
              <p:cNvSpPr/>
              <p:nvPr/>
            </p:nvSpPr>
            <p:spPr bwMode="auto">
              <a:xfrm>
                <a:off x="7055002" y="3553816"/>
                <a:ext cx="81970" cy="83222"/>
              </a:xfrm>
              <a:custGeom>
                <a:gdLst>
                  <a:gd fmla="+- 0 10797 198" name="T0"/>
                  <a:gd fmla="*/ T0 w 21199" name="T1"/>
                  <a:gd fmla="+- 0 10802 198" name="T2"/>
                  <a:gd fmla="*/ 10802 h 21208" name="T3"/>
                  <a:gd fmla="+- 0 10797 198" name="T4"/>
                  <a:gd fmla="*/ T4 w 21199" name="T5"/>
                  <a:gd fmla="+- 0 10802 198" name="T6"/>
                  <a:gd fmla="*/ 10802 h 21208" name="T7"/>
                  <a:gd fmla="+- 0 10797 198" name="T8"/>
                  <a:gd fmla="*/ T8 w 21199" name="T9"/>
                  <a:gd fmla="+- 0 10802 198" name="T10"/>
                  <a:gd fmla="*/ 10802 h 21208" name="T11"/>
                  <a:gd fmla="+- 0 10797 198" name="T12"/>
                  <a:gd fmla="*/ T12 w 21199" name="T13"/>
                  <a:gd fmla="+- 0 10802 198" name="T14"/>
                  <a:gd fmla="*/ 10802 h 21208" name="T15"/>
                </a:gdLst>
                <a:cxnLst>
                  <a:cxn ang="0">
                    <a:pos x="T1" y="T3"/>
                  </a:cxn>
                  <a:cxn ang="0">
                    <a:pos x="T5" y="T7"/>
                  </a:cxn>
                  <a:cxn ang="0">
                    <a:pos x="T9" y="T11"/>
                  </a:cxn>
                  <a:cxn ang="0">
                    <a:pos x="T13" y="T15"/>
                  </a:cxn>
                </a:cxnLst>
                <a:rect b="b" l="0" r="r" t="0"/>
                <a:pathLst>
                  <a:path h="21208" w="21199">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20" name="AutoShape 15"/>
              <p:cNvSpPr/>
              <p:nvPr/>
            </p:nvSpPr>
            <p:spPr bwMode="auto">
              <a:xfrm>
                <a:off x="7078154" y="3576343"/>
                <a:ext cx="69456" cy="71333"/>
              </a:xfrm>
              <a:custGeom>
                <a:gdLst>
                  <a:gd fmla="+- 0 10796 232" name="T0"/>
                  <a:gd fmla="*/ T0 w 21129" name="T1"/>
                  <a:gd fmla="+- 0 10804 234" name="T2"/>
                  <a:gd fmla="*/ 10804 h 21141" name="T3"/>
                  <a:gd fmla="+- 0 10796 232" name="T4"/>
                  <a:gd fmla="*/ T4 w 21129" name="T5"/>
                  <a:gd fmla="+- 0 10804 234" name="T6"/>
                  <a:gd fmla="*/ 10804 h 21141" name="T7"/>
                  <a:gd fmla="+- 0 10796 232" name="T8"/>
                  <a:gd fmla="*/ T8 w 21129" name="T9"/>
                  <a:gd fmla="+- 0 10804 234" name="T10"/>
                  <a:gd fmla="*/ 10804 h 21141" name="T11"/>
                  <a:gd fmla="+- 0 10796 232" name="T12"/>
                  <a:gd fmla="*/ T12 w 21129" name="T13"/>
                  <a:gd fmla="+- 0 10804 234" name="T14"/>
                  <a:gd fmla="*/ 10804 h 21141" name="T15"/>
                </a:gdLst>
                <a:cxnLst>
                  <a:cxn ang="0">
                    <a:pos x="T1" y="T3"/>
                  </a:cxn>
                  <a:cxn ang="0">
                    <a:pos x="T5" y="T7"/>
                  </a:cxn>
                  <a:cxn ang="0">
                    <a:pos x="T9" y="T11"/>
                  </a:cxn>
                  <a:cxn ang="0">
                    <a:pos x="T13" y="T15"/>
                  </a:cxn>
                </a:cxnLst>
                <a:rect b="b" l="0" r="r" t="0"/>
                <a:pathLst>
                  <a:path h="21141" w="21129">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grpSp>
      </p:grpSp>
      <p:grpSp>
        <p:nvGrpSpPr>
          <p:cNvPr id="21" name="Group 39"/>
          <p:cNvGrpSpPr/>
          <p:nvPr/>
        </p:nvGrpSpPr>
        <p:grpSpPr>
          <a:xfrm>
            <a:off x="6057267" y="2321878"/>
            <a:ext cx="2537859" cy="2538777"/>
            <a:chOff x="4643438" y="1643056"/>
            <a:chExt cx="1903642" cy="1903642"/>
          </a:xfrm>
        </p:grpSpPr>
        <p:sp>
          <p:nvSpPr>
            <p:cNvPr id="22" name="Arc 9"/>
            <p:cNvSpPr/>
            <p:nvPr/>
          </p:nvSpPr>
          <p:spPr>
            <a:xfrm>
              <a:off x="4643438" y="1643056"/>
              <a:ext cx="1903642" cy="1903642"/>
            </a:xfrm>
            <a:prstGeom prst="arc">
              <a:avLst>
                <a:gd fmla="val 10782369" name="adj1"/>
                <a:gd fmla="val 0" name="adj2"/>
              </a:avLst>
            </a:prstGeom>
            <a:solidFill>
              <a:srgbClr val="C00002"/>
            </a:solidFill>
            <a:ln w="38100">
              <a:no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sp>
          <p:nvSpPr>
            <p:cNvPr id="23" name="Rectangle 12"/>
            <p:cNvSpPr/>
            <p:nvPr/>
          </p:nvSpPr>
          <p:spPr>
            <a:xfrm>
              <a:off x="4786315" y="2786064"/>
              <a:ext cx="1643074" cy="697069"/>
            </a:xfrm>
            <a:prstGeom prst="rect">
              <a:avLst/>
            </a:prstGeom>
          </p:spPr>
          <p:txBody>
            <a:bodyPr wrap="square">
              <a:spAutoFit/>
            </a:bodyPr>
            <a:lstStyle/>
            <a:p>
              <a:pPr algn="ctr"/>
              <a:r>
                <a:rPr altLang="en-US" lang="zh-CN" sz="1100">
                  <a:solidFill>
                    <a:schemeClr val="tx1">
                      <a:lumMod val="85000"/>
                      <a:lumOff val="15000"/>
                    </a:schemeClr>
                  </a:solidFill>
                  <a:latin charset="-122" pitchFamily="34" typeface="微软雅黑"/>
                  <a:ea charset="-122" pitchFamily="34" typeface="微软雅黑"/>
                  <a:cs charset="0" pitchFamily="34" typeface="Open Sans Light"/>
                </a:rPr>
                <a:t>此处添加详细文本描述，建议与标题相关并符合整体语言风格，语言描述尽量简洁生动。尽量将每页幻灯片的字数控制在200字以内据统计每页幻灯片。</a:t>
              </a:r>
            </a:p>
          </p:txBody>
        </p:sp>
        <p:grpSp>
          <p:nvGrpSpPr>
            <p:cNvPr id="24" name="Group 33"/>
            <p:cNvGrpSpPr/>
            <p:nvPr/>
          </p:nvGrpSpPr>
          <p:grpSpPr>
            <a:xfrm>
              <a:off x="5357818" y="1928808"/>
              <a:ext cx="517136" cy="451834"/>
              <a:chOff x="4800505" y="2786674"/>
              <a:chExt cx="366676" cy="320373"/>
            </a:xfrm>
            <a:solidFill>
              <a:schemeClr val="bg1"/>
            </a:solidFill>
          </p:grpSpPr>
          <p:sp>
            <p:nvSpPr>
              <p:cNvPr id="25" name="AutoShape 43"/>
              <p:cNvSpPr/>
              <p:nvPr/>
            </p:nvSpPr>
            <p:spPr bwMode="auto">
              <a:xfrm>
                <a:off x="4800505" y="2786674"/>
                <a:ext cx="366676" cy="26343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26" name="AutoShape 44"/>
              <p:cNvSpPr/>
              <p:nvPr/>
            </p:nvSpPr>
            <p:spPr bwMode="auto">
              <a:xfrm>
                <a:off x="5132766" y="2901184"/>
                <a:ext cx="22526" cy="12577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27" name="AutoShape 45"/>
              <p:cNvSpPr/>
              <p:nvPr/>
            </p:nvSpPr>
            <p:spPr bwMode="auto">
              <a:xfrm>
                <a:off x="5120877" y="3038217"/>
                <a:ext cx="46304" cy="6883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grpSp>
      </p:grpSp>
      <p:grpSp>
        <p:nvGrpSpPr>
          <p:cNvPr id="28" name="Group 37"/>
          <p:cNvGrpSpPr/>
          <p:nvPr/>
        </p:nvGrpSpPr>
        <p:grpSpPr>
          <a:xfrm>
            <a:off x="914400" y="2321878"/>
            <a:ext cx="2537859" cy="2538777"/>
            <a:chOff x="785786" y="1643056"/>
            <a:chExt cx="1903642" cy="1903642"/>
          </a:xfrm>
        </p:grpSpPr>
        <p:sp>
          <p:nvSpPr>
            <p:cNvPr id="29" name="Arc 7"/>
            <p:cNvSpPr/>
            <p:nvPr/>
          </p:nvSpPr>
          <p:spPr>
            <a:xfrm>
              <a:off x="785786" y="1643056"/>
              <a:ext cx="1903642" cy="1903642"/>
            </a:xfrm>
            <a:prstGeom prst="arc">
              <a:avLst>
                <a:gd fmla="val 10782369" name="adj1"/>
                <a:gd fmla="val 0" name="adj2"/>
              </a:avLst>
            </a:prstGeom>
            <a:solidFill>
              <a:srgbClr val="C00002"/>
            </a:solidFill>
            <a:ln w="38100">
              <a:no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sp>
          <p:nvSpPr>
            <p:cNvPr id="30" name="Rectangle 13"/>
            <p:cNvSpPr/>
            <p:nvPr/>
          </p:nvSpPr>
          <p:spPr>
            <a:xfrm>
              <a:off x="928662" y="2786064"/>
              <a:ext cx="1643074" cy="697069"/>
            </a:xfrm>
            <a:prstGeom prst="rect">
              <a:avLst/>
            </a:prstGeom>
          </p:spPr>
          <p:txBody>
            <a:bodyPr wrap="square">
              <a:spAutoFit/>
            </a:bodyPr>
            <a:lstStyle/>
            <a:p>
              <a:pPr algn="ctr"/>
              <a:r>
                <a:rPr altLang="en-US" lang="zh-CN" sz="1100">
                  <a:solidFill>
                    <a:schemeClr val="tx1">
                      <a:lumMod val="85000"/>
                      <a:lumOff val="15000"/>
                    </a:schemeClr>
                  </a:solidFill>
                  <a:latin charset="-122" pitchFamily="34" typeface="微软雅黑"/>
                  <a:ea charset="-122" pitchFamily="34" typeface="微软雅黑"/>
                  <a:cs charset="0" pitchFamily="34" typeface="Open Sans Light"/>
                </a:rPr>
                <a:t>此处添加详细文本描述，建议与标题相关并符合整体语言风格，语言描述尽量简洁生动。尽量将每页幻灯片的字数控制在200字以内据统计每页幻灯片。</a:t>
              </a:r>
            </a:p>
          </p:txBody>
        </p:sp>
        <p:grpSp>
          <p:nvGrpSpPr>
            <p:cNvPr id="31" name="Group 35"/>
            <p:cNvGrpSpPr/>
            <p:nvPr/>
          </p:nvGrpSpPr>
          <p:grpSpPr>
            <a:xfrm>
              <a:off x="1571604" y="1857370"/>
              <a:ext cx="387410" cy="517136"/>
              <a:chOff x="1868971" y="2767277"/>
              <a:chExt cx="274694" cy="366676"/>
            </a:xfrm>
            <a:solidFill>
              <a:schemeClr val="bg1"/>
            </a:solidFill>
          </p:grpSpPr>
          <p:sp>
            <p:nvSpPr>
              <p:cNvPr id="32" name="AutoShape 115"/>
              <p:cNvSpPr/>
              <p:nvPr/>
            </p:nvSpPr>
            <p:spPr bwMode="auto">
              <a:xfrm>
                <a:off x="1868971" y="2767277"/>
                <a:ext cx="274694" cy="36667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33" name="AutoShape 116"/>
              <p:cNvSpPr/>
              <p:nvPr/>
            </p:nvSpPr>
            <p:spPr bwMode="auto">
              <a:xfrm>
                <a:off x="1983479" y="2985030"/>
                <a:ext cx="45678" cy="6883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grpSp>
      </p:grpSp>
      <p:grpSp>
        <p:nvGrpSpPr>
          <p:cNvPr id="34" name="Group 38"/>
          <p:cNvGrpSpPr/>
          <p:nvPr/>
        </p:nvGrpSpPr>
        <p:grpSpPr>
          <a:xfrm>
            <a:off x="3485834" y="2321878"/>
            <a:ext cx="2537859" cy="2538777"/>
            <a:chOff x="2714612" y="1643056"/>
            <a:chExt cx="1903642" cy="1903642"/>
          </a:xfrm>
        </p:grpSpPr>
        <p:sp>
          <p:nvSpPr>
            <p:cNvPr id="35" name="Arc 8"/>
            <p:cNvSpPr/>
            <p:nvPr/>
          </p:nvSpPr>
          <p:spPr>
            <a:xfrm>
              <a:off x="2714612" y="1643056"/>
              <a:ext cx="1903642" cy="1903642"/>
            </a:xfrm>
            <a:prstGeom prst="arc">
              <a:avLst>
                <a:gd fmla="val 21571566" name="adj1"/>
                <a:gd fmla="val 10822907" name="adj2"/>
              </a:avLst>
            </a:prstGeom>
            <a:solidFill>
              <a:schemeClr val="bg2">
                <a:lumMod val="25000"/>
              </a:schemeClr>
            </a:solidFill>
            <a:ln w="38100">
              <a:no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solidFill>
                  <a:schemeClr val="tx1">
                    <a:lumMod val="85000"/>
                    <a:lumOff val="15000"/>
                  </a:schemeClr>
                </a:solidFill>
                <a:latin charset="-122" pitchFamily="34" typeface="微软雅黑"/>
                <a:ea charset="-122" pitchFamily="34" typeface="微软雅黑"/>
              </a:endParaRPr>
            </a:p>
          </p:txBody>
        </p:sp>
        <p:sp>
          <p:nvSpPr>
            <p:cNvPr id="36" name="Rectangle 14"/>
            <p:cNvSpPr/>
            <p:nvPr/>
          </p:nvSpPr>
          <p:spPr>
            <a:xfrm>
              <a:off x="2857488" y="1714494"/>
              <a:ext cx="1643074" cy="697069"/>
            </a:xfrm>
            <a:prstGeom prst="rect">
              <a:avLst/>
            </a:prstGeom>
          </p:spPr>
          <p:txBody>
            <a:bodyPr wrap="square">
              <a:spAutoFit/>
            </a:bodyPr>
            <a:lstStyle/>
            <a:p>
              <a:pPr algn="ctr"/>
              <a:r>
                <a:rPr altLang="en-US" lang="zh-CN" sz="1100">
                  <a:solidFill>
                    <a:schemeClr val="tx1">
                      <a:lumMod val="85000"/>
                      <a:lumOff val="15000"/>
                    </a:schemeClr>
                  </a:solidFill>
                  <a:latin charset="-122" pitchFamily="34" typeface="微软雅黑"/>
                  <a:ea charset="-122" pitchFamily="34" typeface="微软雅黑"/>
                  <a:cs charset="0" pitchFamily="34" typeface="Open Sans Light"/>
                </a:rPr>
                <a:t>此处添加详细文本描述，建议与标题相关并符合整体语言风格，语言描述尽量简洁生动。尽量将每页幻灯片的字数控制在200字以内据统计每页幻灯片。</a:t>
              </a:r>
            </a:p>
          </p:txBody>
        </p:sp>
        <p:grpSp>
          <p:nvGrpSpPr>
            <p:cNvPr id="37" name="Group 36"/>
            <p:cNvGrpSpPr/>
            <p:nvPr/>
          </p:nvGrpSpPr>
          <p:grpSpPr>
            <a:xfrm>
              <a:off x="3425328" y="2857502"/>
              <a:ext cx="516256" cy="387410"/>
              <a:chOff x="359092" y="2813581"/>
              <a:chExt cx="366051" cy="274694"/>
            </a:xfrm>
            <a:solidFill>
              <a:schemeClr val="bg1"/>
            </a:solidFill>
          </p:grpSpPr>
          <p:sp>
            <p:nvSpPr>
              <p:cNvPr id="38" name="AutoShape 118"/>
              <p:cNvSpPr/>
              <p:nvPr/>
            </p:nvSpPr>
            <p:spPr bwMode="auto">
              <a:xfrm>
                <a:off x="359092" y="2813581"/>
                <a:ext cx="366051" cy="274694"/>
              </a:xfrm>
              <a:custGeom>
                <a:gdLst>
                  <a:gd fmla="*/ 10732 w 21464" name="T0"/>
                  <a:gd fmla="*/ 10800 h 21600" name="T1"/>
                  <a:gd fmla="*/ 10732 w 21464" name="T2"/>
                  <a:gd fmla="*/ 10800 h 21600" name="T3"/>
                  <a:gd fmla="*/ 10732 w 21464" name="T4"/>
                  <a:gd fmla="*/ 10800 h 21600" name="T5"/>
                  <a:gd fmla="*/ 10732 w 21464" name="T6"/>
                  <a:gd fmla="*/ 10800 h 21600" name="T7"/>
                </a:gdLst>
                <a:cxnLst>
                  <a:cxn ang="0">
                    <a:pos x="T0" y="T1"/>
                  </a:cxn>
                  <a:cxn ang="0">
                    <a:pos x="T2" y="T3"/>
                  </a:cxn>
                  <a:cxn ang="0">
                    <a:pos x="T4" y="T5"/>
                  </a:cxn>
                  <a:cxn ang="0">
                    <a:pos x="T6" y="T7"/>
                  </a:cxn>
                </a:cxnLst>
                <a:rect b="b" l="0" r="r" t="0"/>
                <a:pathLst>
                  <a:path h="21600" w="21464">
                    <a:moveTo>
                      <a:pt x="19918" y="11754"/>
                    </a:moveTo>
                    <a:lnTo>
                      <a:pt x="16564" y="18954"/>
                    </a:lnTo>
                    <a:cubicBezTo>
                      <a:pt x="16317" y="19484"/>
                      <a:pt x="15892" y="19800"/>
                      <a:pt x="15427" y="19800"/>
                    </a:cubicBezTo>
                    <a:lnTo>
                      <a:pt x="2683" y="19800"/>
                    </a:lnTo>
                    <a:cubicBezTo>
                      <a:pt x="1943" y="19800"/>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sp>
            <p:nvSpPr>
              <p:cNvPr id="39" name="AutoShape 119"/>
              <p:cNvSpPr/>
              <p:nvPr/>
            </p:nvSpPr>
            <p:spPr bwMode="auto">
              <a:xfrm>
                <a:off x="587481" y="2916200"/>
                <a:ext cx="68830" cy="6883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000"/>
                    </a:moveTo>
                    <a:cubicBezTo>
                      <a:pt x="6825" y="18000"/>
                      <a:pt x="3600" y="14774"/>
                      <a:pt x="3600" y="10800"/>
                    </a:cubicBezTo>
                    <a:cubicBezTo>
                      <a:pt x="3600" y="6825"/>
                      <a:pt x="6825" y="3600"/>
                      <a:pt x="10800" y="3600"/>
                    </a:cubicBezTo>
                    <a:cubicBezTo>
                      <a:pt x="14774" y="3600"/>
                      <a:pt x="17999" y="6825"/>
                      <a:pt x="17999" y="10800"/>
                    </a:cubicBezTo>
                    <a:cubicBezTo>
                      <a:pt x="17999"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8100" lIns="38100" rIns="38100" tIns="38100"/>
              <a:lstStyle/>
              <a:p>
                <a:pPr defTabSz="609585"/>
                <a:endParaRPr lang="en-US" sz="4000">
                  <a:solidFill>
                    <a:schemeClr val="tx1">
                      <a:lumMod val="85000"/>
                      <a:lumOff val="15000"/>
                    </a:schemeClr>
                  </a:solidFill>
                  <a:effectLst>
                    <a:outerShdw algn="tl" blurRad="38100" dir="2700000" dist="38100">
                      <a:srgbClr val="000000"/>
                    </a:outerShdw>
                  </a:effectLst>
                  <a:latin charset="-122" pitchFamily="34" typeface="微软雅黑"/>
                  <a:ea charset="-122" pitchFamily="34" typeface="微软雅黑"/>
                </a:endParaRPr>
              </a:p>
            </p:txBody>
          </p:sp>
        </p:grpSp>
      </p:grpSp>
    </p:spTree>
    <p:extLst>
      <p:ext uri="{BB962C8B-B14F-4D97-AF65-F5344CB8AC3E}">
        <p14:creationId val="246407323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iterate type="lt">
                                    <p:tmPct val="33333"/>
                                  </p:iterate>
                                  <p:childTnLst>
                                    <p:set>
                                      <p:cBhvr>
                                        <p:cTn dur="1" fill="hold" id="11">
                                          <p:stCondLst>
                                            <p:cond delay="0"/>
                                          </p:stCondLst>
                                        </p:cTn>
                                        <p:tgtEl>
                                          <p:spTgt spid="5">
                                            <p:txEl>
                                              <p:pRg end="0" st="0"/>
                                            </p:txEl>
                                          </p:spTgt>
                                        </p:tgtEl>
                                        <p:attrNameLst>
                                          <p:attrName>style.visibility</p:attrName>
                                        </p:attrNameLst>
                                      </p:cBhvr>
                                      <p:to>
                                        <p:strVal val="visible"/>
                                      </p:to>
                                    </p:set>
                                    <p:anim calcmode="lin" valueType="num">
                                      <p:cBhvr additive="base">
                                        <p:cTn dur="300" fill="hold" id="12"/>
                                        <p:tgtEl>
                                          <p:spTgt spid="5">
                                            <p:txEl>
                                              <p:pRg end="0" st="0"/>
                                            </p:txEl>
                                          </p:spTgt>
                                        </p:tgtEl>
                                        <p:attrNameLst>
                                          <p:attrName>ppt_x</p:attrName>
                                        </p:attrNameLst>
                                      </p:cBhvr>
                                      <p:tavLst>
                                        <p:tav tm="0">
                                          <p:val>
                                            <p:strVal val="0-#ppt_w/2"/>
                                          </p:val>
                                        </p:tav>
                                        <p:tav tm="100000">
                                          <p:val>
                                            <p:strVal val="#ppt_x"/>
                                          </p:val>
                                        </p:tav>
                                      </p:tavLst>
                                    </p:anim>
                                    <p:anim calcmode="lin" valueType="num">
                                      <p:cBhvr additive="base">
                                        <p:cTn dur="300" fill="hold" id="13"/>
                                        <p:tgtEl>
                                          <p:spTgt spid="5">
                                            <p:txEl>
                                              <p:pRg end="0" st="0"/>
                                            </p:txEl>
                                          </p:spTgt>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800"/>
                            </p:stCondLst>
                            <p:childTnLst>
                              <p:par>
                                <p:cTn fill="hold" id="15" nodeType="afterEffect" presetClass="entr" presetID="31"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1000" fill="hold" id="17"/>
                                        <p:tgtEl>
                                          <p:spTgt spid="7"/>
                                        </p:tgtEl>
                                        <p:attrNameLst>
                                          <p:attrName>ppt_w</p:attrName>
                                        </p:attrNameLst>
                                      </p:cBhvr>
                                      <p:tavLst>
                                        <p:tav tm="0">
                                          <p:val>
                                            <p:fltVal val="0"/>
                                          </p:val>
                                        </p:tav>
                                        <p:tav tm="100000">
                                          <p:val>
                                            <p:strVal val="#ppt_w"/>
                                          </p:val>
                                        </p:tav>
                                      </p:tavLst>
                                    </p:anim>
                                    <p:anim calcmode="lin" valueType="num">
                                      <p:cBhvr>
                                        <p:cTn dur="1000" fill="hold" id="18"/>
                                        <p:tgtEl>
                                          <p:spTgt spid="7"/>
                                        </p:tgtEl>
                                        <p:attrNameLst>
                                          <p:attrName>ppt_h</p:attrName>
                                        </p:attrNameLst>
                                      </p:cBhvr>
                                      <p:tavLst>
                                        <p:tav tm="0">
                                          <p:val>
                                            <p:fltVal val="0"/>
                                          </p:val>
                                        </p:tav>
                                        <p:tav tm="100000">
                                          <p:val>
                                            <p:strVal val="#ppt_h"/>
                                          </p:val>
                                        </p:tav>
                                      </p:tavLst>
                                    </p:anim>
                                    <p:anim calcmode="lin" valueType="num">
                                      <p:cBhvr>
                                        <p:cTn dur="1000" fill="hold" id="19"/>
                                        <p:tgtEl>
                                          <p:spTgt spid="7"/>
                                        </p:tgtEl>
                                        <p:attrNameLst>
                                          <p:attrName>style.rotation</p:attrName>
                                        </p:attrNameLst>
                                      </p:cBhvr>
                                      <p:tavLst>
                                        <p:tav tm="0">
                                          <p:val>
                                            <p:fltVal val="90"/>
                                          </p:val>
                                        </p:tav>
                                        <p:tav tm="100000">
                                          <p:val>
                                            <p:fltVal val="0"/>
                                          </p:val>
                                        </p:tav>
                                      </p:tavLst>
                                    </p:anim>
                                    <p:animEffect filter="fade" transition="in">
                                      <p:cBhvr>
                                        <p:cTn dur="1000" id="20"/>
                                        <p:tgtEl>
                                          <p:spTgt spid="7"/>
                                        </p:tgtEl>
                                      </p:cBhvr>
                                    </p:animEffect>
                                  </p:childTnLst>
                                </p:cTn>
                              </p:par>
                            </p:childTnLst>
                          </p:cTn>
                        </p:par>
                        <p:par>
                          <p:cTn fill="hold" id="21" nodeType="afterGroup">
                            <p:stCondLst>
                              <p:cond delay="1800"/>
                            </p:stCondLst>
                            <p:childTnLst>
                              <p:par>
                                <p:cTn fill="hold" id="22" nodeType="afterEffect" presetClass="entr" presetID="12" presetSubtype="4">
                                  <p:stCondLst>
                                    <p:cond delay="0"/>
                                  </p:stCondLst>
                                  <p:childTnLst>
                                    <p:set>
                                      <p:cBhvr>
                                        <p:cTn dur="1" fill="hold" id="23">
                                          <p:stCondLst>
                                            <p:cond delay="0"/>
                                          </p:stCondLst>
                                        </p:cTn>
                                        <p:tgtEl>
                                          <p:spTgt spid="28"/>
                                        </p:tgtEl>
                                        <p:attrNameLst>
                                          <p:attrName>style.visibility</p:attrName>
                                        </p:attrNameLst>
                                      </p:cBhvr>
                                      <p:to>
                                        <p:strVal val="visible"/>
                                      </p:to>
                                    </p:set>
                                    <p:animEffect filter="slide(fromBottom)" transition="in">
                                      <p:cBhvr>
                                        <p:cTn dur="500" id="24"/>
                                        <p:tgtEl>
                                          <p:spTgt spid="28"/>
                                        </p:tgtEl>
                                      </p:cBhvr>
                                    </p:animEffect>
                                  </p:childTnLst>
                                </p:cTn>
                              </p:par>
                            </p:childTnLst>
                          </p:cTn>
                        </p:par>
                        <p:par>
                          <p:cTn fill="hold" id="25" nodeType="afterGroup">
                            <p:stCondLst>
                              <p:cond delay="2300"/>
                            </p:stCondLst>
                            <p:childTnLst>
                              <p:par>
                                <p:cTn fill="hold" id="26" nodeType="afterEffect" presetClass="entr" presetID="12" presetSubtype="1">
                                  <p:stCondLst>
                                    <p:cond delay="0"/>
                                  </p:stCondLst>
                                  <p:childTnLst>
                                    <p:set>
                                      <p:cBhvr>
                                        <p:cTn dur="1" fill="hold" id="27">
                                          <p:stCondLst>
                                            <p:cond delay="0"/>
                                          </p:stCondLst>
                                        </p:cTn>
                                        <p:tgtEl>
                                          <p:spTgt spid="34"/>
                                        </p:tgtEl>
                                        <p:attrNameLst>
                                          <p:attrName>style.visibility</p:attrName>
                                        </p:attrNameLst>
                                      </p:cBhvr>
                                      <p:to>
                                        <p:strVal val="visible"/>
                                      </p:to>
                                    </p:set>
                                    <p:animEffect filter="slide(fromTop)" transition="in">
                                      <p:cBhvr>
                                        <p:cTn dur="500" id="28"/>
                                        <p:tgtEl>
                                          <p:spTgt spid="34"/>
                                        </p:tgtEl>
                                      </p:cBhvr>
                                    </p:animEffect>
                                  </p:childTnLst>
                                </p:cTn>
                              </p:par>
                            </p:childTnLst>
                          </p:cTn>
                        </p:par>
                        <p:par>
                          <p:cTn fill="hold" id="29" nodeType="afterGroup">
                            <p:stCondLst>
                              <p:cond delay="2800"/>
                            </p:stCondLst>
                            <p:childTnLst>
                              <p:par>
                                <p:cTn fill="hold" id="30" nodeType="afterEffect" presetClass="entr" presetID="12" presetSubtype="4">
                                  <p:stCondLst>
                                    <p:cond delay="0"/>
                                  </p:stCondLst>
                                  <p:childTnLst>
                                    <p:set>
                                      <p:cBhvr>
                                        <p:cTn dur="1" fill="hold" id="31">
                                          <p:stCondLst>
                                            <p:cond delay="0"/>
                                          </p:stCondLst>
                                        </p:cTn>
                                        <p:tgtEl>
                                          <p:spTgt spid="21"/>
                                        </p:tgtEl>
                                        <p:attrNameLst>
                                          <p:attrName>style.visibility</p:attrName>
                                        </p:attrNameLst>
                                      </p:cBhvr>
                                      <p:to>
                                        <p:strVal val="visible"/>
                                      </p:to>
                                    </p:set>
                                    <p:animEffect filter="slide(fromBottom)" transition="in">
                                      <p:cBhvr>
                                        <p:cTn dur="500" id="32"/>
                                        <p:tgtEl>
                                          <p:spTgt spid="21"/>
                                        </p:tgtEl>
                                      </p:cBhvr>
                                    </p:animEffect>
                                  </p:childTnLst>
                                </p:cTn>
                              </p:par>
                            </p:childTnLst>
                          </p:cTn>
                        </p:par>
                        <p:par>
                          <p:cTn fill="hold" id="33" nodeType="afterGroup">
                            <p:stCondLst>
                              <p:cond delay="3300"/>
                            </p:stCondLst>
                            <p:childTnLst>
                              <p:par>
                                <p:cTn fill="hold" id="34" nodeType="afterEffect" presetClass="entr" presetID="12" presetSubtype="1">
                                  <p:stCondLst>
                                    <p:cond delay="0"/>
                                  </p:stCondLst>
                                  <p:childTnLst>
                                    <p:set>
                                      <p:cBhvr>
                                        <p:cTn dur="1" fill="hold" id="35">
                                          <p:stCondLst>
                                            <p:cond delay="0"/>
                                          </p:stCondLst>
                                        </p:cTn>
                                        <p:tgtEl>
                                          <p:spTgt spid="8"/>
                                        </p:tgtEl>
                                        <p:attrNameLst>
                                          <p:attrName>style.visibility</p:attrName>
                                        </p:attrNameLst>
                                      </p:cBhvr>
                                      <p:to>
                                        <p:strVal val="visible"/>
                                      </p:to>
                                    </p:set>
                                    <p:animEffect filter="slide(fromTop)" transition="in">
                                      <p:cBhvr>
                                        <p:cTn dur="500" id="36"/>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284</Paragraphs>
  <Slides>28</Slides>
  <Notes>28</Notes>
  <TotalTime>0</TotalTime>
  <HiddenSlides>0</HiddenSlides>
  <MMClips>0</MMClips>
  <ScaleCrop>0</ScaleCrop>
  <HeadingPairs>
    <vt:vector baseType="variant" size="6">
      <vt:variant>
        <vt:lpstr>Fonts used</vt:lpstr>
      </vt:variant>
      <vt:variant>
        <vt:i4>17</vt:i4>
      </vt:variant>
      <vt:variant>
        <vt:lpstr>Theme</vt:lpstr>
      </vt:variant>
      <vt:variant>
        <vt:i4>1</vt:i4>
      </vt:variant>
      <vt:variant>
        <vt:lpstr>Slide Titles</vt:lpstr>
      </vt:variant>
      <vt:variant>
        <vt:i4>28</vt:i4>
      </vt:variant>
    </vt:vector>
  </HeadingPairs>
  <TitlesOfParts>
    <vt:vector baseType="lpstr" size="46">
      <vt:lpstr>Arial</vt:lpstr>
      <vt:lpstr>Calibri Light</vt:lpstr>
      <vt:lpstr>Calibri</vt:lpstr>
      <vt:lpstr>方正兰亭粗黑_GBK</vt:lpstr>
      <vt:lpstr>方正兰亭粗黑简体</vt:lpstr>
      <vt:lpstr>微软雅黑</vt:lpstr>
      <vt:lpstr>Britannic Bold</vt:lpstr>
      <vt:lpstr>Open Sans</vt:lpstr>
      <vt:lpstr>Open Sans Light</vt:lpstr>
      <vt:lpstr>宋体</vt:lpstr>
      <vt:lpstr>Impact</vt:lpstr>
      <vt:lpstr>Malgun Gothic</vt:lpstr>
      <vt:lpstr>Adobe Naskh Medium</vt:lpstr>
      <vt:lpstr>Wingdings</vt:lpstr>
      <vt:lpstr>华文黑体</vt:lpstr>
      <vt:lpstr>Open Sans </vt:lpstr>
      <vt:lpstr>Arial Black</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2021-08-22T12:05:21Z</dcterms:created>
  <cp:lastPrinted>2021-08-22T12:05:21Z</cp:lastPrinted>
  <dcterms:modified xsi:type="dcterms:W3CDTF">2021-08-22T05:40:29Z</dcterms:modified>
  <cp:revision>1</cp:revision>
</cp:coreProperties>
</file>