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25.xml"/>
  <Override ContentType="application/vnd.openxmlformats-officedocument.presentationml.slideLayout+xml" PartName="/ppt/slideLayouts/slideLayout26.xml"/>
  <Override ContentType="application/vnd.openxmlformats-officedocument.presentationml.slideLayout+xml" PartName="/ppt/slideLayouts/slideLayout27.xml"/>
  <Override ContentType="application/vnd.openxmlformats-officedocument.presentationml.slideLayout+xml" PartName="/ppt/slideLayouts/slideLayout28.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Master+xml" PartName="/ppt/slideMasters/slideMaster3.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Override+xml" PartName="/ppt/theme/themeOverride1.xml"/>
  <Override ContentType="application/vnd.openxmlformats-officedocument.themeOverride+xml" PartName="/ppt/theme/themeOverride2.xml"/>
  <Override ContentType="application/vnd.openxmlformats-officedocument.themeOverride+xml" PartName="/ppt/theme/themeOverride3.xml"/>
  <Override ContentType="application/vnd.openxmlformats-officedocument.themeOverride+xml" PartName="/ppt/theme/themeOverride4.xml"/>
  <Override ContentType="application/vnd.openxmlformats-officedocument.themeOverride+xml" PartName="/ppt/theme/themeOverride5.xml"/>
  <Override ContentType="application/vnd.openxmlformats-officedocument.themeOverride+xml" PartName="/ppt/theme/themeOverride6.xml"/>
  <Override ContentType="application/vnd.openxmlformats-officedocument.themeOverride+xml" PartName="/ppt/theme/themeOverride7.xml"/>
  <Override ContentType="application/vnd.openxmlformats-officedocument.themeOverride+xml" PartName="/ppt/theme/themeOverride8.xml"/>
  <Override ContentType="application/vnd.openxmlformats-officedocument.themeOverride+xml" PartName="/ppt/theme/themeOverride9.xml"/>
  <Override ContentType="application/vnd.openxmlformats-officedocument.themeOverride+xml" PartName="/ppt/theme/themeOverride10.xml"/>
  <Override ContentType="application/vnd.openxmlformats-officedocument.themeOverride+xml" PartName="/ppt/theme/themeOverride11.xml"/>
  <Override ContentType="application/vnd.openxmlformats-officedocument.themeOverride+xml" PartName="/ppt/theme/themeOverride12.xml"/>
  <Override ContentType="application/vnd.openxmlformats-officedocument.themeOverride+xml" PartName="/ppt/theme/themeOverride13.xml"/>
  <Override ContentType="application/vnd.openxmlformats-officedocument.themeOverride+xml" PartName="/ppt/theme/themeOverride14.xml"/>
  <Override ContentType="application/vnd.openxmlformats-officedocument.themeOverride+xml" PartName="/ppt/theme/themeOverride15.xml"/>
  <Override ContentType="application/vnd.openxmlformats-officedocument.themeOverride+xml" PartName="/ppt/theme/themeOverride16.xml"/>
  <Override ContentType="application/vnd.openxmlformats-officedocument.themeOverride+xml" PartName="/ppt/theme/themeOverride17.xml"/>
  <Override ContentType="application/vnd.openxmlformats-officedocument.themeOverride+xml" PartName="/ppt/theme/themeOverride18.xml"/>
  <Override ContentType="application/vnd.openxmlformats-officedocument.themeOverride+xml" PartName="/ppt/theme/themeOverride19.xml"/>
  <Override ContentType="application/vnd.openxmlformats-officedocument.themeOverride+xml" PartName="/ppt/theme/themeOverride20.xml"/>
  <Override ContentType="application/vnd.openxmlformats-officedocument.themeOverride+xml" PartName="/ppt/theme/themeOverride21.xml"/>
  <Override ContentType="application/vnd.openxmlformats-officedocument.themeOverride+xml" PartName="/ppt/theme/themeOverride22.xml"/>
  <Override ContentType="application/vnd.openxmlformats-officedocument.themeOverride+xml" PartName="/ppt/theme/themeOverride23.xml"/>
  <Override ContentType="application/vnd.openxmlformats-officedocument.themeOverride+xml" PartName="/ppt/theme/themeOverride24.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59" r:id="rId2"/>
    <p:sldMasterId id="2147483671" r:id="rId3"/>
  </p:sldMasterIdLst>
  <p:notesMasterIdLst>
    <p:notesMasterId r:id="rId4"/>
  </p:notesMasterIdLst>
  <p:sldIdLst>
    <p:sldId id="256" r:id="rId5"/>
    <p:sldId id="296" r:id="rId6"/>
    <p:sldId id="2039" r:id="rId7"/>
    <p:sldId id="1711" r:id="rId8"/>
    <p:sldId id="266" r:id="rId9"/>
    <p:sldId id="267" r:id="rId10"/>
    <p:sldId id="1706" r:id="rId11"/>
    <p:sldId id="1742" r:id="rId12"/>
    <p:sldId id="1712" r:id="rId13"/>
    <p:sldId id="2040" r:id="rId14"/>
    <p:sldId id="2043" r:id="rId15"/>
    <p:sldId id="278" r:id="rId16"/>
    <p:sldId id="281" r:id="rId17"/>
    <p:sldId id="1709" r:id="rId18"/>
    <p:sldId id="282" r:id="rId19"/>
    <p:sldId id="525" r:id="rId20"/>
    <p:sldId id="546" r:id="rId21"/>
    <p:sldId id="284" r:id="rId22"/>
    <p:sldId id="285" r:id="rId23"/>
    <p:sldId id="2041" r:id="rId24"/>
    <p:sldId id="271" r:id="rId25"/>
    <p:sldId id="2042" r:id="rId26"/>
    <p:sldId id="2038" r:id="rId27"/>
    <p:sldId id="259" r:id="rId28"/>
    <p:sldId id="289" r:id="rId29"/>
    <p:sldId id="2045" r:id="rId30"/>
  </p:sldIdLst>
  <p:sldSz cx="12192000" cy="6858000"/>
  <p:notesSz cx="6858000" cy="9144000"/>
  <p:custDataLst>
    <p:tags r:id="rId3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63" userDrawn="1">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85" autoAdjust="0"/>
    <p:restoredTop sz="94660"/>
  </p:normalViewPr>
  <p:slideViewPr>
    <p:cSldViewPr snapToGrid="0" showGuides="1">
      <p:cViewPr varScale="1">
        <p:scale>
          <a:sx n="113" d="100"/>
          <a:sy n="113" d="100"/>
        </p:scale>
        <p:origin x="516" y="96"/>
      </p:cViewPr>
      <p:guideLst>
        <p:guide orient="horz" pos="2183"/>
        <p:guide pos="3863"/>
      </p:guideLst>
    </p:cSldViewPr>
  </p:slideViewPr>
  <p:notesTextViewPr>
    <p:cViewPr>
      <p:scale>
        <a:sx n="1" d="1"/>
        <a:sy n="1" d="1"/>
      </p:scale>
      <p:origin x="0" y="0"/>
    </p:cViewPr>
  </p:notesTextViewPr>
  <p:sorterViewPr>
    <p:cViewPr>
      <p:scale>
        <a:sx n="100" d="100"/>
        <a:sy n="100" d="100"/>
      </p:scale>
      <p:origin x="0" y="-9110"/>
    </p:cViewPr>
  </p:sorter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6.xml" Type="http://schemas.openxmlformats.org/officeDocument/2006/relationships/slide"/><Relationship Id="rId11" Target="slides/slide7.xml" Type="http://schemas.openxmlformats.org/officeDocument/2006/relationships/slide"/><Relationship Id="rId12" Target="slides/slide8.xml" Type="http://schemas.openxmlformats.org/officeDocument/2006/relationships/slide"/><Relationship Id="rId13" Target="slides/slide9.xml" Type="http://schemas.openxmlformats.org/officeDocument/2006/relationships/slide"/><Relationship Id="rId14" Target="slides/slide10.xml" Type="http://schemas.openxmlformats.org/officeDocument/2006/relationships/slide"/><Relationship Id="rId15" Target="slides/slide11.xml" Type="http://schemas.openxmlformats.org/officeDocument/2006/relationships/slide"/><Relationship Id="rId16" Target="slides/slide12.xml" Type="http://schemas.openxmlformats.org/officeDocument/2006/relationships/slide"/><Relationship Id="rId17" Target="slides/slide13.xml" Type="http://schemas.openxmlformats.org/officeDocument/2006/relationships/slide"/><Relationship Id="rId18" Target="slides/slide14.xml" Type="http://schemas.openxmlformats.org/officeDocument/2006/relationships/slide"/><Relationship Id="rId19" Target="slides/slide15.xml" Type="http://schemas.openxmlformats.org/officeDocument/2006/relationships/slide"/><Relationship Id="rId2" Target="slideMasters/slideMaster2.xml" Type="http://schemas.openxmlformats.org/officeDocument/2006/relationships/slideMaster"/><Relationship Id="rId20" Target="slides/slide16.xml" Type="http://schemas.openxmlformats.org/officeDocument/2006/relationships/slide"/><Relationship Id="rId21" Target="slides/slide17.xml" Type="http://schemas.openxmlformats.org/officeDocument/2006/relationships/slide"/><Relationship Id="rId22" Target="slides/slide18.xml" Type="http://schemas.openxmlformats.org/officeDocument/2006/relationships/slide"/><Relationship Id="rId23" Target="slides/slide19.xml" Type="http://schemas.openxmlformats.org/officeDocument/2006/relationships/slide"/><Relationship Id="rId24" Target="slides/slide20.xml" Type="http://schemas.openxmlformats.org/officeDocument/2006/relationships/slide"/><Relationship Id="rId25" Target="slides/slide21.xml" Type="http://schemas.openxmlformats.org/officeDocument/2006/relationships/slide"/><Relationship Id="rId26" Target="slides/slide22.xml" Type="http://schemas.openxmlformats.org/officeDocument/2006/relationships/slide"/><Relationship Id="rId27" Target="slides/slide23.xml" Type="http://schemas.openxmlformats.org/officeDocument/2006/relationships/slide"/><Relationship Id="rId28" Target="slides/slide24.xml" Type="http://schemas.openxmlformats.org/officeDocument/2006/relationships/slide"/><Relationship Id="rId29" Target="slides/slide25.xml" Type="http://schemas.openxmlformats.org/officeDocument/2006/relationships/slide"/><Relationship Id="rId3" Target="slideMasters/slideMaster3.xml" Type="http://schemas.openxmlformats.org/officeDocument/2006/relationships/slideMaster"/><Relationship Id="rId30" Target="slides/slide26.xml" Type="http://schemas.openxmlformats.org/officeDocument/2006/relationships/slide"/><Relationship Id="rId31" Target="tags/tag1.xml" Type="http://schemas.openxmlformats.org/officeDocument/2006/relationships/tags"/><Relationship Id="rId32" Target="presProps.xml" Type="http://schemas.openxmlformats.org/officeDocument/2006/relationships/presProps"/><Relationship Id="rId33" Target="viewProps.xml" Type="http://schemas.openxmlformats.org/officeDocument/2006/relationships/viewProps"/><Relationship Id="rId34" Target="theme/theme1.xml" Type="http://schemas.openxmlformats.org/officeDocument/2006/relationships/theme"/><Relationship Id="rId35" Target="tableStyles.xml" Type="http://schemas.openxmlformats.org/officeDocument/2006/relationships/tableStyles"/><Relationship Id="rId4" Target="notesMasters/notesMaster1.xml" Type="http://schemas.openxmlformats.org/officeDocument/2006/relationships/notesMaster"/><Relationship Id="rId5" Target="slides/slide1.xml" Type="http://schemas.openxmlformats.org/officeDocument/2006/relationships/slide"/><Relationship Id="rId6" Target="slides/slide2.xml" Type="http://schemas.openxmlformats.org/officeDocument/2006/relationships/slide"/><Relationship Id="rId7" Target="slides/slide3.xml" Type="http://schemas.openxmlformats.org/officeDocument/2006/relationships/slide"/><Relationship Id="rId8" Target="slides/slide4.xml" Type="http://schemas.openxmlformats.org/officeDocument/2006/relationships/slide"/><Relationship Id="rId9" Target="slides/slide5.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4.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a:extLst>
              <a:ext uri="{FF2B5EF4-FFF2-40B4-BE49-F238E27FC236}">
                <a16:creationId xmlns:a16="http://schemas.microsoft.com/office/drawing/2014/main" id="{1DBD5EFB-3796-4EA6-B1D2-4549E55A2FB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a:extLst>
              <a:ext uri="{FF2B5EF4-FFF2-40B4-BE49-F238E27FC236}">
                <a16:creationId xmlns:a16="http://schemas.microsoft.com/office/drawing/2014/main" id="{5C0BA500-81DE-49D1-8FB7-D781985CE840}"/>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7F59DF-1446-4E7D-8E3D-2F626DA1613F}" type="datetimeFigureOut">
              <a:rPr lang="zh-CN" altLang="en-US" smtClean="0"/>
              <a:t>2020/5/18</a:t>
            </a:fld>
            <a:endParaRPr lang="zh-CN" altLang="en-US"/>
          </a:p>
        </p:txBody>
      </p:sp>
      <p:sp>
        <p:nvSpPr>
          <p:cNvPr id="4" name="幻灯片图像占位符 3">
            <a:extLst>
              <a:ext uri="{FF2B5EF4-FFF2-40B4-BE49-F238E27FC236}">
                <a16:creationId xmlns:a16="http://schemas.microsoft.com/office/drawing/2014/main" id="{F3AA6E01-0111-4A58-8B88-13C07C990C58}"/>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a:extLst>
              <a:ext uri="{FF2B5EF4-FFF2-40B4-BE49-F238E27FC236}">
                <a16:creationId xmlns:a16="http://schemas.microsoft.com/office/drawing/2014/main" id="{8BA998C9-08E3-44A2-9478-885D59BF08C0}"/>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a:extLst>
              <a:ext uri="{FF2B5EF4-FFF2-40B4-BE49-F238E27FC236}">
                <a16:creationId xmlns:a16="http://schemas.microsoft.com/office/drawing/2014/main" id="{06877229-F7D9-4D3F-81E1-AD34BD1A475D}"/>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a:extLst>
              <a:ext uri="{FF2B5EF4-FFF2-40B4-BE49-F238E27FC236}">
                <a16:creationId xmlns:a16="http://schemas.microsoft.com/office/drawing/2014/main" id="{157D5BCB-EF9B-4652-8412-7E72527BEF25}"/>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A469BD-FF09-4AA9-AA48-F762077E06C5}" type="slidenum">
              <a:rPr lang="zh-CN" altLang="en-US" smtClean="0"/>
              <a:t>‹#›</a:t>
            </a:fld>
            <a:endParaRPr lang="zh-CN" altLang="en-US"/>
          </a:p>
        </p:txBody>
      </p:sp>
    </p:spTree>
    <p:extLst>
      <p:ext uri="{BB962C8B-B14F-4D97-AF65-F5344CB8AC3E}">
        <p14:creationId val="26060324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18.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_rels/notesSlide19.xml.rels><?xml version="1.0" encoding="UTF-8" standalone="yes"?><Relationships xmlns="http://schemas.openxmlformats.org/package/2006/relationships"><Relationship Id="rId1" Target="../slides/slide23.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20.xml.rels><?xml version="1.0" encoding="UTF-8" standalone="yes"?><Relationships xmlns="http://schemas.openxmlformats.org/package/2006/relationships"><Relationship Id="rId1" Target="../slides/slide24.xml" Type="http://schemas.openxmlformats.org/officeDocument/2006/relationships/slide"/><Relationship Id="rId2" Target="../notesMasters/notesMaster1.xml" Type="http://schemas.openxmlformats.org/officeDocument/2006/relationships/notesMaster"/></Relationships>
</file>

<file path=ppt/notesSlides/_rels/notesSlide21.xml.rels><?xml version="1.0" encoding="UTF-8" standalone="yes"?><Relationships xmlns="http://schemas.openxmlformats.org/package/2006/relationships"><Relationship Id="rId1" Target="../slides/slide25.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56288390"/>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408698251"/>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314450832"/>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590040358"/>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582979753"/>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811012732"/>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277448819"/>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168745255"/>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265198576"/>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815224682"/>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865316383"/>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221557310"/>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908977937"/>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564526989"/>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976190659"/>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322854815"/>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099577255"/>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281266869"/>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46502379"/>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234978574"/>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25588291"/>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3.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4.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5.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6.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7.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8.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a:extLst>
              <a:ext uri="{FF2B5EF4-FFF2-40B4-BE49-F238E27FC236}">
                <a16:creationId xmlns:a16="http://schemas.microsoft.com/office/drawing/2014/main" id="{5517EA8D-285B-4731-B862-4D8C37C8F46A}"/>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A8423190-FC67-436A-A836-033E2F059AF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DAB29397-7A33-48DD-A804-FABDF5785302}"/>
              </a:ext>
            </a:extLst>
          </p:cNvPr>
          <p:cNvSpPr>
            <a:spLocks noGrp="1"/>
          </p:cNvSpPr>
          <p:nvPr>
            <p:ph type="dt" sz="half" idx="10"/>
          </p:nvPr>
        </p:nvSpPr>
        <p:spPr/>
        <p:txBody>
          <a:bodyPr/>
          <a:lstStyle/>
          <a:p>
            <a:fld id="{0F31C9BA-FC62-4742-AFB3-964712A0D674}" type="datetimeFigureOut">
              <a:rPr lang="zh-CN" altLang="en-US" smtClean="0"/>
              <a:t>2020/5/18</a:t>
            </a:fld>
            <a:endParaRPr lang="zh-CN" altLang="en-US"/>
          </a:p>
        </p:txBody>
      </p:sp>
      <p:sp>
        <p:nvSpPr>
          <p:cNvPr id="5" name="页脚占位符 4">
            <a:extLst>
              <a:ext uri="{FF2B5EF4-FFF2-40B4-BE49-F238E27FC236}">
                <a16:creationId xmlns:a16="http://schemas.microsoft.com/office/drawing/2014/main" id="{9692295F-B870-456A-9973-D66AECCBD58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5D2114E-873B-452B-A1D5-FD356DA816C6}"/>
              </a:ext>
            </a:extLst>
          </p:cNvPr>
          <p:cNvSpPr>
            <a:spLocks noGrp="1"/>
          </p:cNvSpPr>
          <p:nvPr>
            <p:ph type="sldNum" sz="quarter" idx="12"/>
          </p:nvPr>
        </p:nvSpPr>
        <p:spPr/>
        <p:txBody>
          <a:bodyPr/>
          <a:lstStyle/>
          <a:p>
            <a:fld id="{F24E4A53-CB95-40E9-B370-02C19E3EE904}" type="slidenum">
              <a:rPr lang="zh-CN" altLang="en-US" smtClean="0"/>
              <a:t>‹#›</a:t>
            </a:fld>
            <a:endParaRPr lang="zh-CN" altLang="en-US"/>
          </a:p>
        </p:txBody>
      </p:sp>
    </p:spTree>
    <p:extLst>
      <p:ext uri="{BB962C8B-B14F-4D97-AF65-F5344CB8AC3E}">
        <p14:creationId val="2298280980"/>
      </p:ext>
    </p:extLst>
  </p:cSld>
  <p:clrMapOvr>
    <a:masterClrMapping/>
  </p:clrMapOvr>
  <mc:AlternateContent>
    <mc:Choice Requires="p14">
      <p:transition spd="slow" p14:dur="1250">
        <p14:switch dir="r"/>
      </p:transition>
    </mc:Choice>
    <mc:Fallback>
      <p:transition spd="slow">
        <p:fade/>
      </p:transition>
    </mc:Fallback>
  </mc:AlternateContent>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2020/5/18</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714469004"/>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2020/5/18</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879359867"/>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2020/5/18</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29832450"/>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2020/5/18</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857755193"/>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2020/5/18</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128025782"/>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2020/5/18</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203617172"/>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2020/5/18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464835251"/>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2020/5/18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318478608"/>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41DAEDD4-642A-46B3-9FB2-A65B34D35797}" type="datetimeFigureOut">
              <a:rPr lang="zh-CN" altLang="en-US" smtClean="0">
                <a:solidFill>
                  <a:prstClr val="black">
                    <a:tint val="75000"/>
                  </a:prstClr>
                </a:solidFill>
              </a:rPr>
              <a:t>2020/5/18</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CB0B5773-CCB3-4323-998A-8607E0AC9EF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768060910"/>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1DAEDD4-642A-46B3-9FB2-A65B34D35797}" type="datetimeFigureOut">
              <a:rPr lang="zh-CN" altLang="en-US" smtClean="0">
                <a:solidFill>
                  <a:prstClr val="black">
                    <a:tint val="75000"/>
                  </a:prstClr>
                </a:solidFill>
              </a:rPr>
              <a:t>2020/5/18</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CB0B5773-CCB3-4323-998A-8607E0AC9EF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961374944"/>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a:extLst>
              <a:ext uri="{FF2B5EF4-FFF2-40B4-BE49-F238E27FC236}">
                <a16:creationId xmlns:a16="http://schemas.microsoft.com/office/drawing/2014/main" id="{D8E20725-BC04-4495-AF4C-8F2E30DED455}"/>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4AA1FF93-870B-48ED-B277-A5198B9EFA6B}"/>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EDC59825-0088-40B3-A640-F22DDAB88508}"/>
              </a:ext>
            </a:extLst>
          </p:cNvPr>
          <p:cNvSpPr>
            <a:spLocks noGrp="1"/>
          </p:cNvSpPr>
          <p:nvPr>
            <p:ph type="dt" sz="half" idx="10"/>
          </p:nvPr>
        </p:nvSpPr>
        <p:spPr/>
        <p:txBody>
          <a:bodyPr/>
          <a:lstStyle/>
          <a:p>
            <a:fld id="{0F31C9BA-FC62-4742-AFB3-964712A0D674}" type="datetimeFigureOut">
              <a:rPr lang="zh-CN" altLang="en-US" smtClean="0"/>
              <a:t>2020/5/18</a:t>
            </a:fld>
            <a:endParaRPr lang="zh-CN" altLang="en-US"/>
          </a:p>
        </p:txBody>
      </p:sp>
      <p:sp>
        <p:nvSpPr>
          <p:cNvPr id="5" name="页脚占位符 4">
            <a:extLst>
              <a:ext uri="{FF2B5EF4-FFF2-40B4-BE49-F238E27FC236}">
                <a16:creationId xmlns:a16="http://schemas.microsoft.com/office/drawing/2014/main" id="{3FDD26F4-C4E6-4CDC-A9C3-9628C924F71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15646C80-F5BF-46F5-BAFA-CEE348A5A79C}"/>
              </a:ext>
            </a:extLst>
          </p:cNvPr>
          <p:cNvSpPr>
            <a:spLocks noGrp="1"/>
          </p:cNvSpPr>
          <p:nvPr>
            <p:ph type="sldNum" sz="quarter" idx="12"/>
          </p:nvPr>
        </p:nvSpPr>
        <p:spPr/>
        <p:txBody>
          <a:bodyPr/>
          <a:lstStyle/>
          <a:p>
            <a:fld id="{F24E4A53-CB95-40E9-B370-02C19E3EE904}" type="slidenum">
              <a:rPr lang="zh-CN" altLang="en-US" smtClean="0"/>
              <a:t>‹#›</a:t>
            </a:fld>
            <a:endParaRPr lang="zh-CN" altLang="en-US"/>
          </a:p>
        </p:txBody>
      </p:sp>
    </p:spTree>
    <p:extLst>
      <p:ext uri="{BB962C8B-B14F-4D97-AF65-F5344CB8AC3E}">
        <p14:creationId val="2850674021"/>
      </p:ext>
    </p:extLst>
  </p:cSld>
  <p:clrMapOvr>
    <a:masterClrMapping/>
  </p:clrMapOvr>
  <mc:AlternateContent>
    <mc:Choice Requires="p14">
      <p:transition spd="slow" p14:dur="1250">
        <p14:switch dir="r"/>
      </p:transition>
    </mc:Choice>
    <mc:Fallback>
      <p:transition spd="slow">
        <p:fade/>
      </p:transition>
    </mc:Fallback>
  </mc:AlternateContent>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41DAEDD4-642A-46B3-9FB2-A65B34D35797}" type="datetimeFigureOut">
              <a:rPr lang="zh-CN" altLang="en-US" smtClean="0">
                <a:solidFill>
                  <a:prstClr val="black">
                    <a:tint val="75000"/>
                  </a:prstClr>
                </a:solidFill>
              </a:rPr>
              <a:t>2020/5/18</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CB0B5773-CCB3-4323-998A-8607E0AC9EF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933514131"/>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41DAEDD4-642A-46B3-9FB2-A65B34D35797}" type="datetimeFigureOut">
              <a:rPr lang="zh-CN" altLang="en-US" smtClean="0">
                <a:solidFill>
                  <a:prstClr val="black">
                    <a:tint val="75000"/>
                  </a:prstClr>
                </a:solidFill>
              </a:rPr>
              <a:t>2020/5/18</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CB0B5773-CCB3-4323-998A-8607E0AC9EF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586473880"/>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41DAEDD4-642A-46B3-9FB2-A65B34D35797}" type="datetimeFigureOut">
              <a:rPr lang="zh-CN" altLang="en-US" smtClean="0">
                <a:solidFill>
                  <a:prstClr val="black">
                    <a:tint val="75000"/>
                  </a:prstClr>
                </a:solidFill>
              </a:rPr>
              <a:t>2020/5/18</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CB0B5773-CCB3-4323-998A-8607E0AC9EF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292658265"/>
      </p:ext>
    </p:extLst>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1DAEDD4-642A-46B3-9FB2-A65B34D35797}" type="datetimeFigureOut">
              <a:rPr lang="zh-CN" altLang="en-US" smtClean="0">
                <a:solidFill>
                  <a:prstClr val="black">
                    <a:tint val="75000"/>
                  </a:prstClr>
                </a:solidFill>
              </a:rPr>
              <a:t>2020/5/18</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CB0B5773-CCB3-4323-998A-8607E0AC9EF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216380689"/>
      </p:ext>
    </p:extLst>
  </p:cSld>
  <p:clrMapOvr>
    <a:masterClrMapping/>
  </p:clrMapOvr>
  <p:transition/>
  <p:timing/>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41DAEDD4-642A-46B3-9FB2-A65B34D35797}" type="datetimeFigureOut">
              <a:rPr lang="zh-CN" altLang="en-US" smtClean="0">
                <a:solidFill>
                  <a:prstClr val="black">
                    <a:tint val="75000"/>
                  </a:prstClr>
                </a:solidFill>
              </a:rPr>
              <a:t>2020/5/18</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CB0B5773-CCB3-4323-998A-8607E0AC9EF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419217206"/>
      </p:ext>
    </p:extLst>
  </p:cSld>
  <p:clrMapOvr>
    <a:masterClrMapping/>
  </p:clrMapOvr>
  <p:transition/>
  <p:timing/>
</p:sldLayout>
</file>

<file path=ppt/slideLayouts/slideLayout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41DAEDD4-642A-46B3-9FB2-A65B34D35797}" type="datetimeFigureOut">
              <a:rPr lang="zh-CN" altLang="en-US" smtClean="0">
                <a:solidFill>
                  <a:prstClr val="black">
                    <a:tint val="75000"/>
                  </a:prstClr>
                </a:solidFill>
              </a:rPr>
              <a:t>2020/5/18</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CB0B5773-CCB3-4323-998A-8607E0AC9EF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143695398"/>
      </p:ext>
    </p:extLst>
  </p:cSld>
  <p:clrMapOvr>
    <a:masterClrMapping/>
  </p:clrMapOvr>
  <p:transition/>
  <p:timing/>
</p:sldLayout>
</file>

<file path=ppt/slideLayouts/slideLayout2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41DAEDD4-642A-46B3-9FB2-A65B34D35797}" type="datetimeFigureOut">
              <a:rPr lang="zh-CN" altLang="en-US" smtClean="0">
                <a:solidFill>
                  <a:prstClr val="black">
                    <a:tint val="75000"/>
                  </a:prstClr>
                </a:solidFill>
              </a:rPr>
              <a:t>2020/5/18</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CB0B5773-CCB3-4323-998A-8607E0AC9EF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17528923"/>
      </p:ext>
    </p:extLst>
  </p:cSld>
  <p:clrMapOvr>
    <a:masterClrMapping/>
  </p:clrMapOvr>
  <p:transition/>
  <p:timing/>
</p:sldLayout>
</file>

<file path=ppt/slideLayouts/slideLayout2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1DAEDD4-642A-46B3-9FB2-A65B34D35797}" type="datetimeFigureOut">
              <a:rPr lang="zh-CN" altLang="en-US" smtClean="0">
                <a:solidFill>
                  <a:prstClr val="black">
                    <a:tint val="75000"/>
                  </a:prstClr>
                </a:solidFill>
              </a:rPr>
              <a:t>2020/5/18</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CB0B5773-CCB3-4323-998A-8607E0AC9EF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397007612"/>
      </p:ext>
    </p:extLst>
  </p:cSld>
  <p:clrMapOvr>
    <a:masterClrMapping/>
  </p:clrMapOvr>
  <p:transition/>
  <p:timing/>
</p:sldLayout>
</file>

<file path=ppt/slideLayouts/slideLayout2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1DAEDD4-642A-46B3-9FB2-A65B34D35797}" type="datetimeFigureOut">
              <a:rPr lang="zh-CN" altLang="en-US" smtClean="0">
                <a:solidFill>
                  <a:prstClr val="black">
                    <a:tint val="75000"/>
                  </a:prstClr>
                </a:solidFill>
              </a:rPr>
              <a:t>2020/5/18</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CB0B5773-CCB3-4323-998A-8607E0AC9EF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111653205"/>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a:extLst>
              <a:ext uri="{FF2B5EF4-FFF2-40B4-BE49-F238E27FC236}">
                <a16:creationId xmlns:a16="http://schemas.microsoft.com/office/drawing/2014/main" id="{642F9917-2A54-4CEF-9A09-9477069B45B5}"/>
              </a:ext>
            </a:extLst>
          </p:cNvPr>
          <p:cNvSpPr>
            <a:spLocks noGrp="1"/>
          </p:cNvSpPr>
          <p:nvPr>
            <p:ph type="dt" sz="half" idx="10"/>
          </p:nvPr>
        </p:nvSpPr>
        <p:spPr/>
        <p:txBody>
          <a:bodyPr/>
          <a:lstStyle/>
          <a:p>
            <a:fld id="{0F31C9BA-FC62-4742-AFB3-964712A0D674}" type="datetimeFigureOut">
              <a:rPr lang="zh-CN" altLang="en-US" smtClean="0"/>
              <a:t>2020/5/18</a:t>
            </a:fld>
            <a:endParaRPr lang="zh-CN" altLang="en-US"/>
          </a:p>
        </p:txBody>
      </p:sp>
      <p:sp>
        <p:nvSpPr>
          <p:cNvPr id="3" name="页脚占位符 2">
            <a:extLst>
              <a:ext uri="{FF2B5EF4-FFF2-40B4-BE49-F238E27FC236}">
                <a16:creationId xmlns:a16="http://schemas.microsoft.com/office/drawing/2014/main" id="{F97E0C5B-A8EE-4549-8E73-36C145DE023B}"/>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77003065-D779-445D-A6DE-4AA377567035}"/>
              </a:ext>
            </a:extLst>
          </p:cNvPr>
          <p:cNvSpPr>
            <a:spLocks noGrp="1"/>
          </p:cNvSpPr>
          <p:nvPr>
            <p:ph type="sldNum" sz="quarter" idx="12"/>
          </p:nvPr>
        </p:nvSpPr>
        <p:spPr/>
        <p:txBody>
          <a:bodyPr/>
          <a:lstStyle/>
          <a:p>
            <a:fld id="{F24E4A53-CB95-40E9-B370-02C19E3EE904}" type="slidenum">
              <a:rPr lang="zh-CN" altLang="en-US" smtClean="0"/>
              <a:t>‹#›</a:t>
            </a:fld>
            <a:endParaRPr lang="zh-CN" altLang="en-US"/>
          </a:p>
        </p:txBody>
      </p:sp>
    </p:spTree>
    <p:extLst>
      <p:ext uri="{BB962C8B-B14F-4D97-AF65-F5344CB8AC3E}">
        <p14:creationId val="1051743967"/>
      </p:ext>
    </p:extLst>
  </p:cSld>
  <p:clrMapOvr>
    <a:masterClrMapping/>
  </p:clrMapOvr>
  <mc:AlternateContent>
    <mc:Choice Requires="p14">
      <p:transition spd="slow" p14:dur="1250">
        <p14:switch dir="r"/>
      </p:transition>
    </mc:Choice>
    <mc:Fallback>
      <p:transition spd="slow">
        <p:fade/>
      </p:transition>
    </mc:Fallback>
  </mc:AlternateContent>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Title and Subtitle Only 2">
    <p:spTree>
      <p:nvGrpSpPr>
        <p:cNvPr id="1" name=""/>
        <p:cNvGrpSpPr/>
        <p:nvPr/>
      </p:nvGrpSpPr>
      <p:grpSpPr>
        <a:xfrm>
          <a:off x="0" y="0"/>
          <a:ext cx="0" cy="0"/>
        </a:xfrm>
      </p:grpSpPr>
      <p:sp>
        <p:nvSpPr>
          <p:cNvPr id="7" name="Title 1"/>
          <p:cNvSpPr>
            <a:spLocks noGrp="1"/>
          </p:cNvSpPr>
          <p:nvPr>
            <p:ph type="title" hasCustomPrompt="1"/>
          </p:nvPr>
        </p:nvSpPr>
        <p:spPr/>
        <p:txBody>
          <a:bodyPr/>
          <a:lstStyle/>
          <a:p>
            <a:r>
              <a:rPr lang="en-US"/>
              <a:t>Main Title Goes Here</a:t>
            </a:r>
          </a:p>
        </p:txBody>
      </p:sp>
      <p:sp>
        <p:nvSpPr>
          <p:cNvPr id="9" name="Subtitle 2"/>
          <p:cNvSpPr>
            <a:spLocks noGrp="1"/>
          </p:cNvSpPr>
          <p:nvPr>
            <p:ph type="body" sz="quarter" idx="13" hasCustomPrompt="1"/>
          </p:nvPr>
        </p:nvSpPr>
        <p:spPr>
          <a:xfrm>
            <a:off x="1055689" y="1233295"/>
            <a:ext cx="10080625" cy="257369"/>
          </a:xfrm>
        </p:spPr>
        <p:txBody>
          <a:bodyPr lIns="72000" tIns="36000" rIns="72000" bIns="36000" anchor="t">
            <a:spAutoFit/>
          </a:bodyPr>
          <a:lstStyle>
            <a:lvl1pPr marL="0" indent="0" algn="ctr">
              <a:lnSpc>
                <a:spcPct val="100000"/>
              </a:lnSpc>
              <a:spcBef>
                <a:spcPct val="0"/>
              </a:spcBef>
              <a:buNone/>
              <a:defRPr sz="1200" b="0">
                <a:solidFill>
                  <a:schemeClr val="bg1">
                    <a:lumMod val="50000"/>
                  </a:schemeClr>
                </a:solidFill>
                <a:latin typeface="+mn-lt"/>
              </a:defRPr>
            </a:lvl1pPr>
            <a:lvl2pPr marL="457086" indent="0">
              <a:buNone/>
              <a:defRPr/>
            </a:lvl2pPr>
            <a:lvl3pPr marL="914172" indent="0">
              <a:buNone/>
              <a:defRPr/>
            </a:lvl3pPr>
            <a:lvl4pPr marL="1371257" indent="0">
              <a:buNone/>
              <a:defRPr/>
            </a:lvl4pPr>
            <a:lvl5pPr marL="1828343" indent="0">
              <a:buNone/>
              <a:defRPr/>
            </a:lvl5pPr>
          </a:lstStyle>
          <a:p>
            <a:pPr lvl="0"/>
            <a:r>
              <a:rPr lang="en-US"/>
              <a:t>Your Subtitle Goes Here</a:t>
            </a:r>
          </a:p>
        </p:txBody>
      </p:sp>
      <p:sp>
        <p:nvSpPr>
          <p:cNvPr id="3" name="Date Placeholder 2"/>
          <p:cNvSpPr>
            <a:spLocks noGrp="1"/>
          </p:cNvSpPr>
          <p:nvPr>
            <p:ph type="dt" sz="half" idx="10"/>
          </p:nvPr>
        </p:nvSpPr>
        <p:spPr/>
        <p:txBody>
          <a:bodyPr/>
          <a:lstStyle/>
          <a:p>
            <a:fld id="{01614A95-ECE9-4230-9EC6-A59928AE33ED}" type="datetime1">
              <a:rPr lang="id-ID" smtClean="0"/>
              <a:t>18/05/2020</a:t>
            </a:fld>
            <a:endParaRPr lang="id-ID"/>
          </a:p>
        </p:txBody>
      </p:sp>
      <p:sp>
        <p:nvSpPr>
          <p:cNvPr id="4" name="Footer Placeholder 3"/>
          <p:cNvSpPr>
            <a:spLocks noGrp="1"/>
          </p:cNvSpPr>
          <p:nvPr>
            <p:ph type="ftr" sz="quarter" idx="11"/>
          </p:nvPr>
        </p:nvSpPr>
        <p:spPr/>
        <p:txBody>
          <a:bodyPr/>
          <a:lstStyle/>
          <a:p>
            <a:endParaRPr lang="id-ID"/>
          </a:p>
        </p:txBody>
      </p:sp>
    </p:spTree>
    <p:extLst>
      <p:ext uri="{BB962C8B-B14F-4D97-AF65-F5344CB8AC3E}">
        <p14:creationId val="2418611947"/>
      </p:ext>
    </p:extLst>
  </p:cSld>
  <p:clrMapOvr>
    <a:masterClrMapping/>
  </p:clrMapOvr>
  <p:transition spd="med">
    <p:random/>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Title and Subtitle Only">
    <p:spTree>
      <p:nvGrpSpPr>
        <p:cNvPr id="1" name=""/>
        <p:cNvGrpSpPr/>
        <p:nvPr/>
      </p:nvGrpSpPr>
      <p:grpSpPr>
        <a:xfrm>
          <a:off x="0" y="0"/>
          <a:ext cx="0" cy="0"/>
        </a:xfrm>
      </p:grpSpPr>
      <p:sp>
        <p:nvSpPr>
          <p:cNvPr id="2" name="Title 1"/>
          <p:cNvSpPr>
            <a:spLocks noGrp="1"/>
          </p:cNvSpPr>
          <p:nvPr>
            <p:ph type="title" hasCustomPrompt="1"/>
          </p:nvPr>
        </p:nvSpPr>
        <p:spPr/>
        <p:txBody>
          <a:bodyPr/>
          <a:lstStyle/>
          <a:p>
            <a:r>
              <a:rPr lang="en-US"/>
              <a:t>Main Title Goes Here</a:t>
            </a:r>
          </a:p>
        </p:txBody>
      </p:sp>
      <p:sp>
        <p:nvSpPr>
          <p:cNvPr id="9" name="Subtitle 2"/>
          <p:cNvSpPr>
            <a:spLocks noGrp="1"/>
          </p:cNvSpPr>
          <p:nvPr>
            <p:ph type="body" sz="quarter" idx="13" hasCustomPrompt="1"/>
          </p:nvPr>
        </p:nvSpPr>
        <p:spPr>
          <a:xfrm>
            <a:off x="1055689" y="1233295"/>
            <a:ext cx="10080625" cy="257369"/>
          </a:xfrm>
        </p:spPr>
        <p:txBody>
          <a:bodyPr lIns="72000" tIns="36000" rIns="72000" bIns="36000" anchor="t">
            <a:spAutoFit/>
          </a:bodyPr>
          <a:lstStyle>
            <a:lvl1pPr marL="0" indent="0" algn="ctr">
              <a:lnSpc>
                <a:spcPct val="100000"/>
              </a:lnSpc>
              <a:spcBef>
                <a:spcPct val="0"/>
              </a:spcBef>
              <a:buNone/>
              <a:defRPr sz="1200" b="0">
                <a:solidFill>
                  <a:schemeClr val="bg1">
                    <a:lumMod val="50000"/>
                  </a:schemeClr>
                </a:solidFill>
                <a:latin typeface="+mn-lt"/>
              </a:defRPr>
            </a:lvl1pPr>
            <a:lvl2pPr marL="457086" indent="0">
              <a:buNone/>
              <a:defRPr/>
            </a:lvl2pPr>
            <a:lvl3pPr marL="914172" indent="0">
              <a:buNone/>
              <a:defRPr/>
            </a:lvl3pPr>
            <a:lvl4pPr marL="1371257" indent="0">
              <a:buNone/>
              <a:defRPr/>
            </a:lvl4pPr>
            <a:lvl5pPr marL="1828343" indent="0">
              <a:buNone/>
              <a:defRPr/>
            </a:lvl5pPr>
          </a:lstStyle>
          <a:p>
            <a:pPr lvl="0"/>
            <a:r>
              <a:rPr lang="en-US"/>
              <a:t>Your Subtitle Goes Here</a:t>
            </a:r>
          </a:p>
        </p:txBody>
      </p:sp>
      <p:sp>
        <p:nvSpPr>
          <p:cNvPr id="3" name="Date Placeholder 2"/>
          <p:cNvSpPr>
            <a:spLocks noGrp="1"/>
          </p:cNvSpPr>
          <p:nvPr>
            <p:ph type="dt" sz="half" idx="10"/>
          </p:nvPr>
        </p:nvSpPr>
        <p:spPr/>
        <p:txBody>
          <a:bodyPr/>
          <a:lstStyle/>
          <a:p>
            <a:fld id="{01614A95-ECE9-4230-9EC6-A59928AE33ED}" type="datetime1">
              <a:rPr lang="id-ID" smtClean="0"/>
              <a:t>18/05/2020</a:t>
            </a:fld>
            <a:endParaRPr lang="id-ID"/>
          </a:p>
        </p:txBody>
      </p:sp>
      <p:sp>
        <p:nvSpPr>
          <p:cNvPr id="4" name="Footer Placeholder 3"/>
          <p:cNvSpPr>
            <a:spLocks noGrp="1"/>
          </p:cNvSpPr>
          <p:nvPr>
            <p:ph type="ftr" sz="quarter" idx="11"/>
          </p:nvPr>
        </p:nvSpPr>
        <p:spPr/>
        <p:txBody>
          <a:bodyPr/>
          <a:lstStyle/>
          <a:p>
            <a:endParaRPr lang="id-ID"/>
          </a:p>
        </p:txBody>
      </p:sp>
      <p:sp>
        <p:nvSpPr>
          <p:cNvPr id="18" name="Slide Number Placeholder 4"/>
          <p:cNvSpPr>
            <a:spLocks noGrp="1"/>
          </p:cNvSpPr>
          <p:nvPr>
            <p:ph type="sldNum" sz="quarter" idx="12"/>
          </p:nvPr>
        </p:nvSpPr>
        <p:spPr>
          <a:xfrm>
            <a:off x="11416498" y="279317"/>
            <a:ext cx="576000" cy="309600"/>
          </a:xfrm>
        </p:spPr>
        <p:txBody>
          <a:bodyPr/>
          <a:lstStyle>
            <a:lvl1pPr algn="ctr">
              <a:defRPr sz="1100"/>
            </a:lvl1pPr>
          </a:lstStyle>
          <a:p>
            <a:fld id="{3677426C-1556-4A61-9AB6-066C997EAE6B}" type="slidenum">
              <a:rPr lang="id-ID" smtClean="0"/>
              <a:t>‹#›</a:t>
            </a:fld>
            <a:endParaRPr lang="id-ID"/>
          </a:p>
        </p:txBody>
      </p:sp>
    </p:spTree>
    <p:extLst>
      <p:ext uri="{BB962C8B-B14F-4D97-AF65-F5344CB8AC3E}">
        <p14:creationId val="4291864095"/>
      </p:ext>
    </p:extLst>
  </p:cSld>
  <p:clrMapOvr>
    <a:masterClrMapping/>
  </p:clrMapOvr>
  <p:transition spd="med">
    <p:random/>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Picture with Caption 3">
    <p:spTree>
      <p:nvGrpSpPr>
        <p:cNvPr id="1" name=""/>
        <p:cNvGrpSpPr/>
        <p:nvPr/>
      </p:nvGrpSpPr>
      <p:grpSpPr>
        <a:xfrm>
          <a:off x="0" y="0"/>
          <a:ext cx="0" cy="0"/>
        </a:xfrm>
      </p:grpSpPr>
      <p:sp>
        <p:nvSpPr>
          <p:cNvPr id="8" name="Title 1"/>
          <p:cNvSpPr>
            <a:spLocks noGrp="1"/>
          </p:cNvSpPr>
          <p:nvPr>
            <p:ph type="title" hasCustomPrompt="1"/>
          </p:nvPr>
        </p:nvSpPr>
        <p:spPr>
          <a:xfrm>
            <a:off x="1041400" y="288382"/>
            <a:ext cx="4679950" cy="1311128"/>
          </a:xfrm>
        </p:spPr>
        <p:txBody>
          <a:bodyPr wrap="square">
            <a:spAutoFit/>
          </a:bodyPr>
          <a:lstStyle>
            <a:lvl1pPr algn="r">
              <a:defRPr/>
            </a:lvl1pPr>
          </a:lstStyle>
          <a:p>
            <a:r>
              <a:rPr lang="en-US"/>
              <a:t>Main Title Goes Here</a:t>
            </a:r>
          </a:p>
        </p:txBody>
      </p:sp>
      <p:sp>
        <p:nvSpPr>
          <p:cNvPr id="9" name="Subtitle 2"/>
          <p:cNvSpPr>
            <a:spLocks noGrp="1"/>
          </p:cNvSpPr>
          <p:nvPr>
            <p:ph type="body" sz="quarter" idx="13" hasCustomPrompt="1"/>
          </p:nvPr>
        </p:nvSpPr>
        <p:spPr>
          <a:xfrm>
            <a:off x="1041400" y="1234801"/>
            <a:ext cx="4679950" cy="257369"/>
          </a:xfrm>
        </p:spPr>
        <p:txBody>
          <a:bodyPr lIns="72000" tIns="36000" rIns="72000" bIns="36000" anchor="t">
            <a:noAutofit/>
          </a:bodyPr>
          <a:lstStyle>
            <a:lvl1pPr marL="0" indent="0" algn="r">
              <a:lnSpc>
                <a:spcPct val="100000"/>
              </a:lnSpc>
              <a:spcBef>
                <a:spcPct val="0"/>
              </a:spcBef>
              <a:buNone/>
              <a:defRPr sz="1200" b="0">
                <a:solidFill>
                  <a:schemeClr val="bg1">
                    <a:lumMod val="50000"/>
                  </a:schemeClr>
                </a:solidFill>
                <a:latin typeface="+mn-lt"/>
              </a:defRPr>
            </a:lvl1pPr>
            <a:lvl2pPr marL="457086" indent="0">
              <a:buNone/>
              <a:defRPr/>
            </a:lvl2pPr>
            <a:lvl3pPr marL="914172" indent="0">
              <a:buNone/>
              <a:defRPr/>
            </a:lvl3pPr>
            <a:lvl4pPr marL="1371257" indent="0">
              <a:buNone/>
              <a:defRPr/>
            </a:lvl4pPr>
            <a:lvl5pPr marL="1828343" indent="0">
              <a:buNone/>
              <a:defRPr/>
            </a:lvl5pPr>
          </a:lstStyle>
          <a:p>
            <a:pPr lvl="0"/>
            <a:r>
              <a:rPr lang="en-US"/>
              <a:t>Your Subtitle Goes Here</a:t>
            </a:r>
          </a:p>
        </p:txBody>
      </p:sp>
      <p:sp>
        <p:nvSpPr>
          <p:cNvPr id="3" name="Date Placeholder 2"/>
          <p:cNvSpPr>
            <a:spLocks noGrp="1"/>
          </p:cNvSpPr>
          <p:nvPr>
            <p:ph type="dt" sz="half" idx="10"/>
          </p:nvPr>
        </p:nvSpPr>
        <p:spPr/>
        <p:txBody>
          <a:bodyPr/>
          <a:lstStyle/>
          <a:p>
            <a:fld id="{01614A95-ECE9-4230-9EC6-A59928AE33ED}" type="datetime1">
              <a:rPr lang="id-ID" smtClean="0"/>
              <a:t>18/05/2020</a:t>
            </a:fld>
            <a:endParaRPr lang="id-ID"/>
          </a:p>
        </p:txBody>
      </p:sp>
      <p:sp>
        <p:nvSpPr>
          <p:cNvPr id="4" name="Footer Placeholder 3"/>
          <p:cNvSpPr>
            <a:spLocks noGrp="1"/>
          </p:cNvSpPr>
          <p:nvPr>
            <p:ph type="ftr" sz="quarter" idx="11"/>
          </p:nvPr>
        </p:nvSpPr>
        <p:spPr>
          <a:xfrm>
            <a:off x="1055687" y="6620602"/>
            <a:ext cx="4680000" cy="184666"/>
          </a:xfrm>
        </p:spPr>
        <p:txBody>
          <a:bodyPr/>
          <a:lstStyle/>
          <a:p>
            <a:endParaRPr lang="id-ID"/>
          </a:p>
        </p:txBody>
      </p:sp>
      <p:sp>
        <p:nvSpPr>
          <p:cNvPr id="5" name="Picture Placeholder 4"/>
          <p:cNvSpPr>
            <a:spLocks noGrp="1"/>
          </p:cNvSpPr>
          <p:nvPr>
            <p:ph type="pic" sz="quarter" idx="14"/>
          </p:nvPr>
        </p:nvSpPr>
        <p:spPr>
          <a:xfrm>
            <a:off x="6096000" y="0"/>
            <a:ext cx="6096000" cy="6858000"/>
          </a:xfrm>
        </p:spPr>
        <p:txBody>
          <a:bodyPr anchor="ctr">
            <a:normAutofit/>
          </a:bodyPr>
          <a:lstStyle>
            <a:lvl1pPr marL="0" indent="0" algn="ctr">
              <a:buNone/>
              <a:defRPr sz="2400">
                <a:solidFill>
                  <a:schemeClr val="bg1">
                    <a:lumMod val="65000"/>
                  </a:schemeClr>
                </a:solidFill>
              </a:defRPr>
            </a:lvl1pPr>
          </a:lstStyle>
          <a:p>
            <a:r>
              <a:rPr lang="en-US"/>
              <a:t>Click icon to add picture</a:t>
            </a:r>
          </a:p>
        </p:txBody>
      </p:sp>
    </p:spTree>
    <p:extLst>
      <p:ext uri="{BB962C8B-B14F-4D97-AF65-F5344CB8AC3E}">
        <p14:creationId val="2838618812"/>
      </p:ext>
    </p:extLst>
  </p:cSld>
  <p:clrMapOvr>
    <a:masterClrMapping/>
  </p:clrMapOvr>
  <p:transition spd="med">
    <p:random/>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2020/5/18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784656002"/>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2020/5/18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96236480"/>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2020/5/18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357997840"/>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theme/theme1.xml" Type="http://schemas.openxmlformats.org/officeDocument/2006/relationships/theme"/></Relationships>
</file>

<file path=ppt/slideMasters/_rels/slideMaster2.xml.rels><?xml version="1.0" encoding="UTF-8" standalone="yes"?><Relationships xmlns="http://schemas.openxmlformats.org/package/2006/relationships"><Relationship Id="rId1" Target="../slideLayouts/slideLayout7.xml" Type="http://schemas.openxmlformats.org/officeDocument/2006/relationships/slideLayout"/><Relationship Id="rId10" Target="../slideLayouts/slideLayout16.xml" Type="http://schemas.openxmlformats.org/officeDocument/2006/relationships/slideLayout"/><Relationship Id="rId11" Target="../slideLayouts/slideLayout17.xml" Type="http://schemas.openxmlformats.org/officeDocument/2006/relationships/slideLayout"/><Relationship Id="rId12" Target="../theme/theme2.xml" Type="http://schemas.openxmlformats.org/officeDocument/2006/relationships/theme"/><Relationship Id="rId2" Target="../slideLayouts/slideLayout8.xml" Type="http://schemas.openxmlformats.org/officeDocument/2006/relationships/slideLayout"/><Relationship Id="rId3" Target="../slideLayouts/slideLayout9.xml" Type="http://schemas.openxmlformats.org/officeDocument/2006/relationships/slideLayout"/><Relationship Id="rId4" Target="../slideLayouts/slideLayout10.xml" Type="http://schemas.openxmlformats.org/officeDocument/2006/relationships/slideLayout"/><Relationship Id="rId5" Target="../slideLayouts/slideLayout11.xml" Type="http://schemas.openxmlformats.org/officeDocument/2006/relationships/slideLayout"/><Relationship Id="rId6" Target="../slideLayouts/slideLayout12.xml" Type="http://schemas.openxmlformats.org/officeDocument/2006/relationships/slideLayout"/><Relationship Id="rId7" Target="../slideLayouts/slideLayout13.xml" Type="http://schemas.openxmlformats.org/officeDocument/2006/relationships/slideLayout"/><Relationship Id="rId8" Target="../slideLayouts/slideLayout14.xml" Type="http://schemas.openxmlformats.org/officeDocument/2006/relationships/slideLayout"/><Relationship Id="rId9" Target="../slideLayouts/slideLayout15.xml" Type="http://schemas.openxmlformats.org/officeDocument/2006/relationships/slideLayout"/></Relationships>
</file>

<file path=ppt/slideMasters/_rels/slideMaster3.xml.rels><?xml version="1.0" encoding="UTF-8" standalone="yes"?><Relationships xmlns="http://schemas.openxmlformats.org/package/2006/relationships"><Relationship Id="rId1" Target="../slideLayouts/slideLayout18.xml" Type="http://schemas.openxmlformats.org/officeDocument/2006/relationships/slideLayout"/><Relationship Id="rId10" Target="../slideLayouts/slideLayout27.xml" Type="http://schemas.openxmlformats.org/officeDocument/2006/relationships/slideLayout"/><Relationship Id="rId11" Target="../slideLayouts/slideLayout28.xml" Type="http://schemas.openxmlformats.org/officeDocument/2006/relationships/slideLayout"/><Relationship Id="rId12" Target="../theme/theme3.xml" Type="http://schemas.openxmlformats.org/officeDocument/2006/relationships/theme"/><Relationship Id="rId2" Target="../slideLayouts/slideLayout19.xml" Type="http://schemas.openxmlformats.org/officeDocument/2006/relationships/slideLayout"/><Relationship Id="rId3" Target="../slideLayouts/slideLayout20.xml" Type="http://schemas.openxmlformats.org/officeDocument/2006/relationships/slideLayout"/><Relationship Id="rId4" Target="../slideLayouts/slideLayout21.xml" Type="http://schemas.openxmlformats.org/officeDocument/2006/relationships/slideLayout"/><Relationship Id="rId5" Target="../slideLayouts/slideLayout22.xml" Type="http://schemas.openxmlformats.org/officeDocument/2006/relationships/slideLayout"/><Relationship Id="rId6" Target="../slideLayouts/slideLayout23.xml" Type="http://schemas.openxmlformats.org/officeDocument/2006/relationships/slideLayout"/><Relationship Id="rId7" Target="../slideLayouts/slideLayout24.xml" Type="http://schemas.openxmlformats.org/officeDocument/2006/relationships/slideLayout"/><Relationship Id="rId8" Target="../slideLayouts/slideLayout25.xml" Type="http://schemas.openxmlformats.org/officeDocument/2006/relationships/slideLayout"/><Relationship Id="rId9" Target="../slideLayouts/slideLayout26.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rgbClr val="4A688A"/>
        </a:solidFill>
        <a:effectLst/>
      </p:bgPr>
    </p:bg>
    <p:spTree>
      <p:nvGrpSpPr>
        <p:cNvPr id="1" name=""/>
        <p:cNvGrpSpPr/>
        <p:nvPr/>
      </p:nvGrpSpPr>
      <p:grpSpPr>
        <a:xfrm>
          <a:off x="0" y="0"/>
          <a:ext cx="0" cy="0"/>
        </a:xfrm>
      </p:grpSpPr>
      <p:sp>
        <p:nvSpPr>
          <p:cNvPr id="2" name="标题占位符 1">
            <a:extLst>
              <a:ext uri="{FF2B5EF4-FFF2-40B4-BE49-F238E27FC236}">
                <a16:creationId xmlns:a16="http://schemas.microsoft.com/office/drawing/2014/main" id="{FBA69CD0-82ED-4330-B107-36EED6CA343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D81ADB44-3942-4F5D-950B-CA3375ACA56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AFAF2A88-ED37-4275-BD84-09B194A775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31C9BA-FC62-4742-AFB3-964712A0D674}" type="datetimeFigureOut">
              <a:rPr lang="zh-CN" altLang="en-US" smtClean="0"/>
              <a:t>2020/5/18</a:t>
            </a:fld>
            <a:endParaRPr lang="zh-CN" altLang="en-US"/>
          </a:p>
        </p:txBody>
      </p:sp>
      <p:sp>
        <p:nvSpPr>
          <p:cNvPr id="5" name="页脚占位符 4">
            <a:extLst>
              <a:ext uri="{FF2B5EF4-FFF2-40B4-BE49-F238E27FC236}">
                <a16:creationId xmlns:a16="http://schemas.microsoft.com/office/drawing/2014/main" id="{43A34A8A-F521-413C-82F1-3E62C22C4D3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89DE6BE1-4A81-4830-B787-F901074BB7E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4E4A53-CB95-40E9-B370-02C19E3EE904}" type="slidenum">
              <a:rPr lang="zh-CN" altLang="en-US" smtClean="0"/>
              <a:t>‹#›</a:t>
            </a:fld>
            <a:endParaRPr lang="zh-CN" altLang="en-US"/>
          </a:p>
        </p:txBody>
      </p:sp>
    </p:spTree>
    <p:extLst>
      <p:ext uri="{BB962C8B-B14F-4D97-AF65-F5344CB8AC3E}">
        <p14:creationId val="8349784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5" r:id="rId3"/>
    <p:sldLayoutId id="2147483656" r:id="rId4"/>
    <p:sldLayoutId id="2147483657" r:id="rId5"/>
    <p:sldLayoutId id="2147483658" r:id="rId6"/>
  </p:sldLayoutIdLst>
  <mc:AlternateContent>
    <mc:Choice Requires="p14">
      <p:transition spd="slow" p14:dur="1250">
        <p14:switch dir="r"/>
      </p:transition>
    </mc:Choice>
    <mc:Fallback>
      <p:transition spd="slow">
        <p:fade/>
      </p:transition>
    </mc:Fallback>
  </mc:AlternateConten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2020/5/18</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668867628"/>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DAEDD4-642A-46B3-9FB2-A65B34D35797}" type="datetimeFigureOut">
              <a:rPr lang="zh-CN" altLang="en-US" smtClean="0">
                <a:solidFill>
                  <a:prstClr val="black">
                    <a:tint val="75000"/>
                  </a:prstClr>
                </a:solidFill>
              </a:rPr>
              <a:t>2020/5/18</a:t>
            </a:fld>
            <a:endParaRPr lang="zh-CN" altLang="en-US">
              <a:solidFill>
                <a:prstClr val="black">
                  <a:tint val="75000"/>
                </a:prstClr>
              </a:solidFill>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0B5773-CCB3-4323-998A-8607E0AC9EF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149520013"/>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3.xml" Type="http://schemas.openxmlformats.org/officeDocument/2006/relationships/slideLayout"/><Relationship Id="rId2" Target="../theme/themeOverride1.xml" Type="http://schemas.openxmlformats.org/officeDocument/2006/relationships/themeOverride"/><Relationship Id="rId3" Target="../notesSlides/notesSlide1.xml" Type="http://schemas.openxmlformats.org/officeDocument/2006/relationships/notesSlide"/><Relationship Id="rId4" Target="../media/image1.jpe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3.xml" Type="http://schemas.openxmlformats.org/officeDocument/2006/relationships/slideLayout"/><Relationship Id="rId2" Target="../theme/themeOverride10.xml" Type="http://schemas.openxmlformats.org/officeDocument/2006/relationships/themeOverride"/><Relationship Id="rId3" Target="../media/image11.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6.xml" Type="http://schemas.openxmlformats.org/officeDocument/2006/relationships/slideLayout"/><Relationship Id="rId2" Target="../theme/themeOverride11.xml" Type="http://schemas.openxmlformats.org/officeDocument/2006/relationships/themeOverride"/><Relationship Id="rId3" Target="../notesSlides/notesSlide9.xml" Type="http://schemas.openxmlformats.org/officeDocument/2006/relationships/notesSlide"/></Relationships>
</file>

<file path=ppt/slides/_rels/slide12.xml.rels><?xml version="1.0" encoding="UTF-8" standalone="yes"?><Relationships xmlns="http://schemas.openxmlformats.org/package/2006/relationships"><Relationship Id="rId1" Target="../slideLayouts/slideLayout2.xml" Type="http://schemas.openxmlformats.org/officeDocument/2006/relationships/slideLayout"/><Relationship Id="rId2" Target="../theme/themeOverride12.xml" Type="http://schemas.openxmlformats.org/officeDocument/2006/relationships/themeOverride"/><Relationship Id="rId3" Target="../notesSlides/notesSlide10.xml" Type="http://schemas.openxmlformats.org/officeDocument/2006/relationships/notesSlide"/><Relationship Id="rId4" Target="../media/image12.jpe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2.xml" Type="http://schemas.openxmlformats.org/officeDocument/2006/relationships/slideLayout"/><Relationship Id="rId2" Target="../theme/themeOverride13.xml" Type="http://schemas.openxmlformats.org/officeDocument/2006/relationships/themeOverride"/><Relationship Id="rId3" Target="../notesSlides/notesSlide11.xml" Type="http://schemas.openxmlformats.org/officeDocument/2006/relationships/notesSlide"/><Relationship Id="rId4" Target="../media/image13.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6.xml" Type="http://schemas.openxmlformats.org/officeDocument/2006/relationships/slideLayout"/><Relationship Id="rId2" Target="../theme/themeOverride14.xml" Type="http://schemas.openxmlformats.org/officeDocument/2006/relationships/themeOverride"/><Relationship Id="rId3" Target="../notesSlides/notesSlide12.xml" Type="http://schemas.openxmlformats.org/officeDocument/2006/relationships/notesSlide"/></Relationships>
</file>

<file path=ppt/slides/_rels/slide15.xml.rels><?xml version="1.0" encoding="UTF-8" standalone="yes"?><Relationships xmlns="http://schemas.openxmlformats.org/package/2006/relationships"><Relationship Id="rId1" Target="../slideLayouts/slideLayout2.xml" Type="http://schemas.openxmlformats.org/officeDocument/2006/relationships/slideLayout"/><Relationship Id="rId2" Target="../theme/themeOverride15.xml" Type="http://schemas.openxmlformats.org/officeDocument/2006/relationships/themeOverride"/><Relationship Id="rId3" Target="../notesSlides/notesSlide13.xml" Type="http://schemas.openxmlformats.org/officeDocument/2006/relationships/notesSlide"/><Relationship Id="rId4" Target="../media/image14.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3.xml" Type="http://schemas.openxmlformats.org/officeDocument/2006/relationships/slideLayout"/><Relationship Id="rId2" Target="../theme/themeOverride16.xml" Type="http://schemas.openxmlformats.org/officeDocument/2006/relationships/themeOverride"/><Relationship Id="rId3" Target="../notesSlides/notesSlide14.xml" Type="http://schemas.openxmlformats.org/officeDocument/2006/relationships/notesSlide"/></Relationships>
</file>

<file path=ppt/slides/_rels/slide17.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15.xml" Type="http://schemas.openxmlformats.org/officeDocument/2006/relationships/notesSlide"/></Relationships>
</file>

<file path=ppt/slides/_rels/slide18.xml.rels><?xml version="1.0" encoding="UTF-8" standalone="yes"?><Relationships xmlns="http://schemas.openxmlformats.org/package/2006/relationships"><Relationship Id="rId1" Target="../slideLayouts/slideLayout2.xml" Type="http://schemas.openxmlformats.org/officeDocument/2006/relationships/slideLayout"/><Relationship Id="rId2" Target="../theme/themeOverride17.xml" Type="http://schemas.openxmlformats.org/officeDocument/2006/relationships/themeOverride"/><Relationship Id="rId3" Target="../notesSlides/notesSlide16.xml" Type="http://schemas.openxmlformats.org/officeDocument/2006/relationships/notesSlide"/><Relationship Id="rId4" Target="../media/image15.jpe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2.xml" Type="http://schemas.openxmlformats.org/officeDocument/2006/relationships/slideLayout"/><Relationship Id="rId2" Target="../theme/themeOverride18.xml" Type="http://schemas.openxmlformats.org/officeDocument/2006/relationships/themeOverride"/><Relationship Id="rId3" Target="../notesSlides/notesSlide17.xml" Type="http://schemas.openxmlformats.org/officeDocument/2006/relationships/notesSlide"/><Relationship Id="rId4" Target="../media/image16.jpe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3.xml" Type="http://schemas.openxmlformats.org/officeDocument/2006/relationships/slideLayout"/><Relationship Id="rId2" Target="../theme/themeOverride2.xml" Type="http://schemas.openxmlformats.org/officeDocument/2006/relationships/themeOverride"/><Relationship Id="rId3" Target="../notesSlides/notesSlide2.xml" Type="http://schemas.openxmlformats.org/officeDocument/2006/relationships/notesSlide"/><Relationship Id="rId4" Target="../media/image2.png" Type="http://schemas.openxmlformats.org/officeDocument/2006/relationships/image"/><Relationship Id="rId5" Target="../media/image3.png" Type="http://schemas.openxmlformats.org/officeDocument/2006/relationships/image"/><Relationship Id="rId6" Target="../media/image4.png" Type="http://schemas.openxmlformats.org/officeDocument/2006/relationships/image"/><Relationship Id="rId7" Target="../media/image5.png" Type="http://schemas.openxmlformats.org/officeDocument/2006/relationships/image"/><Relationship Id="rId8" Target="../media/image6.png" Type="http://schemas.openxmlformats.org/officeDocument/2006/relationships/image"/><Relationship Id="rId9" Target="../media/image7.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3.xml" Type="http://schemas.openxmlformats.org/officeDocument/2006/relationships/slideLayout"/><Relationship Id="rId2" Target="../theme/themeOverride19.xml" Type="http://schemas.openxmlformats.org/officeDocument/2006/relationships/themeOverride"/><Relationship Id="rId3" Target="../media/image17.pn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2.xml" Type="http://schemas.openxmlformats.org/officeDocument/2006/relationships/slideLayout"/><Relationship Id="rId2" Target="../theme/themeOverride20.xml" Type="http://schemas.openxmlformats.org/officeDocument/2006/relationships/themeOverride"/><Relationship Id="rId3" Target="../notesSlides/notesSlide18.xml" Type="http://schemas.openxmlformats.org/officeDocument/2006/relationships/notesSlide"/><Relationship Id="rId4" Target="../media/image18.pn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3.xml" Type="http://schemas.openxmlformats.org/officeDocument/2006/relationships/slideLayout"/><Relationship Id="rId2" Target="../theme/themeOverride21.xml" Type="http://schemas.openxmlformats.org/officeDocument/2006/relationships/themeOverride"/><Relationship Id="rId3" Target="../media/image19.pn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5.xml" Type="http://schemas.openxmlformats.org/officeDocument/2006/relationships/slideLayout"/><Relationship Id="rId2" Target="../theme/themeOverride22.xml" Type="http://schemas.openxmlformats.org/officeDocument/2006/relationships/themeOverride"/><Relationship Id="rId3" Target="../notesSlides/notesSlide19.xml" Type="http://schemas.openxmlformats.org/officeDocument/2006/relationships/notesSlide"/></Relationships>
</file>

<file path=ppt/slides/_rels/slide24.xml.rels><?xml version="1.0" encoding="UTF-8" standalone="yes"?><Relationships xmlns="http://schemas.openxmlformats.org/package/2006/relationships"><Relationship Id="rId1" Target="../slideLayouts/slideLayout3.xml" Type="http://schemas.openxmlformats.org/officeDocument/2006/relationships/slideLayout"/><Relationship Id="rId2" Target="../theme/themeOverride23.xml" Type="http://schemas.openxmlformats.org/officeDocument/2006/relationships/themeOverride"/><Relationship Id="rId3" Target="../notesSlides/notesSlide20.xml" Type="http://schemas.openxmlformats.org/officeDocument/2006/relationships/notesSlide"/></Relationships>
</file>

<file path=ppt/slides/_rels/slide25.xml.rels><?xml version="1.0" encoding="UTF-8" standalone="yes"?><Relationships xmlns="http://schemas.openxmlformats.org/package/2006/relationships"><Relationship Id="rId1" Target="../slideLayouts/slideLayout3.xml" Type="http://schemas.openxmlformats.org/officeDocument/2006/relationships/slideLayout"/><Relationship Id="rId2" Target="../theme/themeOverride24.xml" Type="http://schemas.openxmlformats.org/officeDocument/2006/relationships/themeOverride"/><Relationship Id="rId3" Target="../notesSlides/notesSlide21.xml" Type="http://schemas.openxmlformats.org/officeDocument/2006/relationships/notesSlide"/><Relationship Id="rId4" Target="../media/image20.png" Type="http://schemas.openxmlformats.org/officeDocument/2006/relationships/image"/><Relationship Id="rId5" Target="../media/image21.pn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18.xml" Type="http://schemas.openxmlformats.org/officeDocument/2006/relationships/slideLayout"/><Relationship Id="rId2" Target="../media/image22.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3.xml" Type="http://schemas.openxmlformats.org/officeDocument/2006/relationships/slideLayout"/><Relationship Id="rId2" Target="../theme/themeOverride3.xml" Type="http://schemas.openxmlformats.org/officeDocument/2006/relationships/themeOverride"/><Relationship Id="rId3" Target="../media/image8.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4.xml" Type="http://schemas.openxmlformats.org/officeDocument/2006/relationships/slideLayout"/><Relationship Id="rId2" Target="../theme/themeOverride4.xml" Type="http://schemas.openxmlformats.org/officeDocument/2006/relationships/themeOverride"/><Relationship Id="rId3" Target="../notesSlides/notesSlide3.xml" Type="http://schemas.openxmlformats.org/officeDocument/2006/relationships/notesSlide"/></Relationships>
</file>

<file path=ppt/slides/_rels/slide5.xml.rels><?xml version="1.0" encoding="UTF-8" standalone="yes"?><Relationships xmlns="http://schemas.openxmlformats.org/package/2006/relationships"><Relationship Id="rId1" Target="../slideLayouts/slideLayout2.xml" Type="http://schemas.openxmlformats.org/officeDocument/2006/relationships/slideLayout"/><Relationship Id="rId2" Target="../theme/themeOverride5.xml" Type="http://schemas.openxmlformats.org/officeDocument/2006/relationships/themeOverride"/><Relationship Id="rId3" Target="../notesSlides/notesSlide4.xml" Type="http://schemas.openxmlformats.org/officeDocument/2006/relationships/notesSlide"/><Relationship Id="rId4" Target="../media/image9.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2.xml" Type="http://schemas.openxmlformats.org/officeDocument/2006/relationships/slideLayout"/><Relationship Id="rId2" Target="../theme/themeOverride6.xml" Type="http://schemas.openxmlformats.org/officeDocument/2006/relationships/themeOverride"/><Relationship Id="rId3" Target="../notesSlides/notesSlide5.xml" Type="http://schemas.openxmlformats.org/officeDocument/2006/relationships/notesSlide"/><Relationship Id="rId4" Target="../media/image10.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4.xml" Type="http://schemas.openxmlformats.org/officeDocument/2006/relationships/slideLayout"/><Relationship Id="rId2" Target="../theme/themeOverride7.xml" Type="http://schemas.openxmlformats.org/officeDocument/2006/relationships/themeOverride"/><Relationship Id="rId3" Target="../notesSlides/notesSlide6.xml" Type="http://schemas.openxmlformats.org/officeDocument/2006/relationships/notesSlide"/></Relationships>
</file>

<file path=ppt/slides/_rels/slide8.xml.rels><?xml version="1.0" encoding="UTF-8" standalone="yes"?><Relationships xmlns="http://schemas.openxmlformats.org/package/2006/relationships"><Relationship Id="rId1" Target="../slideLayouts/slideLayout4.xml" Type="http://schemas.openxmlformats.org/officeDocument/2006/relationships/slideLayout"/><Relationship Id="rId2" Target="../theme/themeOverride8.xml" Type="http://schemas.openxmlformats.org/officeDocument/2006/relationships/themeOverride"/><Relationship Id="rId3" Target="../notesSlides/notesSlide7.xml" Type="http://schemas.openxmlformats.org/officeDocument/2006/relationships/notesSlide"/></Relationships>
</file>

<file path=ppt/slides/_rels/slide9.xml.rels><?xml version="1.0" encoding="UTF-8" standalone="yes"?><Relationships xmlns="http://schemas.openxmlformats.org/package/2006/relationships"><Relationship Id="rId1" Target="../slideLayouts/slideLayout4.xml" Type="http://schemas.openxmlformats.org/officeDocument/2006/relationships/slideLayout"/><Relationship Id="rId2" Target="../theme/themeOverride9.xml" Type="http://schemas.openxmlformats.org/officeDocument/2006/relationships/themeOverride"/><Relationship Id="rId3" Target="../notesSlides/notesSlide8.xml" Type="http://schemas.openxmlformats.org/officeDocument/2006/relationships/notesSlid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4">
            <a:lum/>
          </a:blip>
          <a:stretch>
            <a:fillRect l="-40000" r="-10000"/>
          </a:stretch>
        </a:blipFill>
        <a:effectLst/>
      </p:bgPr>
    </p:bg>
    <p:spTree>
      <p:nvGrpSpPr>
        <p:cNvPr id="1" name=""/>
        <p:cNvGrpSpPr/>
        <p:nvPr/>
      </p:nvGrpSpPr>
      <p:grpSpPr>
        <a:xfrm>
          <a:off x="0" y="0"/>
          <a:ext cx="0" cy="0"/>
        </a:xfrm>
      </p:grpSpPr>
      <p:sp>
        <p:nvSpPr>
          <p:cNvPr id="12" name="TextBox 4">
            <a:extLst>
              <a:ext uri="{FF2B5EF4-FFF2-40B4-BE49-F238E27FC236}">
                <a16:creationId xmlns:a16="http://schemas.microsoft.com/office/drawing/2014/main" id="{3D794B2C-1891-44B6-BD66-E7BFB6A3B2F5}"/>
              </a:ext>
            </a:extLst>
          </p:cNvPr>
          <p:cNvSpPr txBox="1"/>
          <p:nvPr/>
        </p:nvSpPr>
        <p:spPr>
          <a:xfrm>
            <a:off x="-18540" y="1953672"/>
            <a:ext cx="7988968" cy="914400"/>
          </a:xfrm>
          <a:prstGeom prst="rect">
            <a:avLst/>
          </a:prstGeom>
          <a:noFill/>
        </p:spPr>
        <p:txBody>
          <a:bodyPr rtlCol="0" wrap="square">
            <a:spAutoFit/>
          </a:bodyPr>
          <a:lstStyle/>
          <a:p>
            <a:pPr algn="ctr" defTabSz="1097280"/>
            <a:r>
              <a:rPr altLang="en-US" lang="zh-CN" spc="600" sz="5400">
                <a:solidFill>
                  <a:schemeClr val="bg1"/>
                </a:solidFill>
                <a:effectLst>
                  <a:outerShdw algn="tl" blurRad="38100" dir="2700000" dist="38100">
                    <a:srgbClr val="000000">
                      <a:alpha val="43137"/>
                    </a:srgbClr>
                  </a:outerShdw>
                </a:effectLst>
                <a:latin charset="-122" panose="020b0600000000000000" pitchFamily="34" typeface="思源黑体 CN Medium"/>
                <a:ea charset="-122" panose="02020700000000000000" pitchFamily="18" typeface="思源宋体"/>
                <a:cs charset="-122" panose="02010609010101010101" pitchFamily="49" typeface="经典特宋简"/>
                <a:sym charset="-122" panose="020b0600000000000000" pitchFamily="34" typeface="思源黑体 CN Medium"/>
              </a:rPr>
              <a:t>企业职业化素养提升</a:t>
            </a:r>
          </a:p>
        </p:txBody>
      </p:sp>
      <p:sp>
        <p:nvSpPr>
          <p:cNvPr id="23" name="文本框 22">
            <a:extLst>
              <a:ext uri="{FF2B5EF4-FFF2-40B4-BE49-F238E27FC236}">
                <a16:creationId xmlns:a16="http://schemas.microsoft.com/office/drawing/2014/main" id="{7C3F5C0B-3804-4156-9AB0-DBBCFC094022}"/>
              </a:ext>
            </a:extLst>
          </p:cNvPr>
          <p:cNvSpPr txBox="1"/>
          <p:nvPr/>
        </p:nvSpPr>
        <p:spPr>
          <a:xfrm>
            <a:off x="345440" y="5044534"/>
            <a:ext cx="7261008" cy="899160"/>
          </a:xfrm>
          <a:prstGeom prst="rect">
            <a:avLst/>
          </a:prstGeom>
          <a:noFill/>
        </p:spPr>
        <p:txBody>
          <a:bodyPr rtlCol="0" wrap="square">
            <a:spAutoFit/>
          </a:bodyPr>
          <a:lstStyle/>
          <a:p>
            <a:pPr>
              <a:spcAft>
                <a:spcPts val="600"/>
              </a:spcAft>
            </a:pPr>
            <a:r>
              <a:rPr altLang="en-US" lang="zh-CN" sz="2400">
                <a:solidFill>
                  <a:schemeClr val="bg1"/>
                </a:solidFill>
                <a:latin charset="-122" panose="020b0600000000000000" pitchFamily="34" typeface="思源黑体 CN Medium"/>
                <a:ea charset="-122" panose="02020700000000000000" pitchFamily="18" typeface="思源宋体"/>
                <a:sym charset="-122" panose="020b0600000000000000" pitchFamily="34" typeface="思源黑体 CN Medium"/>
              </a:rPr>
              <a:t>主讲人：优页PPT </a:t>
            </a:r>
          </a:p>
          <a:p>
            <a:pPr>
              <a:spcAft>
                <a:spcPts val="600"/>
              </a:spcAft>
            </a:pPr>
            <a:r>
              <a:rPr altLang="en-US" lang="zh-CN" sz="2400">
                <a:solidFill>
                  <a:schemeClr val="bg1"/>
                </a:solidFill>
                <a:latin charset="-122" panose="020b0600000000000000" pitchFamily="34" typeface="思源黑体 CN Medium"/>
                <a:ea charset="-122" panose="02020700000000000000" pitchFamily="18" typeface="思源宋体"/>
                <a:sym charset="-122" panose="020b0600000000000000" pitchFamily="34" typeface="思源黑体 CN Medium"/>
              </a:rPr>
              <a:t>培训时间：2020.04.09</a:t>
            </a:r>
          </a:p>
        </p:txBody>
      </p:sp>
      <p:sp>
        <p:nvSpPr>
          <p:cNvPr id="25" name="文本框 24">
            <a:extLst>
              <a:ext uri="{FF2B5EF4-FFF2-40B4-BE49-F238E27FC236}">
                <a16:creationId xmlns:a16="http://schemas.microsoft.com/office/drawing/2014/main" id="{8D96FBF3-7F2C-4826-9C33-9418B87059A6}"/>
              </a:ext>
            </a:extLst>
          </p:cNvPr>
          <p:cNvSpPr txBox="1"/>
          <p:nvPr/>
        </p:nvSpPr>
        <p:spPr>
          <a:xfrm>
            <a:off x="285932" y="3788661"/>
            <a:ext cx="6663508" cy="944880"/>
          </a:xfrm>
          <a:prstGeom prst="rect">
            <a:avLst/>
          </a:prstGeom>
          <a:noFill/>
        </p:spPr>
        <p:txBody>
          <a:bodyPr rtlCol="0" wrap="square">
            <a:spAutoFit/>
          </a:bodyPr>
          <a:lstStyle/>
          <a:p>
            <a:pPr marL="72000"/>
            <a:r>
              <a:rPr altLang="zh-CN" lang="en-US" sz="1400">
                <a:solidFill>
                  <a:schemeClr val="bg1"/>
                </a:solidFill>
                <a:latin charset="-128" panose="020b0300000000000000" pitchFamily="34" typeface="思源黑体旧字形 Light"/>
                <a:ea charset="-128" panose="020b0300000000000000" pitchFamily="34" typeface="思源黑体旧字形 Light"/>
                <a:sym charset="-122" panose="020b0600000000000000" pitchFamily="34" typeface="思源黑体 CN Medium"/>
              </a:rPr>
              <a:t>We have organized and rearrange the Lore ipsum just to make this Paragraph looks good by adding some English here and there. So, This is the real Lore Ipsum dolor sit amet  , consectetur  adipiscing elit, sed do eiusmod tempor incididunt ut labore et dolore magna aliqua. </a:t>
            </a:r>
          </a:p>
        </p:txBody>
      </p:sp>
      <p:sp>
        <p:nvSpPr>
          <p:cNvPr id="3" name="矩形 2">
            <a:extLst>
              <a:ext uri="{FF2B5EF4-FFF2-40B4-BE49-F238E27FC236}">
                <a16:creationId xmlns:a16="http://schemas.microsoft.com/office/drawing/2014/main" id="{8F605709-76F5-473D-B355-32D421A0D4AC}"/>
              </a:ext>
            </a:extLst>
          </p:cNvPr>
          <p:cNvSpPr/>
          <p:nvPr/>
        </p:nvSpPr>
        <p:spPr>
          <a:xfrm>
            <a:off x="215153" y="243840"/>
            <a:ext cx="11631407" cy="6380480"/>
          </a:xfrm>
          <a:prstGeom prst="rect">
            <a:avLst/>
          </a:prstGeom>
          <a:noFill/>
          <a:ln w="19050">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矩形 6">
            <a:extLst>
              <a:ext uri="{FF2B5EF4-FFF2-40B4-BE49-F238E27FC236}">
                <a16:creationId xmlns:a16="http://schemas.microsoft.com/office/drawing/2014/main" id="{0882A66C-13F4-4D23-8130-395C9BD74C20}"/>
              </a:ext>
            </a:extLst>
          </p:cNvPr>
          <p:cNvSpPr/>
          <p:nvPr/>
        </p:nvSpPr>
        <p:spPr>
          <a:xfrm>
            <a:off x="215153" y="533860"/>
            <a:ext cx="2519801" cy="640080"/>
          </a:xfrm>
          <a:prstGeom prst="rect">
            <a:avLst/>
          </a:prstGeom>
        </p:spPr>
        <p:txBody>
          <a:bodyPr wrap="square">
            <a:spAutoFit/>
          </a:bodyPr>
          <a:lstStyle/>
          <a:p>
            <a:pPr algn="ctr"/>
            <a:r>
              <a:rPr altLang="zh-CN" b="1" lang="en-US" sz="3600">
                <a:solidFill>
                  <a:schemeClr val="bg1"/>
                </a:solidFill>
                <a:effectLst>
                  <a:outerShdw algn="tl" blurRad="38100" dir="2700000" dist="38100">
                    <a:srgbClr val="000000">
                      <a:alpha val="43137"/>
                    </a:srgbClr>
                  </a:outerShdw>
                </a:effectLst>
                <a:latin charset="-122" panose="020b0600000000000000" pitchFamily="34" typeface="思源黑体 CN Medium"/>
                <a:ea charset="-122" panose="020b0600000000000000" pitchFamily="34" typeface="思源黑体 CN Medium"/>
                <a:sym charset="-122" panose="020b0600000000000000" pitchFamily="34" typeface="思源黑体 CN Medium"/>
              </a:rPr>
              <a:t>LOGO</a:t>
            </a:r>
          </a:p>
        </p:txBody>
      </p:sp>
      <p:sp>
        <p:nvSpPr>
          <p:cNvPr id="4" name="矩形 3">
            <a:extLst>
              <a:ext uri="{FF2B5EF4-FFF2-40B4-BE49-F238E27FC236}">
                <a16:creationId xmlns:a16="http://schemas.microsoft.com/office/drawing/2014/main" id="{31F5A79B-1620-459C-BA34-B3D118860E0F}"/>
              </a:ext>
            </a:extLst>
          </p:cNvPr>
          <p:cNvSpPr/>
          <p:nvPr/>
        </p:nvSpPr>
        <p:spPr>
          <a:xfrm>
            <a:off x="346348" y="3003848"/>
            <a:ext cx="6158230" cy="457200"/>
          </a:xfrm>
          <a:prstGeom prst="rect">
            <a:avLst/>
          </a:prstGeom>
        </p:spPr>
        <p:txBody>
          <a:bodyPr wrap="none">
            <a:spAutoFit/>
          </a:bodyPr>
          <a:lstStyle/>
          <a:p>
            <a:r>
              <a:rPr altLang="en-US" b="1" lang="zh-CN" sz="2400">
                <a:solidFill>
                  <a:schemeClr val="bg1"/>
                </a:solidFill>
              </a:rPr>
              <a:t>Improvement of enterprise professionalism</a:t>
            </a:r>
          </a:p>
        </p:txBody>
      </p:sp>
      <p:sp useBgFill="1">
        <p:nvSpPr>
          <p:cNvPr id="5" name="任意多边形: 形状 4">
            <a:extLst>
              <a:ext uri="{FF2B5EF4-FFF2-40B4-BE49-F238E27FC236}">
                <a16:creationId xmlns:a16="http://schemas.microsoft.com/office/drawing/2014/main" id="{63484BEC-A0D8-48F5-A2C6-5B6C2797C261}"/>
              </a:ext>
            </a:extLst>
          </p:cNvPr>
          <p:cNvSpPr/>
          <p:nvPr/>
        </p:nvSpPr>
        <p:spPr>
          <a:xfrm>
            <a:off x="8717919" y="6420465"/>
            <a:ext cx="874085" cy="430781"/>
          </a:xfrm>
          <a:custGeom>
            <a:gdLst>
              <a:gd fmla="*/ 81952 w 874085" name="connsiteX0"/>
              <a:gd fmla="*/ 39329 h 430781" name="connsiteY0"/>
              <a:gd fmla="*/ 848868 w 874085" name="connsiteX1"/>
              <a:gd fmla="*/ 49161 h 430781" name="connsiteY1"/>
              <a:gd fmla="*/ 632558 w 874085" name="connsiteX2"/>
              <a:gd fmla="*/ 412954 h 430781" name="connsiteY2"/>
              <a:gd fmla="*/ 72120 w 874085" name="connsiteX3"/>
              <a:gd fmla="*/ 344129 h 430781" name="connsiteY3"/>
              <a:gd fmla="*/ 32791 w 874085" name="connsiteX4"/>
              <a:gd fmla="*/ 78658 h 430781" name="connsiteY4"/>
              <a:gd fmla="*/ 308094 w 874085" name="connsiteX5"/>
              <a:gd fmla="*/ 68825 h 430781" name="connsiteY5"/>
              <a:gd fmla="*/ 622726 w 874085" name="connsiteX6"/>
              <a:gd fmla="*/ 0 h 430781"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430781" w="874085">
                <a:moveTo>
                  <a:pt x="81952" y="39329"/>
                </a:moveTo>
                <a:cubicBezTo>
                  <a:pt x="419526" y="13109"/>
                  <a:pt x="757100" y="-13110"/>
                  <a:pt x="848868" y="49161"/>
                </a:cubicBezTo>
                <a:cubicBezTo>
                  <a:pt x="940636" y="111432"/>
                  <a:pt x="762016" y="363793"/>
                  <a:pt x="632558" y="412954"/>
                </a:cubicBezTo>
                <a:cubicBezTo>
                  <a:pt x="503100" y="462115"/>
                  <a:pt x="172081" y="399845"/>
                  <a:pt x="72120" y="344129"/>
                </a:cubicBezTo>
                <a:cubicBezTo>
                  <a:pt x="-27841" y="288413"/>
                  <a:pt x="-6538" y="124542"/>
                  <a:pt x="32791" y="78658"/>
                </a:cubicBezTo>
                <a:cubicBezTo>
                  <a:pt x="72120" y="32774"/>
                  <a:pt x="209772" y="81935"/>
                  <a:pt x="308094" y="68825"/>
                </a:cubicBezTo>
                <a:cubicBezTo>
                  <a:pt x="406417" y="55715"/>
                  <a:pt x="514571" y="27857"/>
                  <a:pt x="622726" y="0"/>
                </a:cubicBezTo>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useBgFill="1">
        <p:nvSpPr>
          <p:cNvPr id="10" name="任意多边形: 形状 9">
            <a:extLst>
              <a:ext uri="{FF2B5EF4-FFF2-40B4-BE49-F238E27FC236}">
                <a16:creationId xmlns:a16="http://schemas.microsoft.com/office/drawing/2014/main" id="{425032F8-3331-40EF-B81E-0A7EB1B45C57}"/>
              </a:ext>
            </a:extLst>
          </p:cNvPr>
          <p:cNvSpPr/>
          <p:nvPr/>
        </p:nvSpPr>
        <p:spPr>
          <a:xfrm>
            <a:off x="10808184" y="6493288"/>
            <a:ext cx="874085" cy="430781"/>
          </a:xfrm>
          <a:custGeom>
            <a:gdLst>
              <a:gd fmla="*/ 81952 w 874085" name="connsiteX0"/>
              <a:gd fmla="*/ 39329 h 430781" name="connsiteY0"/>
              <a:gd fmla="*/ 848868 w 874085" name="connsiteX1"/>
              <a:gd fmla="*/ 49161 h 430781" name="connsiteY1"/>
              <a:gd fmla="*/ 632558 w 874085" name="connsiteX2"/>
              <a:gd fmla="*/ 412954 h 430781" name="connsiteY2"/>
              <a:gd fmla="*/ 72120 w 874085" name="connsiteX3"/>
              <a:gd fmla="*/ 344129 h 430781" name="connsiteY3"/>
              <a:gd fmla="*/ 32791 w 874085" name="connsiteX4"/>
              <a:gd fmla="*/ 78658 h 430781" name="connsiteY4"/>
              <a:gd fmla="*/ 308094 w 874085" name="connsiteX5"/>
              <a:gd fmla="*/ 68825 h 430781" name="connsiteY5"/>
              <a:gd fmla="*/ 622726 w 874085" name="connsiteX6"/>
              <a:gd fmla="*/ 0 h 430781"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430781" w="874085">
                <a:moveTo>
                  <a:pt x="81952" y="39329"/>
                </a:moveTo>
                <a:cubicBezTo>
                  <a:pt x="419526" y="13109"/>
                  <a:pt x="757100" y="-13110"/>
                  <a:pt x="848868" y="49161"/>
                </a:cubicBezTo>
                <a:cubicBezTo>
                  <a:pt x="940636" y="111432"/>
                  <a:pt x="762016" y="363793"/>
                  <a:pt x="632558" y="412954"/>
                </a:cubicBezTo>
                <a:cubicBezTo>
                  <a:pt x="503100" y="462115"/>
                  <a:pt x="172081" y="399845"/>
                  <a:pt x="72120" y="344129"/>
                </a:cubicBezTo>
                <a:cubicBezTo>
                  <a:pt x="-27841" y="288413"/>
                  <a:pt x="-6538" y="124542"/>
                  <a:pt x="32791" y="78658"/>
                </a:cubicBezTo>
                <a:cubicBezTo>
                  <a:pt x="72120" y="32774"/>
                  <a:pt x="209772" y="81935"/>
                  <a:pt x="308094" y="68825"/>
                </a:cubicBezTo>
                <a:cubicBezTo>
                  <a:pt x="406417" y="55715"/>
                  <a:pt x="514571" y="27857"/>
                  <a:pt x="622726" y="0"/>
                </a:cubicBezTo>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3880942428"/>
      </p:ext>
    </p:extLst>
  </p:cSld>
  <p:clrMapOvr>
    <a:masterClrMapping/>
  </p:clrMapOvr>
  <mc:AlternateContent>
    <mc:Choice Requires="p14">
      <p:transition p14:dur="10"/>
    </mc:Choice>
    <mc:Fallback>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22" presetSubtype="8">
                                  <p:stCondLst>
                                    <p:cond delay="0"/>
                                  </p:stCondLst>
                                  <p:childTnLst>
                                    <p:set>
                                      <p:cBhvr>
                                        <p:cTn dur="1" fill="hold" id="6">
                                          <p:stCondLst>
                                            <p:cond delay="0"/>
                                          </p:stCondLst>
                                        </p:cTn>
                                        <p:tgtEl>
                                          <p:spTgt spid="3"/>
                                        </p:tgtEl>
                                        <p:attrNameLst>
                                          <p:attrName>style.visibility</p:attrName>
                                        </p:attrNameLst>
                                      </p:cBhvr>
                                      <p:to>
                                        <p:strVal val="visible"/>
                                      </p:to>
                                    </p:set>
                                    <p:animEffect filter="wipe(left)" transition="in">
                                      <p:cBhvr>
                                        <p:cTn dur="500" id="7"/>
                                        <p:tgtEl>
                                          <p:spTgt spid="3"/>
                                        </p:tgtEl>
                                      </p:cBhvr>
                                    </p:animEffect>
                                  </p:childTnLst>
                                </p:cTn>
                              </p:par>
                            </p:childTnLst>
                          </p:cTn>
                        </p:par>
                        <p:par>
                          <p:cTn fill="hold" id="8" nodeType="afterGroup">
                            <p:stCondLst>
                              <p:cond delay="500"/>
                            </p:stCondLst>
                            <p:childTnLst>
                              <p:par>
                                <p:cTn fill="hold" grpId="0" id="9" nodeType="afterEffect" presetClass="entr" presetID="22" presetSubtype="8">
                                  <p:stCondLst>
                                    <p:cond delay="0"/>
                                  </p:stCondLst>
                                  <p:childTnLst>
                                    <p:set>
                                      <p:cBhvr>
                                        <p:cTn dur="1" fill="hold" id="10">
                                          <p:stCondLst>
                                            <p:cond delay="0"/>
                                          </p:stCondLst>
                                        </p:cTn>
                                        <p:tgtEl>
                                          <p:spTgt spid="7"/>
                                        </p:tgtEl>
                                        <p:attrNameLst>
                                          <p:attrName>style.visibility</p:attrName>
                                        </p:attrNameLst>
                                      </p:cBhvr>
                                      <p:to>
                                        <p:strVal val="visible"/>
                                      </p:to>
                                    </p:set>
                                    <p:animEffect filter="wipe(left)" transition="in">
                                      <p:cBhvr>
                                        <p:cTn dur="750" id="11"/>
                                        <p:tgtEl>
                                          <p:spTgt spid="7"/>
                                        </p:tgtEl>
                                      </p:cBhvr>
                                    </p:animEffect>
                                  </p:childTnLst>
                                </p:cTn>
                              </p:par>
                            </p:childTnLst>
                          </p:cTn>
                        </p:par>
                      </p:childTnLst>
                    </p:cTn>
                  </p:par>
                  <p:par>
                    <p:cTn fill="hold" id="12" nodeType="clickPar">
                      <p:stCondLst>
                        <p:cond delay="indefinite"/>
                      </p:stCondLst>
                      <p:childTnLst>
                        <p:par>
                          <p:cTn fill="hold" id="13" nodeType="afterGroup">
                            <p:stCondLst>
                              <p:cond delay="0"/>
                            </p:stCondLst>
                            <p:childTnLst>
                              <p:par>
                                <p:cTn fill="hold" grpId="0" id="14" nodeType="clickEffect" presetClass="entr" presetID="41" presetSubtype="0">
                                  <p:stCondLst>
                                    <p:cond delay="0"/>
                                  </p:stCondLst>
                                  <p:iterate type="lt">
                                    <p:tmPct val="10000"/>
                                  </p:iterate>
                                  <p:childTnLst>
                                    <p:set>
                                      <p:cBhvr>
                                        <p:cTn dur="1" fill="hold" id="15">
                                          <p:stCondLst>
                                            <p:cond delay="0"/>
                                          </p:stCondLst>
                                        </p:cTn>
                                        <p:tgtEl>
                                          <p:spTgt spid="12"/>
                                        </p:tgtEl>
                                        <p:attrNameLst>
                                          <p:attrName>style.visibility</p:attrName>
                                        </p:attrNameLst>
                                      </p:cBhvr>
                                      <p:to>
                                        <p:strVal val="visible"/>
                                      </p:to>
                                    </p:set>
                                    <p:anim calcmode="lin" valueType="num">
                                      <p:cBhvr>
                                        <p:cTn dur="500" fill="hold" id="16"/>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7"/>
                                        <p:tgtEl>
                                          <p:spTgt spid="12"/>
                                        </p:tgtEl>
                                        <p:attrNameLst>
                                          <p:attrName>ppt_y</p:attrName>
                                        </p:attrNameLst>
                                      </p:cBhvr>
                                      <p:tavLst>
                                        <p:tav tm="0">
                                          <p:val>
                                            <p:strVal val="#ppt_y"/>
                                          </p:val>
                                        </p:tav>
                                        <p:tav tm="100000">
                                          <p:val>
                                            <p:strVal val="#ppt_y"/>
                                          </p:val>
                                        </p:tav>
                                      </p:tavLst>
                                    </p:anim>
                                    <p:anim calcmode="lin" valueType="num">
                                      <p:cBhvr>
                                        <p:cTn dur="500" fill="hold" id="18"/>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9"/>
                                        <p:tgtEl>
                                          <p:spTgt spid="12"/>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20" tmFilter="0,0; .5, 1; 1, 1"/>
                                        <p:tgtEl>
                                          <p:spTgt spid="12"/>
                                        </p:tgtEl>
                                      </p:cBhvr>
                                    </p:animEffect>
                                  </p:childTnLst>
                                </p:cTn>
                              </p:par>
                            </p:childTnLst>
                          </p:cTn>
                        </p:par>
                      </p:childTnLst>
                    </p:cTn>
                  </p:par>
                  <p:par>
                    <p:cTn fill="hold" id="21" nodeType="clickPar">
                      <p:stCondLst>
                        <p:cond delay="indefinite"/>
                      </p:stCondLst>
                      <p:childTnLst>
                        <p:par>
                          <p:cTn fill="hold" id="22" nodeType="afterGroup">
                            <p:stCondLst>
                              <p:cond delay="0"/>
                            </p:stCondLst>
                            <p:childTnLst>
                              <p:par>
                                <p:cTn fill="hold" grpId="0" id="23" nodeType="clickEffect" presetClass="entr" presetID="2" presetSubtype="4">
                                  <p:stCondLst>
                                    <p:cond delay="0"/>
                                  </p:stCondLst>
                                  <p:childTnLst>
                                    <p:set>
                                      <p:cBhvr>
                                        <p:cTn dur="1" fill="hold" id="24">
                                          <p:stCondLst>
                                            <p:cond delay="0"/>
                                          </p:stCondLst>
                                        </p:cTn>
                                        <p:tgtEl>
                                          <p:spTgt spid="23"/>
                                        </p:tgtEl>
                                        <p:attrNameLst>
                                          <p:attrName>style.visibility</p:attrName>
                                        </p:attrNameLst>
                                      </p:cBhvr>
                                      <p:to>
                                        <p:strVal val="visible"/>
                                      </p:to>
                                    </p:set>
                                    <p:anim calcmode="lin" valueType="num">
                                      <p:cBhvr additive="base">
                                        <p:cTn dur="1000" fill="hold" id="25"/>
                                        <p:tgtEl>
                                          <p:spTgt spid="23"/>
                                        </p:tgtEl>
                                        <p:attrNameLst>
                                          <p:attrName>ppt_x</p:attrName>
                                        </p:attrNameLst>
                                      </p:cBhvr>
                                      <p:tavLst>
                                        <p:tav tm="0">
                                          <p:val>
                                            <p:strVal val="#ppt_x"/>
                                          </p:val>
                                        </p:tav>
                                        <p:tav tm="100000">
                                          <p:val>
                                            <p:strVal val="#ppt_x"/>
                                          </p:val>
                                        </p:tav>
                                      </p:tavLst>
                                    </p:anim>
                                    <p:anim calcmode="lin" valueType="num">
                                      <p:cBhvr additive="base">
                                        <p:cTn dur="1000" fill="hold" id="26"/>
                                        <p:tgtEl>
                                          <p:spTgt spid="23"/>
                                        </p:tgtEl>
                                        <p:attrNameLst>
                                          <p:attrName>ppt_y</p:attrName>
                                        </p:attrNameLst>
                                      </p:cBhvr>
                                      <p:tavLst>
                                        <p:tav tm="0">
                                          <p:val>
                                            <p:strVal val="1+#ppt_h/2"/>
                                          </p:val>
                                        </p:tav>
                                        <p:tav tm="100000">
                                          <p:val>
                                            <p:strVal val="#ppt_y"/>
                                          </p:val>
                                        </p:tav>
                                      </p:tavLst>
                                    </p:anim>
                                  </p:childTnLst>
                                </p:cTn>
                              </p:par>
                            </p:childTnLst>
                          </p:cTn>
                        </p:par>
                      </p:childTnLst>
                    </p:cTn>
                  </p:par>
                  <p:par>
                    <p:cTn fill="hold" id="27" nodeType="clickPar">
                      <p:stCondLst>
                        <p:cond delay="indefinite"/>
                      </p:stCondLst>
                      <p:childTnLst>
                        <p:par>
                          <p:cTn fill="hold" id="28" nodeType="afterGroup">
                            <p:stCondLst>
                              <p:cond delay="0"/>
                            </p:stCondLst>
                            <p:childTnLst>
                              <p:par>
                                <p:cTn fill="hold" grpId="0" id="29" nodeType="clickEffect" presetClass="entr" presetID="53" presetSubtype="0">
                                  <p:stCondLst>
                                    <p:cond delay="0"/>
                                  </p:stCondLst>
                                  <p:childTnLst>
                                    <p:set>
                                      <p:cBhvr>
                                        <p:cTn dur="1" fill="hold" id="30">
                                          <p:stCondLst>
                                            <p:cond delay="0"/>
                                          </p:stCondLst>
                                        </p:cTn>
                                        <p:tgtEl>
                                          <p:spTgt spid="4"/>
                                        </p:tgtEl>
                                        <p:attrNameLst>
                                          <p:attrName>style.visibility</p:attrName>
                                        </p:attrNameLst>
                                      </p:cBhvr>
                                      <p:to>
                                        <p:strVal val="visible"/>
                                      </p:to>
                                    </p:set>
                                    <p:anim calcmode="lin" valueType="num">
                                      <p:cBhvr>
                                        <p:cTn dur="1000" fill="hold" id="31"/>
                                        <p:tgtEl>
                                          <p:spTgt spid="4"/>
                                        </p:tgtEl>
                                        <p:attrNameLst>
                                          <p:attrName>ppt_w</p:attrName>
                                        </p:attrNameLst>
                                      </p:cBhvr>
                                      <p:tavLst>
                                        <p:tav tm="0">
                                          <p:val>
                                            <p:fltVal val="0"/>
                                          </p:val>
                                        </p:tav>
                                        <p:tav tm="100000">
                                          <p:val>
                                            <p:strVal val="#ppt_w"/>
                                          </p:val>
                                        </p:tav>
                                      </p:tavLst>
                                    </p:anim>
                                    <p:anim calcmode="lin" valueType="num">
                                      <p:cBhvr>
                                        <p:cTn dur="1000" fill="hold" id="32"/>
                                        <p:tgtEl>
                                          <p:spTgt spid="4"/>
                                        </p:tgtEl>
                                        <p:attrNameLst>
                                          <p:attrName>ppt_h</p:attrName>
                                        </p:attrNameLst>
                                      </p:cBhvr>
                                      <p:tavLst>
                                        <p:tav tm="0">
                                          <p:val>
                                            <p:fltVal val="0"/>
                                          </p:val>
                                        </p:tav>
                                        <p:tav tm="100000">
                                          <p:val>
                                            <p:strVal val="#ppt_h"/>
                                          </p:val>
                                        </p:tav>
                                      </p:tavLst>
                                    </p:anim>
                                    <p:animEffect filter="fade" transition="in">
                                      <p:cBhvr>
                                        <p:cTn dur="1000" id="33"/>
                                        <p:tgtEl>
                                          <p:spTgt spid="4"/>
                                        </p:tgtEl>
                                      </p:cBhvr>
                                    </p:animEffect>
                                  </p:childTnLst>
                                </p:cTn>
                              </p:par>
                            </p:childTnLst>
                          </p:cTn>
                        </p:par>
                        <p:par>
                          <p:cTn fill="hold" id="34" nodeType="afterGroup">
                            <p:stCondLst>
                              <p:cond delay="1000"/>
                            </p:stCondLst>
                            <p:childTnLst>
                              <p:par>
                                <p:cTn fill="hold" grpId="0" id="35" nodeType="afterEffect" presetClass="entr" presetID="2" presetSubtype="4">
                                  <p:stCondLst>
                                    <p:cond delay="0"/>
                                  </p:stCondLst>
                                  <p:childTnLst>
                                    <p:set>
                                      <p:cBhvr>
                                        <p:cTn dur="1" fill="hold" id="36">
                                          <p:stCondLst>
                                            <p:cond delay="0"/>
                                          </p:stCondLst>
                                        </p:cTn>
                                        <p:tgtEl>
                                          <p:spTgt spid="25"/>
                                        </p:tgtEl>
                                        <p:attrNameLst>
                                          <p:attrName>style.visibility</p:attrName>
                                        </p:attrNameLst>
                                      </p:cBhvr>
                                      <p:to>
                                        <p:strVal val="visible"/>
                                      </p:to>
                                    </p:set>
                                    <p:anim calcmode="lin" valueType="num">
                                      <p:cBhvr additive="base">
                                        <p:cTn dur="1000" fill="hold" id="37"/>
                                        <p:tgtEl>
                                          <p:spTgt spid="25"/>
                                        </p:tgtEl>
                                        <p:attrNameLst>
                                          <p:attrName>ppt_x</p:attrName>
                                        </p:attrNameLst>
                                      </p:cBhvr>
                                      <p:tavLst>
                                        <p:tav tm="0">
                                          <p:val>
                                            <p:strVal val="#ppt_x"/>
                                          </p:val>
                                        </p:tav>
                                        <p:tav tm="100000">
                                          <p:val>
                                            <p:strVal val="#ppt_x"/>
                                          </p:val>
                                        </p:tav>
                                      </p:tavLst>
                                    </p:anim>
                                    <p:anim calcmode="lin" valueType="num">
                                      <p:cBhvr additive="base">
                                        <p:cTn dur="1000" fill="hold" id="38"/>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
      <p:bldP grpId="0" spid="23"/>
      <p:bldP grpId="0" spid="25"/>
      <p:bldP grpId="0" spid="3"/>
      <p:bldP grpId="0" spid="7"/>
      <p:bldP grpId="0" spid="4"/>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折角 1">
            <a:extLst>
              <a:ext uri="{FF2B5EF4-FFF2-40B4-BE49-F238E27FC236}">
                <a16:creationId xmlns:a16="http://schemas.microsoft.com/office/drawing/2014/main" id="{15354A47-CACC-4884-B0F7-68AA0B0BDFAD}"/>
              </a:ext>
            </a:extLst>
          </p:cNvPr>
          <p:cNvSpPr/>
          <p:nvPr/>
        </p:nvSpPr>
        <p:spPr>
          <a:xfrm>
            <a:off x="0" y="3056767"/>
            <a:ext cx="12192000" cy="1648322"/>
          </a:xfrm>
          <a:prstGeom prst="foldedCorner">
            <a:avLst>
              <a:gd fmla="val 49141" name="adj"/>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600000000000000" pitchFamily="34" typeface="思源黑体 CN Medium"/>
              <a:ea charset="-122" panose="02020700000000000000" pitchFamily="18" typeface="思源宋体"/>
              <a:sym charset="-122" panose="020b0600000000000000" pitchFamily="34" typeface="思源黑体 CN Medium"/>
            </a:endParaRPr>
          </a:p>
        </p:txBody>
      </p:sp>
      <p:sp>
        <p:nvSpPr>
          <p:cNvPr id="3" name="矩形 2">
            <a:extLst>
              <a:ext uri="{FF2B5EF4-FFF2-40B4-BE49-F238E27FC236}">
                <a16:creationId xmlns:a16="http://schemas.microsoft.com/office/drawing/2014/main" id="{6AA2C4AA-8164-4789-B55B-08A8BEF3082A}"/>
              </a:ext>
            </a:extLst>
          </p:cNvPr>
          <p:cNvSpPr/>
          <p:nvPr/>
        </p:nvSpPr>
        <p:spPr>
          <a:xfrm>
            <a:off x="426028" y="3311102"/>
            <a:ext cx="10995124" cy="1188720"/>
          </a:xfrm>
          <a:prstGeom prst="rect">
            <a:avLst/>
          </a:prstGeom>
          <a:effectLst/>
        </p:spPr>
        <p:txBody>
          <a:bodyPr anchor="ctr" vert="horz" wrap="square">
            <a:spAutoFit/>
          </a:bodyPr>
          <a:lstStyle/>
          <a:p>
            <a:pPr algn="dist" defTabSz="914400" eaLnBrk="1" fontAlgn="auto" hangingPunct="1" indent="0" latinLnBrk="0" lvl="0" marL="0" marR="0" rtl="0">
              <a:lnSpc>
                <a:spcPct val="100000"/>
              </a:lnSpc>
              <a:spcBef>
                <a:spcPct val="0"/>
              </a:spcBef>
              <a:spcAft>
                <a:spcPct val="0"/>
              </a:spcAft>
              <a:buClrTx/>
              <a:buSzTx/>
              <a:buFontTx/>
              <a:buNone/>
              <a:defRPr/>
            </a:pPr>
            <a:r>
              <a:rPr altLang="en-US" lang="zh-CN" sz="7200">
                <a:solidFill>
                  <a:srgbClr val="73556E"/>
                </a:solidFill>
                <a:latin charset="-122" panose="020b0600000000000000" pitchFamily="34" typeface="思源黑体 CN Medium"/>
                <a:ea charset="-122" panose="02020700000000000000" pitchFamily="18" typeface="思源宋体"/>
                <a:sym charset="-122" panose="020b0600000000000000" pitchFamily="34" typeface="思源黑体 CN Medium"/>
              </a:rPr>
              <a:t>一流员工的十大职业素养</a:t>
            </a:r>
          </a:p>
        </p:txBody>
      </p:sp>
      <p:pic>
        <p:nvPicPr>
          <p:cNvPr id="4" name="图片 3">
            <a:extLst>
              <a:ext uri="{FF2B5EF4-FFF2-40B4-BE49-F238E27FC236}">
                <a16:creationId xmlns:a16="http://schemas.microsoft.com/office/drawing/2014/main" id="{88410028-0B4D-496E-B647-01624AB1B3BC}"/>
              </a:ext>
            </a:extLst>
          </p:cNvPr>
          <p:cNvPicPr>
            <a:picLocks noChangeAspect="1"/>
          </p:cNvPicPr>
          <p:nvPr/>
        </p:nvPicPr>
        <p:blipFill>
          <a:blip r:embed="rId3">
            <a:extLst>
              <a:ext uri="{28A0092B-C50C-407E-A947-70E740481C1C}">
                <a14:useLocalDpi val="0"/>
              </a:ext>
            </a:extLst>
          </a:blip>
          <a:stretch>
            <a:fillRect/>
          </a:stretch>
        </p:blipFill>
        <p:spPr>
          <a:xfrm>
            <a:off x="5271839" y="1208982"/>
            <a:ext cx="1648322" cy="1648322"/>
          </a:xfrm>
          <a:prstGeom prst="rect">
            <a:avLst/>
          </a:prstGeom>
        </p:spPr>
      </p:pic>
    </p:spTree>
    <p:extLst>
      <p:ext uri="{BB962C8B-B14F-4D97-AF65-F5344CB8AC3E}">
        <p14:creationId val="1427293666"/>
      </p:ext>
    </p:extLst>
  </p:cSld>
  <p:clrMapOvr>
    <a:masterClrMapping/>
  </p:clrMapOvr>
  <mc:AlternateContent>
    <mc:Choice Requires="p14">
      <p:transition p14:dur="125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6" presetSubtype="16">
                                  <p:stCondLst>
                                    <p:cond delay="0"/>
                                  </p:stCondLst>
                                  <p:childTnLst>
                                    <p:set>
                                      <p:cBhvr>
                                        <p:cTn dur="1" fill="hold" id="6">
                                          <p:stCondLst>
                                            <p:cond delay="0"/>
                                          </p:stCondLst>
                                        </p:cTn>
                                        <p:tgtEl>
                                          <p:spTgt spid="4"/>
                                        </p:tgtEl>
                                        <p:attrNameLst>
                                          <p:attrName>style.visibility</p:attrName>
                                        </p:attrNameLst>
                                      </p:cBhvr>
                                      <p:to>
                                        <p:strVal val="visible"/>
                                      </p:to>
                                    </p:set>
                                    <p:animEffect filter="circle(in)" transition="in">
                                      <p:cBhvr>
                                        <p:cTn dur="2000" id="7"/>
                                        <p:tgtEl>
                                          <p:spTgt spid="4"/>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grpId="0" id="10" nodeType="clickEffect" presetClass="entr" presetID="55" presetSubtype="0">
                                  <p:stCondLst>
                                    <p:cond delay="0"/>
                                  </p:stCondLst>
                                  <p:childTnLst>
                                    <p:set>
                                      <p:cBhvr>
                                        <p:cTn dur="1" fill="hold" id="11">
                                          <p:stCondLst>
                                            <p:cond delay="0"/>
                                          </p:stCondLst>
                                        </p:cTn>
                                        <p:tgtEl>
                                          <p:spTgt spid="2"/>
                                        </p:tgtEl>
                                        <p:attrNameLst>
                                          <p:attrName>style.visibility</p:attrName>
                                        </p:attrNameLst>
                                      </p:cBhvr>
                                      <p:to>
                                        <p:strVal val="visible"/>
                                      </p:to>
                                    </p:set>
                                    <p:anim calcmode="lin" valueType="num">
                                      <p:cBhvr>
                                        <p:cTn dur="1250" fill="hold" id="12"/>
                                        <p:tgtEl>
                                          <p:spTgt spid="2"/>
                                        </p:tgtEl>
                                        <p:attrNameLst>
                                          <p:attrName>ppt_w</p:attrName>
                                        </p:attrNameLst>
                                      </p:cBhvr>
                                      <p:tavLst>
                                        <p:tav tm="0">
                                          <p:val>
                                            <p:strVal val="#ppt_w*0.70"/>
                                          </p:val>
                                        </p:tav>
                                        <p:tav tm="100000">
                                          <p:val>
                                            <p:strVal val="#ppt_w"/>
                                          </p:val>
                                        </p:tav>
                                      </p:tavLst>
                                    </p:anim>
                                    <p:anim calcmode="lin" valueType="num">
                                      <p:cBhvr>
                                        <p:cTn dur="1250" fill="hold" id="13"/>
                                        <p:tgtEl>
                                          <p:spTgt spid="2"/>
                                        </p:tgtEl>
                                        <p:attrNameLst>
                                          <p:attrName>ppt_h</p:attrName>
                                        </p:attrNameLst>
                                      </p:cBhvr>
                                      <p:tavLst>
                                        <p:tav tm="0">
                                          <p:val>
                                            <p:strVal val="#ppt_h"/>
                                          </p:val>
                                        </p:tav>
                                        <p:tav tm="100000">
                                          <p:val>
                                            <p:strVal val="#ppt_h"/>
                                          </p:val>
                                        </p:tav>
                                      </p:tavLst>
                                    </p:anim>
                                    <p:animEffect filter="fade" transition="in">
                                      <p:cBhvr>
                                        <p:cTn dur="1250" id="14"/>
                                        <p:tgtEl>
                                          <p:spTgt spid="2"/>
                                        </p:tgtEl>
                                      </p:cBhvr>
                                    </p:animEffect>
                                  </p:childTnLst>
                                </p:cTn>
                              </p:par>
                            </p:childTnLst>
                          </p:cTn>
                        </p:par>
                      </p:childTnLst>
                    </p:cTn>
                  </p:par>
                  <p:par>
                    <p:cTn fill="hold" id="15" nodeType="clickPar">
                      <p:stCondLst>
                        <p:cond delay="indefinite"/>
                      </p:stCondLst>
                      <p:childTnLst>
                        <p:par>
                          <p:cTn fill="hold" id="16" nodeType="afterGroup">
                            <p:stCondLst>
                              <p:cond delay="0"/>
                            </p:stCondLst>
                            <p:childTnLst>
                              <p:par>
                                <p:cTn fill="hold" grpId="0" id="17" nodeType="clickEffect" presetClass="entr" presetID="42" presetSubtype="0">
                                  <p:stCondLst>
                                    <p:cond delay="0"/>
                                  </p:stCondLst>
                                  <p:childTnLst>
                                    <p:set>
                                      <p:cBhvr>
                                        <p:cTn dur="1" fill="hold" id="18">
                                          <p:stCondLst>
                                            <p:cond delay="0"/>
                                          </p:stCondLst>
                                        </p:cTn>
                                        <p:tgtEl>
                                          <p:spTgt spid="3"/>
                                        </p:tgtEl>
                                        <p:attrNameLst>
                                          <p:attrName>style.visibility</p:attrName>
                                        </p:attrNameLst>
                                      </p:cBhvr>
                                      <p:to>
                                        <p:strVal val="visible"/>
                                      </p:to>
                                    </p:set>
                                    <p:animEffect filter="fade" transition="in">
                                      <p:cBhvr>
                                        <p:cTn dur="1000" id="19"/>
                                        <p:tgtEl>
                                          <p:spTgt spid="3"/>
                                        </p:tgtEl>
                                      </p:cBhvr>
                                    </p:animEffect>
                                    <p:anim calcmode="lin" valueType="num">
                                      <p:cBhvr>
                                        <p:cTn dur="1000" fill="hold" id="20"/>
                                        <p:tgtEl>
                                          <p:spTgt spid="3"/>
                                        </p:tgtEl>
                                        <p:attrNameLst>
                                          <p:attrName>ppt_x</p:attrName>
                                        </p:attrNameLst>
                                      </p:cBhvr>
                                      <p:tavLst>
                                        <p:tav tm="0">
                                          <p:val>
                                            <p:strVal val="#ppt_x"/>
                                          </p:val>
                                        </p:tav>
                                        <p:tav tm="100000">
                                          <p:val>
                                            <p:strVal val="#ppt_x"/>
                                          </p:val>
                                        </p:tav>
                                      </p:tavLst>
                                    </p:anim>
                                    <p:anim calcmode="lin" valueType="num">
                                      <p:cBhvr>
                                        <p:cTn dur="1000" fill="hold" id="21"/>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1" name="Freeform 57"/>
          <p:cNvSpPr>
            <a:spLocks noEditPoints="1"/>
          </p:cNvSpPr>
          <p:nvPr/>
        </p:nvSpPr>
        <p:spPr bwMode="auto">
          <a:xfrm>
            <a:off x="8204275" y="2604198"/>
            <a:ext cx="1469144" cy="972480"/>
          </a:xfrm>
          <a:custGeom>
            <a:gdLst>
              <a:gd fmla="*/ 127 w 176" name="T0"/>
              <a:gd fmla="*/ 115 h 115" name="T1"/>
              <a:gd fmla="*/ 98 w 176" name="T2"/>
              <a:gd fmla="*/ 115 h 115" name="T3"/>
              <a:gd fmla="*/ 98 w 176" name="T4"/>
              <a:gd fmla="*/ 97 h 115" name="T5"/>
              <a:gd fmla="*/ 111 w 176" name="T6"/>
              <a:gd fmla="*/ 97 h 115" name="T7"/>
              <a:gd fmla="*/ 137 w 176" name="T8"/>
              <a:gd fmla="*/ 67 h 115" name="T9"/>
              <a:gd fmla="*/ 137 w 176" name="T10"/>
              <a:gd fmla="*/ 63 h 115" name="T11"/>
              <a:gd fmla="*/ 98 w 176" name="T12"/>
              <a:gd fmla="*/ 63 h 115" name="T13"/>
              <a:gd fmla="*/ 98 w 176" name="T14"/>
              <a:gd fmla="*/ 0 h 115" name="T15"/>
              <a:gd fmla="*/ 176 w 176" name="T16"/>
              <a:gd fmla="*/ 0 h 115" name="T17"/>
              <a:gd fmla="*/ 176 w 176" name="T18"/>
              <a:gd fmla="*/ 65 h 115" name="T19"/>
              <a:gd fmla="*/ 127 w 176" name="T20"/>
              <a:gd fmla="*/ 115 h 115" name="T21"/>
              <a:gd fmla="*/ 13 w 176" name="T22"/>
              <a:gd fmla="*/ 98 h 115" name="T23"/>
              <a:gd fmla="*/ 0 w 176" name="T24"/>
              <a:gd fmla="*/ 98 h 115" name="T25"/>
              <a:gd fmla="*/ 0 w 176" name="T26"/>
              <a:gd fmla="*/ 115 h 115" name="T27"/>
              <a:gd fmla="*/ 29 w 176" name="T28"/>
              <a:gd fmla="*/ 115 h 115" name="T29"/>
              <a:gd fmla="*/ 78 w 176" name="T30"/>
              <a:gd fmla="*/ 66 h 115" name="T31"/>
              <a:gd fmla="*/ 78 w 176" name="T32"/>
              <a:gd fmla="*/ 1 h 115" name="T33"/>
              <a:gd fmla="*/ 0 w 176" name="T34"/>
              <a:gd fmla="*/ 1 h 115" name="T35"/>
              <a:gd fmla="*/ 0 w 176" name="T36"/>
              <a:gd fmla="*/ 64 h 115" name="T37"/>
              <a:gd fmla="*/ 39 w 176" name="T38"/>
              <a:gd fmla="*/ 64 h 115" name="T39"/>
              <a:gd fmla="*/ 39 w 176" name="T40"/>
              <a:gd fmla="*/ 67 h 115" name="T41"/>
              <a:gd fmla="*/ 13 w 176" name="T42"/>
              <a:gd fmla="*/ 98 h 115"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15" w="176">
                <a:moveTo>
                  <a:pt x="127" y="115"/>
                </a:moveTo>
                <a:cubicBezTo>
                  <a:pt x="113" y="115"/>
                  <a:pt x="98" y="115"/>
                  <a:pt x="98" y="115"/>
                </a:cubicBezTo>
                <a:cubicBezTo>
                  <a:pt x="98" y="97"/>
                  <a:pt x="98" y="97"/>
                  <a:pt x="98" y="97"/>
                </a:cubicBezTo>
                <a:cubicBezTo>
                  <a:pt x="98" y="97"/>
                  <a:pt x="98" y="97"/>
                  <a:pt x="111" y="97"/>
                </a:cubicBezTo>
                <a:cubicBezTo>
                  <a:pt x="130" y="97"/>
                  <a:pt x="137" y="83"/>
                  <a:pt x="137" y="67"/>
                </a:cubicBezTo>
                <a:cubicBezTo>
                  <a:pt x="137" y="63"/>
                  <a:pt x="137" y="63"/>
                  <a:pt x="137" y="63"/>
                </a:cubicBezTo>
                <a:cubicBezTo>
                  <a:pt x="98" y="63"/>
                  <a:pt x="98" y="63"/>
                  <a:pt x="98" y="63"/>
                </a:cubicBezTo>
                <a:cubicBezTo>
                  <a:pt x="98" y="0"/>
                  <a:pt x="98" y="0"/>
                  <a:pt x="98" y="0"/>
                </a:cubicBezTo>
                <a:cubicBezTo>
                  <a:pt x="176" y="0"/>
                  <a:pt x="176" y="0"/>
                  <a:pt x="176" y="0"/>
                </a:cubicBezTo>
                <a:cubicBezTo>
                  <a:pt x="176" y="0"/>
                  <a:pt x="176" y="38"/>
                  <a:pt x="176" y="65"/>
                </a:cubicBezTo>
                <a:cubicBezTo>
                  <a:pt x="176" y="99"/>
                  <a:pt x="149" y="115"/>
                  <a:pt x="127" y="115"/>
                </a:cubicBezTo>
                <a:close/>
                <a:moveTo>
                  <a:pt x="13" y="98"/>
                </a:moveTo>
                <a:cubicBezTo>
                  <a:pt x="0" y="98"/>
                  <a:pt x="0" y="98"/>
                  <a:pt x="0" y="98"/>
                </a:cubicBezTo>
                <a:cubicBezTo>
                  <a:pt x="0" y="115"/>
                  <a:pt x="0" y="115"/>
                  <a:pt x="0" y="115"/>
                </a:cubicBezTo>
                <a:cubicBezTo>
                  <a:pt x="0" y="115"/>
                  <a:pt x="15" y="115"/>
                  <a:pt x="29" y="115"/>
                </a:cubicBezTo>
                <a:cubicBezTo>
                  <a:pt x="51" y="115"/>
                  <a:pt x="78" y="99"/>
                  <a:pt x="78" y="66"/>
                </a:cubicBezTo>
                <a:cubicBezTo>
                  <a:pt x="78" y="38"/>
                  <a:pt x="78" y="1"/>
                  <a:pt x="78" y="1"/>
                </a:cubicBezTo>
                <a:cubicBezTo>
                  <a:pt x="0" y="1"/>
                  <a:pt x="0" y="1"/>
                  <a:pt x="0" y="1"/>
                </a:cubicBezTo>
                <a:cubicBezTo>
                  <a:pt x="0" y="64"/>
                  <a:pt x="0" y="64"/>
                  <a:pt x="0" y="64"/>
                </a:cubicBezTo>
                <a:cubicBezTo>
                  <a:pt x="39" y="64"/>
                  <a:pt x="39" y="64"/>
                  <a:pt x="39" y="64"/>
                </a:cubicBezTo>
                <a:cubicBezTo>
                  <a:pt x="39" y="67"/>
                  <a:pt x="39" y="67"/>
                  <a:pt x="39" y="67"/>
                </a:cubicBezTo>
                <a:cubicBezTo>
                  <a:pt x="39" y="83"/>
                  <a:pt x="33" y="98"/>
                  <a:pt x="13" y="98"/>
                </a:cubicBezTo>
                <a:close/>
              </a:path>
            </a:pathLst>
          </a:custGeom>
          <a:solidFill>
            <a:schemeClr val="bg2">
              <a:alpha val="30000"/>
            </a:schemeClr>
          </a:solidFill>
          <a:ln>
            <a:noFill/>
          </a:ln>
        </p:spPr>
        <p:txBody>
          <a:bodyPr anchor="t" anchorCtr="0" bIns="45708" compatLnSpc="1" lIns="91416" numCol="1" rIns="91416" tIns="45708" vert="horz" wrap="square">
            <a:prstTxWarp prst="textNoShape">
              <a:avLst/>
            </a:prstTxWarp>
          </a:bodyPr>
          <a:lstStyle/>
          <a:p>
            <a:pPr defTabSz="914172"/>
            <a:endParaRPr lang="en-US">
              <a:solidFill>
                <a:srgbClr val="FFFFFF"/>
              </a:solidFill>
              <a:latin charset="-122" panose="020b0600000000000000" pitchFamily="34" typeface="思源黑体 CN Medium"/>
              <a:ea charset="-122" panose="02020700000000000000" pitchFamily="18" typeface="思源宋体"/>
              <a:sym charset="-122" panose="020b0600000000000000" pitchFamily="34" typeface="思源黑体 CN Medium"/>
            </a:endParaRPr>
          </a:p>
        </p:txBody>
      </p:sp>
      <p:sp>
        <p:nvSpPr>
          <p:cNvPr id="2" name="Title 1"/>
          <p:cNvSpPr>
            <a:spLocks noGrp="1"/>
          </p:cNvSpPr>
          <p:nvPr>
            <p:ph type="title"/>
          </p:nvPr>
        </p:nvSpPr>
        <p:spPr>
          <a:xfrm>
            <a:off x="3756025" y="460043"/>
            <a:ext cx="4679950" cy="1311128"/>
          </a:xfrm>
        </p:spPr>
        <p:txBody>
          <a:bodyPr>
            <a:normAutofit/>
          </a:bodyPr>
          <a:lstStyle/>
          <a:p>
            <a:pPr algn="ctr"/>
            <a:r>
              <a:rPr altLang="en-US" lang="zh-CN">
                <a:solidFill>
                  <a:schemeClr val="bg1"/>
                </a:solidFill>
                <a:latin charset="-122" panose="020b0600000000000000" pitchFamily="34" typeface="思源黑体 CN Medium"/>
                <a:ea charset="-122" panose="02020700000000000000" pitchFamily="18" typeface="思源宋体"/>
                <a:sym charset="-122" panose="020b0600000000000000" pitchFamily="34" typeface="思源黑体 CN Medium"/>
              </a:rPr>
              <a:t>品格</a:t>
            </a:r>
          </a:p>
        </p:txBody>
      </p:sp>
      <p:sp>
        <p:nvSpPr>
          <p:cNvPr id="3" name="Text Placeholder 2"/>
          <p:cNvSpPr>
            <a:spLocks noGrp="1"/>
          </p:cNvSpPr>
          <p:nvPr>
            <p:ph idx="13" sz="quarter" type="body"/>
          </p:nvPr>
        </p:nvSpPr>
        <p:spPr>
          <a:xfrm>
            <a:off x="5864909" y="1526830"/>
            <a:ext cx="4678732" cy="437760"/>
          </a:xfrm>
        </p:spPr>
        <p:txBody>
          <a:bodyPr>
            <a:spAutoFit/>
          </a:bodyPr>
          <a:lstStyle/>
          <a:p>
            <a:pPr algn="ctr"/>
            <a:r>
              <a:rPr lang="en-US">
                <a:solidFill>
                  <a:schemeClr val="bg1"/>
                </a:solidFill>
                <a:latin charset="-122" panose="020b0600000000000000" pitchFamily="34" typeface="思源黑体 CN Medium"/>
                <a:ea charset="-122" panose="02020700000000000000" pitchFamily="18" typeface="思源宋体"/>
                <a:sym charset="-122" panose="020b0600000000000000" pitchFamily="34" typeface="思源黑体 CN Medium"/>
              </a:rPr>
              <a:t>Exclusively made to exceed your needs with tons of magnificent features and benefits</a:t>
            </a:r>
          </a:p>
        </p:txBody>
      </p:sp>
      <p:sp>
        <p:nvSpPr>
          <p:cNvPr id="35" name="Oval 34"/>
          <p:cNvSpPr>
            <a:spLocks noChangeAspect="1"/>
          </p:cNvSpPr>
          <p:nvPr/>
        </p:nvSpPr>
        <p:spPr>
          <a:xfrm>
            <a:off x="2363664" y="3017949"/>
            <a:ext cx="1497210" cy="1497210"/>
          </a:xfrm>
          <a:prstGeom prst="ellipse">
            <a:avLst/>
          </a:prstGeom>
          <a:gradFill>
            <a:gsLst>
              <a:gs pos="50000">
                <a:schemeClr val="accent1"/>
              </a:gs>
              <a:gs pos="51000">
                <a:schemeClr val="accent1">
                  <a:lumMod val="75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172"/>
            <a:endParaRPr lang="en-US">
              <a:solidFill>
                <a:srgbClr val="FFFFFF"/>
              </a:solidFill>
              <a:latin charset="-122" panose="020b0600000000000000" pitchFamily="34" typeface="思源黑体 CN Medium"/>
              <a:ea charset="-122" panose="02020700000000000000" pitchFamily="18" typeface="思源宋体"/>
              <a:sym charset="-122" panose="020b0600000000000000" pitchFamily="34" typeface="思源黑体 CN Medium"/>
            </a:endParaRPr>
          </a:p>
        </p:txBody>
      </p:sp>
      <p:sp>
        <p:nvSpPr>
          <p:cNvPr id="6" name="Oval 5"/>
          <p:cNvSpPr/>
          <p:nvPr/>
        </p:nvSpPr>
        <p:spPr>
          <a:xfrm>
            <a:off x="679571" y="2192772"/>
            <a:ext cx="767159" cy="767159"/>
          </a:xfrm>
          <a:prstGeom prst="ellipse">
            <a:avLst/>
          </a:prstGeom>
          <a:gradFill>
            <a:gsLst>
              <a:gs pos="50000">
                <a:schemeClr val="accent6"/>
              </a:gs>
              <a:gs pos="51000">
                <a:schemeClr val="accent6">
                  <a:lumMod val="75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172"/>
            <a:endParaRPr lang="en-US">
              <a:solidFill>
                <a:srgbClr val="FFFFFF"/>
              </a:solidFill>
              <a:latin charset="-122" panose="020b0600000000000000" pitchFamily="34" typeface="思源黑体 CN Medium"/>
              <a:ea charset="-122" panose="02020700000000000000" pitchFamily="18" typeface="思源宋体"/>
              <a:sym charset="-122" panose="020b0600000000000000" pitchFamily="34" typeface="思源黑体 CN Medium"/>
            </a:endParaRPr>
          </a:p>
        </p:txBody>
      </p:sp>
      <p:sp>
        <p:nvSpPr>
          <p:cNvPr id="8" name="Oval 7"/>
          <p:cNvSpPr/>
          <p:nvPr/>
        </p:nvSpPr>
        <p:spPr>
          <a:xfrm>
            <a:off x="2796247" y="1114082"/>
            <a:ext cx="1017867" cy="1017867"/>
          </a:xfrm>
          <a:prstGeom prst="ellipse">
            <a:avLst/>
          </a:prstGeom>
          <a:gradFill>
            <a:gsLst>
              <a:gs pos="50000">
                <a:schemeClr val="accent2"/>
              </a:gs>
              <a:gs pos="51000">
                <a:schemeClr val="accent2">
                  <a:lumMod val="75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172"/>
            <a:endParaRPr lang="en-US">
              <a:solidFill>
                <a:srgbClr val="FFFFFF"/>
              </a:solidFill>
              <a:latin charset="-122" panose="020b0600000000000000" pitchFamily="34" typeface="思源黑体 CN Medium"/>
              <a:ea charset="-122" panose="02020700000000000000" pitchFamily="18" typeface="思源宋体"/>
              <a:sym charset="-122" panose="020b0600000000000000" pitchFamily="34" typeface="思源黑体 CN Medium"/>
            </a:endParaRPr>
          </a:p>
        </p:txBody>
      </p:sp>
      <p:sp>
        <p:nvSpPr>
          <p:cNvPr id="9" name="Oval 8"/>
          <p:cNvSpPr/>
          <p:nvPr/>
        </p:nvSpPr>
        <p:spPr>
          <a:xfrm>
            <a:off x="4635792" y="2937909"/>
            <a:ext cx="959703" cy="959703"/>
          </a:xfrm>
          <a:prstGeom prst="ellipse">
            <a:avLst/>
          </a:prstGeom>
          <a:gradFill>
            <a:gsLst>
              <a:gs pos="50000">
                <a:schemeClr val="accent3"/>
              </a:gs>
              <a:gs pos="51000">
                <a:schemeClr val="accent3">
                  <a:lumMod val="75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172"/>
            <a:endParaRPr lang="en-US">
              <a:solidFill>
                <a:srgbClr val="FFFFFF"/>
              </a:solidFill>
              <a:latin charset="-122" panose="020b0600000000000000" pitchFamily="34" typeface="思源黑体 CN Medium"/>
              <a:ea charset="-122" panose="02020700000000000000" pitchFamily="18" typeface="思源宋体"/>
              <a:sym charset="-122" panose="020b0600000000000000" pitchFamily="34" typeface="思源黑体 CN Medium"/>
            </a:endParaRPr>
          </a:p>
        </p:txBody>
      </p:sp>
      <p:sp>
        <p:nvSpPr>
          <p:cNvPr id="10" name="Oval 9"/>
          <p:cNvSpPr/>
          <p:nvPr/>
        </p:nvSpPr>
        <p:spPr>
          <a:xfrm>
            <a:off x="737908" y="4689300"/>
            <a:ext cx="1002584" cy="1002584"/>
          </a:xfrm>
          <a:prstGeom prst="ellipse">
            <a:avLst/>
          </a:prstGeom>
          <a:gradFill>
            <a:gsLst>
              <a:gs pos="50000">
                <a:schemeClr val="accent5"/>
              </a:gs>
              <a:gs pos="51000">
                <a:schemeClr val="accent5">
                  <a:lumMod val="75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172"/>
            <a:endParaRPr lang="en-US">
              <a:solidFill>
                <a:srgbClr val="FFFFFF"/>
              </a:solidFill>
              <a:latin charset="-122" panose="020b0600000000000000" pitchFamily="34" typeface="思源黑体 CN Medium"/>
              <a:ea charset="-122" panose="02020700000000000000" pitchFamily="18" typeface="思源宋体"/>
              <a:sym charset="-122" panose="020b0600000000000000" pitchFamily="34" typeface="思源黑体 CN Medium"/>
            </a:endParaRPr>
          </a:p>
        </p:txBody>
      </p:sp>
      <p:sp>
        <p:nvSpPr>
          <p:cNvPr id="11" name="Oval 10"/>
          <p:cNvSpPr/>
          <p:nvPr/>
        </p:nvSpPr>
        <p:spPr>
          <a:xfrm>
            <a:off x="3561545" y="5203674"/>
            <a:ext cx="1070592" cy="1070592"/>
          </a:xfrm>
          <a:prstGeom prst="ellipse">
            <a:avLst/>
          </a:prstGeom>
          <a:gradFill>
            <a:gsLst>
              <a:gs pos="50000">
                <a:schemeClr val="accent4"/>
              </a:gs>
              <a:gs pos="51000">
                <a:schemeClr val="accent4">
                  <a:lumMod val="75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172"/>
            <a:endParaRPr lang="en-US">
              <a:solidFill>
                <a:srgbClr val="FFFFFF"/>
              </a:solidFill>
              <a:latin charset="-122" panose="020b0600000000000000" pitchFamily="34" typeface="思源黑体 CN Medium"/>
              <a:ea charset="-122" panose="02020700000000000000" pitchFamily="18" typeface="思源宋体"/>
              <a:sym charset="-122" panose="020b0600000000000000" pitchFamily="34" typeface="思源黑体 CN Medium"/>
            </a:endParaRPr>
          </a:p>
        </p:txBody>
      </p:sp>
      <p:sp>
        <p:nvSpPr>
          <p:cNvPr id="12" name="Oval 11"/>
          <p:cNvSpPr/>
          <p:nvPr/>
        </p:nvSpPr>
        <p:spPr>
          <a:xfrm>
            <a:off x="2265392" y="2932226"/>
            <a:ext cx="1664287" cy="1664287"/>
          </a:xfrm>
          <a:prstGeom prst="ellipse">
            <a:avLst/>
          </a:prstGeom>
          <a:noFill/>
          <a:ln w="952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172"/>
            <a:endParaRPr lang="en-US">
              <a:solidFill>
                <a:srgbClr val="FFFFFF"/>
              </a:solidFill>
              <a:latin charset="-122" panose="020b0600000000000000" pitchFamily="34" typeface="思源黑体 CN Medium"/>
              <a:ea charset="-122" panose="02020700000000000000" pitchFamily="18" typeface="思源宋体"/>
              <a:sym charset="-122" panose="020b0600000000000000" pitchFamily="34" typeface="思源黑体 CN Medium"/>
            </a:endParaRPr>
          </a:p>
        </p:txBody>
      </p:sp>
      <p:cxnSp>
        <p:nvCxnSpPr>
          <p:cNvPr id="16" name="Straight Connector 15"/>
          <p:cNvCxnSpPr/>
          <p:nvPr/>
        </p:nvCxnSpPr>
        <p:spPr>
          <a:xfrm>
            <a:off x="1538157" y="2862861"/>
            <a:ext cx="797609" cy="468636"/>
          </a:xfrm>
          <a:prstGeom prst="line">
            <a:avLst/>
          </a:prstGeom>
          <a:ln w="12700">
            <a:solidFill>
              <a:schemeClr val="bg1"/>
            </a:solidFill>
            <a:prstDash val="dash"/>
            <a:headEnd type="triangle"/>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3225834" y="2299276"/>
            <a:ext cx="44666" cy="563586"/>
          </a:xfrm>
          <a:prstGeom prst="line">
            <a:avLst/>
          </a:prstGeom>
          <a:ln w="12700">
            <a:solidFill>
              <a:schemeClr val="bg1"/>
            </a:solidFill>
            <a:prstDash val="dash"/>
            <a:headEnd type="triangle"/>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3942626" y="3512672"/>
            <a:ext cx="499505" cy="95074"/>
          </a:xfrm>
          <a:prstGeom prst="line">
            <a:avLst/>
          </a:prstGeom>
          <a:ln w="12700">
            <a:solidFill>
              <a:schemeClr val="bg1"/>
            </a:solidFill>
            <a:prstDash val="dash"/>
            <a:headEnd type="triangle"/>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flipV="1">
            <a:off x="3530782" y="4536514"/>
            <a:ext cx="247479" cy="549856"/>
          </a:xfrm>
          <a:prstGeom prst="line">
            <a:avLst/>
          </a:prstGeom>
          <a:ln w="12700">
            <a:solidFill>
              <a:schemeClr val="bg1"/>
            </a:solidFill>
            <a:prstDash val="dash"/>
            <a:headEnd type="triangle"/>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1790460" y="4324643"/>
            <a:ext cx="594487" cy="486798"/>
          </a:xfrm>
          <a:prstGeom prst="line">
            <a:avLst/>
          </a:prstGeom>
          <a:ln w="12700">
            <a:solidFill>
              <a:schemeClr val="bg1"/>
            </a:solidFill>
            <a:prstDash val="dash"/>
            <a:headEnd type="triangle"/>
          </a:ln>
        </p:spPr>
        <p:style>
          <a:lnRef idx="1">
            <a:schemeClr val="accent1"/>
          </a:lnRef>
          <a:fillRef idx="0">
            <a:schemeClr val="accent1"/>
          </a:fillRef>
          <a:effectRef idx="0">
            <a:schemeClr val="accent1"/>
          </a:effectRef>
          <a:fontRef idx="minor">
            <a:schemeClr val="tx1"/>
          </a:fontRef>
        </p:style>
      </p:cxnSp>
      <p:sp>
        <p:nvSpPr>
          <p:cNvPr id="39" name="Oval 38"/>
          <p:cNvSpPr/>
          <p:nvPr/>
        </p:nvSpPr>
        <p:spPr>
          <a:xfrm>
            <a:off x="586244" y="2115540"/>
            <a:ext cx="911868" cy="911868"/>
          </a:xfrm>
          <a:prstGeom prst="ellipse">
            <a:avLst/>
          </a:prstGeom>
          <a:noFill/>
          <a:ln w="952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172"/>
            <a:endParaRPr lang="en-US">
              <a:solidFill>
                <a:srgbClr val="FFFFFF"/>
              </a:solidFill>
              <a:latin charset="-122" panose="020b0600000000000000" pitchFamily="34" typeface="思源黑体 CN Medium"/>
              <a:ea charset="-122" panose="02020700000000000000" pitchFamily="18" typeface="思源宋体"/>
              <a:sym charset="-122" panose="020b0600000000000000" pitchFamily="34" typeface="思源黑体 CN Medium"/>
            </a:endParaRPr>
          </a:p>
        </p:txBody>
      </p:sp>
      <p:sp>
        <p:nvSpPr>
          <p:cNvPr id="40" name="Oval 39"/>
          <p:cNvSpPr/>
          <p:nvPr/>
        </p:nvSpPr>
        <p:spPr>
          <a:xfrm>
            <a:off x="2717123" y="1034958"/>
            <a:ext cx="1176114" cy="1176114"/>
          </a:xfrm>
          <a:prstGeom prst="ellipse">
            <a:avLst/>
          </a:prstGeom>
          <a:noFill/>
          <a:ln w="952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172"/>
            <a:endParaRPr lang="en-US">
              <a:solidFill>
                <a:srgbClr val="FFFFFF"/>
              </a:solidFill>
              <a:latin charset="-122" panose="020b0600000000000000" pitchFamily="34" typeface="思源黑体 CN Medium"/>
              <a:ea charset="-122" panose="02020700000000000000" pitchFamily="18" typeface="思源宋体"/>
              <a:sym charset="-122" panose="020b0600000000000000" pitchFamily="34" typeface="思源黑体 CN Medium"/>
            </a:endParaRPr>
          </a:p>
        </p:txBody>
      </p:sp>
      <p:sp>
        <p:nvSpPr>
          <p:cNvPr id="41" name="Oval 40"/>
          <p:cNvSpPr/>
          <p:nvPr/>
        </p:nvSpPr>
        <p:spPr>
          <a:xfrm>
            <a:off x="4550780" y="2852897"/>
            <a:ext cx="1129727" cy="1129727"/>
          </a:xfrm>
          <a:prstGeom prst="ellipse">
            <a:avLst/>
          </a:prstGeom>
          <a:noFill/>
          <a:ln w="952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172"/>
            <a:endParaRPr lang="en-US">
              <a:solidFill>
                <a:srgbClr val="FFFFFF"/>
              </a:solidFill>
              <a:latin charset="-122" panose="020b0600000000000000" pitchFamily="34" typeface="思源黑体 CN Medium"/>
              <a:ea charset="-122" panose="02020700000000000000" pitchFamily="18" typeface="思源宋体"/>
              <a:sym charset="-122" panose="020b0600000000000000" pitchFamily="34" typeface="思源黑体 CN Medium"/>
            </a:endParaRPr>
          </a:p>
        </p:txBody>
      </p:sp>
      <p:sp>
        <p:nvSpPr>
          <p:cNvPr id="42" name="Oval 41"/>
          <p:cNvSpPr/>
          <p:nvPr/>
        </p:nvSpPr>
        <p:spPr>
          <a:xfrm>
            <a:off x="3473603" y="5115733"/>
            <a:ext cx="1246475" cy="1246475"/>
          </a:xfrm>
          <a:prstGeom prst="ellipse">
            <a:avLst/>
          </a:prstGeom>
          <a:noFill/>
          <a:ln w="952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172"/>
            <a:endParaRPr lang="en-US">
              <a:solidFill>
                <a:srgbClr val="FFFFFF"/>
              </a:solidFill>
              <a:latin charset="-122" panose="020b0600000000000000" pitchFamily="34" typeface="思源黑体 CN Medium"/>
              <a:ea charset="-122" panose="02020700000000000000" pitchFamily="18" typeface="思源宋体"/>
              <a:sym charset="-122" panose="020b0600000000000000" pitchFamily="34" typeface="思源黑体 CN Medium"/>
            </a:endParaRPr>
          </a:p>
        </p:txBody>
      </p:sp>
      <p:sp>
        <p:nvSpPr>
          <p:cNvPr id="43" name="Oval 42"/>
          <p:cNvSpPr/>
          <p:nvPr/>
        </p:nvSpPr>
        <p:spPr>
          <a:xfrm>
            <a:off x="658870" y="4610262"/>
            <a:ext cx="1160658" cy="1160658"/>
          </a:xfrm>
          <a:prstGeom prst="ellipse">
            <a:avLst/>
          </a:prstGeom>
          <a:noFill/>
          <a:ln w="952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172"/>
            <a:endParaRPr lang="en-US">
              <a:solidFill>
                <a:srgbClr val="FFFFFF"/>
              </a:solidFill>
              <a:latin charset="-122" panose="020b0600000000000000" pitchFamily="34" typeface="思源黑体 CN Medium"/>
              <a:ea charset="-122" panose="02020700000000000000" pitchFamily="18" typeface="思源宋体"/>
              <a:sym charset="-122" panose="020b0600000000000000" pitchFamily="34" typeface="思源黑体 CN Medium"/>
            </a:endParaRPr>
          </a:p>
        </p:txBody>
      </p:sp>
      <p:sp>
        <p:nvSpPr>
          <p:cNvPr id="45" name="TextBox 44"/>
          <p:cNvSpPr txBox="1"/>
          <p:nvPr/>
        </p:nvSpPr>
        <p:spPr>
          <a:xfrm>
            <a:off x="739215" y="2568528"/>
            <a:ext cx="605926" cy="254862"/>
          </a:xfrm>
          <a:prstGeom prst="rect">
            <a:avLst/>
          </a:prstGeom>
          <a:noFill/>
        </p:spPr>
        <p:txBody>
          <a:bodyPr anchor="t" bIns="35991" lIns="71982" rIns="71982" rtlCol="0" tIns="35991" wrap="none">
            <a:spAutoFit/>
          </a:bodyPr>
          <a:lstStyle/>
          <a:p>
            <a:pPr algn="ctr" defTabSz="914172"/>
            <a:r>
              <a:rPr lang="en-US" sz="1200">
                <a:solidFill>
                  <a:srgbClr val="FFFFFF"/>
                </a:solidFill>
                <a:latin charset="-122" panose="020b0600000000000000" pitchFamily="34" typeface="思源黑体 CN Medium"/>
                <a:ea charset="-122" panose="02020700000000000000" pitchFamily="18" typeface="思源宋体"/>
                <a:sym charset="-122" panose="020b0600000000000000" pitchFamily="34" typeface="思源黑体 CN Medium"/>
              </a:rPr>
              <a:t>Lorem</a:t>
            </a:r>
          </a:p>
        </p:txBody>
      </p:sp>
      <p:sp>
        <p:nvSpPr>
          <p:cNvPr id="46" name="TextBox 45"/>
          <p:cNvSpPr txBox="1"/>
          <p:nvPr/>
        </p:nvSpPr>
        <p:spPr>
          <a:xfrm>
            <a:off x="2782350" y="1627489"/>
            <a:ext cx="1045664" cy="254862"/>
          </a:xfrm>
          <a:prstGeom prst="rect">
            <a:avLst/>
          </a:prstGeom>
          <a:noFill/>
        </p:spPr>
        <p:txBody>
          <a:bodyPr anchor="t" bIns="35991" lIns="71982" rIns="71982" rtlCol="0" tIns="35991" wrap="none">
            <a:spAutoFit/>
          </a:bodyPr>
          <a:lstStyle/>
          <a:p>
            <a:pPr algn="ctr" defTabSz="914172"/>
            <a:r>
              <a:rPr lang="en-US" sz="1200">
                <a:solidFill>
                  <a:srgbClr val="FFFFFF"/>
                </a:solidFill>
                <a:latin charset="-122" panose="020b0600000000000000" pitchFamily="34" typeface="思源黑体 CN Medium"/>
                <a:ea charset="-122" panose="02020700000000000000" pitchFamily="18" typeface="思源宋体"/>
                <a:sym charset="-122" panose="020b0600000000000000" pitchFamily="34" typeface="思源黑体 CN Medium"/>
              </a:rPr>
              <a:t>Ipsum Dolor</a:t>
            </a:r>
          </a:p>
        </p:txBody>
      </p:sp>
      <p:sp>
        <p:nvSpPr>
          <p:cNvPr id="47" name="TextBox 46"/>
          <p:cNvSpPr txBox="1"/>
          <p:nvPr/>
        </p:nvSpPr>
        <p:spPr>
          <a:xfrm>
            <a:off x="4708018" y="3436742"/>
            <a:ext cx="767851" cy="254862"/>
          </a:xfrm>
          <a:prstGeom prst="rect">
            <a:avLst/>
          </a:prstGeom>
          <a:noFill/>
        </p:spPr>
        <p:txBody>
          <a:bodyPr anchor="t" bIns="35991" lIns="71982" rIns="71982" rtlCol="0" tIns="35991" wrap="none">
            <a:spAutoFit/>
          </a:bodyPr>
          <a:lstStyle/>
          <a:p>
            <a:pPr algn="ctr" defTabSz="914172"/>
            <a:r>
              <a:rPr lang="en-US" sz="1200">
                <a:solidFill>
                  <a:srgbClr val="FFFFFF"/>
                </a:solidFill>
                <a:latin charset="-122" panose="020b0600000000000000" pitchFamily="34" typeface="思源黑体 CN Medium"/>
                <a:ea charset="-122" panose="02020700000000000000" pitchFamily="18" typeface="思源宋体"/>
                <a:sym charset="-122" panose="020b0600000000000000" pitchFamily="34" typeface="思源黑体 CN Medium"/>
              </a:rPr>
              <a:t>Sit Amet</a:t>
            </a:r>
          </a:p>
        </p:txBody>
      </p:sp>
      <p:sp>
        <p:nvSpPr>
          <p:cNvPr id="48" name="TextBox 47"/>
          <p:cNvSpPr txBox="1"/>
          <p:nvPr/>
        </p:nvSpPr>
        <p:spPr>
          <a:xfrm>
            <a:off x="3550309" y="5846313"/>
            <a:ext cx="1045664" cy="254862"/>
          </a:xfrm>
          <a:prstGeom prst="rect">
            <a:avLst/>
          </a:prstGeom>
          <a:noFill/>
        </p:spPr>
        <p:txBody>
          <a:bodyPr anchor="t" bIns="35991" lIns="71982" rIns="71982" rtlCol="0" tIns="35991" wrap="none">
            <a:spAutoFit/>
          </a:bodyPr>
          <a:lstStyle/>
          <a:p>
            <a:pPr algn="ctr" defTabSz="914172"/>
            <a:r>
              <a:rPr lang="en-US" sz="1200">
                <a:solidFill>
                  <a:srgbClr val="FFFFFF"/>
                </a:solidFill>
                <a:latin charset="-122" panose="020b0600000000000000" pitchFamily="34" typeface="思源黑体 CN Medium"/>
                <a:ea charset="-122" panose="02020700000000000000" pitchFamily="18" typeface="思源宋体"/>
                <a:sym charset="-122" panose="020b0600000000000000" pitchFamily="34" typeface="思源黑体 CN Medium"/>
              </a:rPr>
              <a:t>Ipsum Dolor</a:t>
            </a:r>
          </a:p>
        </p:txBody>
      </p:sp>
      <p:sp>
        <p:nvSpPr>
          <p:cNvPr id="55" name="TextBox 54"/>
          <p:cNvSpPr txBox="1"/>
          <p:nvPr/>
        </p:nvSpPr>
        <p:spPr>
          <a:xfrm>
            <a:off x="692668" y="5194595"/>
            <a:ext cx="1045664" cy="254862"/>
          </a:xfrm>
          <a:prstGeom prst="rect">
            <a:avLst/>
          </a:prstGeom>
          <a:noFill/>
        </p:spPr>
        <p:txBody>
          <a:bodyPr anchor="t" bIns="35991" lIns="71982" rIns="71982" rtlCol="0" tIns="35991" wrap="none">
            <a:spAutoFit/>
          </a:bodyPr>
          <a:lstStyle/>
          <a:p>
            <a:pPr algn="ctr" defTabSz="914172"/>
            <a:r>
              <a:rPr lang="en-US" sz="1200">
                <a:solidFill>
                  <a:srgbClr val="FFFFFF"/>
                </a:solidFill>
                <a:latin charset="-122" panose="020b0600000000000000" pitchFamily="34" typeface="思源黑体 CN Medium"/>
                <a:ea charset="-122" panose="02020700000000000000" pitchFamily="18" typeface="思源宋体"/>
                <a:sym charset="-122" panose="020b0600000000000000" pitchFamily="34" typeface="思源黑体 CN Medium"/>
              </a:rPr>
              <a:t>Ipsum Dolor</a:t>
            </a:r>
          </a:p>
        </p:txBody>
      </p:sp>
      <p:sp>
        <p:nvSpPr>
          <p:cNvPr id="61" name="Left Bracket 60"/>
          <p:cNvSpPr/>
          <p:nvPr/>
        </p:nvSpPr>
        <p:spPr>
          <a:xfrm>
            <a:off x="6786598" y="2517811"/>
            <a:ext cx="92051" cy="2982197"/>
          </a:xfrm>
          <a:prstGeom prst="leftBracket">
            <a:avLst>
              <a:gd fmla="val 85833" name="adj"/>
            </a:avLst>
          </a:prstGeom>
          <a:solidFill>
            <a:schemeClr val="bg1"/>
          </a:solidFill>
          <a:ln w="19050">
            <a:noFill/>
          </a:ln>
        </p:spPr>
        <p:style>
          <a:lnRef idx="1">
            <a:schemeClr val="accent1"/>
          </a:lnRef>
          <a:fillRef idx="0">
            <a:schemeClr val="accent1"/>
          </a:fillRef>
          <a:effectRef idx="0">
            <a:schemeClr val="accent1"/>
          </a:effectRef>
          <a:fontRef idx="minor">
            <a:schemeClr val="tx1"/>
          </a:fontRef>
        </p:style>
        <p:txBody>
          <a:bodyPr anchor="ctr" rtlCol="0"/>
          <a:lstStyle/>
          <a:p>
            <a:pPr algn="ctr" defTabSz="914172"/>
            <a:endParaRPr lang="en-US">
              <a:solidFill>
                <a:srgbClr val="FFFFFF"/>
              </a:solidFill>
              <a:latin charset="-122" panose="020b0600000000000000" pitchFamily="34" typeface="思源黑体 CN Medium"/>
              <a:ea charset="-122" panose="02020700000000000000" pitchFamily="18" typeface="思源宋体"/>
              <a:sym charset="-122" panose="020b0600000000000000" pitchFamily="34" typeface="思源黑体 CN Medium"/>
            </a:endParaRPr>
          </a:p>
        </p:txBody>
      </p:sp>
      <p:sp>
        <p:nvSpPr>
          <p:cNvPr id="63" name="Left Bracket 62"/>
          <p:cNvSpPr/>
          <p:nvPr/>
        </p:nvSpPr>
        <p:spPr>
          <a:xfrm flipH="1">
            <a:off x="10953698" y="2465239"/>
            <a:ext cx="103564" cy="3034769"/>
          </a:xfrm>
          <a:prstGeom prst="leftBracket">
            <a:avLst>
              <a:gd fmla="val 85833" name="adj"/>
            </a:avLst>
          </a:prstGeom>
          <a:solidFill>
            <a:schemeClr val="bg1"/>
          </a:solidFill>
          <a:ln w="19050">
            <a:noFill/>
          </a:ln>
        </p:spPr>
        <p:style>
          <a:lnRef idx="1">
            <a:schemeClr val="accent1"/>
          </a:lnRef>
          <a:fillRef idx="0">
            <a:schemeClr val="accent1"/>
          </a:fillRef>
          <a:effectRef idx="0">
            <a:schemeClr val="accent1"/>
          </a:effectRef>
          <a:fontRef idx="minor">
            <a:schemeClr val="tx1"/>
          </a:fontRef>
        </p:style>
        <p:txBody>
          <a:bodyPr anchor="ctr" rtlCol="0"/>
          <a:lstStyle/>
          <a:p>
            <a:pPr algn="ctr" defTabSz="914172"/>
            <a:endParaRPr lang="en-US">
              <a:solidFill>
                <a:srgbClr val="FFFFFF"/>
              </a:solidFill>
              <a:latin charset="-122" panose="020b0600000000000000" pitchFamily="34" typeface="思源黑体 CN Medium"/>
              <a:ea charset="-122" panose="02020700000000000000" pitchFamily="18" typeface="思源宋体"/>
              <a:sym charset="-122" panose="020b0600000000000000" pitchFamily="34" typeface="思源黑体 CN Medium"/>
            </a:endParaRPr>
          </a:p>
        </p:txBody>
      </p:sp>
      <p:sp>
        <p:nvSpPr>
          <p:cNvPr id="34" name="Freeform 78"/>
          <p:cNvSpPr>
            <a:spLocks noEditPoints="1"/>
          </p:cNvSpPr>
          <p:nvPr/>
        </p:nvSpPr>
        <p:spPr bwMode="auto">
          <a:xfrm>
            <a:off x="3084795" y="1244930"/>
            <a:ext cx="440771" cy="369737"/>
          </a:xfrm>
          <a:custGeom>
            <a:gdLst>
              <a:gd fmla="*/ 138 w 202" name="T0"/>
              <a:gd fmla="*/ 142 h 169" name="T1"/>
              <a:gd fmla="*/ 142 w 202" name="T2"/>
              <a:gd fmla="*/ 153 h 169" name="T3"/>
              <a:gd fmla="*/ 126 w 202" name="T4"/>
              <a:gd fmla="*/ 153 h 169" name="T5"/>
              <a:gd fmla="*/ 97 w 202" name="T6"/>
              <a:gd fmla="*/ 148 h 169" name="T7"/>
              <a:gd fmla="*/ 86 w 202" name="T8"/>
              <a:gd fmla="*/ 151 h 169" name="T9"/>
              <a:gd fmla="*/ 71 w 202" name="T10"/>
              <a:gd fmla="*/ 147 h 169" name="T11"/>
              <a:gd fmla="*/ 60 w 202" name="T12"/>
              <a:gd fmla="*/ 147 h 169" name="T13"/>
              <a:gd fmla="*/ 60 w 202" name="T14"/>
              <a:gd fmla="*/ 73 h 169" name="T15"/>
              <a:gd fmla="*/ 80 w 202" name="T16"/>
              <a:gd fmla="*/ 70 h 169" name="T17"/>
              <a:gd fmla="*/ 101 w 202" name="T18"/>
              <a:gd fmla="*/ 48 h 169" name="T19"/>
              <a:gd fmla="*/ 122 w 202" name="T20"/>
              <a:gd fmla="*/ 21 h 169" name="T21"/>
              <a:gd fmla="*/ 133 w 202" name="T22"/>
              <a:gd fmla="*/ 3 h 169" name="T23"/>
              <a:gd fmla="*/ 144 w 202" name="T24"/>
              <a:gd fmla="*/ 29 h 169" name="T25"/>
              <a:gd fmla="*/ 131 w 202" name="T26"/>
              <a:gd fmla="*/ 67 h 169" name="T27"/>
              <a:gd fmla="*/ 131 w 202" name="T28"/>
              <a:gd fmla="*/ 91 h 169" name="T29"/>
              <a:gd fmla="*/ 122 w 202" name="T30"/>
              <a:gd fmla="*/ 113 h 169" name="T31"/>
              <a:gd fmla="*/ 135 w 202" name="T32"/>
              <a:gd fmla="*/ 98 h 169" name="T33"/>
              <a:gd fmla="*/ 140 w 202" name="T34"/>
              <a:gd fmla="*/ 70 h 169" name="T35"/>
              <a:gd fmla="*/ 145 w 202" name="T36"/>
              <a:gd fmla="*/ 66 h 169" name="T37"/>
              <a:gd fmla="*/ 142 w 202" name="T38"/>
              <a:gd fmla="*/ 76 h 169" name="T39"/>
              <a:gd fmla="*/ 148 w 202" name="T40"/>
              <a:gd fmla="*/ 90 h 169" name="T41"/>
              <a:gd fmla="*/ 146 w 202" name="T42"/>
              <a:gd fmla="*/ 98 h 169" name="T43"/>
              <a:gd fmla="*/ 148 w 202" name="T44"/>
              <a:gd fmla="*/ 107 h 169" name="T45"/>
              <a:gd fmla="*/ 142 w 202" name="T46"/>
              <a:gd fmla="*/ 120 h 169" name="T47"/>
              <a:gd fmla="*/ 144 w 202" name="T48"/>
              <a:gd fmla="*/ 129 h 169" name="T49"/>
              <a:gd fmla="*/ 138 w 202" name="T50"/>
              <a:gd fmla="*/ 142 h 169" name="T51"/>
              <a:gd fmla="*/ 202 w 202" name="T52"/>
              <a:gd fmla="*/ 98 h 169" name="T53"/>
              <a:gd fmla="*/ 190 w 202" name="T54"/>
              <a:gd fmla="*/ 87 h 169" name="T55"/>
              <a:gd fmla="*/ 184 w 202" name="T56"/>
              <a:gd fmla="*/ 87 h 169" name="T57"/>
              <a:gd fmla="*/ 194 w 202" name="T58"/>
              <a:gd fmla="*/ 76 h 169" name="T59"/>
              <a:gd fmla="*/ 182 w 202" name="T60"/>
              <a:gd fmla="*/ 65 h 169" name="T61"/>
              <a:gd fmla="*/ 159 w 202" name="T62"/>
              <a:gd fmla="*/ 65 h 169" name="T63"/>
              <a:gd fmla="*/ 148 w 202" name="T64"/>
              <a:gd fmla="*/ 76 h 169" name="T65"/>
              <a:gd fmla="*/ 160 w 202" name="T66"/>
              <a:gd fmla="*/ 87 h 169" name="T67"/>
              <a:gd fmla="*/ 161 w 202" name="T68"/>
              <a:gd fmla="*/ 87 h 169" name="T69"/>
              <a:gd fmla="*/ 152 w 202" name="T70"/>
              <a:gd fmla="*/ 98 h 169" name="T71"/>
              <a:gd fmla="*/ 161 w 202" name="T72"/>
              <a:gd fmla="*/ 109 h 169" name="T73"/>
              <a:gd fmla="*/ 160 w 202" name="T74"/>
              <a:gd fmla="*/ 109 h 169" name="T75"/>
              <a:gd fmla="*/ 148 w 202" name="T76"/>
              <a:gd fmla="*/ 120 h 169" name="T77"/>
              <a:gd fmla="*/ 157 w 202" name="T78"/>
              <a:gd fmla="*/ 131 h 169" name="T79"/>
              <a:gd fmla="*/ 156 w 202" name="T80"/>
              <a:gd fmla="*/ 131 h 169" name="T81"/>
              <a:gd fmla="*/ 144 w 202" name="T82"/>
              <a:gd fmla="*/ 142 h 169" name="T83"/>
              <a:gd fmla="*/ 156 w 202" name="T84"/>
              <a:gd fmla="*/ 153 h 169" name="T85"/>
              <a:gd fmla="*/ 167 w 202" name="T86"/>
              <a:gd fmla="*/ 153 h 169" name="T87"/>
              <a:gd fmla="*/ 179 w 202" name="T88"/>
              <a:gd fmla="*/ 153 h 169" name="T89"/>
              <a:gd fmla="*/ 191 w 202" name="T90"/>
              <a:gd fmla="*/ 142 h 169" name="T91"/>
              <a:gd fmla="*/ 181 w 202" name="T92"/>
              <a:gd fmla="*/ 131 h 169" name="T93"/>
              <a:gd fmla="*/ 186 w 202" name="T94"/>
              <a:gd fmla="*/ 131 h 169" name="T95"/>
              <a:gd fmla="*/ 198 w 202" name="T96"/>
              <a:gd fmla="*/ 120 h 169" name="T97"/>
              <a:gd fmla="*/ 189 w 202" name="T98"/>
              <a:gd fmla="*/ 109 h 169" name="T99"/>
              <a:gd fmla="*/ 190 w 202" name="T100"/>
              <a:gd fmla="*/ 109 h 169" name="T101"/>
              <a:gd fmla="*/ 202 w 202" name="T102"/>
              <a:gd fmla="*/ 98 h 169" name="T103"/>
              <a:gd fmla="*/ 0 w 202" name="T104"/>
              <a:gd fmla="*/ 66 h 169" name="T105"/>
              <a:gd fmla="*/ 53 w 202" name="T106"/>
              <a:gd fmla="*/ 66 h 169" name="T107"/>
              <a:gd fmla="*/ 53 w 202" name="T108"/>
              <a:gd fmla="*/ 169 h 169" name="T109"/>
              <a:gd fmla="*/ 0 w 202" name="T110"/>
              <a:gd fmla="*/ 169 h 169" name="T111"/>
              <a:gd fmla="*/ 0 w 202" name="T112"/>
              <a:gd fmla="*/ 66 h 169" name="T113"/>
              <a:gd fmla="*/ 32 w 202" name="T114"/>
              <a:gd fmla="*/ 152 h 169" name="T115"/>
              <a:gd fmla="*/ 38 w 202" name="T116"/>
              <a:gd fmla="*/ 159 h 169" name="T117"/>
              <a:gd fmla="*/ 45 w 202" name="T118"/>
              <a:gd fmla="*/ 152 h 169" name="T119"/>
              <a:gd fmla="*/ 38 w 202" name="T120"/>
              <a:gd fmla="*/ 146 h 169" name="T121"/>
              <a:gd fmla="*/ 32 w 202" name="T122"/>
              <a:gd fmla="*/ 152 h 169"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169" w="201">
                <a:moveTo>
                  <a:pt x="138" y="142"/>
                </a:moveTo>
                <a:cubicBezTo>
                  <a:pt x="138" y="146"/>
                  <a:pt x="139" y="150"/>
                  <a:pt x="142" y="153"/>
                </a:cubicBezTo>
                <a:cubicBezTo>
                  <a:pt x="126" y="153"/>
                  <a:pt x="126" y="153"/>
                  <a:pt x="126" y="153"/>
                </a:cubicBezTo>
                <a:cubicBezTo>
                  <a:pt x="119" y="153"/>
                  <a:pt x="102" y="148"/>
                  <a:pt x="97" y="148"/>
                </a:cubicBezTo>
                <a:cubicBezTo>
                  <a:pt x="92" y="148"/>
                  <a:pt x="90" y="151"/>
                  <a:pt x="86" y="151"/>
                </a:cubicBezTo>
                <a:cubicBezTo>
                  <a:pt x="82" y="151"/>
                  <a:pt x="75" y="147"/>
                  <a:pt x="71" y="147"/>
                </a:cubicBezTo>
                <a:cubicBezTo>
                  <a:pt x="60" y="147"/>
                  <a:pt x="60" y="147"/>
                  <a:pt x="60" y="147"/>
                </a:cubicBezTo>
                <a:cubicBezTo>
                  <a:pt x="60" y="73"/>
                  <a:pt x="60" y="73"/>
                  <a:pt x="60" y="73"/>
                </a:cubicBezTo>
                <a:cubicBezTo>
                  <a:pt x="64" y="73"/>
                  <a:pt x="73" y="74"/>
                  <a:pt x="80" y="70"/>
                </a:cubicBezTo>
                <a:cubicBezTo>
                  <a:pt x="89" y="64"/>
                  <a:pt x="96" y="54"/>
                  <a:pt x="101" y="48"/>
                </a:cubicBezTo>
                <a:cubicBezTo>
                  <a:pt x="106" y="41"/>
                  <a:pt x="116" y="35"/>
                  <a:pt x="122" y="21"/>
                </a:cubicBezTo>
                <a:cubicBezTo>
                  <a:pt x="125" y="14"/>
                  <a:pt x="123" y="0"/>
                  <a:pt x="133" y="3"/>
                </a:cubicBezTo>
                <a:cubicBezTo>
                  <a:pt x="144" y="7"/>
                  <a:pt x="144" y="17"/>
                  <a:pt x="144" y="29"/>
                </a:cubicBezTo>
                <a:cubicBezTo>
                  <a:pt x="143" y="40"/>
                  <a:pt x="132" y="63"/>
                  <a:pt x="131" y="67"/>
                </a:cubicBezTo>
                <a:cubicBezTo>
                  <a:pt x="129" y="76"/>
                  <a:pt x="131" y="82"/>
                  <a:pt x="131" y="91"/>
                </a:cubicBezTo>
                <a:cubicBezTo>
                  <a:pt x="130" y="104"/>
                  <a:pt x="122" y="113"/>
                  <a:pt x="122" y="113"/>
                </a:cubicBezTo>
                <a:cubicBezTo>
                  <a:pt x="122" y="113"/>
                  <a:pt x="133" y="106"/>
                  <a:pt x="135" y="98"/>
                </a:cubicBezTo>
                <a:cubicBezTo>
                  <a:pt x="137" y="89"/>
                  <a:pt x="135" y="80"/>
                  <a:pt x="140" y="70"/>
                </a:cubicBezTo>
                <a:cubicBezTo>
                  <a:pt x="142" y="68"/>
                  <a:pt x="143" y="67"/>
                  <a:pt x="145" y="66"/>
                </a:cubicBezTo>
                <a:cubicBezTo>
                  <a:pt x="143" y="69"/>
                  <a:pt x="142" y="72"/>
                  <a:pt x="142" y="76"/>
                </a:cubicBezTo>
                <a:cubicBezTo>
                  <a:pt x="142" y="82"/>
                  <a:pt x="144" y="86"/>
                  <a:pt x="148" y="90"/>
                </a:cubicBezTo>
                <a:cubicBezTo>
                  <a:pt x="147" y="92"/>
                  <a:pt x="146" y="95"/>
                  <a:pt x="146" y="98"/>
                </a:cubicBezTo>
                <a:cubicBezTo>
                  <a:pt x="146" y="101"/>
                  <a:pt x="147" y="104"/>
                  <a:pt x="148" y="107"/>
                </a:cubicBezTo>
                <a:cubicBezTo>
                  <a:pt x="144" y="110"/>
                  <a:pt x="142" y="115"/>
                  <a:pt x="142" y="120"/>
                </a:cubicBezTo>
                <a:cubicBezTo>
                  <a:pt x="142" y="123"/>
                  <a:pt x="143" y="126"/>
                  <a:pt x="144" y="129"/>
                </a:cubicBezTo>
                <a:cubicBezTo>
                  <a:pt x="140" y="132"/>
                  <a:pt x="138" y="137"/>
                  <a:pt x="138" y="142"/>
                </a:cubicBezTo>
                <a:moveTo>
                  <a:pt x="202" y="98"/>
                </a:moveTo>
                <a:cubicBezTo>
                  <a:pt x="202" y="92"/>
                  <a:pt x="197" y="87"/>
                  <a:pt x="190" y="87"/>
                </a:cubicBezTo>
                <a:cubicBezTo>
                  <a:pt x="184" y="87"/>
                  <a:pt x="184" y="87"/>
                  <a:pt x="184" y="87"/>
                </a:cubicBezTo>
                <a:cubicBezTo>
                  <a:pt x="190" y="86"/>
                  <a:pt x="194" y="82"/>
                  <a:pt x="194" y="76"/>
                </a:cubicBezTo>
                <a:cubicBezTo>
                  <a:pt x="194" y="70"/>
                  <a:pt x="188" y="65"/>
                  <a:pt x="182" y="65"/>
                </a:cubicBezTo>
                <a:cubicBezTo>
                  <a:pt x="159" y="65"/>
                  <a:pt x="159" y="65"/>
                  <a:pt x="159" y="65"/>
                </a:cubicBezTo>
                <a:cubicBezTo>
                  <a:pt x="152" y="65"/>
                  <a:pt x="148" y="70"/>
                  <a:pt x="148" y="76"/>
                </a:cubicBezTo>
                <a:cubicBezTo>
                  <a:pt x="148" y="82"/>
                  <a:pt x="153" y="87"/>
                  <a:pt x="160" y="87"/>
                </a:cubicBezTo>
                <a:cubicBezTo>
                  <a:pt x="161" y="87"/>
                  <a:pt x="161" y="87"/>
                  <a:pt x="161" y="87"/>
                </a:cubicBezTo>
                <a:cubicBezTo>
                  <a:pt x="156" y="89"/>
                  <a:pt x="152" y="93"/>
                  <a:pt x="152" y="98"/>
                </a:cubicBezTo>
                <a:cubicBezTo>
                  <a:pt x="152" y="104"/>
                  <a:pt x="156" y="108"/>
                  <a:pt x="161" y="109"/>
                </a:cubicBezTo>
                <a:cubicBezTo>
                  <a:pt x="160" y="109"/>
                  <a:pt x="160" y="109"/>
                  <a:pt x="160" y="109"/>
                </a:cubicBezTo>
                <a:cubicBezTo>
                  <a:pt x="153" y="109"/>
                  <a:pt x="148" y="114"/>
                  <a:pt x="148" y="120"/>
                </a:cubicBezTo>
                <a:cubicBezTo>
                  <a:pt x="148" y="126"/>
                  <a:pt x="152" y="130"/>
                  <a:pt x="157" y="131"/>
                </a:cubicBezTo>
                <a:cubicBezTo>
                  <a:pt x="156" y="131"/>
                  <a:pt x="156" y="131"/>
                  <a:pt x="156" y="131"/>
                </a:cubicBezTo>
                <a:cubicBezTo>
                  <a:pt x="149" y="131"/>
                  <a:pt x="144" y="136"/>
                  <a:pt x="144" y="142"/>
                </a:cubicBezTo>
                <a:cubicBezTo>
                  <a:pt x="144" y="148"/>
                  <a:pt x="149" y="153"/>
                  <a:pt x="156" y="153"/>
                </a:cubicBezTo>
                <a:cubicBezTo>
                  <a:pt x="167" y="153"/>
                  <a:pt x="167" y="153"/>
                  <a:pt x="167" y="153"/>
                </a:cubicBezTo>
                <a:cubicBezTo>
                  <a:pt x="179" y="153"/>
                  <a:pt x="179" y="153"/>
                  <a:pt x="179" y="153"/>
                </a:cubicBezTo>
                <a:cubicBezTo>
                  <a:pt x="185" y="153"/>
                  <a:pt x="191" y="148"/>
                  <a:pt x="191" y="142"/>
                </a:cubicBezTo>
                <a:cubicBezTo>
                  <a:pt x="191" y="137"/>
                  <a:pt x="186" y="132"/>
                  <a:pt x="181" y="131"/>
                </a:cubicBezTo>
                <a:cubicBezTo>
                  <a:pt x="186" y="131"/>
                  <a:pt x="186" y="131"/>
                  <a:pt x="186" y="131"/>
                </a:cubicBezTo>
                <a:cubicBezTo>
                  <a:pt x="193" y="131"/>
                  <a:pt x="198" y="126"/>
                  <a:pt x="198" y="120"/>
                </a:cubicBezTo>
                <a:cubicBezTo>
                  <a:pt x="198" y="115"/>
                  <a:pt x="194" y="111"/>
                  <a:pt x="189" y="109"/>
                </a:cubicBezTo>
                <a:cubicBezTo>
                  <a:pt x="190" y="109"/>
                  <a:pt x="190" y="109"/>
                  <a:pt x="190" y="109"/>
                </a:cubicBezTo>
                <a:cubicBezTo>
                  <a:pt x="197" y="109"/>
                  <a:pt x="202" y="104"/>
                  <a:pt x="202" y="98"/>
                </a:cubicBezTo>
                <a:moveTo>
                  <a:pt x="0" y="66"/>
                </a:moveTo>
                <a:cubicBezTo>
                  <a:pt x="53" y="66"/>
                  <a:pt x="53" y="66"/>
                  <a:pt x="53" y="66"/>
                </a:cubicBezTo>
                <a:cubicBezTo>
                  <a:pt x="53" y="169"/>
                  <a:pt x="53" y="169"/>
                  <a:pt x="53" y="169"/>
                </a:cubicBezTo>
                <a:cubicBezTo>
                  <a:pt x="0" y="169"/>
                  <a:pt x="0" y="169"/>
                  <a:pt x="0" y="169"/>
                </a:cubicBezTo>
                <a:lnTo>
                  <a:pt x="0" y="66"/>
                </a:lnTo>
                <a:close/>
                <a:moveTo>
                  <a:pt x="32" y="152"/>
                </a:moveTo>
                <a:cubicBezTo>
                  <a:pt x="32" y="156"/>
                  <a:pt x="35" y="159"/>
                  <a:pt x="38" y="159"/>
                </a:cubicBezTo>
                <a:cubicBezTo>
                  <a:pt x="42" y="159"/>
                  <a:pt x="45" y="156"/>
                  <a:pt x="45" y="152"/>
                </a:cubicBezTo>
                <a:cubicBezTo>
                  <a:pt x="45" y="149"/>
                  <a:pt x="42" y="146"/>
                  <a:pt x="38" y="146"/>
                </a:cubicBezTo>
                <a:cubicBezTo>
                  <a:pt x="35" y="146"/>
                  <a:pt x="32" y="149"/>
                  <a:pt x="32" y="152"/>
                </a:cubicBezTo>
              </a:path>
            </a:pathLst>
          </a:custGeom>
          <a:solidFill>
            <a:schemeClr val="bg1"/>
          </a:solidFill>
          <a:ln>
            <a:noFill/>
          </a:ln>
        </p:spPr>
        <p:txBody>
          <a:bodyPr anchor="t" anchorCtr="0" bIns="45708" compatLnSpc="1" lIns="91416" numCol="1" rIns="91416" tIns="45708" vert="horz" wrap="square">
            <a:prstTxWarp prst="textNoShape">
              <a:avLst/>
            </a:prstTxWarp>
          </a:bodyPr>
          <a:lstStyle/>
          <a:p>
            <a:pPr defTabSz="914172"/>
            <a:endParaRPr lang="en-US">
              <a:solidFill>
                <a:srgbClr val="FFFFFF"/>
              </a:solidFill>
              <a:latin charset="-122" panose="020b0600000000000000" pitchFamily="34" typeface="思源黑体 CN Medium"/>
              <a:ea charset="-122" panose="02020700000000000000" pitchFamily="18" typeface="思源宋体"/>
              <a:sym charset="-122" panose="020b0600000000000000" pitchFamily="34" typeface="思源黑体 CN Medium"/>
            </a:endParaRPr>
          </a:p>
        </p:txBody>
      </p:sp>
      <p:sp>
        <p:nvSpPr>
          <p:cNvPr id="37" name="Freeform 45"/>
          <p:cNvSpPr>
            <a:spLocks noEditPoints="1"/>
          </p:cNvSpPr>
          <p:nvPr/>
        </p:nvSpPr>
        <p:spPr bwMode="auto">
          <a:xfrm>
            <a:off x="4915278" y="3122692"/>
            <a:ext cx="353328" cy="288667"/>
          </a:xfrm>
          <a:custGeom>
            <a:gdLst>
              <a:gd fmla="*/ 91 w 191" name="T0"/>
              <a:gd fmla="*/ 65 h 156" name="T1"/>
              <a:gd fmla="*/ 55 w 191" name="T2"/>
              <a:gd fmla="*/ 46 h 156" name="T3"/>
              <a:gd fmla="*/ 45 w 191" name="T4"/>
              <a:gd fmla="*/ 27 h 156" name="T5"/>
              <a:gd fmla="*/ 64 w 191" name="T6"/>
              <a:gd fmla="*/ 38 h 156" name="T7"/>
              <a:gd fmla="*/ 55 w 191" name="T8"/>
              <a:gd fmla="*/ 110 h 156" name="T9"/>
              <a:gd fmla="*/ 45 w 191" name="T10"/>
              <a:gd fmla="*/ 128 h 156" name="T11"/>
              <a:gd fmla="*/ 64 w 191" name="T12"/>
              <a:gd fmla="*/ 118 h 156" name="T13"/>
              <a:gd fmla="*/ 83 w 191" name="T14"/>
              <a:gd fmla="*/ 82 h 156" name="T15"/>
              <a:gd fmla="*/ 135 w 191" name="T16"/>
              <a:gd fmla="*/ 46 h 156" name="T17"/>
              <a:gd fmla="*/ 146 w 191" name="T18"/>
              <a:gd fmla="*/ 27 h 156" name="T19"/>
              <a:gd fmla="*/ 127 w 191" name="T20"/>
              <a:gd fmla="*/ 38 h 156" name="T21"/>
              <a:gd fmla="*/ 108 w 191" name="T22"/>
              <a:gd fmla="*/ 73 h 156" name="T23"/>
              <a:gd fmla="*/ 146 w 191" name="T24"/>
              <a:gd fmla="*/ 99 h 156" name="T25"/>
              <a:gd fmla="*/ 108 w 191" name="T26"/>
              <a:gd fmla="*/ 82 h 156" name="T27"/>
              <a:gd fmla="*/ 127 w 191" name="T28"/>
              <a:gd fmla="*/ 118 h 156" name="T29"/>
              <a:gd fmla="*/ 146 w 191" name="T30"/>
              <a:gd fmla="*/ 128 h 156" name="T31"/>
              <a:gd fmla="*/ 17 w 191" name="T32"/>
              <a:gd fmla="*/ 16 h 156" name="T33"/>
              <a:gd fmla="*/ 50 w 191" name="T34"/>
              <a:gd fmla="*/ 0 h 156" name="T35"/>
              <a:gd fmla="*/ 0 w 191" name="T36"/>
              <a:gd fmla="*/ 17 h 156" name="T37"/>
              <a:gd fmla="*/ 16 w 191" name="T38"/>
              <a:gd fmla="*/ 43 h 156" name="T39"/>
              <a:gd fmla="*/ 174 w 191" name="T40"/>
              <a:gd fmla="*/ 0 h 156" name="T41"/>
              <a:gd fmla="*/ 141 w 191" name="T42"/>
              <a:gd fmla="*/ 16 h 156" name="T43"/>
              <a:gd fmla="*/ 175 w 191" name="T44"/>
              <a:gd fmla="*/ 17 h 156" name="T45"/>
              <a:gd fmla="*/ 191 w 191" name="T46"/>
              <a:gd fmla="*/ 43 h 156" name="T47"/>
              <a:gd fmla="*/ 174 w 191" name="T48"/>
              <a:gd fmla="*/ 0 h 156" name="T49"/>
              <a:gd fmla="*/ 174 w 191" name="T50"/>
              <a:gd fmla="*/ 140 h 156" name="T51"/>
              <a:gd fmla="*/ 141 w 191" name="T52"/>
              <a:gd fmla="*/ 156 h 156" name="T53"/>
              <a:gd fmla="*/ 191 w 191" name="T54"/>
              <a:gd fmla="*/ 138 h 156" name="T55"/>
              <a:gd fmla="*/ 175 w 191" name="T56"/>
              <a:gd fmla="*/ 112 h 156" name="T57"/>
              <a:gd fmla="*/ 16 w 191" name="T58"/>
              <a:gd fmla="*/ 138 h 156" name="T59"/>
              <a:gd fmla="*/ 0 w 191" name="T60"/>
              <a:gd fmla="*/ 112 h 156" name="T61"/>
              <a:gd fmla="*/ 17 w 191" name="T62"/>
              <a:gd fmla="*/ 156 h 156" name="T63"/>
              <a:gd fmla="*/ 50 w 191" name="T64"/>
              <a:gd fmla="*/ 140 h 156" name="T65"/>
              <a:gd fmla="*/ 16 w 191" name="T66"/>
              <a:gd fmla="*/ 138 h 156"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156" w="191">
                <a:moveTo>
                  <a:pt x="64" y="38"/>
                </a:moveTo>
                <a:cubicBezTo>
                  <a:pt x="91" y="65"/>
                  <a:pt x="91" y="65"/>
                  <a:pt x="91" y="65"/>
                </a:cubicBezTo>
                <a:cubicBezTo>
                  <a:pt x="83" y="73"/>
                  <a:pt x="83" y="73"/>
                  <a:pt x="83" y="73"/>
                </a:cubicBezTo>
                <a:cubicBezTo>
                  <a:pt x="55" y="46"/>
                  <a:pt x="55" y="46"/>
                  <a:pt x="55" y="46"/>
                </a:cubicBezTo>
                <a:cubicBezTo>
                  <a:pt x="45" y="57"/>
                  <a:pt x="45" y="57"/>
                  <a:pt x="45" y="57"/>
                </a:cubicBezTo>
                <a:cubicBezTo>
                  <a:pt x="45" y="27"/>
                  <a:pt x="45" y="27"/>
                  <a:pt x="45" y="27"/>
                </a:cubicBezTo>
                <a:cubicBezTo>
                  <a:pt x="74" y="27"/>
                  <a:pt x="74" y="27"/>
                  <a:pt x="74" y="27"/>
                </a:cubicBezTo>
                <a:lnTo>
                  <a:pt x="64" y="38"/>
                </a:lnTo>
                <a:close/>
                <a:moveTo>
                  <a:pt x="83" y="82"/>
                </a:moveTo>
                <a:cubicBezTo>
                  <a:pt x="55" y="110"/>
                  <a:pt x="55" y="110"/>
                  <a:pt x="55" y="110"/>
                </a:cubicBezTo>
                <a:cubicBezTo>
                  <a:pt x="45" y="99"/>
                  <a:pt x="45" y="99"/>
                  <a:pt x="45" y="99"/>
                </a:cubicBezTo>
                <a:cubicBezTo>
                  <a:pt x="45" y="128"/>
                  <a:pt x="45" y="128"/>
                  <a:pt x="45" y="128"/>
                </a:cubicBezTo>
                <a:cubicBezTo>
                  <a:pt x="74" y="128"/>
                  <a:pt x="74" y="128"/>
                  <a:pt x="74" y="128"/>
                </a:cubicBezTo>
                <a:cubicBezTo>
                  <a:pt x="64" y="118"/>
                  <a:pt x="64" y="118"/>
                  <a:pt x="64" y="118"/>
                </a:cubicBezTo>
                <a:cubicBezTo>
                  <a:pt x="91" y="90"/>
                  <a:pt x="91" y="90"/>
                  <a:pt x="91" y="90"/>
                </a:cubicBezTo>
                <a:lnTo>
                  <a:pt x="83" y="82"/>
                </a:lnTo>
                <a:close/>
                <a:moveTo>
                  <a:pt x="108" y="73"/>
                </a:moveTo>
                <a:cubicBezTo>
                  <a:pt x="135" y="46"/>
                  <a:pt x="135" y="46"/>
                  <a:pt x="135" y="46"/>
                </a:cubicBezTo>
                <a:cubicBezTo>
                  <a:pt x="146" y="57"/>
                  <a:pt x="146" y="57"/>
                  <a:pt x="146" y="57"/>
                </a:cubicBezTo>
                <a:cubicBezTo>
                  <a:pt x="146" y="27"/>
                  <a:pt x="146" y="27"/>
                  <a:pt x="146" y="27"/>
                </a:cubicBezTo>
                <a:cubicBezTo>
                  <a:pt x="117" y="27"/>
                  <a:pt x="117" y="27"/>
                  <a:pt x="117" y="27"/>
                </a:cubicBezTo>
                <a:cubicBezTo>
                  <a:pt x="127" y="38"/>
                  <a:pt x="127" y="38"/>
                  <a:pt x="127" y="38"/>
                </a:cubicBezTo>
                <a:cubicBezTo>
                  <a:pt x="100" y="65"/>
                  <a:pt x="100" y="65"/>
                  <a:pt x="100" y="65"/>
                </a:cubicBezTo>
                <a:lnTo>
                  <a:pt x="108" y="73"/>
                </a:lnTo>
                <a:close/>
                <a:moveTo>
                  <a:pt x="146" y="128"/>
                </a:moveTo>
                <a:cubicBezTo>
                  <a:pt x="146" y="99"/>
                  <a:pt x="146" y="99"/>
                  <a:pt x="146" y="99"/>
                </a:cubicBezTo>
                <a:cubicBezTo>
                  <a:pt x="135" y="110"/>
                  <a:pt x="135" y="110"/>
                  <a:pt x="135" y="110"/>
                </a:cubicBezTo>
                <a:cubicBezTo>
                  <a:pt x="108" y="82"/>
                  <a:pt x="108" y="82"/>
                  <a:pt x="108" y="82"/>
                </a:cubicBezTo>
                <a:cubicBezTo>
                  <a:pt x="100" y="90"/>
                  <a:pt x="100" y="90"/>
                  <a:pt x="100" y="90"/>
                </a:cubicBezTo>
                <a:cubicBezTo>
                  <a:pt x="127" y="118"/>
                  <a:pt x="127" y="118"/>
                  <a:pt x="127" y="118"/>
                </a:cubicBezTo>
                <a:cubicBezTo>
                  <a:pt x="117" y="128"/>
                  <a:pt x="117" y="128"/>
                  <a:pt x="117" y="128"/>
                </a:cubicBezTo>
                <a:lnTo>
                  <a:pt x="146" y="128"/>
                </a:lnTo>
                <a:close/>
                <a:moveTo>
                  <a:pt x="16" y="17"/>
                </a:moveTo>
                <a:cubicBezTo>
                  <a:pt x="16" y="16"/>
                  <a:pt x="16" y="16"/>
                  <a:pt x="17" y="16"/>
                </a:cubicBezTo>
                <a:cubicBezTo>
                  <a:pt x="50" y="16"/>
                  <a:pt x="50" y="16"/>
                  <a:pt x="50" y="16"/>
                </a:cubicBezTo>
                <a:cubicBezTo>
                  <a:pt x="50" y="0"/>
                  <a:pt x="50" y="0"/>
                  <a:pt x="50" y="0"/>
                </a:cubicBezTo>
                <a:cubicBezTo>
                  <a:pt x="17" y="0"/>
                  <a:pt x="17" y="0"/>
                  <a:pt x="17" y="0"/>
                </a:cubicBezTo>
                <a:cubicBezTo>
                  <a:pt x="8" y="0"/>
                  <a:pt x="0" y="8"/>
                  <a:pt x="0" y="17"/>
                </a:cubicBezTo>
                <a:cubicBezTo>
                  <a:pt x="0" y="43"/>
                  <a:pt x="0" y="43"/>
                  <a:pt x="0" y="43"/>
                </a:cubicBezTo>
                <a:cubicBezTo>
                  <a:pt x="16" y="43"/>
                  <a:pt x="16" y="43"/>
                  <a:pt x="16" y="43"/>
                </a:cubicBezTo>
                <a:lnTo>
                  <a:pt x="16" y="17"/>
                </a:lnTo>
                <a:close/>
                <a:moveTo>
                  <a:pt x="174" y="0"/>
                </a:moveTo>
                <a:cubicBezTo>
                  <a:pt x="141" y="0"/>
                  <a:pt x="141" y="0"/>
                  <a:pt x="141" y="0"/>
                </a:cubicBezTo>
                <a:cubicBezTo>
                  <a:pt x="141" y="16"/>
                  <a:pt x="141" y="16"/>
                  <a:pt x="141" y="16"/>
                </a:cubicBezTo>
                <a:cubicBezTo>
                  <a:pt x="174" y="16"/>
                  <a:pt x="174" y="16"/>
                  <a:pt x="174" y="16"/>
                </a:cubicBezTo>
                <a:cubicBezTo>
                  <a:pt x="175" y="16"/>
                  <a:pt x="175" y="16"/>
                  <a:pt x="175" y="17"/>
                </a:cubicBezTo>
                <a:cubicBezTo>
                  <a:pt x="175" y="43"/>
                  <a:pt x="175" y="43"/>
                  <a:pt x="175" y="43"/>
                </a:cubicBezTo>
                <a:cubicBezTo>
                  <a:pt x="191" y="43"/>
                  <a:pt x="191" y="43"/>
                  <a:pt x="191" y="43"/>
                </a:cubicBezTo>
                <a:cubicBezTo>
                  <a:pt x="191" y="17"/>
                  <a:pt x="191" y="17"/>
                  <a:pt x="191" y="17"/>
                </a:cubicBezTo>
                <a:cubicBezTo>
                  <a:pt x="191" y="8"/>
                  <a:pt x="183" y="0"/>
                  <a:pt x="174" y="0"/>
                </a:cubicBezTo>
                <a:close/>
                <a:moveTo>
                  <a:pt x="175" y="138"/>
                </a:moveTo>
                <a:cubicBezTo>
                  <a:pt x="175" y="139"/>
                  <a:pt x="175" y="140"/>
                  <a:pt x="174" y="140"/>
                </a:cubicBezTo>
                <a:cubicBezTo>
                  <a:pt x="141" y="140"/>
                  <a:pt x="141" y="140"/>
                  <a:pt x="141" y="140"/>
                </a:cubicBezTo>
                <a:cubicBezTo>
                  <a:pt x="141" y="156"/>
                  <a:pt x="141" y="156"/>
                  <a:pt x="141" y="156"/>
                </a:cubicBezTo>
                <a:cubicBezTo>
                  <a:pt x="174" y="156"/>
                  <a:pt x="174" y="156"/>
                  <a:pt x="174" y="156"/>
                </a:cubicBezTo>
                <a:cubicBezTo>
                  <a:pt x="183" y="156"/>
                  <a:pt x="191" y="148"/>
                  <a:pt x="191" y="138"/>
                </a:cubicBezTo>
                <a:cubicBezTo>
                  <a:pt x="191" y="112"/>
                  <a:pt x="191" y="112"/>
                  <a:pt x="191" y="112"/>
                </a:cubicBezTo>
                <a:cubicBezTo>
                  <a:pt x="175" y="112"/>
                  <a:pt x="175" y="112"/>
                  <a:pt x="175" y="112"/>
                </a:cubicBezTo>
                <a:lnTo>
                  <a:pt x="175" y="138"/>
                </a:lnTo>
                <a:close/>
                <a:moveTo>
                  <a:pt x="16" y="138"/>
                </a:moveTo>
                <a:cubicBezTo>
                  <a:pt x="16" y="112"/>
                  <a:pt x="16" y="112"/>
                  <a:pt x="16" y="112"/>
                </a:cubicBezTo>
                <a:cubicBezTo>
                  <a:pt x="0" y="112"/>
                  <a:pt x="0" y="112"/>
                  <a:pt x="0" y="112"/>
                </a:cubicBezTo>
                <a:cubicBezTo>
                  <a:pt x="0" y="138"/>
                  <a:pt x="0" y="138"/>
                  <a:pt x="0" y="138"/>
                </a:cubicBezTo>
                <a:cubicBezTo>
                  <a:pt x="0" y="148"/>
                  <a:pt x="8" y="156"/>
                  <a:pt x="17" y="156"/>
                </a:cubicBezTo>
                <a:cubicBezTo>
                  <a:pt x="50" y="156"/>
                  <a:pt x="50" y="156"/>
                  <a:pt x="50" y="156"/>
                </a:cubicBezTo>
                <a:cubicBezTo>
                  <a:pt x="50" y="140"/>
                  <a:pt x="50" y="140"/>
                  <a:pt x="50" y="140"/>
                </a:cubicBezTo>
                <a:cubicBezTo>
                  <a:pt x="17" y="140"/>
                  <a:pt x="17" y="140"/>
                  <a:pt x="17" y="140"/>
                </a:cubicBezTo>
                <a:cubicBezTo>
                  <a:pt x="16" y="140"/>
                  <a:pt x="16" y="139"/>
                  <a:pt x="16" y="138"/>
                </a:cubicBezTo>
                <a:close/>
              </a:path>
            </a:pathLst>
          </a:custGeom>
          <a:solidFill>
            <a:schemeClr val="bg1"/>
          </a:solidFill>
          <a:ln>
            <a:noFill/>
          </a:ln>
        </p:spPr>
        <p:txBody>
          <a:bodyPr anchor="t" anchorCtr="0" bIns="45708" compatLnSpc="1" lIns="91416" numCol="1" rIns="91416" tIns="45708" vert="horz" wrap="square">
            <a:prstTxWarp prst="textNoShape">
              <a:avLst/>
            </a:prstTxWarp>
          </a:bodyPr>
          <a:lstStyle/>
          <a:p>
            <a:pPr defTabSz="914172"/>
            <a:endParaRPr lang="en-US">
              <a:solidFill>
                <a:srgbClr val="FFFFFF"/>
              </a:solidFill>
              <a:latin charset="-122" panose="020b0600000000000000" pitchFamily="34" typeface="思源黑体 CN Medium"/>
              <a:ea charset="-122" panose="02020700000000000000" pitchFamily="18" typeface="思源宋体"/>
              <a:sym charset="-122" panose="020b0600000000000000" pitchFamily="34" typeface="思源黑体 CN Medium"/>
            </a:endParaRPr>
          </a:p>
        </p:txBody>
      </p:sp>
      <p:sp>
        <p:nvSpPr>
          <p:cNvPr id="38" name="Freeform 49"/>
          <p:cNvSpPr>
            <a:spLocks noEditPoints="1"/>
          </p:cNvSpPr>
          <p:nvPr/>
        </p:nvSpPr>
        <p:spPr bwMode="auto">
          <a:xfrm>
            <a:off x="3850719" y="5377291"/>
            <a:ext cx="444842" cy="414433"/>
          </a:xfrm>
          <a:custGeom>
            <a:gdLst>
              <a:gd fmla="*/ 88 w 213" name="T0"/>
              <a:gd fmla="*/ 144 h 199" name="T1"/>
              <a:gd fmla="*/ 91 w 213" name="T2"/>
              <a:gd fmla="*/ 167 h 199" name="T3"/>
              <a:gd fmla="*/ 89 w 213" name="T4"/>
              <a:gd fmla="*/ 180 h 199" name="T5"/>
              <a:gd fmla="*/ 89 w 213" name="T6"/>
              <a:gd fmla="*/ 199 h 199" name="T7"/>
              <a:gd fmla="*/ 39 w 213" name="T8"/>
              <a:gd fmla="*/ 199 h 199" name="T9"/>
              <a:gd fmla="*/ 39 w 213" name="T10"/>
              <a:gd fmla="*/ 177 h 199" name="T11"/>
              <a:gd fmla="*/ 12 w 213" name="T12"/>
              <a:gd fmla="*/ 135 h 199" name="T13"/>
              <a:gd fmla="*/ 1 w 213" name="T14"/>
              <a:gd fmla="*/ 111 h 199" name="T15"/>
              <a:gd fmla="*/ 5 w 213" name="T16"/>
              <a:gd fmla="*/ 70 h 199" name="T17"/>
              <a:gd fmla="*/ 19 w 213" name="T18"/>
              <a:gd fmla="*/ 35 h 199" name="T19"/>
              <a:gd fmla="*/ 32 w 213" name="T20"/>
              <a:gd fmla="*/ 47 h 199" name="T21"/>
              <a:gd fmla="*/ 27 w 213" name="T22"/>
              <a:gd fmla="*/ 78 h 199" name="T23"/>
              <a:gd fmla="*/ 29 w 213" name="T24"/>
              <a:gd fmla="*/ 104 h 199" name="T25"/>
              <a:gd fmla="*/ 42 w 213" name="T26"/>
              <a:gd fmla="*/ 119 h 199" name="T27"/>
              <a:gd fmla="*/ 50 w 213" name="T28"/>
              <a:gd fmla="*/ 128 h 199" name="T29"/>
              <a:gd fmla="*/ 46 w 213" name="T30"/>
              <a:gd fmla="*/ 117 h 199" name="T31"/>
              <a:gd fmla="*/ 33 w 213" name="T32"/>
              <a:gd fmla="*/ 101 h 199" name="T33"/>
              <a:gd fmla="*/ 38 w 213" name="T34"/>
              <a:gd fmla="*/ 82 h 199" name="T35"/>
              <a:gd fmla="*/ 54 w 213" name="T36"/>
              <a:gd fmla="*/ 95 h 199" name="T37"/>
              <a:gd fmla="*/ 74 w 213" name="T38"/>
              <a:gd fmla="*/ 112 h 199" name="T39"/>
              <a:gd fmla="*/ 88 w 213" name="T40"/>
              <a:gd fmla="*/ 144 h 199" name="T41"/>
              <a:gd fmla="*/ 209 w 213" name="T42"/>
              <a:gd fmla="*/ 70 h 199" name="T43"/>
              <a:gd fmla="*/ 195 w 213" name="T44"/>
              <a:gd fmla="*/ 35 h 199" name="T45"/>
              <a:gd fmla="*/ 182 w 213" name="T46"/>
              <a:gd fmla="*/ 47 h 199" name="T47"/>
              <a:gd fmla="*/ 186 w 213" name="T48"/>
              <a:gd fmla="*/ 78 h 199" name="T49"/>
              <a:gd fmla="*/ 184 w 213" name="T50"/>
              <a:gd fmla="*/ 104 h 199" name="T51"/>
              <a:gd fmla="*/ 171 w 213" name="T52"/>
              <a:gd fmla="*/ 119 h 199" name="T53"/>
              <a:gd fmla="*/ 163 w 213" name="T54"/>
              <a:gd fmla="*/ 128 h 199" name="T55"/>
              <a:gd fmla="*/ 167 w 213" name="T56"/>
              <a:gd fmla="*/ 117 h 199" name="T57"/>
              <a:gd fmla="*/ 181 w 213" name="T58"/>
              <a:gd fmla="*/ 101 h 199" name="T59"/>
              <a:gd fmla="*/ 176 w 213" name="T60"/>
              <a:gd fmla="*/ 82 h 199" name="T61"/>
              <a:gd fmla="*/ 160 w 213" name="T62"/>
              <a:gd fmla="*/ 95 h 199" name="T63"/>
              <a:gd fmla="*/ 140 w 213" name="T64"/>
              <a:gd fmla="*/ 112 h 199" name="T65"/>
              <a:gd fmla="*/ 126 w 213" name="T66"/>
              <a:gd fmla="*/ 144 h 199" name="T67"/>
              <a:gd fmla="*/ 123 w 213" name="T68"/>
              <a:gd fmla="*/ 167 h 199" name="T69"/>
              <a:gd fmla="*/ 124 w 213" name="T70"/>
              <a:gd fmla="*/ 180 h 199" name="T71"/>
              <a:gd fmla="*/ 124 w 213" name="T72"/>
              <a:gd fmla="*/ 199 h 199" name="T73"/>
              <a:gd fmla="*/ 175 w 213" name="T74"/>
              <a:gd fmla="*/ 199 h 199" name="T75"/>
              <a:gd fmla="*/ 175 w 213" name="T76"/>
              <a:gd fmla="*/ 177 h 199" name="T77"/>
              <a:gd fmla="*/ 201 w 213" name="T78"/>
              <a:gd fmla="*/ 135 h 199" name="T79"/>
              <a:gd fmla="*/ 213 w 213" name="T80"/>
              <a:gd fmla="*/ 111 h 199" name="T81"/>
              <a:gd fmla="*/ 209 w 213" name="T82"/>
              <a:gd fmla="*/ 70 h 199" name="T83"/>
              <a:gd fmla="*/ 137 w 213" name="T84"/>
              <a:gd fmla="*/ 84 h 199" name="T85"/>
              <a:gd fmla="*/ 133 w 213" name="T86"/>
              <a:gd fmla="*/ 66 h 199" name="T87"/>
              <a:gd fmla="*/ 138 w 213" name="T88"/>
              <a:gd fmla="*/ 52 h 199" name="T89"/>
              <a:gd fmla="*/ 151 w 213" name="T90"/>
              <a:gd fmla="*/ 39 h 199" name="T91"/>
              <a:gd fmla="*/ 149 w 213" name="T92"/>
              <a:gd fmla="*/ 32 h 199" name="T93"/>
              <a:gd fmla="*/ 131 w 213" name="T94"/>
              <a:gd fmla="*/ 29 h 199" name="T95"/>
              <a:gd fmla="*/ 119 w 213" name="T96"/>
              <a:gd fmla="*/ 20 h 199" name="T97"/>
              <a:gd fmla="*/ 111 w 213" name="T98"/>
              <a:gd fmla="*/ 4 h 199" name="T99"/>
              <a:gd fmla="*/ 103 w 213" name="T100"/>
              <a:gd fmla="*/ 4 h 199" name="T101"/>
              <a:gd fmla="*/ 95 w 213" name="T102"/>
              <a:gd fmla="*/ 20 h 199" name="T103"/>
              <a:gd fmla="*/ 83 w 213" name="T104"/>
              <a:gd fmla="*/ 29 h 199" name="T105"/>
              <a:gd fmla="*/ 65 w 213" name="T106"/>
              <a:gd fmla="*/ 32 h 199" name="T107"/>
              <a:gd fmla="*/ 62 w 213" name="T108"/>
              <a:gd fmla="*/ 39 h 199" name="T109"/>
              <a:gd fmla="*/ 75 w 213" name="T110"/>
              <a:gd fmla="*/ 52 h 199" name="T111"/>
              <a:gd fmla="*/ 80 w 213" name="T112"/>
              <a:gd fmla="*/ 66 h 199" name="T113"/>
              <a:gd fmla="*/ 77 w 213" name="T114"/>
              <a:gd fmla="*/ 84 h 199" name="T115"/>
              <a:gd fmla="*/ 83 w 213" name="T116"/>
              <a:gd fmla="*/ 88 h 199" name="T117"/>
              <a:gd fmla="*/ 99 w 213" name="T118"/>
              <a:gd fmla="*/ 80 h 199" name="T119"/>
              <a:gd fmla="*/ 114 w 213" name="T120"/>
              <a:gd fmla="*/ 80 h 199" name="T121"/>
              <a:gd fmla="*/ 130 w 213" name="T122"/>
              <a:gd fmla="*/ 88 h 199" name="T123"/>
              <a:gd fmla="*/ 137 w 213" name="T124"/>
              <a:gd fmla="*/ 84 h 199"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199" w="213">
                <a:moveTo>
                  <a:pt x="88" y="144"/>
                </a:moveTo>
                <a:cubicBezTo>
                  <a:pt x="88" y="162"/>
                  <a:pt x="91" y="162"/>
                  <a:pt x="91" y="167"/>
                </a:cubicBezTo>
                <a:cubicBezTo>
                  <a:pt x="91" y="173"/>
                  <a:pt x="89" y="175"/>
                  <a:pt x="89" y="180"/>
                </a:cubicBezTo>
                <a:cubicBezTo>
                  <a:pt x="89" y="183"/>
                  <a:pt x="89" y="192"/>
                  <a:pt x="89" y="199"/>
                </a:cubicBezTo>
                <a:cubicBezTo>
                  <a:pt x="39" y="199"/>
                  <a:pt x="39" y="199"/>
                  <a:pt x="39" y="199"/>
                </a:cubicBezTo>
                <a:cubicBezTo>
                  <a:pt x="39" y="177"/>
                  <a:pt x="39" y="177"/>
                  <a:pt x="39" y="177"/>
                </a:cubicBezTo>
                <a:cubicBezTo>
                  <a:pt x="37" y="170"/>
                  <a:pt x="20" y="144"/>
                  <a:pt x="12" y="135"/>
                </a:cubicBezTo>
                <a:cubicBezTo>
                  <a:pt x="5" y="126"/>
                  <a:pt x="0" y="118"/>
                  <a:pt x="1" y="111"/>
                </a:cubicBezTo>
                <a:cubicBezTo>
                  <a:pt x="1" y="105"/>
                  <a:pt x="4" y="75"/>
                  <a:pt x="5" y="70"/>
                </a:cubicBezTo>
                <a:cubicBezTo>
                  <a:pt x="7" y="65"/>
                  <a:pt x="17" y="40"/>
                  <a:pt x="19" y="35"/>
                </a:cubicBezTo>
                <a:cubicBezTo>
                  <a:pt x="21" y="30"/>
                  <a:pt x="31" y="38"/>
                  <a:pt x="32" y="47"/>
                </a:cubicBezTo>
                <a:cubicBezTo>
                  <a:pt x="33" y="59"/>
                  <a:pt x="29" y="66"/>
                  <a:pt x="27" y="78"/>
                </a:cubicBezTo>
                <a:cubicBezTo>
                  <a:pt x="26" y="90"/>
                  <a:pt x="27" y="98"/>
                  <a:pt x="29" y="104"/>
                </a:cubicBezTo>
                <a:cubicBezTo>
                  <a:pt x="30" y="107"/>
                  <a:pt x="37" y="114"/>
                  <a:pt x="42" y="119"/>
                </a:cubicBezTo>
                <a:cubicBezTo>
                  <a:pt x="47" y="123"/>
                  <a:pt x="50" y="128"/>
                  <a:pt x="50" y="128"/>
                </a:cubicBezTo>
                <a:cubicBezTo>
                  <a:pt x="50" y="128"/>
                  <a:pt x="51" y="122"/>
                  <a:pt x="46" y="117"/>
                </a:cubicBezTo>
                <a:cubicBezTo>
                  <a:pt x="39" y="109"/>
                  <a:pt x="34" y="105"/>
                  <a:pt x="33" y="101"/>
                </a:cubicBezTo>
                <a:cubicBezTo>
                  <a:pt x="30" y="89"/>
                  <a:pt x="35" y="83"/>
                  <a:pt x="38" y="82"/>
                </a:cubicBezTo>
                <a:cubicBezTo>
                  <a:pt x="40" y="81"/>
                  <a:pt x="51" y="93"/>
                  <a:pt x="54" y="95"/>
                </a:cubicBezTo>
                <a:cubicBezTo>
                  <a:pt x="57" y="97"/>
                  <a:pt x="69" y="106"/>
                  <a:pt x="74" y="112"/>
                </a:cubicBezTo>
                <a:cubicBezTo>
                  <a:pt x="78" y="119"/>
                  <a:pt x="88" y="134"/>
                  <a:pt x="88" y="144"/>
                </a:cubicBezTo>
                <a:close/>
                <a:moveTo>
                  <a:pt x="209" y="70"/>
                </a:moveTo>
                <a:cubicBezTo>
                  <a:pt x="207" y="65"/>
                  <a:pt x="196" y="40"/>
                  <a:pt x="195" y="35"/>
                </a:cubicBezTo>
                <a:cubicBezTo>
                  <a:pt x="193" y="30"/>
                  <a:pt x="182" y="38"/>
                  <a:pt x="182" y="47"/>
                </a:cubicBezTo>
                <a:cubicBezTo>
                  <a:pt x="181" y="59"/>
                  <a:pt x="185" y="66"/>
                  <a:pt x="186" y="78"/>
                </a:cubicBezTo>
                <a:cubicBezTo>
                  <a:pt x="188" y="90"/>
                  <a:pt x="187" y="98"/>
                  <a:pt x="184" y="104"/>
                </a:cubicBezTo>
                <a:cubicBezTo>
                  <a:pt x="183" y="107"/>
                  <a:pt x="176" y="114"/>
                  <a:pt x="171" y="119"/>
                </a:cubicBezTo>
                <a:cubicBezTo>
                  <a:pt x="166" y="123"/>
                  <a:pt x="163" y="128"/>
                  <a:pt x="163" y="128"/>
                </a:cubicBezTo>
                <a:cubicBezTo>
                  <a:pt x="163" y="128"/>
                  <a:pt x="162" y="122"/>
                  <a:pt x="167" y="117"/>
                </a:cubicBezTo>
                <a:cubicBezTo>
                  <a:pt x="174" y="109"/>
                  <a:pt x="180" y="105"/>
                  <a:pt x="181" y="101"/>
                </a:cubicBezTo>
                <a:cubicBezTo>
                  <a:pt x="184" y="89"/>
                  <a:pt x="178" y="83"/>
                  <a:pt x="176" y="82"/>
                </a:cubicBezTo>
                <a:cubicBezTo>
                  <a:pt x="173" y="81"/>
                  <a:pt x="162" y="93"/>
                  <a:pt x="160" y="95"/>
                </a:cubicBezTo>
                <a:cubicBezTo>
                  <a:pt x="157" y="97"/>
                  <a:pt x="145" y="106"/>
                  <a:pt x="140" y="112"/>
                </a:cubicBezTo>
                <a:cubicBezTo>
                  <a:pt x="136" y="119"/>
                  <a:pt x="126" y="134"/>
                  <a:pt x="126" y="144"/>
                </a:cubicBezTo>
                <a:cubicBezTo>
                  <a:pt x="126" y="162"/>
                  <a:pt x="123" y="162"/>
                  <a:pt x="123" y="167"/>
                </a:cubicBezTo>
                <a:cubicBezTo>
                  <a:pt x="123" y="173"/>
                  <a:pt x="124" y="175"/>
                  <a:pt x="124" y="180"/>
                </a:cubicBezTo>
                <a:cubicBezTo>
                  <a:pt x="124" y="183"/>
                  <a:pt x="124" y="192"/>
                  <a:pt x="124" y="199"/>
                </a:cubicBezTo>
                <a:cubicBezTo>
                  <a:pt x="175" y="199"/>
                  <a:pt x="175" y="199"/>
                  <a:pt x="175" y="199"/>
                </a:cubicBezTo>
                <a:cubicBezTo>
                  <a:pt x="175" y="177"/>
                  <a:pt x="175" y="177"/>
                  <a:pt x="175" y="177"/>
                </a:cubicBezTo>
                <a:cubicBezTo>
                  <a:pt x="177" y="170"/>
                  <a:pt x="194" y="144"/>
                  <a:pt x="201" y="135"/>
                </a:cubicBezTo>
                <a:cubicBezTo>
                  <a:pt x="209" y="126"/>
                  <a:pt x="213" y="118"/>
                  <a:pt x="213" y="111"/>
                </a:cubicBezTo>
                <a:cubicBezTo>
                  <a:pt x="213" y="105"/>
                  <a:pt x="210" y="75"/>
                  <a:pt x="209" y="70"/>
                </a:cubicBezTo>
                <a:close/>
                <a:moveTo>
                  <a:pt x="137" y="84"/>
                </a:moveTo>
                <a:cubicBezTo>
                  <a:pt x="133" y="66"/>
                  <a:pt x="133" y="66"/>
                  <a:pt x="133" y="66"/>
                </a:cubicBezTo>
                <a:cubicBezTo>
                  <a:pt x="133" y="61"/>
                  <a:pt x="135" y="55"/>
                  <a:pt x="138" y="52"/>
                </a:cubicBezTo>
                <a:cubicBezTo>
                  <a:pt x="151" y="39"/>
                  <a:pt x="151" y="39"/>
                  <a:pt x="151" y="39"/>
                </a:cubicBezTo>
                <a:cubicBezTo>
                  <a:pt x="155" y="36"/>
                  <a:pt x="154" y="32"/>
                  <a:pt x="149" y="32"/>
                </a:cubicBezTo>
                <a:cubicBezTo>
                  <a:pt x="131" y="29"/>
                  <a:pt x="131" y="29"/>
                  <a:pt x="131" y="29"/>
                </a:cubicBezTo>
                <a:cubicBezTo>
                  <a:pt x="126" y="28"/>
                  <a:pt x="121" y="24"/>
                  <a:pt x="119" y="20"/>
                </a:cubicBezTo>
                <a:cubicBezTo>
                  <a:pt x="111" y="4"/>
                  <a:pt x="111" y="4"/>
                  <a:pt x="111" y="4"/>
                </a:cubicBezTo>
                <a:cubicBezTo>
                  <a:pt x="108" y="0"/>
                  <a:pt x="105" y="0"/>
                  <a:pt x="103" y="4"/>
                </a:cubicBezTo>
                <a:cubicBezTo>
                  <a:pt x="95" y="20"/>
                  <a:pt x="95" y="20"/>
                  <a:pt x="95" y="20"/>
                </a:cubicBezTo>
                <a:cubicBezTo>
                  <a:pt x="93" y="24"/>
                  <a:pt x="87" y="28"/>
                  <a:pt x="83" y="29"/>
                </a:cubicBezTo>
                <a:cubicBezTo>
                  <a:pt x="65" y="32"/>
                  <a:pt x="65" y="32"/>
                  <a:pt x="65" y="32"/>
                </a:cubicBezTo>
                <a:cubicBezTo>
                  <a:pt x="60" y="32"/>
                  <a:pt x="59" y="36"/>
                  <a:pt x="62" y="39"/>
                </a:cubicBezTo>
                <a:cubicBezTo>
                  <a:pt x="75" y="52"/>
                  <a:pt x="75" y="52"/>
                  <a:pt x="75" y="52"/>
                </a:cubicBezTo>
                <a:cubicBezTo>
                  <a:pt x="79" y="55"/>
                  <a:pt x="81" y="61"/>
                  <a:pt x="80" y="66"/>
                </a:cubicBezTo>
                <a:cubicBezTo>
                  <a:pt x="77" y="84"/>
                  <a:pt x="77" y="84"/>
                  <a:pt x="77" y="84"/>
                </a:cubicBezTo>
                <a:cubicBezTo>
                  <a:pt x="76" y="88"/>
                  <a:pt x="79" y="90"/>
                  <a:pt x="83" y="88"/>
                </a:cubicBezTo>
                <a:cubicBezTo>
                  <a:pt x="99" y="80"/>
                  <a:pt x="99" y="80"/>
                  <a:pt x="99" y="80"/>
                </a:cubicBezTo>
                <a:cubicBezTo>
                  <a:pt x="103" y="78"/>
                  <a:pt x="110" y="78"/>
                  <a:pt x="114" y="80"/>
                </a:cubicBezTo>
                <a:cubicBezTo>
                  <a:pt x="130" y="88"/>
                  <a:pt x="130" y="88"/>
                  <a:pt x="130" y="88"/>
                </a:cubicBezTo>
                <a:cubicBezTo>
                  <a:pt x="135" y="90"/>
                  <a:pt x="137" y="88"/>
                  <a:pt x="137" y="84"/>
                </a:cubicBezTo>
                <a:close/>
              </a:path>
            </a:pathLst>
          </a:custGeom>
          <a:solidFill>
            <a:schemeClr val="bg1"/>
          </a:solidFill>
          <a:ln>
            <a:noFill/>
          </a:ln>
        </p:spPr>
        <p:txBody>
          <a:bodyPr anchor="t" anchorCtr="0" bIns="45708" compatLnSpc="1" lIns="91416" numCol="1" rIns="91416" tIns="45708" vert="horz" wrap="square">
            <a:prstTxWarp prst="textNoShape">
              <a:avLst/>
            </a:prstTxWarp>
          </a:bodyPr>
          <a:lstStyle/>
          <a:p>
            <a:pPr defTabSz="914172"/>
            <a:endParaRPr lang="en-US">
              <a:solidFill>
                <a:srgbClr val="FFFFFF"/>
              </a:solidFill>
              <a:latin charset="-122" panose="020b0600000000000000" pitchFamily="34" typeface="思源黑体 CN Medium"/>
              <a:ea charset="-122" panose="02020700000000000000" pitchFamily="18" typeface="思源宋体"/>
              <a:sym charset="-122" panose="020b0600000000000000" pitchFamily="34" typeface="思源黑体 CN Medium"/>
            </a:endParaRPr>
          </a:p>
        </p:txBody>
      </p:sp>
      <p:sp>
        <p:nvSpPr>
          <p:cNvPr id="44" name="Freeform 53"/>
          <p:cNvSpPr>
            <a:spLocks noEditPoints="1"/>
          </p:cNvSpPr>
          <p:nvPr/>
        </p:nvSpPr>
        <p:spPr bwMode="auto">
          <a:xfrm>
            <a:off x="1040039" y="4814058"/>
            <a:ext cx="350921" cy="349389"/>
          </a:xfrm>
          <a:custGeom>
            <a:gdLst>
              <a:gd fmla="*/ 191 w 191" name="T0"/>
              <a:gd fmla="*/ 95 h 190" name="T1"/>
              <a:gd fmla="*/ 95 w 191" name="T2"/>
              <a:gd fmla="*/ 190 h 190" name="T3"/>
              <a:gd fmla="*/ 51 w 191" name="T4"/>
              <a:gd fmla="*/ 179 h 190" name="T5"/>
              <a:gd fmla="*/ 44 w 191" name="T6"/>
              <a:gd fmla="*/ 189 h 190" name="T7"/>
              <a:gd fmla="*/ 30 w 191" name="T8"/>
              <a:gd fmla="*/ 156 h 190" name="T9"/>
              <a:gd fmla="*/ 66 w 191" name="T10"/>
              <a:gd fmla="*/ 160 h 190" name="T11"/>
              <a:gd fmla="*/ 58 w 191" name="T12"/>
              <a:gd fmla="*/ 170 h 190" name="T13"/>
              <a:gd fmla="*/ 95 w 191" name="T14"/>
              <a:gd fmla="*/ 178 h 190" name="T15"/>
              <a:gd fmla="*/ 179 w 191" name="T16"/>
              <a:gd fmla="*/ 95 h 190" name="T17"/>
              <a:gd fmla="*/ 95 w 191" name="T18"/>
              <a:gd fmla="*/ 12 h 190" name="T19"/>
              <a:gd fmla="*/ 12 w 191" name="T20"/>
              <a:gd fmla="*/ 95 h 190" name="T21"/>
              <a:gd fmla="*/ 0 w 191" name="T22"/>
              <a:gd fmla="*/ 95 h 190" name="T23"/>
              <a:gd fmla="*/ 95 w 191" name="T24"/>
              <a:gd fmla="*/ 0 h 190" name="T25"/>
              <a:gd fmla="*/ 191 w 191" name="T26"/>
              <a:gd fmla="*/ 95 h 190" name="T27"/>
              <a:gd fmla="*/ 71 w 191" name="T28"/>
              <a:gd fmla="*/ 95 h 190" name="T29"/>
              <a:gd fmla="*/ 95 w 191" name="T30"/>
              <a:gd fmla="*/ 70 h 190" name="T31"/>
              <a:gd fmla="*/ 120 w 191" name="T32"/>
              <a:gd fmla="*/ 95 h 190" name="T33"/>
              <a:gd fmla="*/ 95 w 191" name="T34"/>
              <a:gd fmla="*/ 119 h 190" name="T35"/>
              <a:gd fmla="*/ 71 w 191" name="T36"/>
              <a:gd fmla="*/ 95 h 190" name="T37"/>
              <a:gd fmla="*/ 79 w 191" name="T38"/>
              <a:gd fmla="*/ 95 h 190" name="T39"/>
              <a:gd fmla="*/ 95 w 191" name="T40"/>
              <a:gd fmla="*/ 111 h 190" name="T41"/>
              <a:gd fmla="*/ 112 w 191" name="T42"/>
              <a:gd fmla="*/ 95 h 190" name="T43"/>
              <a:gd fmla="*/ 95 w 191" name="T44"/>
              <a:gd fmla="*/ 78 h 190" name="T45"/>
              <a:gd fmla="*/ 79 w 191" name="T46"/>
              <a:gd fmla="*/ 95 h 190" name="T47"/>
              <a:gd fmla="*/ 51 w 191" name="T48"/>
              <a:gd fmla="*/ 95 h 190" name="T49"/>
              <a:gd fmla="*/ 41 w 191" name="T50"/>
              <a:gd fmla="*/ 80 h 190" name="T51"/>
              <a:gd fmla="*/ 47 w 191" name="T52"/>
              <a:gd fmla="*/ 67 h 190" name="T53"/>
              <a:gd fmla="*/ 64 w 191" name="T54"/>
              <a:gd fmla="*/ 64 h 190" name="T55"/>
              <a:gd fmla="*/ 67 w 191" name="T56"/>
              <a:gd fmla="*/ 46 h 190" name="T57"/>
              <a:gd fmla="*/ 81 w 191" name="T58"/>
              <a:gd fmla="*/ 41 h 190" name="T59"/>
              <a:gd fmla="*/ 95 w 191" name="T60"/>
              <a:gd fmla="*/ 51 h 190" name="T61"/>
              <a:gd fmla="*/ 110 w 191" name="T62"/>
              <a:gd fmla="*/ 41 h 190" name="T63"/>
              <a:gd fmla="*/ 124 w 191" name="T64"/>
              <a:gd fmla="*/ 46 h 190" name="T65"/>
              <a:gd fmla="*/ 127 w 191" name="T66"/>
              <a:gd fmla="*/ 64 h 190" name="T67"/>
              <a:gd fmla="*/ 144 w 191" name="T68"/>
              <a:gd fmla="*/ 67 h 190" name="T69"/>
              <a:gd fmla="*/ 150 w 191" name="T70"/>
              <a:gd fmla="*/ 80 h 190" name="T71"/>
              <a:gd fmla="*/ 140 w 191" name="T72"/>
              <a:gd fmla="*/ 95 h 190" name="T73"/>
              <a:gd fmla="*/ 150 w 191" name="T74"/>
              <a:gd fmla="*/ 109 h 190" name="T75"/>
              <a:gd fmla="*/ 144 w 191" name="T76"/>
              <a:gd fmla="*/ 123 h 190" name="T77"/>
              <a:gd fmla="*/ 127 w 191" name="T78"/>
              <a:gd fmla="*/ 126 h 190" name="T79"/>
              <a:gd fmla="*/ 124 w 191" name="T80"/>
              <a:gd fmla="*/ 143 h 190" name="T81"/>
              <a:gd fmla="*/ 110 w 191" name="T82"/>
              <a:gd fmla="*/ 149 h 190" name="T83"/>
              <a:gd fmla="*/ 95 w 191" name="T84"/>
              <a:gd fmla="*/ 139 h 190" name="T85"/>
              <a:gd fmla="*/ 81 w 191" name="T86"/>
              <a:gd fmla="*/ 149 h 190" name="T87"/>
              <a:gd fmla="*/ 67 w 191" name="T88"/>
              <a:gd fmla="*/ 143 h 190" name="T89"/>
              <a:gd fmla="*/ 64 w 191" name="T90"/>
              <a:gd fmla="*/ 126 h 190" name="T91"/>
              <a:gd fmla="*/ 47 w 191" name="T92"/>
              <a:gd fmla="*/ 123 h 190" name="T93"/>
              <a:gd fmla="*/ 41 w 191" name="T94"/>
              <a:gd fmla="*/ 109 h 190" name="T95"/>
              <a:gd fmla="*/ 51 w 191" name="T96"/>
              <a:gd fmla="*/ 95 h 190" name="T97"/>
              <a:gd fmla="*/ 68 w 191" name="T98"/>
              <a:gd fmla="*/ 95 h 190" name="T99"/>
              <a:gd fmla="*/ 95 w 191" name="T100"/>
              <a:gd fmla="*/ 122 h 190" name="T101"/>
              <a:gd fmla="*/ 122 w 191" name="T102"/>
              <a:gd fmla="*/ 95 h 190" name="T103"/>
              <a:gd fmla="*/ 95 w 191" name="T104"/>
              <a:gd fmla="*/ 68 h 190" name="T105"/>
              <a:gd fmla="*/ 68 w 191" name="T106"/>
              <a:gd fmla="*/ 95 h 190"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190" w="191">
                <a:moveTo>
                  <a:pt x="191" y="95"/>
                </a:moveTo>
                <a:cubicBezTo>
                  <a:pt x="191" y="147"/>
                  <a:pt x="148" y="190"/>
                  <a:pt x="95" y="190"/>
                </a:cubicBezTo>
                <a:cubicBezTo>
                  <a:pt x="80" y="190"/>
                  <a:pt x="65" y="186"/>
                  <a:pt x="51" y="179"/>
                </a:cubicBezTo>
                <a:cubicBezTo>
                  <a:pt x="44" y="189"/>
                  <a:pt x="44" y="189"/>
                  <a:pt x="44" y="189"/>
                </a:cubicBezTo>
                <a:cubicBezTo>
                  <a:pt x="30" y="156"/>
                  <a:pt x="30" y="156"/>
                  <a:pt x="30" y="156"/>
                </a:cubicBezTo>
                <a:cubicBezTo>
                  <a:pt x="66" y="160"/>
                  <a:pt x="66" y="160"/>
                  <a:pt x="66" y="160"/>
                </a:cubicBezTo>
                <a:cubicBezTo>
                  <a:pt x="58" y="170"/>
                  <a:pt x="58" y="170"/>
                  <a:pt x="58" y="170"/>
                </a:cubicBezTo>
                <a:cubicBezTo>
                  <a:pt x="70" y="175"/>
                  <a:pt x="82" y="178"/>
                  <a:pt x="95" y="178"/>
                </a:cubicBezTo>
                <a:cubicBezTo>
                  <a:pt x="141" y="178"/>
                  <a:pt x="179" y="141"/>
                  <a:pt x="179" y="95"/>
                </a:cubicBezTo>
                <a:cubicBezTo>
                  <a:pt x="179" y="49"/>
                  <a:pt x="141" y="12"/>
                  <a:pt x="95" y="12"/>
                </a:cubicBezTo>
                <a:cubicBezTo>
                  <a:pt x="49" y="12"/>
                  <a:pt x="12" y="49"/>
                  <a:pt x="12" y="95"/>
                </a:cubicBezTo>
                <a:cubicBezTo>
                  <a:pt x="0" y="95"/>
                  <a:pt x="0" y="95"/>
                  <a:pt x="0" y="95"/>
                </a:cubicBezTo>
                <a:cubicBezTo>
                  <a:pt x="0" y="42"/>
                  <a:pt x="43" y="0"/>
                  <a:pt x="95" y="0"/>
                </a:cubicBezTo>
                <a:cubicBezTo>
                  <a:pt x="148" y="0"/>
                  <a:pt x="191" y="42"/>
                  <a:pt x="191" y="95"/>
                </a:cubicBezTo>
                <a:close/>
                <a:moveTo>
                  <a:pt x="71" y="95"/>
                </a:moveTo>
                <a:cubicBezTo>
                  <a:pt x="71" y="81"/>
                  <a:pt x="82" y="70"/>
                  <a:pt x="95" y="70"/>
                </a:cubicBezTo>
                <a:cubicBezTo>
                  <a:pt x="109" y="70"/>
                  <a:pt x="120" y="81"/>
                  <a:pt x="120" y="95"/>
                </a:cubicBezTo>
                <a:cubicBezTo>
                  <a:pt x="120" y="108"/>
                  <a:pt x="109" y="119"/>
                  <a:pt x="95" y="119"/>
                </a:cubicBezTo>
                <a:cubicBezTo>
                  <a:pt x="82" y="119"/>
                  <a:pt x="71" y="108"/>
                  <a:pt x="71" y="95"/>
                </a:cubicBezTo>
                <a:close/>
                <a:moveTo>
                  <a:pt x="79" y="95"/>
                </a:moveTo>
                <a:cubicBezTo>
                  <a:pt x="79" y="104"/>
                  <a:pt x="86" y="111"/>
                  <a:pt x="95" y="111"/>
                </a:cubicBezTo>
                <a:cubicBezTo>
                  <a:pt x="104" y="111"/>
                  <a:pt x="112" y="104"/>
                  <a:pt x="112" y="95"/>
                </a:cubicBezTo>
                <a:cubicBezTo>
                  <a:pt x="112" y="86"/>
                  <a:pt x="104" y="78"/>
                  <a:pt x="95" y="78"/>
                </a:cubicBezTo>
                <a:cubicBezTo>
                  <a:pt x="86" y="78"/>
                  <a:pt x="79" y="86"/>
                  <a:pt x="79" y="95"/>
                </a:cubicBezTo>
                <a:close/>
                <a:moveTo>
                  <a:pt x="51" y="95"/>
                </a:moveTo>
                <a:cubicBezTo>
                  <a:pt x="51" y="88"/>
                  <a:pt x="47" y="83"/>
                  <a:pt x="41" y="80"/>
                </a:cubicBezTo>
                <a:cubicBezTo>
                  <a:pt x="42" y="76"/>
                  <a:pt x="44" y="71"/>
                  <a:pt x="47" y="67"/>
                </a:cubicBezTo>
                <a:cubicBezTo>
                  <a:pt x="52" y="69"/>
                  <a:pt x="59" y="68"/>
                  <a:pt x="64" y="64"/>
                </a:cubicBezTo>
                <a:cubicBezTo>
                  <a:pt x="69" y="59"/>
                  <a:pt x="70" y="52"/>
                  <a:pt x="67" y="46"/>
                </a:cubicBezTo>
                <a:cubicBezTo>
                  <a:pt x="71" y="44"/>
                  <a:pt x="76" y="42"/>
                  <a:pt x="81" y="41"/>
                </a:cubicBezTo>
                <a:cubicBezTo>
                  <a:pt x="83" y="47"/>
                  <a:pt x="89" y="51"/>
                  <a:pt x="95" y="51"/>
                </a:cubicBezTo>
                <a:cubicBezTo>
                  <a:pt x="102" y="51"/>
                  <a:pt x="108" y="47"/>
                  <a:pt x="110" y="41"/>
                </a:cubicBezTo>
                <a:cubicBezTo>
                  <a:pt x="115" y="42"/>
                  <a:pt x="119" y="44"/>
                  <a:pt x="124" y="46"/>
                </a:cubicBezTo>
                <a:cubicBezTo>
                  <a:pt x="121" y="52"/>
                  <a:pt x="122" y="59"/>
                  <a:pt x="127" y="64"/>
                </a:cubicBezTo>
                <a:cubicBezTo>
                  <a:pt x="131" y="68"/>
                  <a:pt x="138" y="69"/>
                  <a:pt x="144" y="67"/>
                </a:cubicBezTo>
                <a:cubicBezTo>
                  <a:pt x="146" y="71"/>
                  <a:pt x="148" y="76"/>
                  <a:pt x="150" y="80"/>
                </a:cubicBezTo>
                <a:cubicBezTo>
                  <a:pt x="144" y="83"/>
                  <a:pt x="140" y="88"/>
                  <a:pt x="140" y="95"/>
                </a:cubicBezTo>
                <a:cubicBezTo>
                  <a:pt x="140" y="102"/>
                  <a:pt x="144" y="107"/>
                  <a:pt x="150" y="109"/>
                </a:cubicBezTo>
                <a:cubicBezTo>
                  <a:pt x="148" y="114"/>
                  <a:pt x="146" y="119"/>
                  <a:pt x="144" y="123"/>
                </a:cubicBezTo>
                <a:cubicBezTo>
                  <a:pt x="138" y="120"/>
                  <a:pt x="131" y="121"/>
                  <a:pt x="127" y="126"/>
                </a:cubicBezTo>
                <a:cubicBezTo>
                  <a:pt x="122" y="131"/>
                  <a:pt x="121" y="138"/>
                  <a:pt x="124" y="143"/>
                </a:cubicBezTo>
                <a:cubicBezTo>
                  <a:pt x="119" y="146"/>
                  <a:pt x="115" y="148"/>
                  <a:pt x="110" y="149"/>
                </a:cubicBezTo>
                <a:cubicBezTo>
                  <a:pt x="108" y="143"/>
                  <a:pt x="102" y="139"/>
                  <a:pt x="95" y="139"/>
                </a:cubicBezTo>
                <a:cubicBezTo>
                  <a:pt x="89" y="139"/>
                  <a:pt x="83" y="143"/>
                  <a:pt x="81" y="149"/>
                </a:cubicBezTo>
                <a:cubicBezTo>
                  <a:pt x="76" y="148"/>
                  <a:pt x="71" y="146"/>
                  <a:pt x="67" y="143"/>
                </a:cubicBezTo>
                <a:cubicBezTo>
                  <a:pt x="70" y="138"/>
                  <a:pt x="69" y="131"/>
                  <a:pt x="64" y="126"/>
                </a:cubicBezTo>
                <a:cubicBezTo>
                  <a:pt x="59" y="121"/>
                  <a:pt x="52" y="120"/>
                  <a:pt x="47" y="123"/>
                </a:cubicBezTo>
                <a:cubicBezTo>
                  <a:pt x="44" y="119"/>
                  <a:pt x="42" y="114"/>
                  <a:pt x="41" y="109"/>
                </a:cubicBezTo>
                <a:cubicBezTo>
                  <a:pt x="47" y="107"/>
                  <a:pt x="51" y="102"/>
                  <a:pt x="51" y="95"/>
                </a:cubicBezTo>
                <a:close/>
                <a:moveTo>
                  <a:pt x="68" y="95"/>
                </a:moveTo>
                <a:cubicBezTo>
                  <a:pt x="68" y="110"/>
                  <a:pt x="80" y="122"/>
                  <a:pt x="95" y="122"/>
                </a:cubicBezTo>
                <a:cubicBezTo>
                  <a:pt x="110" y="122"/>
                  <a:pt x="122" y="110"/>
                  <a:pt x="122" y="95"/>
                </a:cubicBezTo>
                <a:cubicBezTo>
                  <a:pt x="122" y="80"/>
                  <a:pt x="110" y="68"/>
                  <a:pt x="95" y="68"/>
                </a:cubicBezTo>
                <a:cubicBezTo>
                  <a:pt x="80" y="68"/>
                  <a:pt x="68" y="80"/>
                  <a:pt x="68" y="95"/>
                </a:cubicBezTo>
                <a:close/>
              </a:path>
            </a:pathLst>
          </a:custGeom>
          <a:solidFill>
            <a:schemeClr val="bg1"/>
          </a:solidFill>
          <a:ln>
            <a:noFill/>
          </a:ln>
        </p:spPr>
        <p:txBody>
          <a:bodyPr anchor="t" anchorCtr="0" bIns="45708" compatLnSpc="1" lIns="91416" numCol="1" rIns="91416" tIns="45708" vert="horz" wrap="square">
            <a:prstTxWarp prst="textNoShape">
              <a:avLst/>
            </a:prstTxWarp>
          </a:bodyPr>
          <a:lstStyle/>
          <a:p>
            <a:pPr defTabSz="914172"/>
            <a:endParaRPr lang="en-US">
              <a:solidFill>
                <a:srgbClr val="FFFFFF"/>
              </a:solidFill>
              <a:latin charset="-122" panose="020b0600000000000000" pitchFamily="34" typeface="思源黑体 CN Medium"/>
              <a:ea charset="-122" panose="02020700000000000000" pitchFamily="18" typeface="思源宋体"/>
              <a:sym charset="-122" panose="020b0600000000000000" pitchFamily="34" typeface="思源黑体 CN Medium"/>
            </a:endParaRPr>
          </a:p>
        </p:txBody>
      </p:sp>
      <p:sp>
        <p:nvSpPr>
          <p:cNvPr id="49" name="Freeform 61"/>
          <p:cNvSpPr/>
          <p:nvPr/>
        </p:nvSpPr>
        <p:spPr bwMode="auto">
          <a:xfrm>
            <a:off x="877500" y="2279210"/>
            <a:ext cx="281955" cy="297142"/>
          </a:xfrm>
          <a:custGeom>
            <a:gdLst>
              <a:gd fmla="*/ 171 w 178" name="T0"/>
              <a:gd fmla="*/ 115 h 188" name="T1"/>
              <a:gd fmla="*/ 147 w 178" name="T2"/>
              <a:gd fmla="*/ 86 h 188" name="T3"/>
              <a:gd fmla="*/ 114 w 178" name="T4"/>
              <a:gd fmla="*/ 95 h 188" name="T5"/>
              <a:gd fmla="*/ 95 w 178" name="T6"/>
              <a:gd fmla="*/ 111 h 188" name="T7"/>
              <a:gd fmla="*/ 76 w 178" name="T8"/>
              <a:gd fmla="*/ 110 h 188" name="T9"/>
              <a:gd fmla="*/ 61 w 178" name="T10"/>
              <a:gd fmla="*/ 117 h 188" name="T11"/>
              <a:gd fmla="*/ 67 w 178" name="T12"/>
              <a:gd fmla="*/ 98 h 188" name="T13"/>
              <a:gd fmla="*/ 81 w 178" name="T14"/>
              <a:gd fmla="*/ 51 h 188" name="T15"/>
              <a:gd fmla="*/ 95 w 178" name="T16"/>
              <a:gd fmla="*/ 50 h 188" name="T17"/>
              <a:gd fmla="*/ 112 w 178" name="T18"/>
              <a:gd fmla="*/ 42 h 188" name="T19"/>
              <a:gd fmla="*/ 113 w 178" name="T20"/>
              <a:gd fmla="*/ 35 h 188" name="T21"/>
              <a:gd fmla="*/ 119 w 178" name="T22"/>
              <a:gd fmla="*/ 29 h 188" name="T23"/>
              <a:gd fmla="*/ 113 w 178" name="T24"/>
              <a:gd fmla="*/ 13 h 188" name="T25"/>
              <a:gd fmla="*/ 101 w 178" name="T26"/>
              <a:gd fmla="*/ 0 h 188" name="T27"/>
              <a:gd fmla="*/ 72 w 178" name="T28"/>
              <a:gd fmla="*/ 13 h 188" name="T29"/>
              <a:gd fmla="*/ 56 w 178" name="T30"/>
              <a:gd fmla="*/ 28 h 188" name="T31"/>
              <a:gd fmla="*/ 38 w 178" name="T32"/>
              <a:gd fmla="*/ 58 h 188" name="T33"/>
              <a:gd fmla="*/ 1 w 178" name="T34"/>
              <a:gd fmla="*/ 130 h 188" name="T35"/>
              <a:gd fmla="*/ 10 w 178" name="T36"/>
              <a:gd fmla="*/ 174 h 188" name="T37"/>
              <a:gd fmla="*/ 18 w 178" name="T38"/>
              <a:gd fmla="*/ 187 h 188" name="T39"/>
              <a:gd fmla="*/ 56 w 178" name="T40"/>
              <a:gd fmla="*/ 178 h 188" name="T41"/>
              <a:gd fmla="*/ 109 w 178" name="T42"/>
              <a:gd fmla="*/ 174 h 188" name="T43"/>
              <a:gd fmla="*/ 112 w 178" name="T44"/>
              <a:gd fmla="*/ 173 h 188" name="T45"/>
              <a:gd fmla="*/ 134 w 178" name="T46"/>
              <a:gd fmla="*/ 159 h 188" name="T47"/>
              <a:gd fmla="*/ 167 w 178" name="T48"/>
              <a:gd fmla="*/ 153 h 188" name="T49"/>
              <a:gd fmla="*/ 152 w 178" name="T50"/>
              <a:gd fmla="*/ 157 h 188" name="T51"/>
              <a:gd fmla="*/ 170 w 178" name="T52"/>
              <a:gd fmla="*/ 166 h 188" name="T53"/>
              <a:gd fmla="*/ 171 w 178" name="T54"/>
              <a:gd fmla="*/ 115 h 188" name="T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188" w="178">
                <a:moveTo>
                  <a:pt x="171" y="115"/>
                </a:moveTo>
                <a:cubicBezTo>
                  <a:pt x="165" y="99"/>
                  <a:pt x="151" y="86"/>
                  <a:pt x="147" y="86"/>
                </a:cubicBezTo>
                <a:cubicBezTo>
                  <a:pt x="144" y="86"/>
                  <a:pt x="125" y="89"/>
                  <a:pt x="114" y="95"/>
                </a:cubicBezTo>
                <a:cubicBezTo>
                  <a:pt x="103" y="101"/>
                  <a:pt x="95" y="111"/>
                  <a:pt x="95" y="111"/>
                </a:cubicBezTo>
                <a:cubicBezTo>
                  <a:pt x="95" y="111"/>
                  <a:pt x="87" y="109"/>
                  <a:pt x="76" y="110"/>
                </a:cubicBezTo>
                <a:cubicBezTo>
                  <a:pt x="70" y="111"/>
                  <a:pt x="61" y="117"/>
                  <a:pt x="61" y="117"/>
                </a:cubicBezTo>
                <a:cubicBezTo>
                  <a:pt x="61" y="117"/>
                  <a:pt x="66" y="105"/>
                  <a:pt x="67" y="98"/>
                </a:cubicBezTo>
                <a:cubicBezTo>
                  <a:pt x="69" y="80"/>
                  <a:pt x="72" y="57"/>
                  <a:pt x="81" y="51"/>
                </a:cubicBezTo>
                <a:cubicBezTo>
                  <a:pt x="84" y="50"/>
                  <a:pt x="92" y="50"/>
                  <a:pt x="95" y="50"/>
                </a:cubicBezTo>
                <a:cubicBezTo>
                  <a:pt x="98" y="49"/>
                  <a:pt x="109" y="43"/>
                  <a:pt x="112" y="42"/>
                </a:cubicBezTo>
                <a:cubicBezTo>
                  <a:pt x="115" y="42"/>
                  <a:pt x="113" y="35"/>
                  <a:pt x="113" y="35"/>
                </a:cubicBezTo>
                <a:cubicBezTo>
                  <a:pt x="113" y="35"/>
                  <a:pt x="115" y="31"/>
                  <a:pt x="119" y="29"/>
                </a:cubicBezTo>
                <a:cubicBezTo>
                  <a:pt x="123" y="27"/>
                  <a:pt x="118" y="18"/>
                  <a:pt x="113" y="13"/>
                </a:cubicBezTo>
                <a:cubicBezTo>
                  <a:pt x="110" y="10"/>
                  <a:pt x="103" y="0"/>
                  <a:pt x="101" y="0"/>
                </a:cubicBezTo>
                <a:cubicBezTo>
                  <a:pt x="99" y="0"/>
                  <a:pt x="80" y="10"/>
                  <a:pt x="72" y="13"/>
                </a:cubicBezTo>
                <a:cubicBezTo>
                  <a:pt x="60" y="18"/>
                  <a:pt x="57" y="24"/>
                  <a:pt x="56" y="28"/>
                </a:cubicBezTo>
                <a:cubicBezTo>
                  <a:pt x="56" y="28"/>
                  <a:pt x="45" y="47"/>
                  <a:pt x="38" y="58"/>
                </a:cubicBezTo>
                <a:cubicBezTo>
                  <a:pt x="24" y="81"/>
                  <a:pt x="1" y="106"/>
                  <a:pt x="1" y="130"/>
                </a:cubicBezTo>
                <a:cubicBezTo>
                  <a:pt x="0" y="154"/>
                  <a:pt x="9" y="162"/>
                  <a:pt x="10" y="174"/>
                </a:cubicBezTo>
                <a:cubicBezTo>
                  <a:pt x="11" y="186"/>
                  <a:pt x="13" y="186"/>
                  <a:pt x="18" y="187"/>
                </a:cubicBezTo>
                <a:cubicBezTo>
                  <a:pt x="22" y="188"/>
                  <a:pt x="36" y="181"/>
                  <a:pt x="56" y="178"/>
                </a:cubicBezTo>
                <a:cubicBezTo>
                  <a:pt x="75" y="175"/>
                  <a:pt x="98" y="177"/>
                  <a:pt x="109" y="174"/>
                </a:cubicBezTo>
                <a:cubicBezTo>
                  <a:pt x="110" y="174"/>
                  <a:pt x="111" y="173"/>
                  <a:pt x="112" y="173"/>
                </a:cubicBezTo>
                <a:cubicBezTo>
                  <a:pt x="120" y="169"/>
                  <a:pt x="126" y="165"/>
                  <a:pt x="134" y="159"/>
                </a:cubicBezTo>
                <a:cubicBezTo>
                  <a:pt x="152" y="146"/>
                  <a:pt x="167" y="153"/>
                  <a:pt x="167" y="153"/>
                </a:cubicBezTo>
                <a:cubicBezTo>
                  <a:pt x="167" y="153"/>
                  <a:pt x="159" y="154"/>
                  <a:pt x="152" y="157"/>
                </a:cubicBezTo>
                <a:cubicBezTo>
                  <a:pt x="160" y="160"/>
                  <a:pt x="170" y="166"/>
                  <a:pt x="170" y="166"/>
                </a:cubicBezTo>
                <a:cubicBezTo>
                  <a:pt x="170" y="166"/>
                  <a:pt x="178" y="138"/>
                  <a:pt x="171" y="115"/>
                </a:cubicBezTo>
                <a:close/>
              </a:path>
            </a:pathLst>
          </a:custGeom>
          <a:solidFill>
            <a:schemeClr val="bg1"/>
          </a:solidFill>
          <a:ln>
            <a:noFill/>
          </a:ln>
        </p:spPr>
        <p:txBody>
          <a:bodyPr anchor="t" anchorCtr="0" bIns="45708" compatLnSpc="1" lIns="91416" numCol="1" rIns="91416" tIns="45708" vert="horz" wrap="square">
            <a:prstTxWarp prst="textNoShape">
              <a:avLst/>
            </a:prstTxWarp>
          </a:bodyPr>
          <a:lstStyle/>
          <a:p>
            <a:pPr defTabSz="914172"/>
            <a:endParaRPr lang="en-US">
              <a:solidFill>
                <a:srgbClr val="FFFFFF"/>
              </a:solidFill>
              <a:latin charset="-122" panose="020b0600000000000000" pitchFamily="34" typeface="思源黑体 CN Medium"/>
              <a:ea charset="-122" panose="02020700000000000000" pitchFamily="18" typeface="思源宋体"/>
              <a:sym charset="-122" panose="020b0600000000000000" pitchFamily="34" typeface="思源黑体 CN Medium"/>
            </a:endParaRPr>
          </a:p>
        </p:txBody>
      </p:sp>
      <p:sp>
        <p:nvSpPr>
          <p:cNvPr id="50" name="矩形 49">
            <a:extLst>
              <a:ext uri="{FF2B5EF4-FFF2-40B4-BE49-F238E27FC236}">
                <a16:creationId xmlns:a16="http://schemas.microsoft.com/office/drawing/2014/main" id="{85C74419-166C-41B1-A14A-6FC1DB251CE5}"/>
              </a:ext>
            </a:extLst>
          </p:cNvPr>
          <p:cNvSpPr/>
          <p:nvPr/>
        </p:nvSpPr>
        <p:spPr>
          <a:xfrm>
            <a:off x="7104176" y="3576677"/>
            <a:ext cx="4845304" cy="1188720"/>
          </a:xfrm>
          <a:prstGeom prst="rect">
            <a:avLst/>
          </a:prstGeom>
        </p:spPr>
        <p:txBody>
          <a:bodyPr wrap="square">
            <a:spAutoFit/>
          </a:bodyPr>
          <a:lstStyle/>
          <a:p>
            <a:pPr>
              <a:buClr>
                <a:srgbClr val="002060"/>
              </a:buClr>
            </a:pPr>
            <a:r>
              <a:rPr altLang="en-US" lang="zh-CN" sz="2400">
                <a:solidFill>
                  <a:schemeClr val="bg1"/>
                </a:solidFill>
                <a:latin charset="-122" panose="020b0600000000000000" pitchFamily="34" typeface="思源黑体 CN Medium"/>
                <a:ea charset="-122" panose="02020700000000000000" pitchFamily="18" typeface="思源宋体"/>
                <a:sym charset="-122" panose="020b0600000000000000" pitchFamily="34" typeface="思源黑体 CN Medium"/>
              </a:rPr>
              <a:t>经得住考验才是真品格</a:t>
            </a:r>
          </a:p>
          <a:p>
            <a:pPr>
              <a:buClr>
                <a:srgbClr val="002060"/>
              </a:buClr>
            </a:pPr>
            <a:r>
              <a:rPr altLang="en-US" lang="zh-CN" sz="2400">
                <a:solidFill>
                  <a:schemeClr val="bg1"/>
                </a:solidFill>
                <a:latin charset="-122" panose="020b0600000000000000" pitchFamily="34" typeface="思源黑体 CN Medium"/>
                <a:ea charset="-122" panose="02020700000000000000" pitchFamily="18" typeface="思源宋体"/>
                <a:sym charset="-122" panose="020b0600000000000000" pitchFamily="34" typeface="思源黑体 CN Medium"/>
              </a:rPr>
              <a:t>成为值得信赖的人</a:t>
            </a:r>
          </a:p>
          <a:p>
            <a:pPr>
              <a:buClr>
                <a:srgbClr val="002060"/>
              </a:buClr>
            </a:pPr>
            <a:r>
              <a:rPr altLang="en-US" lang="zh-CN" sz="2400">
                <a:solidFill>
                  <a:schemeClr val="bg1"/>
                </a:solidFill>
                <a:latin charset="-122" panose="020b0600000000000000" pitchFamily="34" typeface="思源黑体 CN Medium"/>
                <a:ea charset="-122" panose="02020700000000000000" pitchFamily="18" typeface="思源宋体"/>
                <a:sym charset="-122" panose="020b0600000000000000" pitchFamily="34" typeface="思源黑体 CN Medium"/>
              </a:rPr>
              <a:t>坚守原则，即使天塌下来</a:t>
            </a:r>
          </a:p>
        </p:txBody>
      </p:sp>
      <p:sp>
        <p:nvSpPr>
          <p:cNvPr id="54" name="Freeform 33">
            <a:extLst>
              <a:ext uri="{FF2B5EF4-FFF2-40B4-BE49-F238E27FC236}">
                <a16:creationId xmlns:a16="http://schemas.microsoft.com/office/drawing/2014/main" id="{256EF822-C960-451E-B978-996CF8EE9923}"/>
              </a:ext>
            </a:extLst>
          </p:cNvPr>
          <p:cNvSpPr>
            <a:spLocks noEditPoints="1"/>
          </p:cNvSpPr>
          <p:nvPr/>
        </p:nvSpPr>
        <p:spPr bwMode="auto">
          <a:xfrm>
            <a:off x="2821403" y="3316120"/>
            <a:ext cx="568178" cy="728472"/>
          </a:xfrm>
          <a:custGeom>
            <a:gdLst>
              <a:gd fmla="*/ 130 w 148" name="T0"/>
              <a:gd fmla="*/ 111 h 191" name="T1"/>
              <a:gd fmla="*/ 148 w 148" name="T2"/>
              <a:gd fmla="*/ 66 h 191" name="T3"/>
              <a:gd fmla="*/ 82 w 148" name="T4"/>
              <a:gd fmla="*/ 0 h 191" name="T5"/>
              <a:gd fmla="*/ 45 w 148" name="T6"/>
              <a:gd fmla="*/ 11 h 191" name="T7"/>
              <a:gd fmla="*/ 44 w 148" name="T8"/>
              <a:gd fmla="*/ 11 h 191" name="T9"/>
              <a:gd fmla="*/ 43 w 148" name="T10"/>
              <a:gd fmla="*/ 12 h 191" name="T11"/>
              <a:gd fmla="*/ 28 w 148" name="T12"/>
              <a:gd fmla="*/ 28 h 191" name="T13"/>
              <a:gd fmla="*/ 17 w 148" name="T14"/>
              <a:gd fmla="*/ 52 h 191" name="T15"/>
              <a:gd fmla="*/ 20 w 148" name="T16"/>
              <a:gd fmla="*/ 74 h 191" name="T17"/>
              <a:gd fmla="*/ 2 w 148" name="T18"/>
              <a:gd fmla="*/ 101 h 191" name="T19"/>
              <a:gd fmla="*/ 7 w 148" name="T20"/>
              <a:gd fmla="*/ 110 h 191" name="T21"/>
              <a:gd fmla="*/ 18 w 148" name="T22"/>
              <a:gd fmla="*/ 110 h 191" name="T23"/>
              <a:gd fmla="*/ 19 w 148" name="T24"/>
              <a:gd fmla="*/ 118 h 191" name="T25"/>
              <a:gd fmla="*/ 22 w 148" name="T26"/>
              <a:gd fmla="*/ 122 h 191" name="T27"/>
              <a:gd fmla="*/ 20 w 148" name="T28"/>
              <a:gd fmla="*/ 129 h 191" name="T29"/>
              <a:gd fmla="*/ 25 w 148" name="T30"/>
              <a:gd fmla="*/ 132 h 191" name="T31"/>
              <a:gd fmla="*/ 35 w 148" name="T32"/>
              <a:gd fmla="*/ 152 h 191" name="T33"/>
              <a:gd fmla="*/ 44 w 148" name="T34"/>
              <a:gd fmla="*/ 150 h 191" name="T35"/>
              <a:gd fmla="*/ 51 w 148" name="T36"/>
              <a:gd fmla="*/ 150 h 191" name="T37"/>
              <a:gd fmla="*/ 60 w 148" name="T38"/>
              <a:gd fmla="*/ 159 h 191" name="T39"/>
              <a:gd fmla="*/ 58 w 148" name="T40"/>
              <a:gd fmla="*/ 170 h 191" name="T41"/>
              <a:gd fmla="*/ 49 w 148" name="T42"/>
              <a:gd fmla="*/ 191 h 191" name="T43"/>
              <a:gd fmla="*/ 89 w 148" name="T44"/>
              <a:gd fmla="*/ 170 h 191" name="T45"/>
              <a:gd fmla="*/ 131 w 148" name="T46"/>
              <a:gd fmla="*/ 162 h 191" name="T47"/>
              <a:gd fmla="*/ 130 w 148" name="T48"/>
              <a:gd fmla="*/ 111 h 191" name="T49"/>
              <a:gd fmla="*/ 104 w 148" name="T50"/>
              <a:gd fmla="*/ 76 h 191" name="T51"/>
              <a:gd fmla="*/ 101 w 148" name="T52"/>
              <a:gd fmla="*/ 71 h 191" name="T53"/>
              <a:gd fmla="*/ 70 w 148" name="T54"/>
              <a:gd fmla="*/ 113 h 191" name="T55"/>
              <a:gd fmla="*/ 76 w 148" name="T56"/>
              <a:gd fmla="*/ 78 h 191" name="T57"/>
              <a:gd fmla="*/ 63 w 148" name="T58"/>
              <a:gd fmla="*/ 78 h 191" name="T59"/>
              <a:gd fmla="*/ 68 w 148" name="T60"/>
              <a:gd fmla="*/ 58 h 191" name="T61"/>
              <a:gd fmla="*/ 62 w 148" name="T62"/>
              <a:gd fmla="*/ 59 h 191" name="T63"/>
              <a:gd fmla="*/ 49 w 148" name="T64"/>
              <a:gd fmla="*/ 21 h 191" name="T65"/>
              <a:gd fmla="*/ 49 w 148" name="T66"/>
              <a:gd fmla="*/ 21 h 191" name="T67"/>
              <a:gd fmla="*/ 49 w 148" name="T68"/>
              <a:gd fmla="*/ 21 h 191" name="T69"/>
              <a:gd fmla="*/ 49 w 148" name="T70"/>
              <a:gd fmla="*/ 21 h 191" name="T71"/>
              <a:gd fmla="*/ 50 w 148" name="T72"/>
              <a:gd fmla="*/ 20 h 191" name="T73"/>
              <a:gd fmla="*/ 82 w 148" name="T74"/>
              <a:gd fmla="*/ 10 h 191" name="T75"/>
              <a:gd fmla="*/ 135 w 148" name="T76"/>
              <a:gd fmla="*/ 48 h 191" name="T77"/>
              <a:gd fmla="*/ 135 w 148" name="T78"/>
              <a:gd fmla="*/ 69 h 191" name="T79"/>
              <a:gd fmla="*/ 104 w 148" name="T80"/>
              <a:gd fmla="*/ 76 h 191" name="T81"/>
              <a:gd fmla="*/ 90 w 148" name="T82"/>
              <a:gd fmla="*/ 61 h 191" name="T83"/>
              <a:gd fmla="*/ 103 w 148" name="T84"/>
              <a:gd fmla="*/ 61 h 191" name="T85"/>
              <a:gd fmla="*/ 75 w 148" name="T86"/>
              <a:gd fmla="*/ 101 h 191" name="T87"/>
              <a:gd fmla="*/ 81 w 148" name="T88"/>
              <a:gd fmla="*/ 74 h 191" name="T89"/>
              <a:gd fmla="*/ 68 w 148" name="T90"/>
              <a:gd fmla="*/ 74 h 191" name="T91"/>
              <a:gd fmla="*/ 76 w 148" name="T92"/>
              <a:gd fmla="*/ 39 h 191" name="T93"/>
              <a:gd fmla="*/ 97 w 148" name="T94"/>
              <a:gd fmla="*/ 39 h 191" name="T95"/>
              <a:gd fmla="*/ 90 w 148" name="T96"/>
              <a:gd fmla="*/ 61 h 191"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191" w="148">
                <a:moveTo>
                  <a:pt x="130" y="111"/>
                </a:moveTo>
                <a:cubicBezTo>
                  <a:pt x="142" y="92"/>
                  <a:pt x="148" y="84"/>
                  <a:pt x="148" y="66"/>
                </a:cubicBezTo>
                <a:cubicBezTo>
                  <a:pt x="148" y="30"/>
                  <a:pt x="118" y="0"/>
                  <a:pt x="82" y="0"/>
                </a:cubicBezTo>
                <a:cubicBezTo>
                  <a:pt x="68" y="0"/>
                  <a:pt x="55" y="4"/>
                  <a:pt x="45" y="11"/>
                </a:cubicBezTo>
                <a:cubicBezTo>
                  <a:pt x="45" y="11"/>
                  <a:pt x="44" y="11"/>
                  <a:pt x="44" y="11"/>
                </a:cubicBezTo>
                <a:cubicBezTo>
                  <a:pt x="44" y="11"/>
                  <a:pt x="44" y="12"/>
                  <a:pt x="43" y="12"/>
                </a:cubicBezTo>
                <a:cubicBezTo>
                  <a:pt x="37" y="17"/>
                  <a:pt x="32" y="21"/>
                  <a:pt x="28" y="28"/>
                </a:cubicBezTo>
                <a:cubicBezTo>
                  <a:pt x="23" y="35"/>
                  <a:pt x="19" y="44"/>
                  <a:pt x="17" y="52"/>
                </a:cubicBezTo>
                <a:cubicBezTo>
                  <a:pt x="14" y="67"/>
                  <a:pt x="20" y="67"/>
                  <a:pt x="20" y="74"/>
                </a:cubicBezTo>
                <a:cubicBezTo>
                  <a:pt x="20" y="79"/>
                  <a:pt x="11" y="89"/>
                  <a:pt x="2" y="101"/>
                </a:cubicBezTo>
                <a:cubicBezTo>
                  <a:pt x="0" y="104"/>
                  <a:pt x="1" y="110"/>
                  <a:pt x="7" y="110"/>
                </a:cubicBezTo>
                <a:cubicBezTo>
                  <a:pt x="18" y="110"/>
                  <a:pt x="18" y="110"/>
                  <a:pt x="18" y="110"/>
                </a:cubicBezTo>
                <a:cubicBezTo>
                  <a:pt x="25" y="110"/>
                  <a:pt x="20" y="117"/>
                  <a:pt x="19" y="118"/>
                </a:cubicBezTo>
                <a:cubicBezTo>
                  <a:pt x="19" y="119"/>
                  <a:pt x="22" y="122"/>
                  <a:pt x="22" y="122"/>
                </a:cubicBezTo>
                <a:cubicBezTo>
                  <a:pt x="22" y="122"/>
                  <a:pt x="18" y="126"/>
                  <a:pt x="20" y="129"/>
                </a:cubicBezTo>
                <a:cubicBezTo>
                  <a:pt x="21" y="129"/>
                  <a:pt x="26" y="128"/>
                  <a:pt x="25" y="132"/>
                </a:cubicBezTo>
                <a:cubicBezTo>
                  <a:pt x="21" y="149"/>
                  <a:pt x="30" y="152"/>
                  <a:pt x="35" y="152"/>
                </a:cubicBezTo>
                <a:cubicBezTo>
                  <a:pt x="38" y="152"/>
                  <a:pt x="41" y="151"/>
                  <a:pt x="44" y="150"/>
                </a:cubicBezTo>
                <a:cubicBezTo>
                  <a:pt x="47" y="150"/>
                  <a:pt x="49" y="150"/>
                  <a:pt x="51" y="150"/>
                </a:cubicBezTo>
                <a:cubicBezTo>
                  <a:pt x="58" y="150"/>
                  <a:pt x="61" y="153"/>
                  <a:pt x="60" y="159"/>
                </a:cubicBezTo>
                <a:cubicBezTo>
                  <a:pt x="58" y="164"/>
                  <a:pt x="59" y="167"/>
                  <a:pt x="58" y="170"/>
                </a:cubicBezTo>
                <a:cubicBezTo>
                  <a:pt x="57" y="174"/>
                  <a:pt x="49" y="191"/>
                  <a:pt x="49" y="191"/>
                </a:cubicBezTo>
                <a:cubicBezTo>
                  <a:pt x="49" y="191"/>
                  <a:pt x="62" y="181"/>
                  <a:pt x="89" y="170"/>
                </a:cubicBezTo>
                <a:cubicBezTo>
                  <a:pt x="115" y="159"/>
                  <a:pt x="131" y="162"/>
                  <a:pt x="131" y="162"/>
                </a:cubicBezTo>
                <a:cubicBezTo>
                  <a:pt x="131" y="162"/>
                  <a:pt x="118" y="131"/>
                  <a:pt x="130" y="111"/>
                </a:cubicBezTo>
                <a:close/>
                <a:moveTo>
                  <a:pt x="104" y="76"/>
                </a:moveTo>
                <a:cubicBezTo>
                  <a:pt x="103" y="74"/>
                  <a:pt x="102" y="73"/>
                  <a:pt x="101" y="71"/>
                </a:cubicBezTo>
                <a:cubicBezTo>
                  <a:pt x="70" y="113"/>
                  <a:pt x="70" y="113"/>
                  <a:pt x="70" y="113"/>
                </a:cubicBezTo>
                <a:cubicBezTo>
                  <a:pt x="76" y="78"/>
                  <a:pt x="76" y="78"/>
                  <a:pt x="76" y="78"/>
                </a:cubicBezTo>
                <a:cubicBezTo>
                  <a:pt x="63" y="78"/>
                  <a:pt x="63" y="78"/>
                  <a:pt x="63" y="78"/>
                </a:cubicBezTo>
                <a:cubicBezTo>
                  <a:pt x="68" y="58"/>
                  <a:pt x="68" y="58"/>
                  <a:pt x="68" y="58"/>
                </a:cubicBezTo>
                <a:cubicBezTo>
                  <a:pt x="66" y="58"/>
                  <a:pt x="64" y="58"/>
                  <a:pt x="62" y="59"/>
                </a:cubicBezTo>
                <a:cubicBezTo>
                  <a:pt x="37" y="62"/>
                  <a:pt x="30" y="36"/>
                  <a:pt x="49" y="21"/>
                </a:cubicBezTo>
                <a:cubicBezTo>
                  <a:pt x="49" y="21"/>
                  <a:pt x="49" y="21"/>
                  <a:pt x="49" y="21"/>
                </a:cubicBezTo>
                <a:cubicBezTo>
                  <a:pt x="49" y="21"/>
                  <a:pt x="49" y="21"/>
                  <a:pt x="49" y="21"/>
                </a:cubicBezTo>
                <a:cubicBezTo>
                  <a:pt x="49" y="21"/>
                  <a:pt x="49" y="21"/>
                  <a:pt x="49" y="21"/>
                </a:cubicBezTo>
                <a:cubicBezTo>
                  <a:pt x="50" y="20"/>
                  <a:pt x="50" y="20"/>
                  <a:pt x="50" y="20"/>
                </a:cubicBezTo>
                <a:cubicBezTo>
                  <a:pt x="59" y="14"/>
                  <a:pt x="70" y="10"/>
                  <a:pt x="82" y="10"/>
                </a:cubicBezTo>
                <a:cubicBezTo>
                  <a:pt x="106" y="10"/>
                  <a:pt x="127" y="26"/>
                  <a:pt x="135" y="48"/>
                </a:cubicBezTo>
                <a:cubicBezTo>
                  <a:pt x="138" y="57"/>
                  <a:pt x="138" y="63"/>
                  <a:pt x="135" y="69"/>
                </a:cubicBezTo>
                <a:cubicBezTo>
                  <a:pt x="130" y="82"/>
                  <a:pt x="108" y="82"/>
                  <a:pt x="104" y="76"/>
                </a:cubicBezTo>
                <a:close/>
                <a:moveTo>
                  <a:pt x="90" y="61"/>
                </a:moveTo>
                <a:cubicBezTo>
                  <a:pt x="103" y="61"/>
                  <a:pt x="103" y="61"/>
                  <a:pt x="103" y="61"/>
                </a:cubicBezTo>
                <a:cubicBezTo>
                  <a:pt x="75" y="101"/>
                  <a:pt x="75" y="101"/>
                  <a:pt x="75" y="101"/>
                </a:cubicBezTo>
                <a:cubicBezTo>
                  <a:pt x="81" y="74"/>
                  <a:pt x="81" y="74"/>
                  <a:pt x="81" y="74"/>
                </a:cubicBezTo>
                <a:cubicBezTo>
                  <a:pt x="68" y="74"/>
                  <a:pt x="68" y="74"/>
                  <a:pt x="68" y="74"/>
                </a:cubicBezTo>
                <a:cubicBezTo>
                  <a:pt x="76" y="39"/>
                  <a:pt x="76" y="39"/>
                  <a:pt x="76" y="39"/>
                </a:cubicBezTo>
                <a:cubicBezTo>
                  <a:pt x="97" y="39"/>
                  <a:pt x="97" y="39"/>
                  <a:pt x="97" y="39"/>
                </a:cubicBezTo>
                <a:lnTo>
                  <a:pt x="90" y="61"/>
                </a:lnTo>
                <a:close/>
              </a:path>
            </a:pathLst>
          </a:custGeom>
          <a:solidFill>
            <a:schemeClr val="bg1"/>
          </a:solidFill>
          <a:ln>
            <a:noFill/>
          </a:ln>
        </p:spPr>
        <p:txBody>
          <a:bodyPr anchor="t" anchorCtr="0" bIns="45708" compatLnSpc="1" lIns="91416" numCol="1" rIns="91416" tIns="45708" vert="horz" wrap="square">
            <a:prstTxWarp prst="textNoShape">
              <a:avLst/>
            </a:prstTxWarp>
          </a:bodyPr>
          <a:lstStyle/>
          <a:p>
            <a:pPr defTabSz="914172"/>
            <a:endParaRPr lang="en-US">
              <a:solidFill>
                <a:srgbClr val="FFFFFF"/>
              </a:solidFill>
              <a:latin charset="-122" panose="020b0600000000000000" pitchFamily="34" typeface="思源黑体 CN Medium"/>
              <a:ea charset="-122" panose="02020700000000000000" pitchFamily="18" typeface="思源宋体"/>
              <a:sym charset="-122" panose="020b0600000000000000" pitchFamily="34" typeface="思源黑体 CN Medium"/>
            </a:endParaRPr>
          </a:p>
        </p:txBody>
      </p:sp>
    </p:spTree>
    <p:extLst>
      <p:ext uri="{BB962C8B-B14F-4D97-AF65-F5344CB8AC3E}">
        <p14:creationId val="1937026422"/>
      </p:ext>
    </p:extLst>
  </p:cSld>
  <p:clrMapOvr>
    <a:masterClrMapping/>
  </p:clrMapOvr>
  <p:transition spd="med">
    <p:random/>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6" presetSubtype="21">
                                  <p:stCondLst>
                                    <p:cond delay="0"/>
                                  </p:stCondLst>
                                  <p:childTnLst>
                                    <p:set>
                                      <p:cBhvr>
                                        <p:cTn dur="1" fill="hold" id="6">
                                          <p:stCondLst>
                                            <p:cond delay="0"/>
                                          </p:stCondLst>
                                        </p:cTn>
                                        <p:tgtEl>
                                          <p:spTgt spid="2"/>
                                        </p:tgtEl>
                                        <p:attrNameLst>
                                          <p:attrName>style.visibility</p:attrName>
                                        </p:attrNameLst>
                                      </p:cBhvr>
                                      <p:to>
                                        <p:strVal val="visible"/>
                                      </p:to>
                                    </p:set>
                                    <p:animEffect filter="barn(inVertical)" transition="in">
                                      <p:cBhvr>
                                        <p:cTn dur="750" id="7"/>
                                        <p:tgtEl>
                                          <p:spTgt spid="2"/>
                                        </p:tgtEl>
                                      </p:cBhvr>
                                    </p:animEffect>
                                  </p:childTnLst>
                                </p:cTn>
                              </p:par>
                            </p:childTnLst>
                          </p:cTn>
                        </p:par>
                        <p:par>
                          <p:cTn fill="hold" id="8" nodeType="afterGroup">
                            <p:stCondLst>
                              <p:cond delay="750"/>
                            </p:stCondLst>
                            <p:childTnLst>
                              <p:par>
                                <p:cTn fill="hold" grpId="0" id="9" nodeType="afterEffect" presetClass="entr" presetID="12" presetSubtype="1">
                                  <p:stCondLst>
                                    <p:cond delay="0"/>
                                  </p:stCondLst>
                                  <p:childTnLst>
                                    <p:set>
                                      <p:cBhvr>
                                        <p:cTn dur="1" fill="hold" id="10">
                                          <p:stCondLst>
                                            <p:cond delay="0"/>
                                          </p:stCondLst>
                                        </p:cTn>
                                        <p:tgtEl>
                                          <p:spTgt spid="3">
                                            <p:txEl>
                                              <p:pRg end="0" st="0"/>
                                            </p:txEl>
                                          </p:spTgt>
                                        </p:tgtEl>
                                        <p:attrNameLst>
                                          <p:attrName>style.visibility</p:attrName>
                                        </p:attrNameLst>
                                      </p:cBhvr>
                                      <p:to>
                                        <p:strVal val="visible"/>
                                      </p:to>
                                    </p:set>
                                    <p:anim calcmode="lin" valueType="num">
                                      <p:cBhvr additive="base">
                                        <p:cTn dur="500" id="11"/>
                                        <p:tgtEl>
                                          <p:spTgt spid="3">
                                            <p:txEl>
                                              <p:pRg end="0" st="0"/>
                                            </p:txEl>
                                          </p:spTgt>
                                        </p:tgtEl>
                                        <p:attrNameLst>
                                          <p:attrName>ppt_y</p:attrName>
                                        </p:attrNameLst>
                                      </p:cBhvr>
                                      <p:tavLst>
                                        <p:tav tm="0">
                                          <p:val>
                                            <p:strVal val="#ppt_y-#ppt_h*1.125000"/>
                                          </p:val>
                                        </p:tav>
                                        <p:tav tm="100000">
                                          <p:val>
                                            <p:strVal val="#ppt_y"/>
                                          </p:val>
                                        </p:tav>
                                      </p:tavLst>
                                    </p:anim>
                                    <p:animEffect filter="wipe(down)" transition="in">
                                      <p:cBhvr>
                                        <p:cTn dur="500" id="12"/>
                                        <p:tgtEl>
                                          <p:spTgt spid="3">
                                            <p:txEl>
                                              <p:pRg end="0" st="0"/>
                                            </p:txEl>
                                          </p:spTgt>
                                        </p:tgtEl>
                                      </p:cBhvr>
                                    </p:animEffect>
                                  </p:childTnLst>
                                </p:cTn>
                              </p:par>
                            </p:childTnLst>
                          </p:cTn>
                        </p:par>
                        <p:par>
                          <p:cTn fill="hold" id="13" nodeType="afterGroup">
                            <p:stCondLst>
                              <p:cond delay="1250"/>
                            </p:stCondLst>
                            <p:childTnLst>
                              <p:par>
                                <p:cTn fill="hold" grpId="0" id="14" nodeType="afterEffect" presetClass="entr" presetID="12" presetSubtype="8">
                                  <p:stCondLst>
                                    <p:cond delay="0"/>
                                  </p:stCondLst>
                                  <p:childTnLst>
                                    <p:set>
                                      <p:cBhvr>
                                        <p:cTn dur="1" fill="hold" id="15">
                                          <p:stCondLst>
                                            <p:cond delay="0"/>
                                          </p:stCondLst>
                                        </p:cTn>
                                        <p:tgtEl>
                                          <p:spTgt spid="63"/>
                                        </p:tgtEl>
                                        <p:attrNameLst>
                                          <p:attrName>style.visibility</p:attrName>
                                        </p:attrNameLst>
                                      </p:cBhvr>
                                      <p:to>
                                        <p:strVal val="visible"/>
                                      </p:to>
                                    </p:set>
                                    <p:anim calcmode="lin" valueType="num">
                                      <p:cBhvr additive="base">
                                        <p:cTn dur="500" id="16"/>
                                        <p:tgtEl>
                                          <p:spTgt spid="63"/>
                                        </p:tgtEl>
                                        <p:attrNameLst>
                                          <p:attrName>ppt_x</p:attrName>
                                        </p:attrNameLst>
                                      </p:cBhvr>
                                      <p:tavLst>
                                        <p:tav tm="0">
                                          <p:val>
                                            <p:strVal val="#ppt_x-#ppt_w*1.125000"/>
                                          </p:val>
                                        </p:tav>
                                        <p:tav tm="100000">
                                          <p:val>
                                            <p:strVal val="#ppt_x"/>
                                          </p:val>
                                        </p:tav>
                                      </p:tavLst>
                                    </p:anim>
                                    <p:animEffect filter="wipe(right)" transition="in">
                                      <p:cBhvr>
                                        <p:cTn dur="500" id="17"/>
                                        <p:tgtEl>
                                          <p:spTgt spid="63"/>
                                        </p:tgtEl>
                                      </p:cBhvr>
                                    </p:animEffect>
                                  </p:childTnLst>
                                </p:cTn>
                              </p:par>
                              <p:par>
                                <p:cTn fill="hold" grpId="0" id="18" nodeType="withEffect" presetClass="entr" presetID="12" presetSubtype="2">
                                  <p:stCondLst>
                                    <p:cond delay="0"/>
                                  </p:stCondLst>
                                  <p:childTnLst>
                                    <p:set>
                                      <p:cBhvr>
                                        <p:cTn dur="1" fill="hold" id="19">
                                          <p:stCondLst>
                                            <p:cond delay="0"/>
                                          </p:stCondLst>
                                        </p:cTn>
                                        <p:tgtEl>
                                          <p:spTgt spid="61"/>
                                        </p:tgtEl>
                                        <p:attrNameLst>
                                          <p:attrName>style.visibility</p:attrName>
                                        </p:attrNameLst>
                                      </p:cBhvr>
                                      <p:to>
                                        <p:strVal val="visible"/>
                                      </p:to>
                                    </p:set>
                                    <p:anim calcmode="lin" valueType="num">
                                      <p:cBhvr additive="base">
                                        <p:cTn dur="500" id="20"/>
                                        <p:tgtEl>
                                          <p:spTgt spid="61"/>
                                        </p:tgtEl>
                                        <p:attrNameLst>
                                          <p:attrName>ppt_x</p:attrName>
                                        </p:attrNameLst>
                                      </p:cBhvr>
                                      <p:tavLst>
                                        <p:tav tm="0">
                                          <p:val>
                                            <p:strVal val="#ppt_x+#ppt_w*1.125000"/>
                                          </p:val>
                                        </p:tav>
                                        <p:tav tm="100000">
                                          <p:val>
                                            <p:strVal val="#ppt_x"/>
                                          </p:val>
                                        </p:tav>
                                      </p:tavLst>
                                    </p:anim>
                                    <p:animEffect filter="wipe(left)" transition="in">
                                      <p:cBhvr>
                                        <p:cTn dur="500" id="21"/>
                                        <p:tgtEl>
                                          <p:spTgt spid="61"/>
                                        </p:tgtEl>
                                      </p:cBhvr>
                                    </p:animEffect>
                                  </p:childTnLst>
                                </p:cTn>
                              </p:par>
                            </p:childTnLst>
                          </p:cTn>
                        </p:par>
                        <p:par>
                          <p:cTn fill="hold" id="22" nodeType="afterGroup">
                            <p:stCondLst>
                              <p:cond delay="1750"/>
                            </p:stCondLst>
                            <p:childTnLst>
                              <p:par>
                                <p:cTn fill="hold" grpId="0" id="23" nodeType="afterEffect" presetClass="entr" presetID="53" presetSubtype="0">
                                  <p:stCondLst>
                                    <p:cond delay="0"/>
                                  </p:stCondLst>
                                  <p:childTnLst>
                                    <p:set>
                                      <p:cBhvr>
                                        <p:cTn dur="1" fill="hold" id="24">
                                          <p:stCondLst>
                                            <p:cond delay="0"/>
                                          </p:stCondLst>
                                        </p:cTn>
                                        <p:tgtEl>
                                          <p:spTgt spid="31"/>
                                        </p:tgtEl>
                                        <p:attrNameLst>
                                          <p:attrName>style.visibility</p:attrName>
                                        </p:attrNameLst>
                                      </p:cBhvr>
                                      <p:to>
                                        <p:strVal val="visible"/>
                                      </p:to>
                                    </p:set>
                                    <p:anim calcmode="lin" valueType="num">
                                      <p:cBhvr>
                                        <p:cTn dur="500" fill="hold" id="25"/>
                                        <p:tgtEl>
                                          <p:spTgt spid="31"/>
                                        </p:tgtEl>
                                        <p:attrNameLst>
                                          <p:attrName>ppt_w</p:attrName>
                                        </p:attrNameLst>
                                      </p:cBhvr>
                                      <p:tavLst>
                                        <p:tav tm="0">
                                          <p:val>
                                            <p:fltVal val="0"/>
                                          </p:val>
                                        </p:tav>
                                        <p:tav tm="100000">
                                          <p:val>
                                            <p:strVal val="#ppt_w"/>
                                          </p:val>
                                        </p:tav>
                                      </p:tavLst>
                                    </p:anim>
                                    <p:anim calcmode="lin" valueType="num">
                                      <p:cBhvr>
                                        <p:cTn dur="500" fill="hold" id="26"/>
                                        <p:tgtEl>
                                          <p:spTgt spid="31"/>
                                        </p:tgtEl>
                                        <p:attrNameLst>
                                          <p:attrName>ppt_h</p:attrName>
                                        </p:attrNameLst>
                                      </p:cBhvr>
                                      <p:tavLst>
                                        <p:tav tm="0">
                                          <p:val>
                                            <p:fltVal val="0"/>
                                          </p:val>
                                        </p:tav>
                                        <p:tav tm="100000">
                                          <p:val>
                                            <p:strVal val="#ppt_h"/>
                                          </p:val>
                                        </p:tav>
                                      </p:tavLst>
                                    </p:anim>
                                    <p:animEffect filter="fade" transition="in">
                                      <p:cBhvr>
                                        <p:cTn dur="500" id="27"/>
                                        <p:tgtEl>
                                          <p:spTgt spid="31"/>
                                        </p:tgtEl>
                                      </p:cBhvr>
                                    </p:animEffect>
                                  </p:childTnLst>
                                </p:cTn>
                              </p:par>
                            </p:childTnLst>
                          </p:cTn>
                        </p:par>
                        <p:par>
                          <p:cTn fill="hold" id="28" nodeType="afterGroup">
                            <p:stCondLst>
                              <p:cond delay="2250"/>
                            </p:stCondLst>
                            <p:childTnLst>
                              <p:par>
                                <p:cTn fill="hold" grpId="0" id="29" nodeType="afterEffect" presetClass="entr" presetID="10" presetSubtype="0">
                                  <p:stCondLst>
                                    <p:cond delay="0"/>
                                  </p:stCondLst>
                                  <p:childTnLst>
                                    <p:set>
                                      <p:cBhvr>
                                        <p:cTn dur="1" fill="hold" id="30">
                                          <p:stCondLst>
                                            <p:cond delay="0"/>
                                          </p:stCondLst>
                                        </p:cTn>
                                        <p:tgtEl>
                                          <p:spTgt spid="35"/>
                                        </p:tgtEl>
                                        <p:attrNameLst>
                                          <p:attrName>style.visibility</p:attrName>
                                        </p:attrNameLst>
                                      </p:cBhvr>
                                      <p:to>
                                        <p:strVal val="visible"/>
                                      </p:to>
                                    </p:set>
                                    <p:animEffect filter="fade" transition="in">
                                      <p:cBhvr>
                                        <p:cTn dur="500" id="31"/>
                                        <p:tgtEl>
                                          <p:spTgt spid="35"/>
                                        </p:tgtEl>
                                      </p:cBhvr>
                                    </p:animEffect>
                                  </p:childTnLst>
                                </p:cTn>
                              </p:par>
                              <p:par>
                                <p:cTn fill="hold" grpId="0" id="32" nodeType="withEffect" presetClass="entr" presetID="53" presetSubtype="0">
                                  <p:stCondLst>
                                    <p:cond delay="0"/>
                                  </p:stCondLst>
                                  <p:childTnLst>
                                    <p:set>
                                      <p:cBhvr>
                                        <p:cTn dur="1" fill="hold" id="33">
                                          <p:stCondLst>
                                            <p:cond delay="0"/>
                                          </p:stCondLst>
                                        </p:cTn>
                                        <p:tgtEl>
                                          <p:spTgt spid="12"/>
                                        </p:tgtEl>
                                        <p:attrNameLst>
                                          <p:attrName>style.visibility</p:attrName>
                                        </p:attrNameLst>
                                      </p:cBhvr>
                                      <p:to>
                                        <p:strVal val="visible"/>
                                      </p:to>
                                    </p:set>
                                    <p:anim calcmode="lin" valueType="num">
                                      <p:cBhvr>
                                        <p:cTn dur="500" fill="hold" id="34"/>
                                        <p:tgtEl>
                                          <p:spTgt spid="12"/>
                                        </p:tgtEl>
                                        <p:attrNameLst>
                                          <p:attrName>ppt_w</p:attrName>
                                        </p:attrNameLst>
                                      </p:cBhvr>
                                      <p:tavLst>
                                        <p:tav tm="0">
                                          <p:val>
                                            <p:fltVal val="0"/>
                                          </p:val>
                                        </p:tav>
                                        <p:tav tm="100000">
                                          <p:val>
                                            <p:strVal val="#ppt_w"/>
                                          </p:val>
                                        </p:tav>
                                      </p:tavLst>
                                    </p:anim>
                                    <p:anim calcmode="lin" valueType="num">
                                      <p:cBhvr>
                                        <p:cTn dur="500" fill="hold" id="35"/>
                                        <p:tgtEl>
                                          <p:spTgt spid="12"/>
                                        </p:tgtEl>
                                        <p:attrNameLst>
                                          <p:attrName>ppt_h</p:attrName>
                                        </p:attrNameLst>
                                      </p:cBhvr>
                                      <p:tavLst>
                                        <p:tav tm="0">
                                          <p:val>
                                            <p:fltVal val="0"/>
                                          </p:val>
                                        </p:tav>
                                        <p:tav tm="100000">
                                          <p:val>
                                            <p:strVal val="#ppt_h"/>
                                          </p:val>
                                        </p:tav>
                                      </p:tavLst>
                                    </p:anim>
                                    <p:animEffect filter="fade" transition="in">
                                      <p:cBhvr>
                                        <p:cTn dur="500" id="36"/>
                                        <p:tgtEl>
                                          <p:spTgt spid="12"/>
                                        </p:tgtEl>
                                      </p:cBhvr>
                                    </p:animEffect>
                                  </p:childTnLst>
                                </p:cTn>
                              </p:par>
                            </p:childTnLst>
                          </p:cTn>
                        </p:par>
                        <p:par>
                          <p:cTn fill="hold" id="37" nodeType="afterGroup">
                            <p:stCondLst>
                              <p:cond delay="2750"/>
                            </p:stCondLst>
                            <p:childTnLst>
                              <p:par>
                                <p:cTn fill="hold" id="38" nodeType="afterEffect" presetClass="entr" presetID="22" presetSubtype="4">
                                  <p:stCondLst>
                                    <p:cond delay="0"/>
                                  </p:stCondLst>
                                  <p:childTnLst>
                                    <p:set>
                                      <p:cBhvr>
                                        <p:cTn dur="1" fill="hold" id="39">
                                          <p:stCondLst>
                                            <p:cond delay="0"/>
                                          </p:stCondLst>
                                        </p:cTn>
                                        <p:tgtEl>
                                          <p:spTgt spid="20"/>
                                        </p:tgtEl>
                                        <p:attrNameLst>
                                          <p:attrName>style.visibility</p:attrName>
                                        </p:attrNameLst>
                                      </p:cBhvr>
                                      <p:to>
                                        <p:strVal val="visible"/>
                                      </p:to>
                                    </p:set>
                                    <p:animEffect filter="wipe(down)" transition="in">
                                      <p:cBhvr>
                                        <p:cTn dur="500" id="40"/>
                                        <p:tgtEl>
                                          <p:spTgt spid="20"/>
                                        </p:tgtEl>
                                      </p:cBhvr>
                                    </p:animEffect>
                                  </p:childTnLst>
                                </p:cTn>
                              </p:par>
                              <p:par>
                                <p:cTn fill="hold" id="41" nodeType="withEffect" presetClass="entr" presetID="22" presetSubtype="8">
                                  <p:stCondLst>
                                    <p:cond delay="0"/>
                                  </p:stCondLst>
                                  <p:childTnLst>
                                    <p:set>
                                      <p:cBhvr>
                                        <p:cTn dur="1" fill="hold" id="42">
                                          <p:stCondLst>
                                            <p:cond delay="0"/>
                                          </p:stCondLst>
                                        </p:cTn>
                                        <p:tgtEl>
                                          <p:spTgt spid="23"/>
                                        </p:tgtEl>
                                        <p:attrNameLst>
                                          <p:attrName>style.visibility</p:attrName>
                                        </p:attrNameLst>
                                      </p:cBhvr>
                                      <p:to>
                                        <p:strVal val="visible"/>
                                      </p:to>
                                    </p:set>
                                    <p:animEffect filter="wipe(left)" transition="in">
                                      <p:cBhvr>
                                        <p:cTn dur="500" id="43"/>
                                        <p:tgtEl>
                                          <p:spTgt spid="23"/>
                                        </p:tgtEl>
                                      </p:cBhvr>
                                    </p:animEffect>
                                  </p:childTnLst>
                                </p:cTn>
                              </p:par>
                              <p:par>
                                <p:cTn fill="hold" id="44" nodeType="withEffect" presetClass="entr" presetID="22" presetSubtype="1">
                                  <p:stCondLst>
                                    <p:cond delay="0"/>
                                  </p:stCondLst>
                                  <p:childTnLst>
                                    <p:set>
                                      <p:cBhvr>
                                        <p:cTn dur="1" fill="hold" id="45">
                                          <p:stCondLst>
                                            <p:cond delay="0"/>
                                          </p:stCondLst>
                                        </p:cTn>
                                        <p:tgtEl>
                                          <p:spTgt spid="33"/>
                                        </p:tgtEl>
                                        <p:attrNameLst>
                                          <p:attrName>style.visibility</p:attrName>
                                        </p:attrNameLst>
                                      </p:cBhvr>
                                      <p:to>
                                        <p:strVal val="visible"/>
                                      </p:to>
                                    </p:set>
                                    <p:animEffect filter="wipe(up)" transition="in">
                                      <p:cBhvr>
                                        <p:cTn dur="500" id="46"/>
                                        <p:tgtEl>
                                          <p:spTgt spid="33"/>
                                        </p:tgtEl>
                                      </p:cBhvr>
                                    </p:animEffect>
                                  </p:childTnLst>
                                </p:cTn>
                              </p:par>
                              <p:par>
                                <p:cTn fill="hold" id="47" nodeType="withEffect" presetClass="entr" presetID="22" presetSubtype="1">
                                  <p:stCondLst>
                                    <p:cond delay="0"/>
                                  </p:stCondLst>
                                  <p:childTnLst>
                                    <p:set>
                                      <p:cBhvr>
                                        <p:cTn dur="1" fill="hold" id="48">
                                          <p:stCondLst>
                                            <p:cond delay="0"/>
                                          </p:stCondLst>
                                        </p:cTn>
                                        <p:tgtEl>
                                          <p:spTgt spid="36"/>
                                        </p:tgtEl>
                                        <p:attrNameLst>
                                          <p:attrName>style.visibility</p:attrName>
                                        </p:attrNameLst>
                                      </p:cBhvr>
                                      <p:to>
                                        <p:strVal val="visible"/>
                                      </p:to>
                                    </p:set>
                                    <p:animEffect filter="wipe(up)" transition="in">
                                      <p:cBhvr>
                                        <p:cTn dur="500" id="49"/>
                                        <p:tgtEl>
                                          <p:spTgt spid="36"/>
                                        </p:tgtEl>
                                      </p:cBhvr>
                                    </p:animEffect>
                                  </p:childTnLst>
                                </p:cTn>
                              </p:par>
                              <p:par>
                                <p:cTn fill="hold" id="50" nodeType="withEffect" presetClass="entr" presetID="22" presetSubtype="2">
                                  <p:stCondLst>
                                    <p:cond delay="0"/>
                                  </p:stCondLst>
                                  <p:childTnLst>
                                    <p:set>
                                      <p:cBhvr>
                                        <p:cTn dur="1" fill="hold" id="51">
                                          <p:stCondLst>
                                            <p:cond delay="0"/>
                                          </p:stCondLst>
                                        </p:cTn>
                                        <p:tgtEl>
                                          <p:spTgt spid="16"/>
                                        </p:tgtEl>
                                        <p:attrNameLst>
                                          <p:attrName>style.visibility</p:attrName>
                                        </p:attrNameLst>
                                      </p:cBhvr>
                                      <p:to>
                                        <p:strVal val="visible"/>
                                      </p:to>
                                    </p:set>
                                    <p:animEffect filter="wipe(right)" transition="in">
                                      <p:cBhvr>
                                        <p:cTn dur="500" id="52"/>
                                        <p:tgtEl>
                                          <p:spTgt spid="16"/>
                                        </p:tgtEl>
                                      </p:cBhvr>
                                    </p:animEffect>
                                  </p:childTnLst>
                                </p:cTn>
                              </p:par>
                            </p:childTnLst>
                          </p:cTn>
                        </p:par>
                        <p:par>
                          <p:cTn fill="hold" id="53" nodeType="afterGroup">
                            <p:stCondLst>
                              <p:cond delay="3250"/>
                            </p:stCondLst>
                            <p:childTnLst>
                              <p:par>
                                <p:cTn fill="hold" grpId="0" id="54" nodeType="afterEffect" presetClass="entr" presetID="10" presetSubtype="0">
                                  <p:stCondLst>
                                    <p:cond delay="0"/>
                                  </p:stCondLst>
                                  <p:childTnLst>
                                    <p:set>
                                      <p:cBhvr>
                                        <p:cTn dur="1" fill="hold" id="55">
                                          <p:stCondLst>
                                            <p:cond delay="0"/>
                                          </p:stCondLst>
                                        </p:cTn>
                                        <p:tgtEl>
                                          <p:spTgt spid="8"/>
                                        </p:tgtEl>
                                        <p:attrNameLst>
                                          <p:attrName>style.visibility</p:attrName>
                                        </p:attrNameLst>
                                      </p:cBhvr>
                                      <p:to>
                                        <p:strVal val="visible"/>
                                      </p:to>
                                    </p:set>
                                    <p:animEffect filter="fade" transition="in">
                                      <p:cBhvr>
                                        <p:cTn dur="500" id="56"/>
                                        <p:tgtEl>
                                          <p:spTgt spid="8"/>
                                        </p:tgtEl>
                                      </p:cBhvr>
                                    </p:animEffect>
                                  </p:childTnLst>
                                </p:cTn>
                              </p:par>
                              <p:par>
                                <p:cTn fill="hold" grpId="0" id="57" nodeType="withEffect" presetClass="entr" presetID="53" presetSubtype="0">
                                  <p:stCondLst>
                                    <p:cond delay="0"/>
                                  </p:stCondLst>
                                  <p:childTnLst>
                                    <p:set>
                                      <p:cBhvr>
                                        <p:cTn dur="1" fill="hold" id="58">
                                          <p:stCondLst>
                                            <p:cond delay="0"/>
                                          </p:stCondLst>
                                        </p:cTn>
                                        <p:tgtEl>
                                          <p:spTgt spid="40"/>
                                        </p:tgtEl>
                                        <p:attrNameLst>
                                          <p:attrName>style.visibility</p:attrName>
                                        </p:attrNameLst>
                                      </p:cBhvr>
                                      <p:to>
                                        <p:strVal val="visible"/>
                                      </p:to>
                                    </p:set>
                                    <p:anim calcmode="lin" valueType="num">
                                      <p:cBhvr>
                                        <p:cTn dur="500" fill="hold" id="59"/>
                                        <p:tgtEl>
                                          <p:spTgt spid="40"/>
                                        </p:tgtEl>
                                        <p:attrNameLst>
                                          <p:attrName>ppt_w</p:attrName>
                                        </p:attrNameLst>
                                      </p:cBhvr>
                                      <p:tavLst>
                                        <p:tav tm="0">
                                          <p:val>
                                            <p:fltVal val="0"/>
                                          </p:val>
                                        </p:tav>
                                        <p:tav tm="100000">
                                          <p:val>
                                            <p:strVal val="#ppt_w"/>
                                          </p:val>
                                        </p:tav>
                                      </p:tavLst>
                                    </p:anim>
                                    <p:anim calcmode="lin" valueType="num">
                                      <p:cBhvr>
                                        <p:cTn dur="500" fill="hold" id="60"/>
                                        <p:tgtEl>
                                          <p:spTgt spid="40"/>
                                        </p:tgtEl>
                                        <p:attrNameLst>
                                          <p:attrName>ppt_h</p:attrName>
                                        </p:attrNameLst>
                                      </p:cBhvr>
                                      <p:tavLst>
                                        <p:tav tm="0">
                                          <p:val>
                                            <p:fltVal val="0"/>
                                          </p:val>
                                        </p:tav>
                                        <p:tav tm="100000">
                                          <p:val>
                                            <p:strVal val="#ppt_h"/>
                                          </p:val>
                                        </p:tav>
                                      </p:tavLst>
                                    </p:anim>
                                    <p:animEffect filter="fade" transition="in">
                                      <p:cBhvr>
                                        <p:cTn dur="500" id="61"/>
                                        <p:tgtEl>
                                          <p:spTgt spid="40"/>
                                        </p:tgtEl>
                                      </p:cBhvr>
                                    </p:animEffect>
                                  </p:childTnLst>
                                </p:cTn>
                              </p:par>
                              <p:par>
                                <p:cTn fill="hold" grpId="0" id="62" nodeType="withEffect" presetClass="entr" presetID="10" presetSubtype="0">
                                  <p:stCondLst>
                                    <p:cond delay="0"/>
                                  </p:stCondLst>
                                  <p:childTnLst>
                                    <p:set>
                                      <p:cBhvr>
                                        <p:cTn dur="1" fill="hold" id="63">
                                          <p:stCondLst>
                                            <p:cond delay="0"/>
                                          </p:stCondLst>
                                        </p:cTn>
                                        <p:tgtEl>
                                          <p:spTgt spid="9"/>
                                        </p:tgtEl>
                                        <p:attrNameLst>
                                          <p:attrName>style.visibility</p:attrName>
                                        </p:attrNameLst>
                                      </p:cBhvr>
                                      <p:to>
                                        <p:strVal val="visible"/>
                                      </p:to>
                                    </p:set>
                                    <p:animEffect filter="fade" transition="in">
                                      <p:cBhvr>
                                        <p:cTn dur="500" id="64"/>
                                        <p:tgtEl>
                                          <p:spTgt spid="9"/>
                                        </p:tgtEl>
                                      </p:cBhvr>
                                    </p:animEffect>
                                  </p:childTnLst>
                                </p:cTn>
                              </p:par>
                              <p:par>
                                <p:cTn fill="hold" grpId="0" id="65" nodeType="withEffect" presetClass="entr" presetID="53" presetSubtype="0">
                                  <p:stCondLst>
                                    <p:cond delay="0"/>
                                  </p:stCondLst>
                                  <p:childTnLst>
                                    <p:set>
                                      <p:cBhvr>
                                        <p:cTn dur="1" fill="hold" id="66">
                                          <p:stCondLst>
                                            <p:cond delay="0"/>
                                          </p:stCondLst>
                                        </p:cTn>
                                        <p:tgtEl>
                                          <p:spTgt spid="41"/>
                                        </p:tgtEl>
                                        <p:attrNameLst>
                                          <p:attrName>style.visibility</p:attrName>
                                        </p:attrNameLst>
                                      </p:cBhvr>
                                      <p:to>
                                        <p:strVal val="visible"/>
                                      </p:to>
                                    </p:set>
                                    <p:anim calcmode="lin" valueType="num">
                                      <p:cBhvr>
                                        <p:cTn dur="500" fill="hold" id="67"/>
                                        <p:tgtEl>
                                          <p:spTgt spid="41"/>
                                        </p:tgtEl>
                                        <p:attrNameLst>
                                          <p:attrName>ppt_w</p:attrName>
                                        </p:attrNameLst>
                                      </p:cBhvr>
                                      <p:tavLst>
                                        <p:tav tm="0">
                                          <p:val>
                                            <p:fltVal val="0"/>
                                          </p:val>
                                        </p:tav>
                                        <p:tav tm="100000">
                                          <p:val>
                                            <p:strVal val="#ppt_w"/>
                                          </p:val>
                                        </p:tav>
                                      </p:tavLst>
                                    </p:anim>
                                    <p:anim calcmode="lin" valueType="num">
                                      <p:cBhvr>
                                        <p:cTn dur="500" fill="hold" id="68"/>
                                        <p:tgtEl>
                                          <p:spTgt spid="41"/>
                                        </p:tgtEl>
                                        <p:attrNameLst>
                                          <p:attrName>ppt_h</p:attrName>
                                        </p:attrNameLst>
                                      </p:cBhvr>
                                      <p:tavLst>
                                        <p:tav tm="0">
                                          <p:val>
                                            <p:fltVal val="0"/>
                                          </p:val>
                                        </p:tav>
                                        <p:tav tm="100000">
                                          <p:val>
                                            <p:strVal val="#ppt_h"/>
                                          </p:val>
                                        </p:tav>
                                      </p:tavLst>
                                    </p:anim>
                                    <p:animEffect filter="fade" transition="in">
                                      <p:cBhvr>
                                        <p:cTn dur="500" id="69"/>
                                        <p:tgtEl>
                                          <p:spTgt spid="41"/>
                                        </p:tgtEl>
                                      </p:cBhvr>
                                    </p:animEffect>
                                  </p:childTnLst>
                                </p:cTn>
                              </p:par>
                              <p:par>
                                <p:cTn fill="hold" grpId="0" id="70" nodeType="withEffect" presetClass="entr" presetID="10" presetSubtype="0">
                                  <p:stCondLst>
                                    <p:cond delay="0"/>
                                  </p:stCondLst>
                                  <p:childTnLst>
                                    <p:set>
                                      <p:cBhvr>
                                        <p:cTn dur="1" fill="hold" id="71">
                                          <p:stCondLst>
                                            <p:cond delay="0"/>
                                          </p:stCondLst>
                                        </p:cTn>
                                        <p:tgtEl>
                                          <p:spTgt spid="11"/>
                                        </p:tgtEl>
                                        <p:attrNameLst>
                                          <p:attrName>style.visibility</p:attrName>
                                        </p:attrNameLst>
                                      </p:cBhvr>
                                      <p:to>
                                        <p:strVal val="visible"/>
                                      </p:to>
                                    </p:set>
                                    <p:animEffect filter="fade" transition="in">
                                      <p:cBhvr>
                                        <p:cTn dur="500" id="72"/>
                                        <p:tgtEl>
                                          <p:spTgt spid="11"/>
                                        </p:tgtEl>
                                      </p:cBhvr>
                                    </p:animEffect>
                                  </p:childTnLst>
                                </p:cTn>
                              </p:par>
                              <p:par>
                                <p:cTn fill="hold" grpId="0" id="73" nodeType="withEffect" presetClass="entr" presetID="53" presetSubtype="0">
                                  <p:stCondLst>
                                    <p:cond delay="0"/>
                                  </p:stCondLst>
                                  <p:childTnLst>
                                    <p:set>
                                      <p:cBhvr>
                                        <p:cTn dur="1" fill="hold" id="74">
                                          <p:stCondLst>
                                            <p:cond delay="0"/>
                                          </p:stCondLst>
                                        </p:cTn>
                                        <p:tgtEl>
                                          <p:spTgt spid="42"/>
                                        </p:tgtEl>
                                        <p:attrNameLst>
                                          <p:attrName>style.visibility</p:attrName>
                                        </p:attrNameLst>
                                      </p:cBhvr>
                                      <p:to>
                                        <p:strVal val="visible"/>
                                      </p:to>
                                    </p:set>
                                    <p:anim calcmode="lin" valueType="num">
                                      <p:cBhvr>
                                        <p:cTn dur="500" fill="hold" id="75"/>
                                        <p:tgtEl>
                                          <p:spTgt spid="42"/>
                                        </p:tgtEl>
                                        <p:attrNameLst>
                                          <p:attrName>ppt_w</p:attrName>
                                        </p:attrNameLst>
                                      </p:cBhvr>
                                      <p:tavLst>
                                        <p:tav tm="0">
                                          <p:val>
                                            <p:fltVal val="0"/>
                                          </p:val>
                                        </p:tav>
                                        <p:tav tm="100000">
                                          <p:val>
                                            <p:strVal val="#ppt_w"/>
                                          </p:val>
                                        </p:tav>
                                      </p:tavLst>
                                    </p:anim>
                                    <p:anim calcmode="lin" valueType="num">
                                      <p:cBhvr>
                                        <p:cTn dur="500" fill="hold" id="76"/>
                                        <p:tgtEl>
                                          <p:spTgt spid="42"/>
                                        </p:tgtEl>
                                        <p:attrNameLst>
                                          <p:attrName>ppt_h</p:attrName>
                                        </p:attrNameLst>
                                      </p:cBhvr>
                                      <p:tavLst>
                                        <p:tav tm="0">
                                          <p:val>
                                            <p:fltVal val="0"/>
                                          </p:val>
                                        </p:tav>
                                        <p:tav tm="100000">
                                          <p:val>
                                            <p:strVal val="#ppt_h"/>
                                          </p:val>
                                        </p:tav>
                                      </p:tavLst>
                                    </p:anim>
                                    <p:animEffect filter="fade" transition="in">
                                      <p:cBhvr>
                                        <p:cTn dur="500" id="77"/>
                                        <p:tgtEl>
                                          <p:spTgt spid="42"/>
                                        </p:tgtEl>
                                      </p:cBhvr>
                                    </p:animEffect>
                                  </p:childTnLst>
                                </p:cTn>
                              </p:par>
                              <p:par>
                                <p:cTn fill="hold" grpId="0" id="78" nodeType="withEffect" presetClass="entr" presetID="10" presetSubtype="0">
                                  <p:stCondLst>
                                    <p:cond delay="0"/>
                                  </p:stCondLst>
                                  <p:childTnLst>
                                    <p:set>
                                      <p:cBhvr>
                                        <p:cTn dur="1" fill="hold" id="79">
                                          <p:stCondLst>
                                            <p:cond delay="0"/>
                                          </p:stCondLst>
                                        </p:cTn>
                                        <p:tgtEl>
                                          <p:spTgt spid="10"/>
                                        </p:tgtEl>
                                        <p:attrNameLst>
                                          <p:attrName>style.visibility</p:attrName>
                                        </p:attrNameLst>
                                      </p:cBhvr>
                                      <p:to>
                                        <p:strVal val="visible"/>
                                      </p:to>
                                    </p:set>
                                    <p:animEffect filter="fade" transition="in">
                                      <p:cBhvr>
                                        <p:cTn dur="500" id="80"/>
                                        <p:tgtEl>
                                          <p:spTgt spid="10"/>
                                        </p:tgtEl>
                                      </p:cBhvr>
                                    </p:animEffect>
                                  </p:childTnLst>
                                </p:cTn>
                              </p:par>
                              <p:par>
                                <p:cTn fill="hold" grpId="0" id="81" nodeType="withEffect" presetClass="entr" presetID="53" presetSubtype="0">
                                  <p:stCondLst>
                                    <p:cond delay="0"/>
                                  </p:stCondLst>
                                  <p:childTnLst>
                                    <p:set>
                                      <p:cBhvr>
                                        <p:cTn dur="1" fill="hold" id="82">
                                          <p:stCondLst>
                                            <p:cond delay="0"/>
                                          </p:stCondLst>
                                        </p:cTn>
                                        <p:tgtEl>
                                          <p:spTgt spid="43"/>
                                        </p:tgtEl>
                                        <p:attrNameLst>
                                          <p:attrName>style.visibility</p:attrName>
                                        </p:attrNameLst>
                                      </p:cBhvr>
                                      <p:to>
                                        <p:strVal val="visible"/>
                                      </p:to>
                                    </p:set>
                                    <p:anim calcmode="lin" valueType="num">
                                      <p:cBhvr>
                                        <p:cTn dur="500" fill="hold" id="83"/>
                                        <p:tgtEl>
                                          <p:spTgt spid="43"/>
                                        </p:tgtEl>
                                        <p:attrNameLst>
                                          <p:attrName>ppt_w</p:attrName>
                                        </p:attrNameLst>
                                      </p:cBhvr>
                                      <p:tavLst>
                                        <p:tav tm="0">
                                          <p:val>
                                            <p:fltVal val="0"/>
                                          </p:val>
                                        </p:tav>
                                        <p:tav tm="100000">
                                          <p:val>
                                            <p:strVal val="#ppt_w"/>
                                          </p:val>
                                        </p:tav>
                                      </p:tavLst>
                                    </p:anim>
                                    <p:anim calcmode="lin" valueType="num">
                                      <p:cBhvr>
                                        <p:cTn dur="500" fill="hold" id="84"/>
                                        <p:tgtEl>
                                          <p:spTgt spid="43"/>
                                        </p:tgtEl>
                                        <p:attrNameLst>
                                          <p:attrName>ppt_h</p:attrName>
                                        </p:attrNameLst>
                                      </p:cBhvr>
                                      <p:tavLst>
                                        <p:tav tm="0">
                                          <p:val>
                                            <p:fltVal val="0"/>
                                          </p:val>
                                        </p:tav>
                                        <p:tav tm="100000">
                                          <p:val>
                                            <p:strVal val="#ppt_h"/>
                                          </p:val>
                                        </p:tav>
                                      </p:tavLst>
                                    </p:anim>
                                    <p:animEffect filter="fade" transition="in">
                                      <p:cBhvr>
                                        <p:cTn dur="500" id="85"/>
                                        <p:tgtEl>
                                          <p:spTgt spid="43"/>
                                        </p:tgtEl>
                                      </p:cBhvr>
                                    </p:animEffect>
                                  </p:childTnLst>
                                </p:cTn>
                              </p:par>
                              <p:par>
                                <p:cTn fill="hold" grpId="0" id="86" nodeType="withEffect" presetClass="entr" presetID="10" presetSubtype="0">
                                  <p:stCondLst>
                                    <p:cond delay="0"/>
                                  </p:stCondLst>
                                  <p:childTnLst>
                                    <p:set>
                                      <p:cBhvr>
                                        <p:cTn dur="1" fill="hold" id="87">
                                          <p:stCondLst>
                                            <p:cond delay="0"/>
                                          </p:stCondLst>
                                        </p:cTn>
                                        <p:tgtEl>
                                          <p:spTgt spid="6"/>
                                        </p:tgtEl>
                                        <p:attrNameLst>
                                          <p:attrName>style.visibility</p:attrName>
                                        </p:attrNameLst>
                                      </p:cBhvr>
                                      <p:to>
                                        <p:strVal val="visible"/>
                                      </p:to>
                                    </p:set>
                                    <p:animEffect filter="fade" transition="in">
                                      <p:cBhvr>
                                        <p:cTn dur="500" id="88"/>
                                        <p:tgtEl>
                                          <p:spTgt spid="6"/>
                                        </p:tgtEl>
                                      </p:cBhvr>
                                    </p:animEffect>
                                  </p:childTnLst>
                                </p:cTn>
                              </p:par>
                              <p:par>
                                <p:cTn fill="hold" grpId="0" id="89" nodeType="withEffect" presetClass="entr" presetID="53" presetSubtype="0">
                                  <p:stCondLst>
                                    <p:cond delay="0"/>
                                  </p:stCondLst>
                                  <p:childTnLst>
                                    <p:set>
                                      <p:cBhvr>
                                        <p:cTn dur="1" fill="hold" id="90">
                                          <p:stCondLst>
                                            <p:cond delay="0"/>
                                          </p:stCondLst>
                                        </p:cTn>
                                        <p:tgtEl>
                                          <p:spTgt spid="39"/>
                                        </p:tgtEl>
                                        <p:attrNameLst>
                                          <p:attrName>style.visibility</p:attrName>
                                        </p:attrNameLst>
                                      </p:cBhvr>
                                      <p:to>
                                        <p:strVal val="visible"/>
                                      </p:to>
                                    </p:set>
                                    <p:anim calcmode="lin" valueType="num">
                                      <p:cBhvr>
                                        <p:cTn dur="500" fill="hold" id="91"/>
                                        <p:tgtEl>
                                          <p:spTgt spid="39"/>
                                        </p:tgtEl>
                                        <p:attrNameLst>
                                          <p:attrName>ppt_w</p:attrName>
                                        </p:attrNameLst>
                                      </p:cBhvr>
                                      <p:tavLst>
                                        <p:tav tm="0">
                                          <p:val>
                                            <p:fltVal val="0"/>
                                          </p:val>
                                        </p:tav>
                                        <p:tav tm="100000">
                                          <p:val>
                                            <p:strVal val="#ppt_w"/>
                                          </p:val>
                                        </p:tav>
                                      </p:tavLst>
                                    </p:anim>
                                    <p:anim calcmode="lin" valueType="num">
                                      <p:cBhvr>
                                        <p:cTn dur="500" fill="hold" id="92"/>
                                        <p:tgtEl>
                                          <p:spTgt spid="39"/>
                                        </p:tgtEl>
                                        <p:attrNameLst>
                                          <p:attrName>ppt_h</p:attrName>
                                        </p:attrNameLst>
                                      </p:cBhvr>
                                      <p:tavLst>
                                        <p:tav tm="0">
                                          <p:val>
                                            <p:fltVal val="0"/>
                                          </p:val>
                                        </p:tav>
                                        <p:tav tm="100000">
                                          <p:val>
                                            <p:strVal val="#ppt_h"/>
                                          </p:val>
                                        </p:tav>
                                      </p:tavLst>
                                    </p:anim>
                                    <p:animEffect filter="fade" transition="in">
                                      <p:cBhvr>
                                        <p:cTn dur="500" id="93"/>
                                        <p:tgtEl>
                                          <p:spTgt spid="39"/>
                                        </p:tgtEl>
                                      </p:cBhvr>
                                    </p:animEffect>
                                  </p:childTnLst>
                                </p:cTn>
                              </p:par>
                            </p:childTnLst>
                          </p:cTn>
                        </p:par>
                        <p:par>
                          <p:cTn fill="hold" id="94" nodeType="afterGroup">
                            <p:stCondLst>
                              <p:cond delay="3750"/>
                            </p:stCondLst>
                            <p:childTnLst>
                              <p:par>
                                <p:cTn fill="hold" grpId="0" id="95" nodeType="afterEffect" presetClass="entr" presetID="10" presetSubtype="0">
                                  <p:stCondLst>
                                    <p:cond delay="0"/>
                                  </p:stCondLst>
                                  <p:childTnLst>
                                    <p:set>
                                      <p:cBhvr>
                                        <p:cTn dur="1" fill="hold" id="96">
                                          <p:stCondLst>
                                            <p:cond delay="0"/>
                                          </p:stCondLst>
                                        </p:cTn>
                                        <p:tgtEl>
                                          <p:spTgt spid="34"/>
                                        </p:tgtEl>
                                        <p:attrNameLst>
                                          <p:attrName>style.visibility</p:attrName>
                                        </p:attrNameLst>
                                      </p:cBhvr>
                                      <p:to>
                                        <p:strVal val="visible"/>
                                      </p:to>
                                    </p:set>
                                    <p:animEffect filter="fade" transition="in">
                                      <p:cBhvr>
                                        <p:cTn dur="500" id="97"/>
                                        <p:tgtEl>
                                          <p:spTgt spid="34"/>
                                        </p:tgtEl>
                                      </p:cBhvr>
                                    </p:animEffect>
                                  </p:childTnLst>
                                </p:cTn>
                              </p:par>
                            </p:childTnLst>
                          </p:cTn>
                        </p:par>
                        <p:par>
                          <p:cTn fill="hold" id="98" nodeType="afterGroup">
                            <p:stCondLst>
                              <p:cond delay="4250"/>
                            </p:stCondLst>
                            <p:childTnLst>
                              <p:par>
                                <p:cTn fill="hold" grpId="0" id="99" nodeType="afterEffect" presetClass="entr" presetID="10" presetSubtype="0">
                                  <p:stCondLst>
                                    <p:cond delay="0"/>
                                  </p:stCondLst>
                                  <p:childTnLst>
                                    <p:set>
                                      <p:cBhvr>
                                        <p:cTn dur="1" fill="hold" id="100">
                                          <p:stCondLst>
                                            <p:cond delay="0"/>
                                          </p:stCondLst>
                                        </p:cTn>
                                        <p:tgtEl>
                                          <p:spTgt spid="46"/>
                                        </p:tgtEl>
                                        <p:attrNameLst>
                                          <p:attrName>style.visibility</p:attrName>
                                        </p:attrNameLst>
                                      </p:cBhvr>
                                      <p:to>
                                        <p:strVal val="visible"/>
                                      </p:to>
                                    </p:set>
                                    <p:animEffect filter="fade" transition="in">
                                      <p:cBhvr>
                                        <p:cTn dur="500" id="101"/>
                                        <p:tgtEl>
                                          <p:spTgt spid="46"/>
                                        </p:tgtEl>
                                      </p:cBhvr>
                                    </p:animEffect>
                                  </p:childTnLst>
                                </p:cTn>
                              </p:par>
                            </p:childTnLst>
                          </p:cTn>
                        </p:par>
                        <p:par>
                          <p:cTn fill="hold" id="102" nodeType="afterGroup">
                            <p:stCondLst>
                              <p:cond delay="4750"/>
                            </p:stCondLst>
                            <p:childTnLst>
                              <p:par>
                                <p:cTn fill="hold" grpId="0" id="103" nodeType="afterEffect" presetClass="entr" presetID="10" presetSubtype="0">
                                  <p:stCondLst>
                                    <p:cond delay="0"/>
                                  </p:stCondLst>
                                  <p:childTnLst>
                                    <p:set>
                                      <p:cBhvr>
                                        <p:cTn dur="1" fill="hold" id="104">
                                          <p:stCondLst>
                                            <p:cond delay="0"/>
                                          </p:stCondLst>
                                        </p:cTn>
                                        <p:tgtEl>
                                          <p:spTgt spid="37"/>
                                        </p:tgtEl>
                                        <p:attrNameLst>
                                          <p:attrName>style.visibility</p:attrName>
                                        </p:attrNameLst>
                                      </p:cBhvr>
                                      <p:to>
                                        <p:strVal val="visible"/>
                                      </p:to>
                                    </p:set>
                                    <p:animEffect filter="fade" transition="in">
                                      <p:cBhvr>
                                        <p:cTn dur="500" id="105"/>
                                        <p:tgtEl>
                                          <p:spTgt spid="37"/>
                                        </p:tgtEl>
                                      </p:cBhvr>
                                    </p:animEffect>
                                  </p:childTnLst>
                                </p:cTn>
                              </p:par>
                            </p:childTnLst>
                          </p:cTn>
                        </p:par>
                        <p:par>
                          <p:cTn fill="hold" id="106" nodeType="afterGroup">
                            <p:stCondLst>
                              <p:cond delay="5250"/>
                            </p:stCondLst>
                            <p:childTnLst>
                              <p:par>
                                <p:cTn fill="hold" grpId="0" id="107" nodeType="afterEffect" presetClass="entr" presetID="10" presetSubtype="0">
                                  <p:stCondLst>
                                    <p:cond delay="0"/>
                                  </p:stCondLst>
                                  <p:childTnLst>
                                    <p:set>
                                      <p:cBhvr>
                                        <p:cTn dur="1" fill="hold" id="108">
                                          <p:stCondLst>
                                            <p:cond delay="0"/>
                                          </p:stCondLst>
                                        </p:cTn>
                                        <p:tgtEl>
                                          <p:spTgt spid="47"/>
                                        </p:tgtEl>
                                        <p:attrNameLst>
                                          <p:attrName>style.visibility</p:attrName>
                                        </p:attrNameLst>
                                      </p:cBhvr>
                                      <p:to>
                                        <p:strVal val="visible"/>
                                      </p:to>
                                    </p:set>
                                    <p:animEffect filter="fade" transition="in">
                                      <p:cBhvr>
                                        <p:cTn dur="500" id="109"/>
                                        <p:tgtEl>
                                          <p:spTgt spid="47"/>
                                        </p:tgtEl>
                                      </p:cBhvr>
                                    </p:animEffect>
                                  </p:childTnLst>
                                </p:cTn>
                              </p:par>
                            </p:childTnLst>
                          </p:cTn>
                        </p:par>
                        <p:par>
                          <p:cTn fill="hold" id="110" nodeType="afterGroup">
                            <p:stCondLst>
                              <p:cond delay="5750"/>
                            </p:stCondLst>
                            <p:childTnLst>
                              <p:par>
                                <p:cTn fill="hold" grpId="0" id="111" nodeType="afterEffect" presetClass="entr" presetID="10" presetSubtype="0">
                                  <p:stCondLst>
                                    <p:cond delay="0"/>
                                  </p:stCondLst>
                                  <p:childTnLst>
                                    <p:set>
                                      <p:cBhvr>
                                        <p:cTn dur="1" fill="hold" id="112">
                                          <p:stCondLst>
                                            <p:cond delay="0"/>
                                          </p:stCondLst>
                                        </p:cTn>
                                        <p:tgtEl>
                                          <p:spTgt spid="38"/>
                                        </p:tgtEl>
                                        <p:attrNameLst>
                                          <p:attrName>style.visibility</p:attrName>
                                        </p:attrNameLst>
                                      </p:cBhvr>
                                      <p:to>
                                        <p:strVal val="visible"/>
                                      </p:to>
                                    </p:set>
                                    <p:animEffect filter="fade" transition="in">
                                      <p:cBhvr>
                                        <p:cTn dur="500" id="113"/>
                                        <p:tgtEl>
                                          <p:spTgt spid="38"/>
                                        </p:tgtEl>
                                      </p:cBhvr>
                                    </p:animEffect>
                                  </p:childTnLst>
                                </p:cTn>
                              </p:par>
                            </p:childTnLst>
                          </p:cTn>
                        </p:par>
                        <p:par>
                          <p:cTn fill="hold" id="114" nodeType="afterGroup">
                            <p:stCondLst>
                              <p:cond delay="6250"/>
                            </p:stCondLst>
                            <p:childTnLst>
                              <p:par>
                                <p:cTn fill="hold" grpId="0" id="115" nodeType="afterEffect" presetClass="entr" presetID="10" presetSubtype="0">
                                  <p:stCondLst>
                                    <p:cond delay="0"/>
                                  </p:stCondLst>
                                  <p:childTnLst>
                                    <p:set>
                                      <p:cBhvr>
                                        <p:cTn dur="1" fill="hold" id="116">
                                          <p:stCondLst>
                                            <p:cond delay="0"/>
                                          </p:stCondLst>
                                        </p:cTn>
                                        <p:tgtEl>
                                          <p:spTgt spid="48"/>
                                        </p:tgtEl>
                                        <p:attrNameLst>
                                          <p:attrName>style.visibility</p:attrName>
                                        </p:attrNameLst>
                                      </p:cBhvr>
                                      <p:to>
                                        <p:strVal val="visible"/>
                                      </p:to>
                                    </p:set>
                                    <p:animEffect filter="fade" transition="in">
                                      <p:cBhvr>
                                        <p:cTn dur="500" id="117"/>
                                        <p:tgtEl>
                                          <p:spTgt spid="48"/>
                                        </p:tgtEl>
                                      </p:cBhvr>
                                    </p:animEffect>
                                  </p:childTnLst>
                                </p:cTn>
                              </p:par>
                            </p:childTnLst>
                          </p:cTn>
                        </p:par>
                        <p:par>
                          <p:cTn fill="hold" id="118" nodeType="afterGroup">
                            <p:stCondLst>
                              <p:cond delay="6750"/>
                            </p:stCondLst>
                            <p:childTnLst>
                              <p:par>
                                <p:cTn fill="hold" grpId="0" id="119" nodeType="afterEffect" presetClass="entr" presetID="10" presetSubtype="0">
                                  <p:stCondLst>
                                    <p:cond delay="0"/>
                                  </p:stCondLst>
                                  <p:childTnLst>
                                    <p:set>
                                      <p:cBhvr>
                                        <p:cTn dur="1" fill="hold" id="120">
                                          <p:stCondLst>
                                            <p:cond delay="0"/>
                                          </p:stCondLst>
                                        </p:cTn>
                                        <p:tgtEl>
                                          <p:spTgt spid="44"/>
                                        </p:tgtEl>
                                        <p:attrNameLst>
                                          <p:attrName>style.visibility</p:attrName>
                                        </p:attrNameLst>
                                      </p:cBhvr>
                                      <p:to>
                                        <p:strVal val="visible"/>
                                      </p:to>
                                    </p:set>
                                    <p:animEffect filter="fade" transition="in">
                                      <p:cBhvr>
                                        <p:cTn dur="500" id="121"/>
                                        <p:tgtEl>
                                          <p:spTgt spid="44"/>
                                        </p:tgtEl>
                                      </p:cBhvr>
                                    </p:animEffect>
                                  </p:childTnLst>
                                </p:cTn>
                              </p:par>
                            </p:childTnLst>
                          </p:cTn>
                        </p:par>
                        <p:par>
                          <p:cTn fill="hold" id="122" nodeType="afterGroup">
                            <p:stCondLst>
                              <p:cond delay="7250"/>
                            </p:stCondLst>
                            <p:childTnLst>
                              <p:par>
                                <p:cTn fill="hold" grpId="0" id="123" nodeType="afterEffect" presetClass="entr" presetID="10" presetSubtype="0">
                                  <p:stCondLst>
                                    <p:cond delay="0"/>
                                  </p:stCondLst>
                                  <p:childTnLst>
                                    <p:set>
                                      <p:cBhvr>
                                        <p:cTn dur="1" fill="hold" id="124">
                                          <p:stCondLst>
                                            <p:cond delay="0"/>
                                          </p:stCondLst>
                                        </p:cTn>
                                        <p:tgtEl>
                                          <p:spTgt spid="55"/>
                                        </p:tgtEl>
                                        <p:attrNameLst>
                                          <p:attrName>style.visibility</p:attrName>
                                        </p:attrNameLst>
                                      </p:cBhvr>
                                      <p:to>
                                        <p:strVal val="visible"/>
                                      </p:to>
                                    </p:set>
                                    <p:animEffect filter="fade" transition="in">
                                      <p:cBhvr>
                                        <p:cTn dur="500" id="125"/>
                                        <p:tgtEl>
                                          <p:spTgt spid="55"/>
                                        </p:tgtEl>
                                      </p:cBhvr>
                                    </p:animEffect>
                                  </p:childTnLst>
                                </p:cTn>
                              </p:par>
                            </p:childTnLst>
                          </p:cTn>
                        </p:par>
                        <p:par>
                          <p:cTn fill="hold" id="126" nodeType="afterGroup">
                            <p:stCondLst>
                              <p:cond delay="7750"/>
                            </p:stCondLst>
                            <p:childTnLst>
                              <p:par>
                                <p:cTn fill="hold" grpId="0" id="127" nodeType="afterEffect" presetClass="entr" presetID="10" presetSubtype="0">
                                  <p:stCondLst>
                                    <p:cond delay="0"/>
                                  </p:stCondLst>
                                  <p:childTnLst>
                                    <p:set>
                                      <p:cBhvr>
                                        <p:cTn dur="1" fill="hold" id="128">
                                          <p:stCondLst>
                                            <p:cond delay="0"/>
                                          </p:stCondLst>
                                        </p:cTn>
                                        <p:tgtEl>
                                          <p:spTgt spid="49"/>
                                        </p:tgtEl>
                                        <p:attrNameLst>
                                          <p:attrName>style.visibility</p:attrName>
                                        </p:attrNameLst>
                                      </p:cBhvr>
                                      <p:to>
                                        <p:strVal val="visible"/>
                                      </p:to>
                                    </p:set>
                                    <p:animEffect filter="fade" transition="in">
                                      <p:cBhvr>
                                        <p:cTn dur="500" id="129"/>
                                        <p:tgtEl>
                                          <p:spTgt spid="49"/>
                                        </p:tgtEl>
                                      </p:cBhvr>
                                    </p:animEffect>
                                  </p:childTnLst>
                                </p:cTn>
                              </p:par>
                            </p:childTnLst>
                          </p:cTn>
                        </p:par>
                        <p:par>
                          <p:cTn fill="hold" id="130" nodeType="afterGroup">
                            <p:stCondLst>
                              <p:cond delay="8250"/>
                            </p:stCondLst>
                            <p:childTnLst>
                              <p:par>
                                <p:cTn fill="hold" grpId="0" id="131" nodeType="afterEffect" presetClass="entr" presetID="10" presetSubtype="0">
                                  <p:stCondLst>
                                    <p:cond delay="0"/>
                                  </p:stCondLst>
                                  <p:childTnLst>
                                    <p:set>
                                      <p:cBhvr>
                                        <p:cTn dur="1" fill="hold" id="132">
                                          <p:stCondLst>
                                            <p:cond delay="0"/>
                                          </p:stCondLst>
                                        </p:cTn>
                                        <p:tgtEl>
                                          <p:spTgt spid="45"/>
                                        </p:tgtEl>
                                        <p:attrNameLst>
                                          <p:attrName>style.visibility</p:attrName>
                                        </p:attrNameLst>
                                      </p:cBhvr>
                                      <p:to>
                                        <p:strVal val="visible"/>
                                      </p:to>
                                    </p:set>
                                    <p:animEffect filter="fade" transition="in">
                                      <p:cBhvr>
                                        <p:cTn dur="500" id="133"/>
                                        <p:tgtEl>
                                          <p:spTgt spid="45"/>
                                        </p:tgtEl>
                                      </p:cBhvr>
                                    </p:animEffect>
                                  </p:childTnLst>
                                </p:cTn>
                              </p:par>
                            </p:childTnLst>
                          </p:cTn>
                        </p:par>
                        <p:par>
                          <p:cTn fill="hold" id="134" nodeType="afterGroup">
                            <p:stCondLst>
                              <p:cond delay="8750"/>
                            </p:stCondLst>
                            <p:childTnLst>
                              <p:par>
                                <p:cTn fill="hold" grpId="0" id="135" nodeType="afterEffect" presetClass="entr" presetID="22" presetSubtype="1">
                                  <p:stCondLst>
                                    <p:cond delay="0"/>
                                  </p:stCondLst>
                                  <p:childTnLst>
                                    <p:set>
                                      <p:cBhvr>
                                        <p:cTn dur="1" fill="hold" id="136">
                                          <p:stCondLst>
                                            <p:cond delay="0"/>
                                          </p:stCondLst>
                                        </p:cTn>
                                        <p:tgtEl>
                                          <p:spTgt spid="50"/>
                                        </p:tgtEl>
                                        <p:attrNameLst>
                                          <p:attrName>style.visibility</p:attrName>
                                        </p:attrNameLst>
                                      </p:cBhvr>
                                      <p:to>
                                        <p:strVal val="visible"/>
                                      </p:to>
                                    </p:set>
                                    <p:animEffect filter="wipe(up)" transition="in">
                                      <p:cBhvr>
                                        <p:cTn dur="500" id="137"/>
                                        <p:tgtEl>
                                          <p:spTgt spid="50"/>
                                        </p:tgtEl>
                                      </p:cBhvr>
                                    </p:animEffect>
                                  </p:childTnLst>
                                </p:cTn>
                              </p:par>
                            </p:childTnLst>
                          </p:cTn>
                        </p:par>
                        <p:par>
                          <p:cTn fill="hold" id="138" nodeType="afterGroup">
                            <p:stCondLst>
                              <p:cond delay="9250"/>
                            </p:stCondLst>
                            <p:childTnLst>
                              <p:par>
                                <p:cTn fill="hold" grpId="0" id="139" nodeType="afterEffect" presetClass="entr" presetID="10" presetSubtype="0">
                                  <p:stCondLst>
                                    <p:cond delay="0"/>
                                  </p:stCondLst>
                                  <p:childTnLst>
                                    <p:set>
                                      <p:cBhvr>
                                        <p:cTn dur="1" fill="hold" id="140">
                                          <p:stCondLst>
                                            <p:cond delay="0"/>
                                          </p:stCondLst>
                                        </p:cTn>
                                        <p:tgtEl>
                                          <p:spTgt spid="54"/>
                                        </p:tgtEl>
                                        <p:attrNameLst>
                                          <p:attrName>style.visibility</p:attrName>
                                        </p:attrNameLst>
                                      </p:cBhvr>
                                      <p:to>
                                        <p:strVal val="visible"/>
                                      </p:to>
                                    </p:set>
                                    <p:animEffect filter="fade" transition="in">
                                      <p:cBhvr>
                                        <p:cTn dur="500" id="141"/>
                                        <p:tgtEl>
                                          <p:spTgt spid="5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1"/>
      <p:bldP grpId="0" spid="2"/>
      <p:bldP build="p" grpId="0" spid="3"/>
      <p:bldP grpId="0" spid="35"/>
      <p:bldP grpId="0" spid="6"/>
      <p:bldP grpId="0" spid="8"/>
      <p:bldP grpId="0" spid="9"/>
      <p:bldP grpId="0" spid="10"/>
      <p:bldP grpId="0" spid="11"/>
      <p:bldP grpId="0" spid="12"/>
      <p:bldP grpId="0" spid="39"/>
      <p:bldP grpId="0" spid="40"/>
      <p:bldP grpId="0" spid="41"/>
      <p:bldP grpId="0" spid="42"/>
      <p:bldP grpId="0" spid="43"/>
      <p:bldP grpId="0" spid="45"/>
      <p:bldP grpId="0" spid="46"/>
      <p:bldP grpId="0" spid="47"/>
      <p:bldP grpId="0" spid="48"/>
      <p:bldP grpId="0" spid="55"/>
      <p:bldP grpId="0" spid="61"/>
      <p:bldP grpId="0" spid="63"/>
      <p:bldP grpId="0" spid="34"/>
      <p:bldP grpId="0" spid="37"/>
      <p:bldP grpId="0" spid="38"/>
      <p:bldP grpId="0" spid="44"/>
      <p:bldP grpId="0" spid="49"/>
      <p:bldP grpId="0" spid="50"/>
      <p:bldP grpId="0" spid="54"/>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矩形 5">
            <a:extLst>
              <a:ext uri="{FF2B5EF4-FFF2-40B4-BE49-F238E27FC236}">
                <a16:creationId xmlns:a16="http://schemas.microsoft.com/office/drawing/2014/main" id="{A1632E52-B462-4667-BF4F-81DA7C4DB3E3}"/>
              </a:ext>
            </a:extLst>
          </p:cNvPr>
          <p:cNvSpPr/>
          <p:nvPr/>
        </p:nvSpPr>
        <p:spPr>
          <a:xfrm>
            <a:off x="1208533" y="623053"/>
            <a:ext cx="1300480" cy="762000"/>
          </a:xfrm>
          <a:prstGeom prst="rect">
            <a:avLst/>
          </a:prstGeom>
        </p:spPr>
        <p:txBody>
          <a:bodyPr wrap="non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pc="0" strike="noStrike" sz="4400" u="none">
                <a:ln>
                  <a:noFill/>
                </a:ln>
                <a:solidFill>
                  <a:schemeClr val="bg1"/>
                </a:solidFill>
                <a:effectLst/>
                <a:uLnTx/>
                <a:uFillTx/>
                <a:latin charset="-122" panose="020b0600000000000000" pitchFamily="34" typeface="思源黑体 CN Medium"/>
                <a:ea charset="-122" panose="02020700000000000000" pitchFamily="18" typeface="思源宋体"/>
                <a:sym charset="-122" panose="020b0600000000000000" pitchFamily="34" typeface="思源黑体 CN Medium"/>
              </a:rPr>
              <a:t>责任</a:t>
            </a:r>
          </a:p>
        </p:txBody>
      </p:sp>
      <p:sp>
        <p:nvSpPr>
          <p:cNvPr id="2" name="矩形 1">
            <a:extLst>
              <a:ext uri="{FF2B5EF4-FFF2-40B4-BE49-F238E27FC236}">
                <a16:creationId xmlns:a16="http://schemas.microsoft.com/office/drawing/2014/main" id="{7CB7331E-86FF-45C7-8FE2-897E0A4BFC11}"/>
              </a:ext>
            </a:extLst>
          </p:cNvPr>
          <p:cNvSpPr/>
          <p:nvPr/>
        </p:nvSpPr>
        <p:spPr>
          <a:xfrm>
            <a:off x="6363462" y="2177434"/>
            <a:ext cx="5980938" cy="3017520"/>
          </a:xfrm>
          <a:prstGeom prst="rect">
            <a:avLst/>
          </a:prstGeom>
        </p:spPr>
        <p:txBody>
          <a:bodyPr wrap="square">
            <a:spAutoFit/>
          </a:bodyPr>
          <a:lstStyle/>
          <a:p>
            <a:pPr>
              <a:lnSpc>
                <a:spcPct val="200000"/>
              </a:lnSpc>
              <a:buClr>
                <a:srgbClr val="002060"/>
              </a:buClr>
            </a:pPr>
            <a:r>
              <a:rPr altLang="en-US" lang="zh-CN" sz="2400">
                <a:solidFill>
                  <a:schemeClr val="bg1"/>
                </a:solidFill>
                <a:latin charset="-122" panose="020b0600000000000000" pitchFamily="34" typeface="思源黑体 CN Medium"/>
                <a:ea charset="-122" panose="02020700000000000000" pitchFamily="18" typeface="思源宋体"/>
                <a:sym charset="-122" panose="020b0600000000000000" pitchFamily="34" typeface="思源黑体 CN Medium"/>
              </a:rPr>
              <a:t>拿得起责任，放得下架子</a:t>
            </a:r>
          </a:p>
          <a:p>
            <a:pPr>
              <a:lnSpc>
                <a:spcPct val="200000"/>
              </a:lnSpc>
              <a:buClr>
                <a:srgbClr val="002060"/>
              </a:buClr>
            </a:pPr>
            <a:r>
              <a:rPr altLang="en-US" lang="zh-CN" sz="2400">
                <a:solidFill>
                  <a:schemeClr val="bg1"/>
                </a:solidFill>
                <a:latin charset="-122" panose="020b0600000000000000" pitchFamily="34" typeface="思源黑体 CN Medium"/>
                <a:ea charset="-122" panose="02020700000000000000" pitchFamily="18" typeface="思源宋体"/>
                <a:sym charset="-122" panose="020b0600000000000000" pitchFamily="34" typeface="思源黑体 CN Medium"/>
              </a:rPr>
              <a:t>优秀者，就是优秀的责任承担者</a:t>
            </a:r>
          </a:p>
          <a:p>
            <a:pPr>
              <a:lnSpc>
                <a:spcPct val="200000"/>
              </a:lnSpc>
              <a:buClr>
                <a:srgbClr val="002060"/>
              </a:buClr>
            </a:pPr>
            <a:r>
              <a:rPr altLang="en-US" lang="zh-CN" sz="2400">
                <a:solidFill>
                  <a:schemeClr val="bg1"/>
                </a:solidFill>
                <a:latin charset="-122" panose="020b0600000000000000" pitchFamily="34" typeface="思源黑体 CN Medium"/>
                <a:ea charset="-122" panose="02020700000000000000" pitchFamily="18" typeface="思源宋体"/>
                <a:sym charset="-122" panose="020b0600000000000000" pitchFamily="34" typeface="思源黑体 CN Medium"/>
              </a:rPr>
              <a:t>扩大了“承担圈”，便放大了“成功圈”</a:t>
            </a:r>
          </a:p>
          <a:p>
            <a:pPr>
              <a:lnSpc>
                <a:spcPct val="200000"/>
              </a:lnSpc>
              <a:buClr>
                <a:srgbClr val="002060"/>
              </a:buClr>
            </a:pPr>
            <a:r>
              <a:rPr altLang="en-US" lang="zh-CN" sz="2400">
                <a:solidFill>
                  <a:schemeClr val="bg1"/>
                </a:solidFill>
                <a:latin charset="-122" panose="020b0600000000000000" pitchFamily="34" typeface="思源黑体 CN Medium"/>
                <a:ea charset="-122" panose="02020700000000000000" pitchFamily="18" typeface="思源宋体"/>
                <a:sym charset="-122" panose="020b0600000000000000" pitchFamily="34" typeface="思源黑体 CN Medium"/>
              </a:rPr>
              <a:t>“活儿是给别人做的，更是给自己做的”</a:t>
            </a:r>
          </a:p>
        </p:txBody>
      </p:sp>
      <p:pic>
        <p:nvPicPr>
          <p:cNvPr id="7" name="图片 6">
            <a:extLst>
              <a:ext uri="{FF2B5EF4-FFF2-40B4-BE49-F238E27FC236}">
                <a16:creationId xmlns:a16="http://schemas.microsoft.com/office/drawing/2014/main" id="{920F8A46-28A4-4436-B86D-214D87F8E3D7}"/>
              </a:ext>
            </a:extLst>
          </p:cNvPr>
          <p:cNvPicPr>
            <a:picLocks noChangeAspect="1"/>
          </p:cNvPicPr>
          <p:nvPr/>
        </p:nvPicPr>
        <p:blipFill>
          <a:blip r:embed="rId4">
            <a:extLst>
              <a:ext uri="{28A0092B-C50C-407E-A947-70E740481C1C}">
                <a14:useLocalDpi val="0"/>
              </a:ext>
            </a:extLst>
          </a:blip>
          <a:stretch>
            <a:fillRect/>
          </a:stretch>
        </p:blipFill>
        <p:spPr>
          <a:xfrm>
            <a:off x="1208533" y="1951471"/>
            <a:ext cx="4762500" cy="3179657"/>
          </a:xfrm>
          <a:prstGeom prst="rect">
            <a:avLst/>
          </a:prstGeom>
          <a:ln>
            <a:noFill/>
          </a:ln>
          <a:effectLst>
            <a:outerShdw algn="tl" blurRad="292100" dir="2700000" dist="139700" rotWithShape="0">
              <a:srgbClr val="333333">
                <a:alpha val="65000"/>
              </a:srgbClr>
            </a:outerShdw>
          </a:effectLst>
        </p:spPr>
      </p:pic>
    </p:spTree>
    <p:extLst>
      <p:ext uri="{BB962C8B-B14F-4D97-AF65-F5344CB8AC3E}">
        <p14:creationId val="684496633"/>
      </p:ext>
    </p:extLst>
  </p:cSld>
  <p:clrMapOvr>
    <a:masterClrMapping/>
  </p:clrMapOvr>
  <p:transition spd="slow">
    <p:comb/>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6"/>
                                        </p:tgtEl>
                                        <p:attrNameLst>
                                          <p:attrName>style.visibility</p:attrName>
                                        </p:attrNameLst>
                                      </p:cBhvr>
                                      <p:to>
                                        <p:strVal val="visible"/>
                                      </p:to>
                                    </p:set>
                                    <p:animEffect filter="wipe(left)" transition="in">
                                      <p:cBhvr>
                                        <p:cTn dur="750" id="7"/>
                                        <p:tgtEl>
                                          <p:spTgt spid="6"/>
                                        </p:tgtEl>
                                      </p:cBhvr>
                                    </p:animEffect>
                                  </p:childTnLst>
                                </p:cTn>
                              </p:par>
                            </p:childTnLst>
                          </p:cTn>
                        </p:par>
                        <p:par>
                          <p:cTn fill="hold" id="8" nodeType="afterGroup">
                            <p:stCondLst>
                              <p:cond delay="750"/>
                            </p:stCondLst>
                            <p:childTnLst>
                              <p:par>
                                <p:cTn fill="hold" id="9" nodeType="afterEffect" presetClass="entr" presetID="42" presetSubtype="0">
                                  <p:stCondLst>
                                    <p:cond delay="0"/>
                                  </p:stCondLst>
                                  <p:childTnLst>
                                    <p:set>
                                      <p:cBhvr>
                                        <p:cTn dur="1" fill="hold" id="10">
                                          <p:stCondLst>
                                            <p:cond delay="0"/>
                                          </p:stCondLst>
                                        </p:cTn>
                                        <p:tgtEl>
                                          <p:spTgt spid="7"/>
                                        </p:tgtEl>
                                        <p:attrNameLst>
                                          <p:attrName>style.visibility</p:attrName>
                                        </p:attrNameLst>
                                      </p:cBhvr>
                                      <p:to>
                                        <p:strVal val="visible"/>
                                      </p:to>
                                    </p:set>
                                    <p:animEffect filter="fade" transition="in">
                                      <p:cBhvr>
                                        <p:cTn dur="1000" id="11"/>
                                        <p:tgtEl>
                                          <p:spTgt spid="7"/>
                                        </p:tgtEl>
                                      </p:cBhvr>
                                    </p:animEffect>
                                    <p:anim calcmode="lin" valueType="num">
                                      <p:cBhvr>
                                        <p:cTn dur="1000" fill="hold" id="12"/>
                                        <p:tgtEl>
                                          <p:spTgt spid="7"/>
                                        </p:tgtEl>
                                        <p:attrNameLst>
                                          <p:attrName>ppt_x</p:attrName>
                                        </p:attrNameLst>
                                      </p:cBhvr>
                                      <p:tavLst>
                                        <p:tav tm="0">
                                          <p:val>
                                            <p:strVal val="#ppt_x"/>
                                          </p:val>
                                        </p:tav>
                                        <p:tav tm="100000">
                                          <p:val>
                                            <p:strVal val="#ppt_x"/>
                                          </p:val>
                                        </p:tav>
                                      </p:tavLst>
                                    </p:anim>
                                    <p:anim calcmode="lin" valueType="num">
                                      <p:cBhvr>
                                        <p:cTn dur="1000" fill="hold" id="13"/>
                                        <p:tgtEl>
                                          <p:spTgt spid="7"/>
                                        </p:tgtEl>
                                        <p:attrNameLst>
                                          <p:attrName>ppt_y</p:attrName>
                                        </p:attrNameLst>
                                      </p:cBhvr>
                                      <p:tavLst>
                                        <p:tav tm="0">
                                          <p:val>
                                            <p:strVal val="#ppt_y+.1"/>
                                          </p:val>
                                        </p:tav>
                                        <p:tav tm="100000">
                                          <p:val>
                                            <p:strVal val="#ppt_y"/>
                                          </p:val>
                                        </p:tav>
                                      </p:tavLst>
                                    </p:anim>
                                  </p:childTnLst>
                                </p:cTn>
                              </p:par>
                            </p:childTnLst>
                          </p:cTn>
                        </p:par>
                        <p:par>
                          <p:cTn fill="hold" id="14" nodeType="afterGroup">
                            <p:stCondLst>
                              <p:cond delay="1750"/>
                            </p:stCondLst>
                            <p:childTnLst>
                              <p:par>
                                <p:cTn fill="hold" grpId="0" id="15" nodeType="afterEffect" presetClass="entr" presetID="22" presetSubtype="1">
                                  <p:stCondLst>
                                    <p:cond delay="0"/>
                                  </p:stCondLst>
                                  <p:childTnLst>
                                    <p:set>
                                      <p:cBhvr>
                                        <p:cTn dur="1" fill="hold" id="16">
                                          <p:stCondLst>
                                            <p:cond delay="0"/>
                                          </p:stCondLst>
                                        </p:cTn>
                                        <p:tgtEl>
                                          <p:spTgt spid="2"/>
                                        </p:tgtEl>
                                        <p:attrNameLst>
                                          <p:attrName>style.visibility</p:attrName>
                                        </p:attrNameLst>
                                      </p:cBhvr>
                                      <p:to>
                                        <p:strVal val="visible"/>
                                      </p:to>
                                    </p:set>
                                    <p:animEffect filter="wipe(up)" transition="in">
                                      <p:cBhvr>
                                        <p:cTn dur="1000" id="17"/>
                                        <p:tgtEl>
                                          <p:spTgt spid="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2"/>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矩形 5">
            <a:extLst>
              <a:ext uri="{FF2B5EF4-FFF2-40B4-BE49-F238E27FC236}">
                <a16:creationId xmlns:a16="http://schemas.microsoft.com/office/drawing/2014/main" id="{A1632E52-B462-4667-BF4F-81DA7C4DB3E3}"/>
              </a:ext>
            </a:extLst>
          </p:cNvPr>
          <p:cNvSpPr/>
          <p:nvPr/>
        </p:nvSpPr>
        <p:spPr>
          <a:xfrm>
            <a:off x="3211549" y="799004"/>
            <a:ext cx="1300480" cy="762000"/>
          </a:xfrm>
          <a:prstGeom prst="rect">
            <a:avLst/>
          </a:prstGeom>
        </p:spPr>
        <p:txBody>
          <a:bodyPr wrap="non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pc="0" strike="noStrike" sz="4400" u="none">
                <a:ln>
                  <a:noFill/>
                </a:ln>
                <a:solidFill>
                  <a:schemeClr val="bg1"/>
                </a:solidFill>
                <a:effectLst/>
                <a:uLnTx/>
                <a:uFillTx/>
                <a:latin charset="-122" panose="020b0600000000000000" pitchFamily="34" typeface="思源黑体 CN Medium"/>
                <a:ea charset="-122" panose="02020700000000000000" pitchFamily="18" typeface="思源宋体"/>
                <a:sym charset="-122" panose="020b0600000000000000" pitchFamily="34" typeface="思源黑体 CN Medium"/>
              </a:rPr>
              <a:t>绩效</a:t>
            </a:r>
          </a:p>
        </p:txBody>
      </p:sp>
      <p:sp>
        <p:nvSpPr>
          <p:cNvPr id="3" name="矩形 2">
            <a:extLst>
              <a:ext uri="{FF2B5EF4-FFF2-40B4-BE49-F238E27FC236}">
                <a16:creationId xmlns:a16="http://schemas.microsoft.com/office/drawing/2014/main" id="{014E3425-0272-4008-96C3-80A0AAB400F0}"/>
              </a:ext>
            </a:extLst>
          </p:cNvPr>
          <p:cNvSpPr/>
          <p:nvPr/>
        </p:nvSpPr>
        <p:spPr>
          <a:xfrm>
            <a:off x="1442638" y="3215136"/>
            <a:ext cx="5526064" cy="518160"/>
          </a:xfrm>
          <a:prstGeom prst="rect">
            <a:avLst/>
          </a:prstGeom>
        </p:spPr>
        <p:txBody>
          <a:bodyPr wrap="square">
            <a:spAutoFit/>
          </a:bodyPr>
          <a:lstStyle/>
          <a:p>
            <a:pPr>
              <a:spcBef>
                <a:spcPct val="20000"/>
              </a:spcBef>
              <a:buClr>
                <a:schemeClr val="hlink"/>
              </a:buClr>
            </a:pPr>
            <a:r>
              <a:rPr altLang="en-US" lang="zh-CN" sz="2800">
                <a:solidFill>
                  <a:schemeClr val="bg1"/>
                </a:solidFill>
                <a:latin charset="-122" panose="020b0600000000000000" pitchFamily="34" typeface="思源黑体 CN Medium"/>
                <a:ea charset="-122" panose="02020700000000000000" pitchFamily="18" typeface="思源宋体"/>
                <a:sym charset="-122" panose="020b0600000000000000" pitchFamily="34" typeface="思源黑体 CN Medium"/>
              </a:rPr>
              <a:t>“穷忙”、“瞎忙”是职场大罪</a:t>
            </a:r>
          </a:p>
        </p:txBody>
      </p:sp>
      <p:sp>
        <p:nvSpPr>
          <p:cNvPr id="42" name="矩形 41">
            <a:extLst>
              <a:ext uri="{FF2B5EF4-FFF2-40B4-BE49-F238E27FC236}">
                <a16:creationId xmlns:a16="http://schemas.microsoft.com/office/drawing/2014/main" id="{A2448B09-2094-44CD-8248-6EF54244D4B7}"/>
              </a:ext>
            </a:extLst>
          </p:cNvPr>
          <p:cNvSpPr/>
          <p:nvPr/>
        </p:nvSpPr>
        <p:spPr>
          <a:xfrm>
            <a:off x="1338457" y="2357089"/>
            <a:ext cx="5321642" cy="518160"/>
          </a:xfrm>
          <a:prstGeom prst="rect">
            <a:avLst/>
          </a:prstGeom>
          <a:noFill/>
        </p:spPr>
        <p:txBody>
          <a:bodyPr wrap="square">
            <a:spAutoFit/>
          </a:bodyPr>
          <a:lstStyle/>
          <a:p>
            <a:pPr>
              <a:spcBef>
                <a:spcPct val="20000"/>
              </a:spcBef>
              <a:buClr>
                <a:schemeClr val="hlink"/>
              </a:buClr>
            </a:pPr>
            <a:r>
              <a:rPr altLang="en-US" lang="zh-CN" sz="2800">
                <a:solidFill>
                  <a:schemeClr val="bg1"/>
                </a:solidFill>
                <a:latin charset="-122" panose="020b0600000000000000" pitchFamily="34" typeface="思源黑体 CN Medium"/>
                <a:ea charset="-122" panose="02020700000000000000" pitchFamily="18" typeface="思源宋体"/>
                <a:sym charset="-122" panose="020b0600000000000000" pitchFamily="34" typeface="思源黑体 CN Medium"/>
              </a:rPr>
              <a:t>“老黄牛”也要插上绩效的翅膀</a:t>
            </a:r>
          </a:p>
        </p:txBody>
      </p:sp>
      <p:sp>
        <p:nvSpPr>
          <p:cNvPr id="43" name="矩形 42">
            <a:extLst>
              <a:ext uri="{FF2B5EF4-FFF2-40B4-BE49-F238E27FC236}">
                <a16:creationId xmlns:a16="http://schemas.microsoft.com/office/drawing/2014/main" id="{77AF9EAF-9165-4A0B-8D63-02056758AA83}"/>
              </a:ext>
            </a:extLst>
          </p:cNvPr>
          <p:cNvSpPr/>
          <p:nvPr/>
        </p:nvSpPr>
        <p:spPr>
          <a:xfrm>
            <a:off x="1633909" y="4073183"/>
            <a:ext cx="4993281" cy="518160"/>
          </a:xfrm>
          <a:prstGeom prst="rect">
            <a:avLst/>
          </a:prstGeom>
        </p:spPr>
        <p:txBody>
          <a:bodyPr wrap="square">
            <a:spAutoFit/>
          </a:bodyPr>
          <a:lstStyle/>
          <a:p>
            <a:pPr>
              <a:spcBef>
                <a:spcPct val="20000"/>
              </a:spcBef>
              <a:buClr>
                <a:schemeClr val="hlink"/>
              </a:buClr>
            </a:pPr>
            <a:r>
              <a:rPr altLang="en-US" lang="zh-CN" sz="2800">
                <a:solidFill>
                  <a:schemeClr val="bg1"/>
                </a:solidFill>
                <a:latin charset="-122" panose="020b0600000000000000" pitchFamily="34" typeface="思源黑体 CN Medium"/>
                <a:ea charset="-122" panose="02020700000000000000" pitchFamily="18" typeface="思源宋体"/>
                <a:sym charset="-122" panose="020b0600000000000000" pitchFamily="34" typeface="思源黑体 CN Medium"/>
              </a:rPr>
              <a:t>强化工作的结果导向</a:t>
            </a:r>
          </a:p>
        </p:txBody>
      </p:sp>
      <p:sp>
        <p:nvSpPr>
          <p:cNvPr id="44" name="矩形 43">
            <a:extLst>
              <a:ext uri="{FF2B5EF4-FFF2-40B4-BE49-F238E27FC236}">
                <a16:creationId xmlns:a16="http://schemas.microsoft.com/office/drawing/2014/main" id="{384EA1BD-01FB-476A-88F3-85B50E6BD32A}"/>
              </a:ext>
            </a:extLst>
          </p:cNvPr>
          <p:cNvSpPr/>
          <p:nvPr/>
        </p:nvSpPr>
        <p:spPr>
          <a:xfrm>
            <a:off x="1633909" y="5001289"/>
            <a:ext cx="4468461" cy="518160"/>
          </a:xfrm>
          <a:prstGeom prst="rect">
            <a:avLst/>
          </a:prstGeom>
        </p:spPr>
        <p:txBody>
          <a:bodyPr wrap="square">
            <a:spAutoFit/>
          </a:bodyPr>
          <a:lstStyle/>
          <a:p>
            <a:pPr>
              <a:spcBef>
                <a:spcPct val="20000"/>
              </a:spcBef>
              <a:buClr>
                <a:schemeClr val="hlink"/>
              </a:buClr>
            </a:pPr>
            <a:r>
              <a:rPr altLang="en-US" lang="zh-CN" sz="2800">
                <a:solidFill>
                  <a:schemeClr val="bg1"/>
                </a:solidFill>
                <a:latin charset="-122" panose="020b0600000000000000" pitchFamily="34" typeface="思源黑体 CN Medium"/>
                <a:ea charset="-122" panose="02020700000000000000" pitchFamily="18" typeface="思源宋体"/>
                <a:sym charset="-122" panose="020b0600000000000000" pitchFamily="34" typeface="思源黑体 CN Medium"/>
              </a:rPr>
              <a:t>优化你的工作方式</a:t>
            </a:r>
          </a:p>
        </p:txBody>
      </p:sp>
      <p:pic>
        <p:nvPicPr>
          <p:cNvPr id="4" name="图片 3">
            <a:extLst>
              <a:ext uri="{FF2B5EF4-FFF2-40B4-BE49-F238E27FC236}">
                <a16:creationId xmlns:a16="http://schemas.microsoft.com/office/drawing/2014/main" id="{14D5E477-D9F8-4EA4-AC90-367C3785019E}"/>
              </a:ext>
            </a:extLst>
          </p:cNvPr>
          <p:cNvPicPr>
            <a:picLocks noChangeAspect="1"/>
          </p:cNvPicPr>
          <p:nvPr/>
        </p:nvPicPr>
        <p:blipFill>
          <a:blip r:embed="rId4">
            <a:extLst>
              <a:ext uri="{28A0092B-C50C-407E-A947-70E740481C1C}">
                <a14:useLocalDpi val="0"/>
              </a:ext>
            </a:extLst>
          </a:blip>
          <a:stretch>
            <a:fillRect/>
          </a:stretch>
        </p:blipFill>
        <p:spPr>
          <a:xfrm>
            <a:off x="5875002" y="851957"/>
            <a:ext cx="6149358" cy="5154086"/>
          </a:xfrm>
          <a:prstGeom prst="rect">
            <a:avLst/>
          </a:prstGeom>
        </p:spPr>
      </p:pic>
    </p:spTree>
    <p:extLst>
      <p:ext uri="{BB962C8B-B14F-4D97-AF65-F5344CB8AC3E}">
        <p14:creationId val="1962229801"/>
      </p:ext>
    </p:extLst>
  </p:cSld>
  <p:clrMapOvr>
    <a:masterClrMapping/>
  </p:clrMapOvr>
  <mc:AlternateContent>
    <mc:Choice Requires="p14">
      <p:transition p14:dur="125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6"/>
                                        </p:tgtEl>
                                        <p:attrNameLst>
                                          <p:attrName>style.visibility</p:attrName>
                                        </p:attrNameLst>
                                      </p:cBhvr>
                                      <p:to>
                                        <p:strVal val="visible"/>
                                      </p:to>
                                    </p:set>
                                    <p:animEffect filter="wipe(left)" transition="in">
                                      <p:cBhvr>
                                        <p:cTn dur="500" id="7"/>
                                        <p:tgtEl>
                                          <p:spTgt spid="6"/>
                                        </p:tgtEl>
                                      </p:cBhvr>
                                    </p:animEffect>
                                  </p:childTnLst>
                                </p:cTn>
                              </p:par>
                            </p:childTnLst>
                          </p:cTn>
                        </p:par>
                      </p:childTnLst>
                    </p:cTn>
                  </p:par>
                  <p:par>
                    <p:cTn fill="hold" id="8" nodeType="clickPar">
                      <p:stCondLst>
                        <p:cond delay="indefinite"/>
                        <p:cond delay="0" evt="onBegin">
                          <p:tn val="7"/>
                        </p:cond>
                      </p:stCondLst>
                      <p:childTnLst>
                        <p:par>
                          <p:cTn fill="hold" id="9" nodeType="afterGroup">
                            <p:stCondLst>
                              <p:cond delay="0"/>
                            </p:stCondLst>
                            <p:childTnLst>
                              <p:par>
                                <p:cTn fill="hold" id="10" nodeType="clickEffect" presetClass="entr" presetID="6" presetSubtype="16">
                                  <p:stCondLst>
                                    <p:cond delay="0"/>
                                  </p:stCondLst>
                                  <p:childTnLst>
                                    <p:set>
                                      <p:cBhvr>
                                        <p:cTn dur="1" fill="hold" id="11">
                                          <p:stCondLst>
                                            <p:cond delay="0"/>
                                          </p:stCondLst>
                                        </p:cTn>
                                        <p:tgtEl>
                                          <p:spTgt spid="4"/>
                                        </p:tgtEl>
                                        <p:attrNameLst>
                                          <p:attrName>style.visibility</p:attrName>
                                        </p:attrNameLst>
                                      </p:cBhvr>
                                      <p:to>
                                        <p:strVal val="visible"/>
                                      </p:to>
                                    </p:set>
                                    <p:animEffect filter="circle(in)" transition="in">
                                      <p:cBhvr>
                                        <p:cTn dur="2000" id="12"/>
                                        <p:tgtEl>
                                          <p:spTgt spid="4"/>
                                        </p:tgtEl>
                                      </p:cBhvr>
                                    </p:animEffect>
                                  </p:childTnLst>
                                </p:cTn>
                              </p:par>
                            </p:childTnLst>
                          </p:cTn>
                        </p:par>
                        <p:par>
                          <p:cTn fill="hold" id="13" nodeType="afterGroup">
                            <p:stCondLst>
                              <p:cond delay="2000"/>
                            </p:stCondLst>
                            <p:childTnLst>
                              <p:par>
                                <p:cTn fill="hold" grpId="0" id="14" nodeType="afterEffect" presetClass="entr" presetID="53" presetSubtype="0">
                                  <p:stCondLst>
                                    <p:cond delay="0"/>
                                  </p:stCondLst>
                                  <p:childTnLst>
                                    <p:set>
                                      <p:cBhvr>
                                        <p:cTn dur="1" fill="hold" id="15">
                                          <p:stCondLst>
                                            <p:cond delay="0"/>
                                          </p:stCondLst>
                                        </p:cTn>
                                        <p:tgtEl>
                                          <p:spTgt spid="3"/>
                                        </p:tgtEl>
                                        <p:attrNameLst>
                                          <p:attrName>style.visibility</p:attrName>
                                        </p:attrNameLst>
                                      </p:cBhvr>
                                      <p:to>
                                        <p:strVal val="visible"/>
                                      </p:to>
                                    </p:set>
                                    <p:anim calcmode="lin" valueType="num">
                                      <p:cBhvr>
                                        <p:cTn dur="750" fill="hold" id="16"/>
                                        <p:tgtEl>
                                          <p:spTgt spid="3"/>
                                        </p:tgtEl>
                                        <p:attrNameLst>
                                          <p:attrName>ppt_w</p:attrName>
                                        </p:attrNameLst>
                                      </p:cBhvr>
                                      <p:tavLst>
                                        <p:tav tm="0">
                                          <p:val>
                                            <p:fltVal val="0"/>
                                          </p:val>
                                        </p:tav>
                                        <p:tav tm="100000">
                                          <p:val>
                                            <p:strVal val="#ppt_w"/>
                                          </p:val>
                                        </p:tav>
                                      </p:tavLst>
                                    </p:anim>
                                    <p:anim calcmode="lin" valueType="num">
                                      <p:cBhvr>
                                        <p:cTn dur="750" fill="hold" id="17"/>
                                        <p:tgtEl>
                                          <p:spTgt spid="3"/>
                                        </p:tgtEl>
                                        <p:attrNameLst>
                                          <p:attrName>ppt_h</p:attrName>
                                        </p:attrNameLst>
                                      </p:cBhvr>
                                      <p:tavLst>
                                        <p:tav tm="0">
                                          <p:val>
                                            <p:fltVal val="0"/>
                                          </p:val>
                                        </p:tav>
                                        <p:tav tm="100000">
                                          <p:val>
                                            <p:strVal val="#ppt_h"/>
                                          </p:val>
                                        </p:tav>
                                      </p:tavLst>
                                    </p:anim>
                                    <p:animEffect filter="fade" transition="in">
                                      <p:cBhvr>
                                        <p:cTn dur="750" id="18"/>
                                        <p:tgtEl>
                                          <p:spTgt spid="3"/>
                                        </p:tgtEl>
                                      </p:cBhvr>
                                    </p:animEffect>
                                  </p:childTnLst>
                                </p:cTn>
                              </p:par>
                            </p:childTnLst>
                          </p:cTn>
                        </p:par>
                        <p:par>
                          <p:cTn fill="hold" id="19" nodeType="afterGroup">
                            <p:stCondLst>
                              <p:cond delay="2750"/>
                            </p:stCondLst>
                            <p:childTnLst>
                              <p:par>
                                <p:cTn fill="hold" grpId="0" id="20" nodeType="afterEffect" presetClass="entr" presetID="53" presetSubtype="0">
                                  <p:stCondLst>
                                    <p:cond delay="0"/>
                                  </p:stCondLst>
                                  <p:childTnLst>
                                    <p:set>
                                      <p:cBhvr>
                                        <p:cTn dur="1" fill="hold" id="21">
                                          <p:stCondLst>
                                            <p:cond delay="0"/>
                                          </p:stCondLst>
                                        </p:cTn>
                                        <p:tgtEl>
                                          <p:spTgt spid="42"/>
                                        </p:tgtEl>
                                        <p:attrNameLst>
                                          <p:attrName>style.visibility</p:attrName>
                                        </p:attrNameLst>
                                      </p:cBhvr>
                                      <p:to>
                                        <p:strVal val="visible"/>
                                      </p:to>
                                    </p:set>
                                    <p:anim calcmode="lin" valueType="num">
                                      <p:cBhvr>
                                        <p:cTn dur="750" fill="hold" id="22"/>
                                        <p:tgtEl>
                                          <p:spTgt spid="42"/>
                                        </p:tgtEl>
                                        <p:attrNameLst>
                                          <p:attrName>ppt_w</p:attrName>
                                        </p:attrNameLst>
                                      </p:cBhvr>
                                      <p:tavLst>
                                        <p:tav tm="0">
                                          <p:val>
                                            <p:fltVal val="0"/>
                                          </p:val>
                                        </p:tav>
                                        <p:tav tm="100000">
                                          <p:val>
                                            <p:strVal val="#ppt_w"/>
                                          </p:val>
                                        </p:tav>
                                      </p:tavLst>
                                    </p:anim>
                                    <p:anim calcmode="lin" valueType="num">
                                      <p:cBhvr>
                                        <p:cTn dur="750" fill="hold" id="23"/>
                                        <p:tgtEl>
                                          <p:spTgt spid="42"/>
                                        </p:tgtEl>
                                        <p:attrNameLst>
                                          <p:attrName>ppt_h</p:attrName>
                                        </p:attrNameLst>
                                      </p:cBhvr>
                                      <p:tavLst>
                                        <p:tav tm="0">
                                          <p:val>
                                            <p:fltVal val="0"/>
                                          </p:val>
                                        </p:tav>
                                        <p:tav tm="100000">
                                          <p:val>
                                            <p:strVal val="#ppt_h"/>
                                          </p:val>
                                        </p:tav>
                                      </p:tavLst>
                                    </p:anim>
                                    <p:animEffect filter="fade" transition="in">
                                      <p:cBhvr>
                                        <p:cTn dur="750" id="24"/>
                                        <p:tgtEl>
                                          <p:spTgt spid="42"/>
                                        </p:tgtEl>
                                      </p:cBhvr>
                                    </p:animEffect>
                                  </p:childTnLst>
                                </p:cTn>
                              </p:par>
                            </p:childTnLst>
                          </p:cTn>
                        </p:par>
                        <p:par>
                          <p:cTn fill="hold" id="25" nodeType="afterGroup">
                            <p:stCondLst>
                              <p:cond delay="3500"/>
                            </p:stCondLst>
                            <p:childTnLst>
                              <p:par>
                                <p:cTn fill="hold" grpId="0" id="26" nodeType="afterEffect" presetClass="entr" presetID="53" presetSubtype="0">
                                  <p:stCondLst>
                                    <p:cond delay="0"/>
                                  </p:stCondLst>
                                  <p:childTnLst>
                                    <p:set>
                                      <p:cBhvr>
                                        <p:cTn dur="1" fill="hold" id="27">
                                          <p:stCondLst>
                                            <p:cond delay="0"/>
                                          </p:stCondLst>
                                        </p:cTn>
                                        <p:tgtEl>
                                          <p:spTgt spid="43"/>
                                        </p:tgtEl>
                                        <p:attrNameLst>
                                          <p:attrName>style.visibility</p:attrName>
                                        </p:attrNameLst>
                                      </p:cBhvr>
                                      <p:to>
                                        <p:strVal val="visible"/>
                                      </p:to>
                                    </p:set>
                                    <p:anim calcmode="lin" valueType="num">
                                      <p:cBhvr>
                                        <p:cTn dur="750" fill="hold" id="28"/>
                                        <p:tgtEl>
                                          <p:spTgt spid="43"/>
                                        </p:tgtEl>
                                        <p:attrNameLst>
                                          <p:attrName>ppt_w</p:attrName>
                                        </p:attrNameLst>
                                      </p:cBhvr>
                                      <p:tavLst>
                                        <p:tav tm="0">
                                          <p:val>
                                            <p:fltVal val="0"/>
                                          </p:val>
                                        </p:tav>
                                        <p:tav tm="100000">
                                          <p:val>
                                            <p:strVal val="#ppt_w"/>
                                          </p:val>
                                        </p:tav>
                                      </p:tavLst>
                                    </p:anim>
                                    <p:anim calcmode="lin" valueType="num">
                                      <p:cBhvr>
                                        <p:cTn dur="750" fill="hold" id="29"/>
                                        <p:tgtEl>
                                          <p:spTgt spid="43"/>
                                        </p:tgtEl>
                                        <p:attrNameLst>
                                          <p:attrName>ppt_h</p:attrName>
                                        </p:attrNameLst>
                                      </p:cBhvr>
                                      <p:tavLst>
                                        <p:tav tm="0">
                                          <p:val>
                                            <p:fltVal val="0"/>
                                          </p:val>
                                        </p:tav>
                                        <p:tav tm="100000">
                                          <p:val>
                                            <p:strVal val="#ppt_h"/>
                                          </p:val>
                                        </p:tav>
                                      </p:tavLst>
                                    </p:anim>
                                    <p:animEffect filter="fade" transition="in">
                                      <p:cBhvr>
                                        <p:cTn dur="750" id="30"/>
                                        <p:tgtEl>
                                          <p:spTgt spid="43"/>
                                        </p:tgtEl>
                                      </p:cBhvr>
                                    </p:animEffect>
                                  </p:childTnLst>
                                </p:cTn>
                              </p:par>
                            </p:childTnLst>
                          </p:cTn>
                        </p:par>
                        <p:par>
                          <p:cTn fill="hold" id="31" nodeType="afterGroup">
                            <p:stCondLst>
                              <p:cond delay="4250"/>
                            </p:stCondLst>
                            <p:childTnLst>
                              <p:par>
                                <p:cTn fill="hold" grpId="0" id="32" nodeType="afterEffect" presetClass="entr" presetID="53" presetSubtype="0">
                                  <p:stCondLst>
                                    <p:cond delay="0"/>
                                  </p:stCondLst>
                                  <p:childTnLst>
                                    <p:set>
                                      <p:cBhvr>
                                        <p:cTn dur="1" fill="hold" id="33">
                                          <p:stCondLst>
                                            <p:cond delay="0"/>
                                          </p:stCondLst>
                                        </p:cTn>
                                        <p:tgtEl>
                                          <p:spTgt spid="44"/>
                                        </p:tgtEl>
                                        <p:attrNameLst>
                                          <p:attrName>style.visibility</p:attrName>
                                        </p:attrNameLst>
                                      </p:cBhvr>
                                      <p:to>
                                        <p:strVal val="visible"/>
                                      </p:to>
                                    </p:set>
                                    <p:anim calcmode="lin" valueType="num">
                                      <p:cBhvr>
                                        <p:cTn dur="750" fill="hold" id="34"/>
                                        <p:tgtEl>
                                          <p:spTgt spid="44"/>
                                        </p:tgtEl>
                                        <p:attrNameLst>
                                          <p:attrName>ppt_w</p:attrName>
                                        </p:attrNameLst>
                                      </p:cBhvr>
                                      <p:tavLst>
                                        <p:tav tm="0">
                                          <p:val>
                                            <p:fltVal val="0"/>
                                          </p:val>
                                        </p:tav>
                                        <p:tav tm="100000">
                                          <p:val>
                                            <p:strVal val="#ppt_w"/>
                                          </p:val>
                                        </p:tav>
                                      </p:tavLst>
                                    </p:anim>
                                    <p:anim calcmode="lin" valueType="num">
                                      <p:cBhvr>
                                        <p:cTn dur="750" fill="hold" id="35"/>
                                        <p:tgtEl>
                                          <p:spTgt spid="44"/>
                                        </p:tgtEl>
                                        <p:attrNameLst>
                                          <p:attrName>ppt_h</p:attrName>
                                        </p:attrNameLst>
                                      </p:cBhvr>
                                      <p:tavLst>
                                        <p:tav tm="0">
                                          <p:val>
                                            <p:fltVal val="0"/>
                                          </p:val>
                                        </p:tav>
                                        <p:tav tm="100000">
                                          <p:val>
                                            <p:strVal val="#ppt_h"/>
                                          </p:val>
                                        </p:tav>
                                      </p:tavLst>
                                    </p:anim>
                                    <p:animEffect filter="fade" transition="in">
                                      <p:cBhvr>
                                        <p:cTn dur="750" id="36"/>
                                        <p:tgtEl>
                                          <p:spTgt spid="4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3"/>
      <p:bldP grpId="0" spid="42"/>
      <p:bldP grpId="0" spid="43"/>
      <p:bldP grpId="0" spid="44"/>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1" name="Freeform 57"/>
          <p:cNvSpPr>
            <a:spLocks noEditPoints="1"/>
          </p:cNvSpPr>
          <p:nvPr/>
        </p:nvSpPr>
        <p:spPr bwMode="auto">
          <a:xfrm>
            <a:off x="2647510" y="2685459"/>
            <a:ext cx="1469144" cy="972480"/>
          </a:xfrm>
          <a:custGeom>
            <a:gdLst>
              <a:gd fmla="*/ 127 w 176" name="T0"/>
              <a:gd fmla="*/ 115 h 115" name="T1"/>
              <a:gd fmla="*/ 98 w 176" name="T2"/>
              <a:gd fmla="*/ 115 h 115" name="T3"/>
              <a:gd fmla="*/ 98 w 176" name="T4"/>
              <a:gd fmla="*/ 97 h 115" name="T5"/>
              <a:gd fmla="*/ 111 w 176" name="T6"/>
              <a:gd fmla="*/ 97 h 115" name="T7"/>
              <a:gd fmla="*/ 137 w 176" name="T8"/>
              <a:gd fmla="*/ 67 h 115" name="T9"/>
              <a:gd fmla="*/ 137 w 176" name="T10"/>
              <a:gd fmla="*/ 63 h 115" name="T11"/>
              <a:gd fmla="*/ 98 w 176" name="T12"/>
              <a:gd fmla="*/ 63 h 115" name="T13"/>
              <a:gd fmla="*/ 98 w 176" name="T14"/>
              <a:gd fmla="*/ 0 h 115" name="T15"/>
              <a:gd fmla="*/ 176 w 176" name="T16"/>
              <a:gd fmla="*/ 0 h 115" name="T17"/>
              <a:gd fmla="*/ 176 w 176" name="T18"/>
              <a:gd fmla="*/ 65 h 115" name="T19"/>
              <a:gd fmla="*/ 127 w 176" name="T20"/>
              <a:gd fmla="*/ 115 h 115" name="T21"/>
              <a:gd fmla="*/ 13 w 176" name="T22"/>
              <a:gd fmla="*/ 98 h 115" name="T23"/>
              <a:gd fmla="*/ 0 w 176" name="T24"/>
              <a:gd fmla="*/ 98 h 115" name="T25"/>
              <a:gd fmla="*/ 0 w 176" name="T26"/>
              <a:gd fmla="*/ 115 h 115" name="T27"/>
              <a:gd fmla="*/ 29 w 176" name="T28"/>
              <a:gd fmla="*/ 115 h 115" name="T29"/>
              <a:gd fmla="*/ 78 w 176" name="T30"/>
              <a:gd fmla="*/ 66 h 115" name="T31"/>
              <a:gd fmla="*/ 78 w 176" name="T32"/>
              <a:gd fmla="*/ 1 h 115" name="T33"/>
              <a:gd fmla="*/ 0 w 176" name="T34"/>
              <a:gd fmla="*/ 1 h 115" name="T35"/>
              <a:gd fmla="*/ 0 w 176" name="T36"/>
              <a:gd fmla="*/ 64 h 115" name="T37"/>
              <a:gd fmla="*/ 39 w 176" name="T38"/>
              <a:gd fmla="*/ 64 h 115" name="T39"/>
              <a:gd fmla="*/ 39 w 176" name="T40"/>
              <a:gd fmla="*/ 67 h 115" name="T41"/>
              <a:gd fmla="*/ 13 w 176" name="T42"/>
              <a:gd fmla="*/ 98 h 115"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15" w="176">
                <a:moveTo>
                  <a:pt x="127" y="115"/>
                </a:moveTo>
                <a:cubicBezTo>
                  <a:pt x="113" y="115"/>
                  <a:pt x="98" y="115"/>
                  <a:pt x="98" y="115"/>
                </a:cubicBezTo>
                <a:cubicBezTo>
                  <a:pt x="98" y="97"/>
                  <a:pt x="98" y="97"/>
                  <a:pt x="98" y="97"/>
                </a:cubicBezTo>
                <a:cubicBezTo>
                  <a:pt x="98" y="97"/>
                  <a:pt x="98" y="97"/>
                  <a:pt x="111" y="97"/>
                </a:cubicBezTo>
                <a:cubicBezTo>
                  <a:pt x="130" y="97"/>
                  <a:pt x="137" y="83"/>
                  <a:pt x="137" y="67"/>
                </a:cubicBezTo>
                <a:cubicBezTo>
                  <a:pt x="137" y="63"/>
                  <a:pt x="137" y="63"/>
                  <a:pt x="137" y="63"/>
                </a:cubicBezTo>
                <a:cubicBezTo>
                  <a:pt x="98" y="63"/>
                  <a:pt x="98" y="63"/>
                  <a:pt x="98" y="63"/>
                </a:cubicBezTo>
                <a:cubicBezTo>
                  <a:pt x="98" y="0"/>
                  <a:pt x="98" y="0"/>
                  <a:pt x="98" y="0"/>
                </a:cubicBezTo>
                <a:cubicBezTo>
                  <a:pt x="176" y="0"/>
                  <a:pt x="176" y="0"/>
                  <a:pt x="176" y="0"/>
                </a:cubicBezTo>
                <a:cubicBezTo>
                  <a:pt x="176" y="0"/>
                  <a:pt x="176" y="38"/>
                  <a:pt x="176" y="65"/>
                </a:cubicBezTo>
                <a:cubicBezTo>
                  <a:pt x="176" y="99"/>
                  <a:pt x="149" y="115"/>
                  <a:pt x="127" y="115"/>
                </a:cubicBezTo>
                <a:close/>
                <a:moveTo>
                  <a:pt x="13" y="98"/>
                </a:moveTo>
                <a:cubicBezTo>
                  <a:pt x="0" y="98"/>
                  <a:pt x="0" y="98"/>
                  <a:pt x="0" y="98"/>
                </a:cubicBezTo>
                <a:cubicBezTo>
                  <a:pt x="0" y="115"/>
                  <a:pt x="0" y="115"/>
                  <a:pt x="0" y="115"/>
                </a:cubicBezTo>
                <a:cubicBezTo>
                  <a:pt x="0" y="115"/>
                  <a:pt x="15" y="115"/>
                  <a:pt x="29" y="115"/>
                </a:cubicBezTo>
                <a:cubicBezTo>
                  <a:pt x="51" y="115"/>
                  <a:pt x="78" y="99"/>
                  <a:pt x="78" y="66"/>
                </a:cubicBezTo>
                <a:cubicBezTo>
                  <a:pt x="78" y="38"/>
                  <a:pt x="78" y="1"/>
                  <a:pt x="78" y="1"/>
                </a:cubicBezTo>
                <a:cubicBezTo>
                  <a:pt x="0" y="1"/>
                  <a:pt x="0" y="1"/>
                  <a:pt x="0" y="1"/>
                </a:cubicBezTo>
                <a:cubicBezTo>
                  <a:pt x="0" y="64"/>
                  <a:pt x="0" y="64"/>
                  <a:pt x="0" y="64"/>
                </a:cubicBezTo>
                <a:cubicBezTo>
                  <a:pt x="39" y="64"/>
                  <a:pt x="39" y="64"/>
                  <a:pt x="39" y="64"/>
                </a:cubicBezTo>
                <a:cubicBezTo>
                  <a:pt x="39" y="67"/>
                  <a:pt x="39" y="67"/>
                  <a:pt x="39" y="67"/>
                </a:cubicBezTo>
                <a:cubicBezTo>
                  <a:pt x="39" y="83"/>
                  <a:pt x="33" y="98"/>
                  <a:pt x="13" y="98"/>
                </a:cubicBezTo>
                <a:close/>
              </a:path>
            </a:pathLst>
          </a:custGeom>
          <a:solidFill>
            <a:schemeClr val="bg2">
              <a:alpha val="30000"/>
            </a:schemeClr>
          </a:solidFill>
          <a:ln>
            <a:noFill/>
          </a:ln>
        </p:spPr>
        <p:txBody>
          <a:bodyPr anchor="t" anchorCtr="0" bIns="45708" compatLnSpc="1" lIns="91416" numCol="1" rIns="91416" tIns="45708" vert="horz" wrap="square">
            <a:prstTxWarp prst="textNoShape">
              <a:avLst/>
            </a:prstTxWarp>
          </a:bodyPr>
          <a:lstStyle/>
          <a:p>
            <a:pPr defTabSz="914172"/>
            <a:endParaRPr lang="en-US">
              <a:solidFill>
                <a:srgbClr val="FFFFFF"/>
              </a:solidFill>
              <a:latin charset="-122" panose="020b0600000000000000" pitchFamily="34" typeface="思源黑体 CN Medium"/>
              <a:ea charset="-122" panose="02020700000000000000" pitchFamily="18" typeface="思源宋体"/>
              <a:sym charset="-122" panose="020b0600000000000000" pitchFamily="34" typeface="思源黑体 CN Medium"/>
            </a:endParaRPr>
          </a:p>
        </p:txBody>
      </p:sp>
      <p:sp>
        <p:nvSpPr>
          <p:cNvPr id="2" name="Title 1"/>
          <p:cNvSpPr>
            <a:spLocks noGrp="1"/>
          </p:cNvSpPr>
          <p:nvPr>
            <p:ph type="title"/>
          </p:nvPr>
        </p:nvSpPr>
        <p:spPr/>
        <p:txBody>
          <a:bodyPr>
            <a:normAutofit/>
          </a:bodyPr>
          <a:lstStyle/>
          <a:p>
            <a:pPr algn="ctr"/>
            <a:r>
              <a:rPr altLang="en-US" lang="zh-CN">
                <a:solidFill>
                  <a:schemeClr val="bg1"/>
                </a:solidFill>
                <a:latin charset="-122" panose="020b0600000000000000" pitchFamily="34" typeface="思源黑体 CN Medium"/>
                <a:ea charset="-122" panose="02020700000000000000" pitchFamily="18" typeface="思源宋体"/>
                <a:sym charset="-122" panose="020b0600000000000000" pitchFamily="34" typeface="思源黑体 CN Medium"/>
              </a:rPr>
              <a:t>主动</a:t>
            </a:r>
          </a:p>
        </p:txBody>
      </p:sp>
      <p:sp>
        <p:nvSpPr>
          <p:cNvPr id="3" name="Text Placeholder 2"/>
          <p:cNvSpPr>
            <a:spLocks noGrp="1"/>
          </p:cNvSpPr>
          <p:nvPr>
            <p:ph idx="13" sz="quarter" type="body"/>
          </p:nvPr>
        </p:nvSpPr>
        <p:spPr>
          <a:xfrm>
            <a:off x="1082179" y="1347157"/>
            <a:ext cx="4678732" cy="437760"/>
          </a:xfrm>
        </p:spPr>
        <p:txBody>
          <a:bodyPr>
            <a:spAutoFit/>
          </a:bodyPr>
          <a:lstStyle/>
          <a:p>
            <a:pPr algn="ctr"/>
            <a:r>
              <a:rPr lang="en-US">
                <a:solidFill>
                  <a:schemeClr val="bg1"/>
                </a:solidFill>
                <a:latin charset="-122" panose="020b0600000000000000" pitchFamily="34" typeface="思源黑体 CN Medium"/>
                <a:ea charset="-122" panose="02020700000000000000" pitchFamily="18" typeface="思源宋体"/>
                <a:sym charset="-122" panose="020b0600000000000000" pitchFamily="34" typeface="思源黑体 CN Medium"/>
              </a:rPr>
              <a:t>Exclusively made to exceed your needs with tons of magnificent features and benefits</a:t>
            </a:r>
          </a:p>
        </p:txBody>
      </p:sp>
      <p:sp>
        <p:nvSpPr>
          <p:cNvPr id="35" name="Oval 34"/>
          <p:cNvSpPr>
            <a:spLocks noChangeAspect="1"/>
          </p:cNvSpPr>
          <p:nvPr/>
        </p:nvSpPr>
        <p:spPr>
          <a:xfrm>
            <a:off x="8346445" y="2754969"/>
            <a:ext cx="1497210" cy="1497210"/>
          </a:xfrm>
          <a:prstGeom prst="ellipse">
            <a:avLst/>
          </a:prstGeom>
          <a:gradFill>
            <a:gsLst>
              <a:gs pos="50000">
                <a:schemeClr val="accent1"/>
              </a:gs>
              <a:gs pos="51000">
                <a:schemeClr val="accent1">
                  <a:lumMod val="75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172"/>
            <a:endParaRPr lang="en-US">
              <a:solidFill>
                <a:srgbClr val="FFFFFF"/>
              </a:solidFill>
              <a:latin charset="-122" panose="020b0600000000000000" pitchFamily="34" typeface="思源黑体 CN Medium"/>
              <a:ea charset="-122" panose="02020700000000000000" pitchFamily="18" typeface="思源宋体"/>
              <a:sym charset="-122" panose="020b0600000000000000" pitchFamily="34" typeface="思源黑体 CN Medium"/>
            </a:endParaRPr>
          </a:p>
        </p:txBody>
      </p:sp>
      <p:sp>
        <p:nvSpPr>
          <p:cNvPr id="6" name="Oval 5"/>
          <p:cNvSpPr/>
          <p:nvPr/>
        </p:nvSpPr>
        <p:spPr>
          <a:xfrm>
            <a:off x="6668431" y="1913773"/>
            <a:ext cx="767159" cy="767159"/>
          </a:xfrm>
          <a:prstGeom prst="ellipse">
            <a:avLst/>
          </a:prstGeom>
          <a:gradFill>
            <a:gsLst>
              <a:gs pos="50000">
                <a:schemeClr val="accent6"/>
              </a:gs>
              <a:gs pos="51000">
                <a:schemeClr val="accent6">
                  <a:lumMod val="75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172"/>
            <a:endParaRPr lang="en-US">
              <a:solidFill>
                <a:srgbClr val="FFFFFF"/>
              </a:solidFill>
              <a:latin charset="-122" panose="020b0600000000000000" pitchFamily="34" typeface="思源黑体 CN Medium"/>
              <a:ea charset="-122" panose="02020700000000000000" pitchFamily="18" typeface="思源宋体"/>
              <a:sym charset="-122" panose="020b0600000000000000" pitchFamily="34" typeface="思源黑体 CN Medium"/>
            </a:endParaRPr>
          </a:p>
        </p:txBody>
      </p:sp>
      <p:sp>
        <p:nvSpPr>
          <p:cNvPr id="8" name="Oval 7"/>
          <p:cNvSpPr/>
          <p:nvPr/>
        </p:nvSpPr>
        <p:spPr>
          <a:xfrm>
            <a:off x="8829779" y="849039"/>
            <a:ext cx="1017867" cy="1017867"/>
          </a:xfrm>
          <a:prstGeom prst="ellipse">
            <a:avLst/>
          </a:prstGeom>
          <a:gradFill>
            <a:gsLst>
              <a:gs pos="50000">
                <a:schemeClr val="accent2"/>
              </a:gs>
              <a:gs pos="51000">
                <a:schemeClr val="accent2">
                  <a:lumMod val="75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172"/>
            <a:endParaRPr lang="en-US">
              <a:solidFill>
                <a:srgbClr val="FFFFFF"/>
              </a:solidFill>
              <a:latin charset="-122" panose="020b0600000000000000" pitchFamily="34" typeface="思源黑体 CN Medium"/>
              <a:ea charset="-122" panose="02020700000000000000" pitchFamily="18" typeface="思源宋体"/>
              <a:sym charset="-122" panose="020b0600000000000000" pitchFamily="34" typeface="思源黑体 CN Medium"/>
            </a:endParaRPr>
          </a:p>
        </p:txBody>
      </p:sp>
      <p:sp>
        <p:nvSpPr>
          <p:cNvPr id="9" name="Oval 8"/>
          <p:cNvSpPr/>
          <p:nvPr/>
        </p:nvSpPr>
        <p:spPr>
          <a:xfrm>
            <a:off x="10645624" y="2663787"/>
            <a:ext cx="959703" cy="959703"/>
          </a:xfrm>
          <a:prstGeom prst="ellipse">
            <a:avLst/>
          </a:prstGeom>
          <a:gradFill>
            <a:gsLst>
              <a:gs pos="50000">
                <a:schemeClr val="accent3"/>
              </a:gs>
              <a:gs pos="51000">
                <a:schemeClr val="accent3">
                  <a:lumMod val="75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172"/>
            <a:endParaRPr lang="en-US">
              <a:solidFill>
                <a:srgbClr val="FFFFFF"/>
              </a:solidFill>
              <a:latin charset="-122" panose="020b0600000000000000" pitchFamily="34" typeface="思源黑体 CN Medium"/>
              <a:ea charset="-122" panose="02020700000000000000" pitchFamily="18" typeface="思源宋体"/>
              <a:sym charset="-122" panose="020b0600000000000000" pitchFamily="34" typeface="思源黑体 CN Medium"/>
            </a:endParaRPr>
          </a:p>
        </p:txBody>
      </p:sp>
      <p:sp>
        <p:nvSpPr>
          <p:cNvPr id="10" name="Oval 9"/>
          <p:cNvSpPr/>
          <p:nvPr/>
        </p:nvSpPr>
        <p:spPr>
          <a:xfrm>
            <a:off x="6747740" y="4415178"/>
            <a:ext cx="1002584" cy="1002584"/>
          </a:xfrm>
          <a:prstGeom prst="ellipse">
            <a:avLst/>
          </a:prstGeom>
          <a:gradFill>
            <a:gsLst>
              <a:gs pos="50000">
                <a:schemeClr val="accent5"/>
              </a:gs>
              <a:gs pos="51000">
                <a:schemeClr val="accent5">
                  <a:lumMod val="75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172"/>
            <a:endParaRPr lang="en-US">
              <a:solidFill>
                <a:srgbClr val="FFFFFF"/>
              </a:solidFill>
              <a:latin charset="-122" panose="020b0600000000000000" pitchFamily="34" typeface="思源黑体 CN Medium"/>
              <a:ea charset="-122" panose="02020700000000000000" pitchFamily="18" typeface="思源宋体"/>
              <a:sym charset="-122" panose="020b0600000000000000" pitchFamily="34" typeface="思源黑体 CN Medium"/>
            </a:endParaRPr>
          </a:p>
        </p:txBody>
      </p:sp>
      <p:sp>
        <p:nvSpPr>
          <p:cNvPr id="11" name="Oval 10"/>
          <p:cNvSpPr/>
          <p:nvPr/>
        </p:nvSpPr>
        <p:spPr>
          <a:xfrm>
            <a:off x="9571377" y="4929552"/>
            <a:ext cx="1070592" cy="1070592"/>
          </a:xfrm>
          <a:prstGeom prst="ellipse">
            <a:avLst/>
          </a:prstGeom>
          <a:gradFill>
            <a:gsLst>
              <a:gs pos="50000">
                <a:schemeClr val="accent4"/>
              </a:gs>
              <a:gs pos="51000">
                <a:schemeClr val="accent4">
                  <a:lumMod val="75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172"/>
            <a:endParaRPr lang="en-US">
              <a:solidFill>
                <a:srgbClr val="FFFFFF"/>
              </a:solidFill>
              <a:latin charset="-122" panose="020b0600000000000000" pitchFamily="34" typeface="思源黑体 CN Medium"/>
              <a:ea charset="-122" panose="02020700000000000000" pitchFamily="18" typeface="思源宋体"/>
              <a:sym charset="-122" panose="020b0600000000000000" pitchFamily="34" typeface="思源黑体 CN Medium"/>
            </a:endParaRPr>
          </a:p>
        </p:txBody>
      </p:sp>
      <p:sp>
        <p:nvSpPr>
          <p:cNvPr id="12" name="Oval 11"/>
          <p:cNvSpPr/>
          <p:nvPr/>
        </p:nvSpPr>
        <p:spPr>
          <a:xfrm>
            <a:off x="8262483" y="2671853"/>
            <a:ext cx="1664287" cy="1664287"/>
          </a:xfrm>
          <a:prstGeom prst="ellipse">
            <a:avLst/>
          </a:prstGeom>
          <a:noFill/>
          <a:ln w="952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172"/>
            <a:endParaRPr lang="en-US">
              <a:solidFill>
                <a:srgbClr val="FFFFFF"/>
              </a:solidFill>
              <a:latin charset="-122" panose="020b0600000000000000" pitchFamily="34" typeface="思源黑体 CN Medium"/>
              <a:ea charset="-122" panose="02020700000000000000" pitchFamily="18" typeface="思源宋体"/>
              <a:sym charset="-122" panose="020b0600000000000000" pitchFamily="34" typeface="思源黑体 CN Medium"/>
            </a:endParaRPr>
          </a:p>
        </p:txBody>
      </p:sp>
      <p:cxnSp>
        <p:nvCxnSpPr>
          <p:cNvPr id="16" name="Straight Connector 15"/>
          <p:cNvCxnSpPr/>
          <p:nvPr/>
        </p:nvCxnSpPr>
        <p:spPr>
          <a:xfrm>
            <a:off x="7547989" y="2588739"/>
            <a:ext cx="797609" cy="468636"/>
          </a:xfrm>
          <a:prstGeom prst="line">
            <a:avLst/>
          </a:prstGeom>
          <a:ln w="12700">
            <a:solidFill>
              <a:schemeClr val="bg1"/>
            </a:solidFill>
            <a:prstDash val="dash"/>
            <a:headEnd type="triangle"/>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9235666" y="2025154"/>
            <a:ext cx="44666" cy="563586"/>
          </a:xfrm>
          <a:prstGeom prst="line">
            <a:avLst/>
          </a:prstGeom>
          <a:ln w="12700">
            <a:solidFill>
              <a:schemeClr val="bg1"/>
            </a:solidFill>
            <a:prstDash val="dash"/>
            <a:headEnd type="triangle"/>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9952458" y="3238550"/>
            <a:ext cx="499505" cy="95074"/>
          </a:xfrm>
          <a:prstGeom prst="line">
            <a:avLst/>
          </a:prstGeom>
          <a:ln w="12700">
            <a:solidFill>
              <a:schemeClr val="bg1"/>
            </a:solidFill>
            <a:prstDash val="dash"/>
            <a:headEnd type="triangle"/>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flipV="1">
            <a:off x="9540614" y="4262392"/>
            <a:ext cx="247479" cy="549856"/>
          </a:xfrm>
          <a:prstGeom prst="line">
            <a:avLst/>
          </a:prstGeom>
          <a:ln w="12700">
            <a:solidFill>
              <a:schemeClr val="bg1"/>
            </a:solidFill>
            <a:prstDash val="dash"/>
            <a:headEnd type="triangle"/>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7800292" y="4050521"/>
            <a:ext cx="594487" cy="486798"/>
          </a:xfrm>
          <a:prstGeom prst="line">
            <a:avLst/>
          </a:prstGeom>
          <a:ln w="12700">
            <a:solidFill>
              <a:schemeClr val="bg1"/>
            </a:solidFill>
            <a:prstDash val="dash"/>
            <a:headEnd type="triangle"/>
          </a:ln>
        </p:spPr>
        <p:style>
          <a:lnRef idx="1">
            <a:schemeClr val="accent1"/>
          </a:lnRef>
          <a:fillRef idx="0">
            <a:schemeClr val="accent1"/>
          </a:fillRef>
          <a:effectRef idx="0">
            <a:schemeClr val="accent1"/>
          </a:effectRef>
          <a:fontRef idx="minor">
            <a:schemeClr val="tx1"/>
          </a:fontRef>
        </p:style>
      </p:cxnSp>
      <p:sp>
        <p:nvSpPr>
          <p:cNvPr id="39" name="Oval 38"/>
          <p:cNvSpPr/>
          <p:nvPr/>
        </p:nvSpPr>
        <p:spPr>
          <a:xfrm>
            <a:off x="6596076" y="1841418"/>
            <a:ext cx="911868" cy="911868"/>
          </a:xfrm>
          <a:prstGeom prst="ellipse">
            <a:avLst/>
          </a:prstGeom>
          <a:noFill/>
          <a:ln w="952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172"/>
            <a:endParaRPr lang="en-US">
              <a:solidFill>
                <a:srgbClr val="FFFFFF"/>
              </a:solidFill>
              <a:latin charset="-122" panose="020b0600000000000000" pitchFamily="34" typeface="思源黑体 CN Medium"/>
              <a:ea charset="-122" panose="02020700000000000000" pitchFamily="18" typeface="思源宋体"/>
              <a:sym charset="-122" panose="020b0600000000000000" pitchFamily="34" typeface="思源黑体 CN Medium"/>
            </a:endParaRPr>
          </a:p>
        </p:txBody>
      </p:sp>
      <p:sp>
        <p:nvSpPr>
          <p:cNvPr id="40" name="Oval 39"/>
          <p:cNvSpPr/>
          <p:nvPr/>
        </p:nvSpPr>
        <p:spPr>
          <a:xfrm>
            <a:off x="8750656" y="769916"/>
            <a:ext cx="1176114" cy="1176114"/>
          </a:xfrm>
          <a:prstGeom prst="ellipse">
            <a:avLst/>
          </a:prstGeom>
          <a:noFill/>
          <a:ln w="952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172"/>
            <a:endParaRPr lang="en-US">
              <a:solidFill>
                <a:srgbClr val="FFFFFF"/>
              </a:solidFill>
              <a:latin charset="-122" panose="020b0600000000000000" pitchFamily="34" typeface="思源黑体 CN Medium"/>
              <a:ea charset="-122" panose="02020700000000000000" pitchFamily="18" typeface="思源宋体"/>
              <a:sym charset="-122" panose="020b0600000000000000" pitchFamily="34" typeface="思源黑体 CN Medium"/>
            </a:endParaRPr>
          </a:p>
        </p:txBody>
      </p:sp>
      <p:sp>
        <p:nvSpPr>
          <p:cNvPr id="41" name="Oval 40"/>
          <p:cNvSpPr/>
          <p:nvPr/>
        </p:nvSpPr>
        <p:spPr>
          <a:xfrm>
            <a:off x="10560612" y="2578775"/>
            <a:ext cx="1129727" cy="1129727"/>
          </a:xfrm>
          <a:prstGeom prst="ellipse">
            <a:avLst/>
          </a:prstGeom>
          <a:noFill/>
          <a:ln w="952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172"/>
            <a:endParaRPr lang="en-US">
              <a:solidFill>
                <a:srgbClr val="FFFFFF"/>
              </a:solidFill>
              <a:latin charset="-122" panose="020b0600000000000000" pitchFamily="34" typeface="思源黑体 CN Medium"/>
              <a:ea charset="-122" panose="02020700000000000000" pitchFamily="18" typeface="思源宋体"/>
              <a:sym charset="-122" panose="020b0600000000000000" pitchFamily="34" typeface="思源黑体 CN Medium"/>
            </a:endParaRPr>
          </a:p>
        </p:txBody>
      </p:sp>
      <p:sp>
        <p:nvSpPr>
          <p:cNvPr id="42" name="Oval 41"/>
          <p:cNvSpPr/>
          <p:nvPr/>
        </p:nvSpPr>
        <p:spPr>
          <a:xfrm>
            <a:off x="9483435" y="4841611"/>
            <a:ext cx="1246475" cy="1246475"/>
          </a:xfrm>
          <a:prstGeom prst="ellipse">
            <a:avLst/>
          </a:prstGeom>
          <a:noFill/>
          <a:ln w="952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172"/>
            <a:endParaRPr lang="en-US">
              <a:solidFill>
                <a:srgbClr val="FFFFFF"/>
              </a:solidFill>
              <a:latin charset="-122" panose="020b0600000000000000" pitchFamily="34" typeface="思源黑体 CN Medium"/>
              <a:ea charset="-122" panose="02020700000000000000" pitchFamily="18" typeface="思源宋体"/>
              <a:sym charset="-122" panose="020b0600000000000000" pitchFamily="34" typeface="思源黑体 CN Medium"/>
            </a:endParaRPr>
          </a:p>
        </p:txBody>
      </p:sp>
      <p:sp>
        <p:nvSpPr>
          <p:cNvPr id="43" name="Oval 42"/>
          <p:cNvSpPr/>
          <p:nvPr/>
        </p:nvSpPr>
        <p:spPr>
          <a:xfrm>
            <a:off x="6668702" y="4336140"/>
            <a:ext cx="1160658" cy="1160658"/>
          </a:xfrm>
          <a:prstGeom prst="ellipse">
            <a:avLst/>
          </a:prstGeom>
          <a:noFill/>
          <a:ln w="952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172"/>
            <a:endParaRPr lang="en-US">
              <a:solidFill>
                <a:srgbClr val="FFFFFF"/>
              </a:solidFill>
              <a:latin charset="-122" panose="020b0600000000000000" pitchFamily="34" typeface="思源黑体 CN Medium"/>
              <a:ea charset="-122" panose="02020700000000000000" pitchFamily="18" typeface="思源宋体"/>
              <a:sym charset="-122" panose="020b0600000000000000" pitchFamily="34" typeface="思源黑体 CN Medium"/>
            </a:endParaRPr>
          </a:p>
        </p:txBody>
      </p:sp>
      <p:sp>
        <p:nvSpPr>
          <p:cNvPr id="45" name="TextBox 44"/>
          <p:cNvSpPr txBox="1"/>
          <p:nvPr/>
        </p:nvSpPr>
        <p:spPr>
          <a:xfrm>
            <a:off x="6749048" y="2294406"/>
            <a:ext cx="605926" cy="254862"/>
          </a:xfrm>
          <a:prstGeom prst="rect">
            <a:avLst/>
          </a:prstGeom>
          <a:noFill/>
        </p:spPr>
        <p:txBody>
          <a:bodyPr anchor="t" bIns="35991" lIns="71982" rIns="71982" rtlCol="0" tIns="35991" wrap="none">
            <a:spAutoFit/>
          </a:bodyPr>
          <a:lstStyle/>
          <a:p>
            <a:pPr algn="ctr" defTabSz="914172"/>
            <a:r>
              <a:rPr lang="en-US" sz="1200">
                <a:solidFill>
                  <a:srgbClr val="FFFFFF"/>
                </a:solidFill>
                <a:latin charset="-122" panose="020b0600000000000000" pitchFamily="34" typeface="思源黑体 CN Medium"/>
                <a:ea charset="-122" panose="02020700000000000000" pitchFamily="18" typeface="思源宋体"/>
                <a:sym charset="-122" panose="020b0600000000000000" pitchFamily="34" typeface="思源黑体 CN Medium"/>
              </a:rPr>
              <a:t>Lorem</a:t>
            </a:r>
          </a:p>
        </p:txBody>
      </p:sp>
      <p:sp>
        <p:nvSpPr>
          <p:cNvPr id="46" name="TextBox 45"/>
          <p:cNvSpPr txBox="1"/>
          <p:nvPr/>
        </p:nvSpPr>
        <p:spPr>
          <a:xfrm>
            <a:off x="8815882" y="1362446"/>
            <a:ext cx="1045664" cy="254862"/>
          </a:xfrm>
          <a:prstGeom prst="rect">
            <a:avLst/>
          </a:prstGeom>
          <a:noFill/>
        </p:spPr>
        <p:txBody>
          <a:bodyPr anchor="t" bIns="35991" lIns="71982" rIns="71982" rtlCol="0" tIns="35991" wrap="none">
            <a:spAutoFit/>
          </a:bodyPr>
          <a:lstStyle/>
          <a:p>
            <a:pPr algn="ctr" defTabSz="914172"/>
            <a:r>
              <a:rPr lang="en-US" sz="1200">
                <a:solidFill>
                  <a:srgbClr val="FFFFFF"/>
                </a:solidFill>
                <a:latin charset="-122" panose="020b0600000000000000" pitchFamily="34" typeface="思源黑体 CN Medium"/>
                <a:ea charset="-122" panose="02020700000000000000" pitchFamily="18" typeface="思源宋体"/>
                <a:sym charset="-122" panose="020b0600000000000000" pitchFamily="34" typeface="思源黑体 CN Medium"/>
              </a:rPr>
              <a:t>Ipsum Dolor</a:t>
            </a:r>
          </a:p>
        </p:txBody>
      </p:sp>
      <p:sp>
        <p:nvSpPr>
          <p:cNvPr id="47" name="TextBox 46"/>
          <p:cNvSpPr txBox="1"/>
          <p:nvPr/>
        </p:nvSpPr>
        <p:spPr>
          <a:xfrm>
            <a:off x="10741551" y="3171699"/>
            <a:ext cx="767851" cy="254862"/>
          </a:xfrm>
          <a:prstGeom prst="rect">
            <a:avLst/>
          </a:prstGeom>
          <a:noFill/>
        </p:spPr>
        <p:txBody>
          <a:bodyPr anchor="t" bIns="35991" lIns="71982" rIns="71982" rtlCol="0" tIns="35991" wrap="none">
            <a:spAutoFit/>
          </a:bodyPr>
          <a:lstStyle/>
          <a:p>
            <a:pPr algn="ctr" defTabSz="914172"/>
            <a:r>
              <a:rPr lang="en-US" sz="1200">
                <a:solidFill>
                  <a:srgbClr val="FFFFFF"/>
                </a:solidFill>
                <a:latin charset="-122" panose="020b0600000000000000" pitchFamily="34" typeface="思源黑体 CN Medium"/>
                <a:ea charset="-122" panose="02020700000000000000" pitchFamily="18" typeface="思源宋体"/>
                <a:sym charset="-122" panose="020b0600000000000000" pitchFamily="34" typeface="思源黑体 CN Medium"/>
              </a:rPr>
              <a:t>Sit Amet</a:t>
            </a:r>
          </a:p>
        </p:txBody>
      </p:sp>
      <p:sp>
        <p:nvSpPr>
          <p:cNvPr id="48" name="TextBox 47"/>
          <p:cNvSpPr txBox="1"/>
          <p:nvPr/>
        </p:nvSpPr>
        <p:spPr>
          <a:xfrm>
            <a:off x="9583841" y="5581270"/>
            <a:ext cx="1045664" cy="254862"/>
          </a:xfrm>
          <a:prstGeom prst="rect">
            <a:avLst/>
          </a:prstGeom>
          <a:noFill/>
        </p:spPr>
        <p:txBody>
          <a:bodyPr anchor="t" bIns="35991" lIns="71982" rIns="71982" rtlCol="0" tIns="35991" wrap="none">
            <a:spAutoFit/>
          </a:bodyPr>
          <a:lstStyle/>
          <a:p>
            <a:pPr algn="ctr" defTabSz="914172"/>
            <a:r>
              <a:rPr lang="en-US" sz="1200">
                <a:solidFill>
                  <a:srgbClr val="FFFFFF"/>
                </a:solidFill>
                <a:latin charset="-122" panose="020b0600000000000000" pitchFamily="34" typeface="思源黑体 CN Medium"/>
                <a:ea charset="-122" panose="02020700000000000000" pitchFamily="18" typeface="思源宋体"/>
                <a:sym charset="-122" panose="020b0600000000000000" pitchFamily="34" typeface="思源黑体 CN Medium"/>
              </a:rPr>
              <a:t>Ipsum Dolor</a:t>
            </a:r>
          </a:p>
        </p:txBody>
      </p:sp>
      <p:sp>
        <p:nvSpPr>
          <p:cNvPr id="55" name="TextBox 54"/>
          <p:cNvSpPr txBox="1"/>
          <p:nvPr/>
        </p:nvSpPr>
        <p:spPr>
          <a:xfrm>
            <a:off x="6726200" y="4929552"/>
            <a:ext cx="1045664" cy="254862"/>
          </a:xfrm>
          <a:prstGeom prst="rect">
            <a:avLst/>
          </a:prstGeom>
          <a:noFill/>
        </p:spPr>
        <p:txBody>
          <a:bodyPr anchor="t" bIns="35991" lIns="71982" rIns="71982" rtlCol="0" tIns="35991" wrap="none">
            <a:spAutoFit/>
          </a:bodyPr>
          <a:lstStyle/>
          <a:p>
            <a:pPr algn="ctr" defTabSz="914172"/>
            <a:r>
              <a:rPr lang="en-US" sz="1200">
                <a:solidFill>
                  <a:srgbClr val="FFFFFF"/>
                </a:solidFill>
                <a:latin charset="-122" panose="020b0600000000000000" pitchFamily="34" typeface="思源黑体 CN Medium"/>
                <a:ea charset="-122" panose="02020700000000000000" pitchFamily="18" typeface="思源宋体"/>
                <a:sym charset="-122" panose="020b0600000000000000" pitchFamily="34" typeface="思源黑体 CN Medium"/>
              </a:rPr>
              <a:t>Ipsum Dolor</a:t>
            </a:r>
          </a:p>
        </p:txBody>
      </p:sp>
      <p:sp>
        <p:nvSpPr>
          <p:cNvPr id="61" name="Left Bracket 60"/>
          <p:cNvSpPr/>
          <p:nvPr/>
        </p:nvSpPr>
        <p:spPr>
          <a:xfrm>
            <a:off x="1229833" y="2599072"/>
            <a:ext cx="92051" cy="2982197"/>
          </a:xfrm>
          <a:prstGeom prst="leftBracket">
            <a:avLst>
              <a:gd fmla="val 85833" name="adj"/>
            </a:avLst>
          </a:prstGeom>
          <a:solidFill>
            <a:schemeClr val="bg1"/>
          </a:solidFill>
          <a:ln w="19050">
            <a:noFill/>
          </a:ln>
        </p:spPr>
        <p:style>
          <a:lnRef idx="1">
            <a:schemeClr val="accent1"/>
          </a:lnRef>
          <a:fillRef idx="0">
            <a:schemeClr val="accent1"/>
          </a:fillRef>
          <a:effectRef idx="0">
            <a:schemeClr val="accent1"/>
          </a:effectRef>
          <a:fontRef idx="minor">
            <a:schemeClr val="tx1"/>
          </a:fontRef>
        </p:style>
        <p:txBody>
          <a:bodyPr anchor="ctr" rtlCol="0"/>
          <a:lstStyle/>
          <a:p>
            <a:pPr algn="ctr" defTabSz="914172"/>
            <a:endParaRPr lang="en-US">
              <a:solidFill>
                <a:srgbClr val="FFFFFF"/>
              </a:solidFill>
              <a:latin charset="-122" panose="020b0600000000000000" pitchFamily="34" typeface="思源黑体 CN Medium"/>
              <a:ea charset="-122" panose="02020700000000000000" pitchFamily="18" typeface="思源宋体"/>
              <a:sym charset="-122" panose="020b0600000000000000" pitchFamily="34" typeface="思源黑体 CN Medium"/>
            </a:endParaRPr>
          </a:p>
        </p:txBody>
      </p:sp>
      <p:sp>
        <p:nvSpPr>
          <p:cNvPr id="63" name="Left Bracket 62"/>
          <p:cNvSpPr/>
          <p:nvPr/>
        </p:nvSpPr>
        <p:spPr>
          <a:xfrm flipH="1">
            <a:off x="5396933" y="2546500"/>
            <a:ext cx="103564" cy="3034769"/>
          </a:xfrm>
          <a:prstGeom prst="leftBracket">
            <a:avLst>
              <a:gd fmla="val 85833" name="adj"/>
            </a:avLst>
          </a:prstGeom>
          <a:solidFill>
            <a:schemeClr val="bg1"/>
          </a:solidFill>
          <a:ln w="19050">
            <a:noFill/>
          </a:ln>
        </p:spPr>
        <p:style>
          <a:lnRef idx="1">
            <a:schemeClr val="accent1"/>
          </a:lnRef>
          <a:fillRef idx="0">
            <a:schemeClr val="accent1"/>
          </a:fillRef>
          <a:effectRef idx="0">
            <a:schemeClr val="accent1"/>
          </a:effectRef>
          <a:fontRef idx="minor">
            <a:schemeClr val="tx1"/>
          </a:fontRef>
        </p:style>
        <p:txBody>
          <a:bodyPr anchor="ctr" rtlCol="0"/>
          <a:lstStyle/>
          <a:p>
            <a:pPr algn="ctr" defTabSz="914172"/>
            <a:endParaRPr lang="en-US">
              <a:solidFill>
                <a:srgbClr val="FFFFFF"/>
              </a:solidFill>
              <a:latin charset="-122" panose="020b0600000000000000" pitchFamily="34" typeface="思源黑体 CN Medium"/>
              <a:ea charset="-122" panose="02020700000000000000" pitchFamily="18" typeface="思源宋体"/>
              <a:sym charset="-122" panose="020b0600000000000000" pitchFamily="34" typeface="思源黑体 CN Medium"/>
            </a:endParaRPr>
          </a:p>
        </p:txBody>
      </p:sp>
      <p:sp>
        <p:nvSpPr>
          <p:cNvPr id="32" name="Freeform 82"/>
          <p:cNvSpPr>
            <a:spLocks noEditPoints="1"/>
          </p:cNvSpPr>
          <p:nvPr/>
        </p:nvSpPr>
        <p:spPr bwMode="auto">
          <a:xfrm>
            <a:off x="8698703" y="3182506"/>
            <a:ext cx="841911" cy="642136"/>
          </a:xfrm>
          <a:custGeom>
            <a:gdLst>
              <a:gd fmla="*/ 127 w 197" name="T0"/>
              <a:gd fmla="*/ 123 h 150" name="T1"/>
              <a:gd fmla="*/ 127 w 197" name="T2"/>
              <a:gd fmla="*/ 121 h 150" name="T3"/>
              <a:gd fmla="*/ 96 w 197" name="T4"/>
              <a:gd fmla="*/ 141 h 150" name="T5"/>
              <a:gd fmla="*/ 100 w 197" name="T6"/>
              <a:gd fmla="*/ 76 h 150" name="T7"/>
              <a:gd fmla="*/ 102 w 197" name="T8"/>
              <a:gd fmla="*/ 61 h 150" name="T9"/>
              <a:gd fmla="*/ 141 w 197" name="T10"/>
              <a:gd fmla="*/ 15 h 150" name="T11"/>
              <a:gd fmla="*/ 150 w 197" name="T12"/>
              <a:gd fmla="*/ 9 h 150" name="T13"/>
              <a:gd fmla="*/ 63 w 197" name="T14"/>
              <a:gd fmla="*/ 0 h 150" name="T15"/>
              <a:gd fmla="*/ 65 w 197" name="T16"/>
              <a:gd fmla="*/ 44 h 150" name="T17"/>
              <a:gd fmla="*/ 65 w 197" name="T18"/>
              <a:gd fmla="*/ 54 h 150" name="T19"/>
              <a:gd fmla="*/ 63 w 197" name="T20"/>
              <a:gd fmla="*/ 98 h 150" name="T21"/>
              <a:gd fmla="*/ 63 w 197" name="T22"/>
              <a:gd fmla="*/ 141 h 150" name="T23"/>
              <a:gd fmla="*/ 153 w 197" name="T24"/>
              <a:gd fmla="*/ 141 h 150" name="T25"/>
              <a:gd fmla="*/ 111 w 197" name="T26"/>
              <a:gd fmla="*/ 15 h 150" name="T27"/>
              <a:gd fmla="*/ 111 w 197" name="T28"/>
              <a:gd fmla="*/ 30 h 150" name="T29"/>
              <a:gd fmla="*/ 105 w 197" name="T30"/>
              <a:gd fmla="*/ 15 h 150" name="T31"/>
              <a:gd fmla="*/ 93 w 197" name="T32"/>
              <a:gd fmla="*/ 15 h 150" name="T33"/>
              <a:gd fmla="*/ 87 w 197" name="T34"/>
              <a:gd fmla="*/ 30 h 150" name="T35"/>
              <a:gd fmla="*/ 75 w 197" name="T36"/>
              <a:gd fmla="*/ 61 h 150" name="T37"/>
              <a:gd fmla="*/ 75 w 197" name="T38"/>
              <a:gd fmla="*/ 76 h 150" name="T39"/>
              <a:gd fmla="*/ 90 w 197" name="T40"/>
              <a:gd fmla="*/ 122 h 150" name="T41"/>
              <a:gd fmla="*/ 76 w 197" name="T42"/>
              <a:gd fmla="*/ 123 h 150" name="T43"/>
              <a:gd fmla="*/ 75 w 197" name="T44"/>
              <a:gd fmla="*/ 106 h 150" name="T45"/>
              <a:gd fmla="*/ 89 w 197" name="T46"/>
              <a:gd fmla="*/ 106 h 150" name="T47"/>
              <a:gd fmla="*/ 2 w 197" name="T48"/>
              <a:gd fmla="*/ 44 h 150" name="T49"/>
              <a:gd fmla="*/ 4 w 197" name="T50"/>
              <a:gd fmla="*/ 141 h 150" name="T51"/>
              <a:gd fmla="*/ 57 w 197" name="T52"/>
              <a:gd fmla="*/ 150 h 150" name="T53"/>
              <a:gd fmla="*/ 59 w 197" name="T54"/>
              <a:gd fmla="*/ 137 h 150" name="T55"/>
              <a:gd fmla="*/ 57 w 197" name="T56"/>
              <a:gd fmla="*/ 86 h 150" name="T57"/>
              <a:gd fmla="*/ 57 w 197" name="T58"/>
              <a:gd fmla="*/ 57 h 150" name="T59"/>
              <a:gd fmla="*/ 57 w 197" name="T60"/>
              <a:gd fmla="*/ 41 h 150" name="T61"/>
              <a:gd fmla="*/ 46 w 197" name="T62"/>
              <a:gd fmla="*/ 25 h 150" name="T63"/>
              <a:gd fmla="*/ 13 w 197" name="T64"/>
              <a:gd fmla="*/ 122 h 150" name="T65"/>
              <a:gd fmla="*/ 25 w 197" name="T66"/>
              <a:gd fmla="*/ 122 h 150" name="T67"/>
              <a:gd fmla="*/ 13 w 197" name="T68"/>
              <a:gd fmla="*/ 61 h 150" name="T69"/>
              <a:gd fmla="*/ 43 w 197" name="T70"/>
              <a:gd fmla="*/ 122 h 150" name="T71"/>
              <a:gd fmla="*/ 43 w 197" name="T72"/>
              <a:gd fmla="*/ 106 h 150" name="T73"/>
              <a:gd fmla="*/ 31 w 197" name="T74"/>
              <a:gd fmla="*/ 76 h 150" name="T75"/>
              <a:gd fmla="*/ 43 w 197" name="T76"/>
              <a:gd fmla="*/ 76 h 150" name="T77"/>
              <a:gd fmla="*/ 126 w 197" name="T78"/>
              <a:gd fmla="*/ 77 h 150" name="T79"/>
              <a:gd fmla="*/ 171 w 197" name="T80"/>
              <a:gd fmla="*/ 57 h 150" name="T81"/>
              <a:gd fmla="*/ 108 w 197" name="T82"/>
              <a:gd fmla="*/ 75 h 150" name="T83"/>
              <a:gd fmla="*/ 153 w 197" name="T84"/>
              <a:gd fmla="*/ 30 h 150" name="T85"/>
              <a:gd fmla="*/ 153 w 197" name="T86"/>
              <a:gd fmla="*/ 41 h 150"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150" w="197">
                <a:moveTo>
                  <a:pt x="150" y="127"/>
                </a:moveTo>
                <a:cubicBezTo>
                  <a:pt x="144" y="127"/>
                  <a:pt x="137" y="126"/>
                  <a:pt x="132" y="123"/>
                </a:cubicBezTo>
                <a:cubicBezTo>
                  <a:pt x="127" y="123"/>
                  <a:pt x="127" y="123"/>
                  <a:pt x="127" y="123"/>
                </a:cubicBezTo>
                <a:cubicBezTo>
                  <a:pt x="127" y="123"/>
                  <a:pt x="127" y="123"/>
                  <a:pt x="127" y="123"/>
                </a:cubicBezTo>
                <a:cubicBezTo>
                  <a:pt x="127" y="122"/>
                  <a:pt x="127" y="122"/>
                  <a:pt x="127" y="122"/>
                </a:cubicBezTo>
                <a:cubicBezTo>
                  <a:pt x="127" y="121"/>
                  <a:pt x="127" y="121"/>
                  <a:pt x="127" y="121"/>
                </a:cubicBezTo>
                <a:cubicBezTo>
                  <a:pt x="124" y="119"/>
                  <a:pt x="122" y="118"/>
                  <a:pt x="120" y="116"/>
                </a:cubicBezTo>
                <a:cubicBezTo>
                  <a:pt x="120" y="141"/>
                  <a:pt x="120" y="141"/>
                  <a:pt x="120" y="141"/>
                </a:cubicBezTo>
                <a:cubicBezTo>
                  <a:pt x="96" y="141"/>
                  <a:pt x="96" y="141"/>
                  <a:pt x="96" y="141"/>
                </a:cubicBezTo>
                <a:cubicBezTo>
                  <a:pt x="96" y="106"/>
                  <a:pt x="96" y="106"/>
                  <a:pt x="96" y="106"/>
                </a:cubicBezTo>
                <a:cubicBezTo>
                  <a:pt x="110" y="106"/>
                  <a:pt x="110" y="106"/>
                  <a:pt x="110" y="106"/>
                </a:cubicBezTo>
                <a:cubicBezTo>
                  <a:pt x="104" y="98"/>
                  <a:pt x="100" y="88"/>
                  <a:pt x="100" y="76"/>
                </a:cubicBezTo>
                <a:cubicBezTo>
                  <a:pt x="93" y="76"/>
                  <a:pt x="93" y="76"/>
                  <a:pt x="93" y="76"/>
                </a:cubicBezTo>
                <a:cubicBezTo>
                  <a:pt x="93" y="61"/>
                  <a:pt x="93" y="61"/>
                  <a:pt x="93" y="61"/>
                </a:cubicBezTo>
                <a:cubicBezTo>
                  <a:pt x="102" y="61"/>
                  <a:pt x="102" y="61"/>
                  <a:pt x="102" y="61"/>
                </a:cubicBezTo>
                <a:cubicBezTo>
                  <a:pt x="106" y="46"/>
                  <a:pt x="116" y="34"/>
                  <a:pt x="129" y="28"/>
                </a:cubicBezTo>
                <a:cubicBezTo>
                  <a:pt x="129" y="15"/>
                  <a:pt x="129" y="15"/>
                  <a:pt x="129" y="15"/>
                </a:cubicBezTo>
                <a:cubicBezTo>
                  <a:pt x="141" y="15"/>
                  <a:pt x="141" y="15"/>
                  <a:pt x="141" y="15"/>
                </a:cubicBezTo>
                <a:cubicBezTo>
                  <a:pt x="141" y="23"/>
                  <a:pt x="141" y="23"/>
                  <a:pt x="141" y="23"/>
                </a:cubicBezTo>
                <a:cubicBezTo>
                  <a:pt x="144" y="23"/>
                  <a:pt x="147" y="22"/>
                  <a:pt x="150" y="22"/>
                </a:cubicBezTo>
                <a:cubicBezTo>
                  <a:pt x="150" y="9"/>
                  <a:pt x="150" y="9"/>
                  <a:pt x="150" y="9"/>
                </a:cubicBezTo>
                <a:cubicBezTo>
                  <a:pt x="153" y="9"/>
                  <a:pt x="153" y="9"/>
                  <a:pt x="153" y="9"/>
                </a:cubicBezTo>
                <a:cubicBezTo>
                  <a:pt x="153" y="0"/>
                  <a:pt x="153" y="0"/>
                  <a:pt x="153" y="0"/>
                </a:cubicBezTo>
                <a:cubicBezTo>
                  <a:pt x="63" y="0"/>
                  <a:pt x="63" y="0"/>
                  <a:pt x="63" y="0"/>
                </a:cubicBezTo>
                <a:cubicBezTo>
                  <a:pt x="63" y="9"/>
                  <a:pt x="63" y="9"/>
                  <a:pt x="63" y="9"/>
                </a:cubicBezTo>
                <a:cubicBezTo>
                  <a:pt x="65" y="9"/>
                  <a:pt x="65" y="9"/>
                  <a:pt x="65" y="9"/>
                </a:cubicBezTo>
                <a:cubicBezTo>
                  <a:pt x="65" y="44"/>
                  <a:pt x="65" y="44"/>
                  <a:pt x="65" y="44"/>
                </a:cubicBezTo>
                <a:cubicBezTo>
                  <a:pt x="63" y="44"/>
                  <a:pt x="63" y="44"/>
                  <a:pt x="63" y="44"/>
                </a:cubicBezTo>
                <a:cubicBezTo>
                  <a:pt x="63" y="54"/>
                  <a:pt x="63" y="54"/>
                  <a:pt x="63" y="54"/>
                </a:cubicBezTo>
                <a:cubicBezTo>
                  <a:pt x="65" y="54"/>
                  <a:pt x="65" y="54"/>
                  <a:pt x="65" y="54"/>
                </a:cubicBezTo>
                <a:cubicBezTo>
                  <a:pt x="65" y="89"/>
                  <a:pt x="65" y="89"/>
                  <a:pt x="65" y="89"/>
                </a:cubicBezTo>
                <a:cubicBezTo>
                  <a:pt x="63" y="89"/>
                  <a:pt x="63" y="89"/>
                  <a:pt x="63" y="89"/>
                </a:cubicBezTo>
                <a:cubicBezTo>
                  <a:pt x="63" y="98"/>
                  <a:pt x="63" y="98"/>
                  <a:pt x="63" y="98"/>
                </a:cubicBezTo>
                <a:cubicBezTo>
                  <a:pt x="65" y="98"/>
                  <a:pt x="65" y="98"/>
                  <a:pt x="65" y="98"/>
                </a:cubicBezTo>
                <a:cubicBezTo>
                  <a:pt x="65" y="141"/>
                  <a:pt x="65" y="141"/>
                  <a:pt x="65" y="141"/>
                </a:cubicBezTo>
                <a:cubicBezTo>
                  <a:pt x="63" y="141"/>
                  <a:pt x="63" y="141"/>
                  <a:pt x="63" y="141"/>
                </a:cubicBezTo>
                <a:cubicBezTo>
                  <a:pt x="63" y="150"/>
                  <a:pt x="63" y="150"/>
                  <a:pt x="63" y="150"/>
                </a:cubicBezTo>
                <a:cubicBezTo>
                  <a:pt x="153" y="150"/>
                  <a:pt x="153" y="150"/>
                  <a:pt x="153" y="150"/>
                </a:cubicBezTo>
                <a:cubicBezTo>
                  <a:pt x="153" y="141"/>
                  <a:pt x="153" y="141"/>
                  <a:pt x="153" y="141"/>
                </a:cubicBezTo>
                <a:cubicBezTo>
                  <a:pt x="150" y="141"/>
                  <a:pt x="150" y="141"/>
                  <a:pt x="150" y="141"/>
                </a:cubicBezTo>
                <a:lnTo>
                  <a:pt x="150" y="127"/>
                </a:lnTo>
                <a:close/>
                <a:moveTo>
                  <a:pt x="111" y="15"/>
                </a:moveTo>
                <a:cubicBezTo>
                  <a:pt x="123" y="15"/>
                  <a:pt x="123" y="15"/>
                  <a:pt x="123" y="15"/>
                </a:cubicBezTo>
                <a:cubicBezTo>
                  <a:pt x="123" y="30"/>
                  <a:pt x="123" y="30"/>
                  <a:pt x="123" y="30"/>
                </a:cubicBezTo>
                <a:cubicBezTo>
                  <a:pt x="111" y="30"/>
                  <a:pt x="111" y="30"/>
                  <a:pt x="111" y="30"/>
                </a:cubicBezTo>
                <a:lnTo>
                  <a:pt x="111" y="15"/>
                </a:lnTo>
                <a:close/>
                <a:moveTo>
                  <a:pt x="93" y="15"/>
                </a:moveTo>
                <a:cubicBezTo>
                  <a:pt x="105" y="15"/>
                  <a:pt x="105" y="15"/>
                  <a:pt x="105" y="15"/>
                </a:cubicBezTo>
                <a:cubicBezTo>
                  <a:pt x="105" y="30"/>
                  <a:pt x="105" y="30"/>
                  <a:pt x="105" y="30"/>
                </a:cubicBezTo>
                <a:cubicBezTo>
                  <a:pt x="93" y="30"/>
                  <a:pt x="93" y="30"/>
                  <a:pt x="93" y="30"/>
                </a:cubicBezTo>
                <a:lnTo>
                  <a:pt x="93" y="15"/>
                </a:lnTo>
                <a:close/>
                <a:moveTo>
                  <a:pt x="75" y="15"/>
                </a:moveTo>
                <a:cubicBezTo>
                  <a:pt x="87" y="15"/>
                  <a:pt x="87" y="15"/>
                  <a:pt x="87" y="15"/>
                </a:cubicBezTo>
                <a:cubicBezTo>
                  <a:pt x="87" y="30"/>
                  <a:pt x="87" y="30"/>
                  <a:pt x="87" y="30"/>
                </a:cubicBezTo>
                <a:cubicBezTo>
                  <a:pt x="75" y="30"/>
                  <a:pt x="75" y="30"/>
                  <a:pt x="75" y="30"/>
                </a:cubicBezTo>
                <a:lnTo>
                  <a:pt x="75" y="15"/>
                </a:lnTo>
                <a:close/>
                <a:moveTo>
                  <a:pt x="75" y="61"/>
                </a:moveTo>
                <a:cubicBezTo>
                  <a:pt x="87" y="61"/>
                  <a:pt x="87" y="61"/>
                  <a:pt x="87" y="61"/>
                </a:cubicBezTo>
                <a:cubicBezTo>
                  <a:pt x="87" y="76"/>
                  <a:pt x="87" y="76"/>
                  <a:pt x="87" y="76"/>
                </a:cubicBezTo>
                <a:cubicBezTo>
                  <a:pt x="75" y="76"/>
                  <a:pt x="75" y="76"/>
                  <a:pt x="75" y="76"/>
                </a:cubicBezTo>
                <a:lnTo>
                  <a:pt x="75" y="61"/>
                </a:lnTo>
                <a:close/>
                <a:moveTo>
                  <a:pt x="90" y="106"/>
                </a:moveTo>
                <a:cubicBezTo>
                  <a:pt x="90" y="122"/>
                  <a:pt x="90" y="122"/>
                  <a:pt x="90" y="122"/>
                </a:cubicBezTo>
                <a:cubicBezTo>
                  <a:pt x="90" y="123"/>
                  <a:pt x="90" y="123"/>
                  <a:pt x="90" y="123"/>
                </a:cubicBezTo>
                <a:cubicBezTo>
                  <a:pt x="89" y="123"/>
                  <a:pt x="89" y="123"/>
                  <a:pt x="89" y="123"/>
                </a:cubicBezTo>
                <a:cubicBezTo>
                  <a:pt x="76" y="123"/>
                  <a:pt x="76" y="123"/>
                  <a:pt x="76" y="123"/>
                </a:cubicBezTo>
                <a:cubicBezTo>
                  <a:pt x="75" y="123"/>
                  <a:pt x="75" y="123"/>
                  <a:pt x="75" y="123"/>
                </a:cubicBezTo>
                <a:cubicBezTo>
                  <a:pt x="75" y="122"/>
                  <a:pt x="75" y="122"/>
                  <a:pt x="75" y="122"/>
                </a:cubicBezTo>
                <a:cubicBezTo>
                  <a:pt x="75" y="106"/>
                  <a:pt x="75" y="106"/>
                  <a:pt x="75" y="106"/>
                </a:cubicBezTo>
                <a:cubicBezTo>
                  <a:pt x="75" y="106"/>
                  <a:pt x="75" y="106"/>
                  <a:pt x="75" y="106"/>
                </a:cubicBezTo>
                <a:cubicBezTo>
                  <a:pt x="76" y="106"/>
                  <a:pt x="76" y="106"/>
                  <a:pt x="76" y="106"/>
                </a:cubicBezTo>
                <a:cubicBezTo>
                  <a:pt x="89" y="106"/>
                  <a:pt x="89" y="106"/>
                  <a:pt x="89" y="106"/>
                </a:cubicBezTo>
                <a:cubicBezTo>
                  <a:pt x="90" y="106"/>
                  <a:pt x="90" y="106"/>
                  <a:pt x="90" y="106"/>
                </a:cubicBezTo>
                <a:close/>
                <a:moveTo>
                  <a:pt x="0" y="44"/>
                </a:moveTo>
                <a:cubicBezTo>
                  <a:pt x="2" y="44"/>
                  <a:pt x="2" y="44"/>
                  <a:pt x="2" y="44"/>
                </a:cubicBezTo>
                <a:cubicBezTo>
                  <a:pt x="2" y="54"/>
                  <a:pt x="2" y="54"/>
                  <a:pt x="2" y="54"/>
                </a:cubicBezTo>
                <a:cubicBezTo>
                  <a:pt x="4" y="54"/>
                  <a:pt x="4" y="54"/>
                  <a:pt x="4" y="54"/>
                </a:cubicBezTo>
                <a:cubicBezTo>
                  <a:pt x="4" y="141"/>
                  <a:pt x="4" y="141"/>
                  <a:pt x="4" y="141"/>
                </a:cubicBezTo>
                <a:cubicBezTo>
                  <a:pt x="2" y="141"/>
                  <a:pt x="2" y="141"/>
                  <a:pt x="2" y="141"/>
                </a:cubicBezTo>
                <a:cubicBezTo>
                  <a:pt x="2" y="150"/>
                  <a:pt x="2" y="150"/>
                  <a:pt x="2" y="150"/>
                </a:cubicBezTo>
                <a:cubicBezTo>
                  <a:pt x="57" y="150"/>
                  <a:pt x="57" y="150"/>
                  <a:pt x="57" y="150"/>
                </a:cubicBezTo>
                <a:cubicBezTo>
                  <a:pt x="57" y="141"/>
                  <a:pt x="57" y="141"/>
                  <a:pt x="57" y="141"/>
                </a:cubicBezTo>
                <a:cubicBezTo>
                  <a:pt x="57" y="137"/>
                  <a:pt x="57" y="137"/>
                  <a:pt x="57" y="137"/>
                </a:cubicBezTo>
                <a:cubicBezTo>
                  <a:pt x="59" y="137"/>
                  <a:pt x="59" y="137"/>
                  <a:pt x="59" y="137"/>
                </a:cubicBezTo>
                <a:cubicBezTo>
                  <a:pt x="59" y="102"/>
                  <a:pt x="59" y="102"/>
                  <a:pt x="59" y="102"/>
                </a:cubicBezTo>
                <a:cubicBezTo>
                  <a:pt x="57" y="102"/>
                  <a:pt x="57" y="102"/>
                  <a:pt x="57" y="102"/>
                </a:cubicBezTo>
                <a:cubicBezTo>
                  <a:pt x="57" y="86"/>
                  <a:pt x="57" y="86"/>
                  <a:pt x="57" y="86"/>
                </a:cubicBezTo>
                <a:cubicBezTo>
                  <a:pt x="59" y="86"/>
                  <a:pt x="59" y="86"/>
                  <a:pt x="59" y="86"/>
                </a:cubicBezTo>
                <a:cubicBezTo>
                  <a:pt x="59" y="57"/>
                  <a:pt x="59" y="57"/>
                  <a:pt x="59" y="57"/>
                </a:cubicBezTo>
                <a:cubicBezTo>
                  <a:pt x="57" y="57"/>
                  <a:pt x="57" y="57"/>
                  <a:pt x="57" y="57"/>
                </a:cubicBezTo>
                <a:cubicBezTo>
                  <a:pt x="57" y="54"/>
                  <a:pt x="57" y="54"/>
                  <a:pt x="57" y="54"/>
                </a:cubicBezTo>
                <a:cubicBezTo>
                  <a:pt x="57" y="44"/>
                  <a:pt x="57" y="44"/>
                  <a:pt x="57" y="44"/>
                </a:cubicBezTo>
                <a:cubicBezTo>
                  <a:pt x="57" y="41"/>
                  <a:pt x="57" y="41"/>
                  <a:pt x="57" y="41"/>
                </a:cubicBezTo>
                <a:cubicBezTo>
                  <a:pt x="59" y="41"/>
                  <a:pt x="59" y="41"/>
                  <a:pt x="59" y="41"/>
                </a:cubicBezTo>
                <a:cubicBezTo>
                  <a:pt x="59" y="31"/>
                  <a:pt x="59" y="31"/>
                  <a:pt x="59" y="31"/>
                </a:cubicBezTo>
                <a:cubicBezTo>
                  <a:pt x="46" y="25"/>
                  <a:pt x="46" y="25"/>
                  <a:pt x="46" y="25"/>
                </a:cubicBezTo>
                <a:lnTo>
                  <a:pt x="0" y="44"/>
                </a:lnTo>
                <a:close/>
                <a:moveTo>
                  <a:pt x="25" y="122"/>
                </a:moveTo>
                <a:cubicBezTo>
                  <a:pt x="13" y="122"/>
                  <a:pt x="13" y="122"/>
                  <a:pt x="13" y="122"/>
                </a:cubicBezTo>
                <a:cubicBezTo>
                  <a:pt x="13" y="106"/>
                  <a:pt x="13" y="106"/>
                  <a:pt x="13" y="106"/>
                </a:cubicBezTo>
                <a:cubicBezTo>
                  <a:pt x="25" y="106"/>
                  <a:pt x="25" y="106"/>
                  <a:pt x="25" y="106"/>
                </a:cubicBezTo>
                <a:lnTo>
                  <a:pt x="25" y="122"/>
                </a:lnTo>
                <a:close/>
                <a:moveTo>
                  <a:pt x="25" y="76"/>
                </a:moveTo>
                <a:cubicBezTo>
                  <a:pt x="13" y="76"/>
                  <a:pt x="13" y="76"/>
                  <a:pt x="13" y="76"/>
                </a:cubicBezTo>
                <a:cubicBezTo>
                  <a:pt x="13" y="61"/>
                  <a:pt x="13" y="61"/>
                  <a:pt x="13" y="61"/>
                </a:cubicBezTo>
                <a:cubicBezTo>
                  <a:pt x="25" y="61"/>
                  <a:pt x="25" y="61"/>
                  <a:pt x="25" y="61"/>
                </a:cubicBezTo>
                <a:lnTo>
                  <a:pt x="25" y="76"/>
                </a:lnTo>
                <a:close/>
                <a:moveTo>
                  <a:pt x="43" y="122"/>
                </a:moveTo>
                <a:cubicBezTo>
                  <a:pt x="31" y="122"/>
                  <a:pt x="31" y="122"/>
                  <a:pt x="31" y="122"/>
                </a:cubicBezTo>
                <a:cubicBezTo>
                  <a:pt x="31" y="106"/>
                  <a:pt x="31" y="106"/>
                  <a:pt x="31" y="106"/>
                </a:cubicBezTo>
                <a:cubicBezTo>
                  <a:pt x="43" y="106"/>
                  <a:pt x="43" y="106"/>
                  <a:pt x="43" y="106"/>
                </a:cubicBezTo>
                <a:lnTo>
                  <a:pt x="43" y="122"/>
                </a:lnTo>
                <a:close/>
                <a:moveTo>
                  <a:pt x="43" y="76"/>
                </a:moveTo>
                <a:cubicBezTo>
                  <a:pt x="31" y="76"/>
                  <a:pt x="31" y="76"/>
                  <a:pt x="31" y="76"/>
                </a:cubicBezTo>
                <a:cubicBezTo>
                  <a:pt x="31" y="61"/>
                  <a:pt x="31" y="61"/>
                  <a:pt x="31" y="61"/>
                </a:cubicBezTo>
                <a:cubicBezTo>
                  <a:pt x="43" y="61"/>
                  <a:pt x="43" y="61"/>
                  <a:pt x="43" y="61"/>
                </a:cubicBezTo>
                <a:lnTo>
                  <a:pt x="43" y="76"/>
                </a:lnTo>
                <a:close/>
                <a:moveTo>
                  <a:pt x="180" y="67"/>
                </a:moveTo>
                <a:cubicBezTo>
                  <a:pt x="147" y="95"/>
                  <a:pt x="147" y="95"/>
                  <a:pt x="147" y="95"/>
                </a:cubicBezTo>
                <a:cubicBezTo>
                  <a:pt x="126" y="77"/>
                  <a:pt x="126" y="77"/>
                  <a:pt x="126" y="77"/>
                </a:cubicBezTo>
                <a:cubicBezTo>
                  <a:pt x="135" y="68"/>
                  <a:pt x="135" y="68"/>
                  <a:pt x="135" y="68"/>
                </a:cubicBezTo>
                <a:cubicBezTo>
                  <a:pt x="147" y="78"/>
                  <a:pt x="147" y="78"/>
                  <a:pt x="147" y="78"/>
                </a:cubicBezTo>
                <a:cubicBezTo>
                  <a:pt x="171" y="57"/>
                  <a:pt x="171" y="57"/>
                  <a:pt x="171" y="57"/>
                </a:cubicBezTo>
                <a:lnTo>
                  <a:pt x="180" y="67"/>
                </a:lnTo>
                <a:close/>
                <a:moveTo>
                  <a:pt x="153" y="30"/>
                </a:moveTo>
                <a:cubicBezTo>
                  <a:pt x="128" y="30"/>
                  <a:pt x="108" y="50"/>
                  <a:pt x="108" y="75"/>
                </a:cubicBezTo>
                <a:cubicBezTo>
                  <a:pt x="108" y="99"/>
                  <a:pt x="128" y="120"/>
                  <a:pt x="153" y="120"/>
                </a:cubicBezTo>
                <a:cubicBezTo>
                  <a:pt x="177" y="120"/>
                  <a:pt x="197" y="99"/>
                  <a:pt x="197" y="75"/>
                </a:cubicBezTo>
                <a:cubicBezTo>
                  <a:pt x="197" y="50"/>
                  <a:pt x="177" y="30"/>
                  <a:pt x="153" y="30"/>
                </a:cubicBezTo>
                <a:moveTo>
                  <a:pt x="153" y="109"/>
                </a:moveTo>
                <a:cubicBezTo>
                  <a:pt x="134" y="109"/>
                  <a:pt x="119" y="94"/>
                  <a:pt x="119" y="75"/>
                </a:cubicBezTo>
                <a:cubicBezTo>
                  <a:pt x="119" y="56"/>
                  <a:pt x="134" y="41"/>
                  <a:pt x="153" y="41"/>
                </a:cubicBezTo>
                <a:cubicBezTo>
                  <a:pt x="171" y="41"/>
                  <a:pt x="186" y="56"/>
                  <a:pt x="186" y="75"/>
                </a:cubicBezTo>
                <a:cubicBezTo>
                  <a:pt x="186" y="94"/>
                  <a:pt x="171" y="109"/>
                  <a:pt x="153" y="109"/>
                </a:cubicBezTo>
              </a:path>
            </a:pathLst>
          </a:custGeom>
          <a:solidFill>
            <a:schemeClr val="bg1"/>
          </a:solidFill>
          <a:ln>
            <a:noFill/>
          </a:ln>
        </p:spPr>
        <p:txBody>
          <a:bodyPr anchor="t" anchorCtr="0" bIns="45708" compatLnSpc="1" lIns="91416" numCol="1" rIns="91416" tIns="45708" vert="horz" wrap="square">
            <a:prstTxWarp prst="textNoShape">
              <a:avLst/>
            </a:prstTxWarp>
          </a:bodyPr>
          <a:lstStyle/>
          <a:p>
            <a:pPr defTabSz="914172"/>
            <a:endParaRPr lang="en-US">
              <a:solidFill>
                <a:srgbClr val="FFFFFF"/>
              </a:solidFill>
              <a:latin charset="-122" panose="020b0600000000000000" pitchFamily="34" typeface="思源黑体 CN Medium"/>
              <a:ea charset="-122" panose="02020700000000000000" pitchFamily="18" typeface="思源宋体"/>
              <a:sym charset="-122" panose="020b0600000000000000" pitchFamily="34" typeface="思源黑体 CN Medium"/>
            </a:endParaRPr>
          </a:p>
        </p:txBody>
      </p:sp>
      <p:sp>
        <p:nvSpPr>
          <p:cNvPr id="34" name="Freeform 78"/>
          <p:cNvSpPr>
            <a:spLocks noEditPoints="1"/>
          </p:cNvSpPr>
          <p:nvPr/>
        </p:nvSpPr>
        <p:spPr bwMode="auto">
          <a:xfrm>
            <a:off x="9118327" y="979887"/>
            <a:ext cx="440771" cy="369737"/>
          </a:xfrm>
          <a:custGeom>
            <a:gdLst>
              <a:gd fmla="*/ 138 w 202" name="T0"/>
              <a:gd fmla="*/ 142 h 169" name="T1"/>
              <a:gd fmla="*/ 142 w 202" name="T2"/>
              <a:gd fmla="*/ 153 h 169" name="T3"/>
              <a:gd fmla="*/ 126 w 202" name="T4"/>
              <a:gd fmla="*/ 153 h 169" name="T5"/>
              <a:gd fmla="*/ 97 w 202" name="T6"/>
              <a:gd fmla="*/ 148 h 169" name="T7"/>
              <a:gd fmla="*/ 86 w 202" name="T8"/>
              <a:gd fmla="*/ 151 h 169" name="T9"/>
              <a:gd fmla="*/ 71 w 202" name="T10"/>
              <a:gd fmla="*/ 147 h 169" name="T11"/>
              <a:gd fmla="*/ 60 w 202" name="T12"/>
              <a:gd fmla="*/ 147 h 169" name="T13"/>
              <a:gd fmla="*/ 60 w 202" name="T14"/>
              <a:gd fmla="*/ 73 h 169" name="T15"/>
              <a:gd fmla="*/ 80 w 202" name="T16"/>
              <a:gd fmla="*/ 70 h 169" name="T17"/>
              <a:gd fmla="*/ 101 w 202" name="T18"/>
              <a:gd fmla="*/ 48 h 169" name="T19"/>
              <a:gd fmla="*/ 122 w 202" name="T20"/>
              <a:gd fmla="*/ 21 h 169" name="T21"/>
              <a:gd fmla="*/ 133 w 202" name="T22"/>
              <a:gd fmla="*/ 3 h 169" name="T23"/>
              <a:gd fmla="*/ 144 w 202" name="T24"/>
              <a:gd fmla="*/ 29 h 169" name="T25"/>
              <a:gd fmla="*/ 131 w 202" name="T26"/>
              <a:gd fmla="*/ 67 h 169" name="T27"/>
              <a:gd fmla="*/ 131 w 202" name="T28"/>
              <a:gd fmla="*/ 91 h 169" name="T29"/>
              <a:gd fmla="*/ 122 w 202" name="T30"/>
              <a:gd fmla="*/ 113 h 169" name="T31"/>
              <a:gd fmla="*/ 135 w 202" name="T32"/>
              <a:gd fmla="*/ 98 h 169" name="T33"/>
              <a:gd fmla="*/ 140 w 202" name="T34"/>
              <a:gd fmla="*/ 70 h 169" name="T35"/>
              <a:gd fmla="*/ 145 w 202" name="T36"/>
              <a:gd fmla="*/ 66 h 169" name="T37"/>
              <a:gd fmla="*/ 142 w 202" name="T38"/>
              <a:gd fmla="*/ 76 h 169" name="T39"/>
              <a:gd fmla="*/ 148 w 202" name="T40"/>
              <a:gd fmla="*/ 90 h 169" name="T41"/>
              <a:gd fmla="*/ 146 w 202" name="T42"/>
              <a:gd fmla="*/ 98 h 169" name="T43"/>
              <a:gd fmla="*/ 148 w 202" name="T44"/>
              <a:gd fmla="*/ 107 h 169" name="T45"/>
              <a:gd fmla="*/ 142 w 202" name="T46"/>
              <a:gd fmla="*/ 120 h 169" name="T47"/>
              <a:gd fmla="*/ 144 w 202" name="T48"/>
              <a:gd fmla="*/ 129 h 169" name="T49"/>
              <a:gd fmla="*/ 138 w 202" name="T50"/>
              <a:gd fmla="*/ 142 h 169" name="T51"/>
              <a:gd fmla="*/ 202 w 202" name="T52"/>
              <a:gd fmla="*/ 98 h 169" name="T53"/>
              <a:gd fmla="*/ 190 w 202" name="T54"/>
              <a:gd fmla="*/ 87 h 169" name="T55"/>
              <a:gd fmla="*/ 184 w 202" name="T56"/>
              <a:gd fmla="*/ 87 h 169" name="T57"/>
              <a:gd fmla="*/ 194 w 202" name="T58"/>
              <a:gd fmla="*/ 76 h 169" name="T59"/>
              <a:gd fmla="*/ 182 w 202" name="T60"/>
              <a:gd fmla="*/ 65 h 169" name="T61"/>
              <a:gd fmla="*/ 159 w 202" name="T62"/>
              <a:gd fmla="*/ 65 h 169" name="T63"/>
              <a:gd fmla="*/ 148 w 202" name="T64"/>
              <a:gd fmla="*/ 76 h 169" name="T65"/>
              <a:gd fmla="*/ 160 w 202" name="T66"/>
              <a:gd fmla="*/ 87 h 169" name="T67"/>
              <a:gd fmla="*/ 161 w 202" name="T68"/>
              <a:gd fmla="*/ 87 h 169" name="T69"/>
              <a:gd fmla="*/ 152 w 202" name="T70"/>
              <a:gd fmla="*/ 98 h 169" name="T71"/>
              <a:gd fmla="*/ 161 w 202" name="T72"/>
              <a:gd fmla="*/ 109 h 169" name="T73"/>
              <a:gd fmla="*/ 160 w 202" name="T74"/>
              <a:gd fmla="*/ 109 h 169" name="T75"/>
              <a:gd fmla="*/ 148 w 202" name="T76"/>
              <a:gd fmla="*/ 120 h 169" name="T77"/>
              <a:gd fmla="*/ 157 w 202" name="T78"/>
              <a:gd fmla="*/ 131 h 169" name="T79"/>
              <a:gd fmla="*/ 156 w 202" name="T80"/>
              <a:gd fmla="*/ 131 h 169" name="T81"/>
              <a:gd fmla="*/ 144 w 202" name="T82"/>
              <a:gd fmla="*/ 142 h 169" name="T83"/>
              <a:gd fmla="*/ 156 w 202" name="T84"/>
              <a:gd fmla="*/ 153 h 169" name="T85"/>
              <a:gd fmla="*/ 167 w 202" name="T86"/>
              <a:gd fmla="*/ 153 h 169" name="T87"/>
              <a:gd fmla="*/ 179 w 202" name="T88"/>
              <a:gd fmla="*/ 153 h 169" name="T89"/>
              <a:gd fmla="*/ 191 w 202" name="T90"/>
              <a:gd fmla="*/ 142 h 169" name="T91"/>
              <a:gd fmla="*/ 181 w 202" name="T92"/>
              <a:gd fmla="*/ 131 h 169" name="T93"/>
              <a:gd fmla="*/ 186 w 202" name="T94"/>
              <a:gd fmla="*/ 131 h 169" name="T95"/>
              <a:gd fmla="*/ 198 w 202" name="T96"/>
              <a:gd fmla="*/ 120 h 169" name="T97"/>
              <a:gd fmla="*/ 189 w 202" name="T98"/>
              <a:gd fmla="*/ 109 h 169" name="T99"/>
              <a:gd fmla="*/ 190 w 202" name="T100"/>
              <a:gd fmla="*/ 109 h 169" name="T101"/>
              <a:gd fmla="*/ 202 w 202" name="T102"/>
              <a:gd fmla="*/ 98 h 169" name="T103"/>
              <a:gd fmla="*/ 0 w 202" name="T104"/>
              <a:gd fmla="*/ 66 h 169" name="T105"/>
              <a:gd fmla="*/ 53 w 202" name="T106"/>
              <a:gd fmla="*/ 66 h 169" name="T107"/>
              <a:gd fmla="*/ 53 w 202" name="T108"/>
              <a:gd fmla="*/ 169 h 169" name="T109"/>
              <a:gd fmla="*/ 0 w 202" name="T110"/>
              <a:gd fmla="*/ 169 h 169" name="T111"/>
              <a:gd fmla="*/ 0 w 202" name="T112"/>
              <a:gd fmla="*/ 66 h 169" name="T113"/>
              <a:gd fmla="*/ 32 w 202" name="T114"/>
              <a:gd fmla="*/ 152 h 169" name="T115"/>
              <a:gd fmla="*/ 38 w 202" name="T116"/>
              <a:gd fmla="*/ 159 h 169" name="T117"/>
              <a:gd fmla="*/ 45 w 202" name="T118"/>
              <a:gd fmla="*/ 152 h 169" name="T119"/>
              <a:gd fmla="*/ 38 w 202" name="T120"/>
              <a:gd fmla="*/ 146 h 169" name="T121"/>
              <a:gd fmla="*/ 32 w 202" name="T122"/>
              <a:gd fmla="*/ 152 h 169"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169" w="201">
                <a:moveTo>
                  <a:pt x="138" y="142"/>
                </a:moveTo>
                <a:cubicBezTo>
                  <a:pt x="138" y="146"/>
                  <a:pt x="139" y="150"/>
                  <a:pt x="142" y="153"/>
                </a:cubicBezTo>
                <a:cubicBezTo>
                  <a:pt x="126" y="153"/>
                  <a:pt x="126" y="153"/>
                  <a:pt x="126" y="153"/>
                </a:cubicBezTo>
                <a:cubicBezTo>
                  <a:pt x="119" y="153"/>
                  <a:pt x="102" y="148"/>
                  <a:pt x="97" y="148"/>
                </a:cubicBezTo>
                <a:cubicBezTo>
                  <a:pt x="92" y="148"/>
                  <a:pt x="90" y="151"/>
                  <a:pt x="86" y="151"/>
                </a:cubicBezTo>
                <a:cubicBezTo>
                  <a:pt x="82" y="151"/>
                  <a:pt x="75" y="147"/>
                  <a:pt x="71" y="147"/>
                </a:cubicBezTo>
                <a:cubicBezTo>
                  <a:pt x="60" y="147"/>
                  <a:pt x="60" y="147"/>
                  <a:pt x="60" y="147"/>
                </a:cubicBezTo>
                <a:cubicBezTo>
                  <a:pt x="60" y="73"/>
                  <a:pt x="60" y="73"/>
                  <a:pt x="60" y="73"/>
                </a:cubicBezTo>
                <a:cubicBezTo>
                  <a:pt x="64" y="73"/>
                  <a:pt x="73" y="74"/>
                  <a:pt x="80" y="70"/>
                </a:cubicBezTo>
                <a:cubicBezTo>
                  <a:pt x="89" y="64"/>
                  <a:pt x="96" y="54"/>
                  <a:pt x="101" y="48"/>
                </a:cubicBezTo>
                <a:cubicBezTo>
                  <a:pt x="106" y="41"/>
                  <a:pt x="116" y="35"/>
                  <a:pt x="122" y="21"/>
                </a:cubicBezTo>
                <a:cubicBezTo>
                  <a:pt x="125" y="14"/>
                  <a:pt x="123" y="0"/>
                  <a:pt x="133" y="3"/>
                </a:cubicBezTo>
                <a:cubicBezTo>
                  <a:pt x="144" y="7"/>
                  <a:pt x="144" y="17"/>
                  <a:pt x="144" y="29"/>
                </a:cubicBezTo>
                <a:cubicBezTo>
                  <a:pt x="143" y="40"/>
                  <a:pt x="132" y="63"/>
                  <a:pt x="131" y="67"/>
                </a:cubicBezTo>
                <a:cubicBezTo>
                  <a:pt x="129" y="76"/>
                  <a:pt x="131" y="82"/>
                  <a:pt x="131" y="91"/>
                </a:cubicBezTo>
                <a:cubicBezTo>
                  <a:pt x="130" y="104"/>
                  <a:pt x="122" y="113"/>
                  <a:pt x="122" y="113"/>
                </a:cubicBezTo>
                <a:cubicBezTo>
                  <a:pt x="122" y="113"/>
                  <a:pt x="133" y="106"/>
                  <a:pt x="135" y="98"/>
                </a:cubicBezTo>
                <a:cubicBezTo>
                  <a:pt x="137" y="89"/>
                  <a:pt x="135" y="80"/>
                  <a:pt x="140" y="70"/>
                </a:cubicBezTo>
                <a:cubicBezTo>
                  <a:pt x="142" y="68"/>
                  <a:pt x="143" y="67"/>
                  <a:pt x="145" y="66"/>
                </a:cubicBezTo>
                <a:cubicBezTo>
                  <a:pt x="143" y="69"/>
                  <a:pt x="142" y="72"/>
                  <a:pt x="142" y="76"/>
                </a:cubicBezTo>
                <a:cubicBezTo>
                  <a:pt x="142" y="82"/>
                  <a:pt x="144" y="86"/>
                  <a:pt x="148" y="90"/>
                </a:cubicBezTo>
                <a:cubicBezTo>
                  <a:pt x="147" y="92"/>
                  <a:pt x="146" y="95"/>
                  <a:pt x="146" y="98"/>
                </a:cubicBezTo>
                <a:cubicBezTo>
                  <a:pt x="146" y="101"/>
                  <a:pt x="147" y="104"/>
                  <a:pt x="148" y="107"/>
                </a:cubicBezTo>
                <a:cubicBezTo>
                  <a:pt x="144" y="110"/>
                  <a:pt x="142" y="115"/>
                  <a:pt x="142" y="120"/>
                </a:cubicBezTo>
                <a:cubicBezTo>
                  <a:pt x="142" y="123"/>
                  <a:pt x="143" y="126"/>
                  <a:pt x="144" y="129"/>
                </a:cubicBezTo>
                <a:cubicBezTo>
                  <a:pt x="140" y="132"/>
                  <a:pt x="138" y="137"/>
                  <a:pt x="138" y="142"/>
                </a:cubicBezTo>
                <a:moveTo>
                  <a:pt x="202" y="98"/>
                </a:moveTo>
                <a:cubicBezTo>
                  <a:pt x="202" y="92"/>
                  <a:pt x="197" y="87"/>
                  <a:pt x="190" y="87"/>
                </a:cubicBezTo>
                <a:cubicBezTo>
                  <a:pt x="184" y="87"/>
                  <a:pt x="184" y="87"/>
                  <a:pt x="184" y="87"/>
                </a:cubicBezTo>
                <a:cubicBezTo>
                  <a:pt x="190" y="86"/>
                  <a:pt x="194" y="82"/>
                  <a:pt x="194" y="76"/>
                </a:cubicBezTo>
                <a:cubicBezTo>
                  <a:pt x="194" y="70"/>
                  <a:pt x="188" y="65"/>
                  <a:pt x="182" y="65"/>
                </a:cubicBezTo>
                <a:cubicBezTo>
                  <a:pt x="159" y="65"/>
                  <a:pt x="159" y="65"/>
                  <a:pt x="159" y="65"/>
                </a:cubicBezTo>
                <a:cubicBezTo>
                  <a:pt x="152" y="65"/>
                  <a:pt x="148" y="70"/>
                  <a:pt x="148" y="76"/>
                </a:cubicBezTo>
                <a:cubicBezTo>
                  <a:pt x="148" y="82"/>
                  <a:pt x="153" y="87"/>
                  <a:pt x="160" y="87"/>
                </a:cubicBezTo>
                <a:cubicBezTo>
                  <a:pt x="161" y="87"/>
                  <a:pt x="161" y="87"/>
                  <a:pt x="161" y="87"/>
                </a:cubicBezTo>
                <a:cubicBezTo>
                  <a:pt x="156" y="89"/>
                  <a:pt x="152" y="93"/>
                  <a:pt x="152" y="98"/>
                </a:cubicBezTo>
                <a:cubicBezTo>
                  <a:pt x="152" y="104"/>
                  <a:pt x="156" y="108"/>
                  <a:pt x="161" y="109"/>
                </a:cubicBezTo>
                <a:cubicBezTo>
                  <a:pt x="160" y="109"/>
                  <a:pt x="160" y="109"/>
                  <a:pt x="160" y="109"/>
                </a:cubicBezTo>
                <a:cubicBezTo>
                  <a:pt x="153" y="109"/>
                  <a:pt x="148" y="114"/>
                  <a:pt x="148" y="120"/>
                </a:cubicBezTo>
                <a:cubicBezTo>
                  <a:pt x="148" y="126"/>
                  <a:pt x="152" y="130"/>
                  <a:pt x="157" y="131"/>
                </a:cubicBezTo>
                <a:cubicBezTo>
                  <a:pt x="156" y="131"/>
                  <a:pt x="156" y="131"/>
                  <a:pt x="156" y="131"/>
                </a:cubicBezTo>
                <a:cubicBezTo>
                  <a:pt x="149" y="131"/>
                  <a:pt x="144" y="136"/>
                  <a:pt x="144" y="142"/>
                </a:cubicBezTo>
                <a:cubicBezTo>
                  <a:pt x="144" y="148"/>
                  <a:pt x="149" y="153"/>
                  <a:pt x="156" y="153"/>
                </a:cubicBezTo>
                <a:cubicBezTo>
                  <a:pt x="167" y="153"/>
                  <a:pt x="167" y="153"/>
                  <a:pt x="167" y="153"/>
                </a:cubicBezTo>
                <a:cubicBezTo>
                  <a:pt x="179" y="153"/>
                  <a:pt x="179" y="153"/>
                  <a:pt x="179" y="153"/>
                </a:cubicBezTo>
                <a:cubicBezTo>
                  <a:pt x="185" y="153"/>
                  <a:pt x="191" y="148"/>
                  <a:pt x="191" y="142"/>
                </a:cubicBezTo>
                <a:cubicBezTo>
                  <a:pt x="191" y="137"/>
                  <a:pt x="186" y="132"/>
                  <a:pt x="181" y="131"/>
                </a:cubicBezTo>
                <a:cubicBezTo>
                  <a:pt x="186" y="131"/>
                  <a:pt x="186" y="131"/>
                  <a:pt x="186" y="131"/>
                </a:cubicBezTo>
                <a:cubicBezTo>
                  <a:pt x="193" y="131"/>
                  <a:pt x="198" y="126"/>
                  <a:pt x="198" y="120"/>
                </a:cubicBezTo>
                <a:cubicBezTo>
                  <a:pt x="198" y="115"/>
                  <a:pt x="194" y="111"/>
                  <a:pt x="189" y="109"/>
                </a:cubicBezTo>
                <a:cubicBezTo>
                  <a:pt x="190" y="109"/>
                  <a:pt x="190" y="109"/>
                  <a:pt x="190" y="109"/>
                </a:cubicBezTo>
                <a:cubicBezTo>
                  <a:pt x="197" y="109"/>
                  <a:pt x="202" y="104"/>
                  <a:pt x="202" y="98"/>
                </a:cubicBezTo>
                <a:moveTo>
                  <a:pt x="0" y="66"/>
                </a:moveTo>
                <a:cubicBezTo>
                  <a:pt x="53" y="66"/>
                  <a:pt x="53" y="66"/>
                  <a:pt x="53" y="66"/>
                </a:cubicBezTo>
                <a:cubicBezTo>
                  <a:pt x="53" y="169"/>
                  <a:pt x="53" y="169"/>
                  <a:pt x="53" y="169"/>
                </a:cubicBezTo>
                <a:cubicBezTo>
                  <a:pt x="0" y="169"/>
                  <a:pt x="0" y="169"/>
                  <a:pt x="0" y="169"/>
                </a:cubicBezTo>
                <a:lnTo>
                  <a:pt x="0" y="66"/>
                </a:lnTo>
                <a:close/>
                <a:moveTo>
                  <a:pt x="32" y="152"/>
                </a:moveTo>
                <a:cubicBezTo>
                  <a:pt x="32" y="156"/>
                  <a:pt x="35" y="159"/>
                  <a:pt x="38" y="159"/>
                </a:cubicBezTo>
                <a:cubicBezTo>
                  <a:pt x="42" y="159"/>
                  <a:pt x="45" y="156"/>
                  <a:pt x="45" y="152"/>
                </a:cubicBezTo>
                <a:cubicBezTo>
                  <a:pt x="45" y="149"/>
                  <a:pt x="42" y="146"/>
                  <a:pt x="38" y="146"/>
                </a:cubicBezTo>
                <a:cubicBezTo>
                  <a:pt x="35" y="146"/>
                  <a:pt x="32" y="149"/>
                  <a:pt x="32" y="152"/>
                </a:cubicBezTo>
              </a:path>
            </a:pathLst>
          </a:custGeom>
          <a:solidFill>
            <a:schemeClr val="bg1"/>
          </a:solidFill>
          <a:ln>
            <a:noFill/>
          </a:ln>
        </p:spPr>
        <p:txBody>
          <a:bodyPr anchor="t" anchorCtr="0" bIns="45708" compatLnSpc="1" lIns="91416" numCol="1" rIns="91416" tIns="45708" vert="horz" wrap="square">
            <a:prstTxWarp prst="textNoShape">
              <a:avLst/>
            </a:prstTxWarp>
          </a:bodyPr>
          <a:lstStyle/>
          <a:p>
            <a:pPr defTabSz="914172"/>
            <a:endParaRPr lang="en-US">
              <a:solidFill>
                <a:srgbClr val="FFFFFF"/>
              </a:solidFill>
              <a:latin charset="-122" panose="020b0600000000000000" pitchFamily="34" typeface="思源黑体 CN Medium"/>
              <a:ea charset="-122" panose="02020700000000000000" pitchFamily="18" typeface="思源宋体"/>
              <a:sym charset="-122" panose="020b0600000000000000" pitchFamily="34" typeface="思源黑体 CN Medium"/>
            </a:endParaRPr>
          </a:p>
        </p:txBody>
      </p:sp>
      <p:sp>
        <p:nvSpPr>
          <p:cNvPr id="37" name="Freeform 45"/>
          <p:cNvSpPr>
            <a:spLocks noEditPoints="1"/>
          </p:cNvSpPr>
          <p:nvPr/>
        </p:nvSpPr>
        <p:spPr bwMode="auto">
          <a:xfrm>
            <a:off x="10948810" y="2857649"/>
            <a:ext cx="353328" cy="288667"/>
          </a:xfrm>
          <a:custGeom>
            <a:gdLst>
              <a:gd fmla="*/ 91 w 191" name="T0"/>
              <a:gd fmla="*/ 65 h 156" name="T1"/>
              <a:gd fmla="*/ 55 w 191" name="T2"/>
              <a:gd fmla="*/ 46 h 156" name="T3"/>
              <a:gd fmla="*/ 45 w 191" name="T4"/>
              <a:gd fmla="*/ 27 h 156" name="T5"/>
              <a:gd fmla="*/ 64 w 191" name="T6"/>
              <a:gd fmla="*/ 38 h 156" name="T7"/>
              <a:gd fmla="*/ 55 w 191" name="T8"/>
              <a:gd fmla="*/ 110 h 156" name="T9"/>
              <a:gd fmla="*/ 45 w 191" name="T10"/>
              <a:gd fmla="*/ 128 h 156" name="T11"/>
              <a:gd fmla="*/ 64 w 191" name="T12"/>
              <a:gd fmla="*/ 118 h 156" name="T13"/>
              <a:gd fmla="*/ 83 w 191" name="T14"/>
              <a:gd fmla="*/ 82 h 156" name="T15"/>
              <a:gd fmla="*/ 135 w 191" name="T16"/>
              <a:gd fmla="*/ 46 h 156" name="T17"/>
              <a:gd fmla="*/ 146 w 191" name="T18"/>
              <a:gd fmla="*/ 27 h 156" name="T19"/>
              <a:gd fmla="*/ 127 w 191" name="T20"/>
              <a:gd fmla="*/ 38 h 156" name="T21"/>
              <a:gd fmla="*/ 108 w 191" name="T22"/>
              <a:gd fmla="*/ 73 h 156" name="T23"/>
              <a:gd fmla="*/ 146 w 191" name="T24"/>
              <a:gd fmla="*/ 99 h 156" name="T25"/>
              <a:gd fmla="*/ 108 w 191" name="T26"/>
              <a:gd fmla="*/ 82 h 156" name="T27"/>
              <a:gd fmla="*/ 127 w 191" name="T28"/>
              <a:gd fmla="*/ 118 h 156" name="T29"/>
              <a:gd fmla="*/ 146 w 191" name="T30"/>
              <a:gd fmla="*/ 128 h 156" name="T31"/>
              <a:gd fmla="*/ 17 w 191" name="T32"/>
              <a:gd fmla="*/ 16 h 156" name="T33"/>
              <a:gd fmla="*/ 50 w 191" name="T34"/>
              <a:gd fmla="*/ 0 h 156" name="T35"/>
              <a:gd fmla="*/ 0 w 191" name="T36"/>
              <a:gd fmla="*/ 17 h 156" name="T37"/>
              <a:gd fmla="*/ 16 w 191" name="T38"/>
              <a:gd fmla="*/ 43 h 156" name="T39"/>
              <a:gd fmla="*/ 174 w 191" name="T40"/>
              <a:gd fmla="*/ 0 h 156" name="T41"/>
              <a:gd fmla="*/ 141 w 191" name="T42"/>
              <a:gd fmla="*/ 16 h 156" name="T43"/>
              <a:gd fmla="*/ 175 w 191" name="T44"/>
              <a:gd fmla="*/ 17 h 156" name="T45"/>
              <a:gd fmla="*/ 191 w 191" name="T46"/>
              <a:gd fmla="*/ 43 h 156" name="T47"/>
              <a:gd fmla="*/ 174 w 191" name="T48"/>
              <a:gd fmla="*/ 0 h 156" name="T49"/>
              <a:gd fmla="*/ 174 w 191" name="T50"/>
              <a:gd fmla="*/ 140 h 156" name="T51"/>
              <a:gd fmla="*/ 141 w 191" name="T52"/>
              <a:gd fmla="*/ 156 h 156" name="T53"/>
              <a:gd fmla="*/ 191 w 191" name="T54"/>
              <a:gd fmla="*/ 138 h 156" name="T55"/>
              <a:gd fmla="*/ 175 w 191" name="T56"/>
              <a:gd fmla="*/ 112 h 156" name="T57"/>
              <a:gd fmla="*/ 16 w 191" name="T58"/>
              <a:gd fmla="*/ 138 h 156" name="T59"/>
              <a:gd fmla="*/ 0 w 191" name="T60"/>
              <a:gd fmla="*/ 112 h 156" name="T61"/>
              <a:gd fmla="*/ 17 w 191" name="T62"/>
              <a:gd fmla="*/ 156 h 156" name="T63"/>
              <a:gd fmla="*/ 50 w 191" name="T64"/>
              <a:gd fmla="*/ 140 h 156" name="T65"/>
              <a:gd fmla="*/ 16 w 191" name="T66"/>
              <a:gd fmla="*/ 138 h 156"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156" w="191">
                <a:moveTo>
                  <a:pt x="64" y="38"/>
                </a:moveTo>
                <a:cubicBezTo>
                  <a:pt x="91" y="65"/>
                  <a:pt x="91" y="65"/>
                  <a:pt x="91" y="65"/>
                </a:cubicBezTo>
                <a:cubicBezTo>
                  <a:pt x="83" y="73"/>
                  <a:pt x="83" y="73"/>
                  <a:pt x="83" y="73"/>
                </a:cubicBezTo>
                <a:cubicBezTo>
                  <a:pt x="55" y="46"/>
                  <a:pt x="55" y="46"/>
                  <a:pt x="55" y="46"/>
                </a:cubicBezTo>
                <a:cubicBezTo>
                  <a:pt x="45" y="57"/>
                  <a:pt x="45" y="57"/>
                  <a:pt x="45" y="57"/>
                </a:cubicBezTo>
                <a:cubicBezTo>
                  <a:pt x="45" y="27"/>
                  <a:pt x="45" y="27"/>
                  <a:pt x="45" y="27"/>
                </a:cubicBezTo>
                <a:cubicBezTo>
                  <a:pt x="74" y="27"/>
                  <a:pt x="74" y="27"/>
                  <a:pt x="74" y="27"/>
                </a:cubicBezTo>
                <a:lnTo>
                  <a:pt x="64" y="38"/>
                </a:lnTo>
                <a:close/>
                <a:moveTo>
                  <a:pt x="83" y="82"/>
                </a:moveTo>
                <a:cubicBezTo>
                  <a:pt x="55" y="110"/>
                  <a:pt x="55" y="110"/>
                  <a:pt x="55" y="110"/>
                </a:cubicBezTo>
                <a:cubicBezTo>
                  <a:pt x="45" y="99"/>
                  <a:pt x="45" y="99"/>
                  <a:pt x="45" y="99"/>
                </a:cubicBezTo>
                <a:cubicBezTo>
                  <a:pt x="45" y="128"/>
                  <a:pt x="45" y="128"/>
                  <a:pt x="45" y="128"/>
                </a:cubicBezTo>
                <a:cubicBezTo>
                  <a:pt x="74" y="128"/>
                  <a:pt x="74" y="128"/>
                  <a:pt x="74" y="128"/>
                </a:cubicBezTo>
                <a:cubicBezTo>
                  <a:pt x="64" y="118"/>
                  <a:pt x="64" y="118"/>
                  <a:pt x="64" y="118"/>
                </a:cubicBezTo>
                <a:cubicBezTo>
                  <a:pt x="91" y="90"/>
                  <a:pt x="91" y="90"/>
                  <a:pt x="91" y="90"/>
                </a:cubicBezTo>
                <a:lnTo>
                  <a:pt x="83" y="82"/>
                </a:lnTo>
                <a:close/>
                <a:moveTo>
                  <a:pt x="108" y="73"/>
                </a:moveTo>
                <a:cubicBezTo>
                  <a:pt x="135" y="46"/>
                  <a:pt x="135" y="46"/>
                  <a:pt x="135" y="46"/>
                </a:cubicBezTo>
                <a:cubicBezTo>
                  <a:pt x="146" y="57"/>
                  <a:pt x="146" y="57"/>
                  <a:pt x="146" y="57"/>
                </a:cubicBezTo>
                <a:cubicBezTo>
                  <a:pt x="146" y="27"/>
                  <a:pt x="146" y="27"/>
                  <a:pt x="146" y="27"/>
                </a:cubicBezTo>
                <a:cubicBezTo>
                  <a:pt x="117" y="27"/>
                  <a:pt x="117" y="27"/>
                  <a:pt x="117" y="27"/>
                </a:cubicBezTo>
                <a:cubicBezTo>
                  <a:pt x="127" y="38"/>
                  <a:pt x="127" y="38"/>
                  <a:pt x="127" y="38"/>
                </a:cubicBezTo>
                <a:cubicBezTo>
                  <a:pt x="100" y="65"/>
                  <a:pt x="100" y="65"/>
                  <a:pt x="100" y="65"/>
                </a:cubicBezTo>
                <a:lnTo>
                  <a:pt x="108" y="73"/>
                </a:lnTo>
                <a:close/>
                <a:moveTo>
                  <a:pt x="146" y="128"/>
                </a:moveTo>
                <a:cubicBezTo>
                  <a:pt x="146" y="99"/>
                  <a:pt x="146" y="99"/>
                  <a:pt x="146" y="99"/>
                </a:cubicBezTo>
                <a:cubicBezTo>
                  <a:pt x="135" y="110"/>
                  <a:pt x="135" y="110"/>
                  <a:pt x="135" y="110"/>
                </a:cubicBezTo>
                <a:cubicBezTo>
                  <a:pt x="108" y="82"/>
                  <a:pt x="108" y="82"/>
                  <a:pt x="108" y="82"/>
                </a:cubicBezTo>
                <a:cubicBezTo>
                  <a:pt x="100" y="90"/>
                  <a:pt x="100" y="90"/>
                  <a:pt x="100" y="90"/>
                </a:cubicBezTo>
                <a:cubicBezTo>
                  <a:pt x="127" y="118"/>
                  <a:pt x="127" y="118"/>
                  <a:pt x="127" y="118"/>
                </a:cubicBezTo>
                <a:cubicBezTo>
                  <a:pt x="117" y="128"/>
                  <a:pt x="117" y="128"/>
                  <a:pt x="117" y="128"/>
                </a:cubicBezTo>
                <a:lnTo>
                  <a:pt x="146" y="128"/>
                </a:lnTo>
                <a:close/>
                <a:moveTo>
                  <a:pt x="16" y="17"/>
                </a:moveTo>
                <a:cubicBezTo>
                  <a:pt x="16" y="16"/>
                  <a:pt x="16" y="16"/>
                  <a:pt x="17" y="16"/>
                </a:cubicBezTo>
                <a:cubicBezTo>
                  <a:pt x="50" y="16"/>
                  <a:pt x="50" y="16"/>
                  <a:pt x="50" y="16"/>
                </a:cubicBezTo>
                <a:cubicBezTo>
                  <a:pt x="50" y="0"/>
                  <a:pt x="50" y="0"/>
                  <a:pt x="50" y="0"/>
                </a:cubicBezTo>
                <a:cubicBezTo>
                  <a:pt x="17" y="0"/>
                  <a:pt x="17" y="0"/>
                  <a:pt x="17" y="0"/>
                </a:cubicBezTo>
                <a:cubicBezTo>
                  <a:pt x="8" y="0"/>
                  <a:pt x="0" y="8"/>
                  <a:pt x="0" y="17"/>
                </a:cubicBezTo>
                <a:cubicBezTo>
                  <a:pt x="0" y="43"/>
                  <a:pt x="0" y="43"/>
                  <a:pt x="0" y="43"/>
                </a:cubicBezTo>
                <a:cubicBezTo>
                  <a:pt x="16" y="43"/>
                  <a:pt x="16" y="43"/>
                  <a:pt x="16" y="43"/>
                </a:cubicBezTo>
                <a:lnTo>
                  <a:pt x="16" y="17"/>
                </a:lnTo>
                <a:close/>
                <a:moveTo>
                  <a:pt x="174" y="0"/>
                </a:moveTo>
                <a:cubicBezTo>
                  <a:pt x="141" y="0"/>
                  <a:pt x="141" y="0"/>
                  <a:pt x="141" y="0"/>
                </a:cubicBezTo>
                <a:cubicBezTo>
                  <a:pt x="141" y="16"/>
                  <a:pt x="141" y="16"/>
                  <a:pt x="141" y="16"/>
                </a:cubicBezTo>
                <a:cubicBezTo>
                  <a:pt x="174" y="16"/>
                  <a:pt x="174" y="16"/>
                  <a:pt x="174" y="16"/>
                </a:cubicBezTo>
                <a:cubicBezTo>
                  <a:pt x="175" y="16"/>
                  <a:pt x="175" y="16"/>
                  <a:pt x="175" y="17"/>
                </a:cubicBezTo>
                <a:cubicBezTo>
                  <a:pt x="175" y="43"/>
                  <a:pt x="175" y="43"/>
                  <a:pt x="175" y="43"/>
                </a:cubicBezTo>
                <a:cubicBezTo>
                  <a:pt x="191" y="43"/>
                  <a:pt x="191" y="43"/>
                  <a:pt x="191" y="43"/>
                </a:cubicBezTo>
                <a:cubicBezTo>
                  <a:pt x="191" y="17"/>
                  <a:pt x="191" y="17"/>
                  <a:pt x="191" y="17"/>
                </a:cubicBezTo>
                <a:cubicBezTo>
                  <a:pt x="191" y="8"/>
                  <a:pt x="183" y="0"/>
                  <a:pt x="174" y="0"/>
                </a:cubicBezTo>
                <a:close/>
                <a:moveTo>
                  <a:pt x="175" y="138"/>
                </a:moveTo>
                <a:cubicBezTo>
                  <a:pt x="175" y="139"/>
                  <a:pt x="175" y="140"/>
                  <a:pt x="174" y="140"/>
                </a:cubicBezTo>
                <a:cubicBezTo>
                  <a:pt x="141" y="140"/>
                  <a:pt x="141" y="140"/>
                  <a:pt x="141" y="140"/>
                </a:cubicBezTo>
                <a:cubicBezTo>
                  <a:pt x="141" y="156"/>
                  <a:pt x="141" y="156"/>
                  <a:pt x="141" y="156"/>
                </a:cubicBezTo>
                <a:cubicBezTo>
                  <a:pt x="174" y="156"/>
                  <a:pt x="174" y="156"/>
                  <a:pt x="174" y="156"/>
                </a:cubicBezTo>
                <a:cubicBezTo>
                  <a:pt x="183" y="156"/>
                  <a:pt x="191" y="148"/>
                  <a:pt x="191" y="138"/>
                </a:cubicBezTo>
                <a:cubicBezTo>
                  <a:pt x="191" y="112"/>
                  <a:pt x="191" y="112"/>
                  <a:pt x="191" y="112"/>
                </a:cubicBezTo>
                <a:cubicBezTo>
                  <a:pt x="175" y="112"/>
                  <a:pt x="175" y="112"/>
                  <a:pt x="175" y="112"/>
                </a:cubicBezTo>
                <a:lnTo>
                  <a:pt x="175" y="138"/>
                </a:lnTo>
                <a:close/>
                <a:moveTo>
                  <a:pt x="16" y="138"/>
                </a:moveTo>
                <a:cubicBezTo>
                  <a:pt x="16" y="112"/>
                  <a:pt x="16" y="112"/>
                  <a:pt x="16" y="112"/>
                </a:cubicBezTo>
                <a:cubicBezTo>
                  <a:pt x="0" y="112"/>
                  <a:pt x="0" y="112"/>
                  <a:pt x="0" y="112"/>
                </a:cubicBezTo>
                <a:cubicBezTo>
                  <a:pt x="0" y="138"/>
                  <a:pt x="0" y="138"/>
                  <a:pt x="0" y="138"/>
                </a:cubicBezTo>
                <a:cubicBezTo>
                  <a:pt x="0" y="148"/>
                  <a:pt x="8" y="156"/>
                  <a:pt x="17" y="156"/>
                </a:cubicBezTo>
                <a:cubicBezTo>
                  <a:pt x="50" y="156"/>
                  <a:pt x="50" y="156"/>
                  <a:pt x="50" y="156"/>
                </a:cubicBezTo>
                <a:cubicBezTo>
                  <a:pt x="50" y="140"/>
                  <a:pt x="50" y="140"/>
                  <a:pt x="50" y="140"/>
                </a:cubicBezTo>
                <a:cubicBezTo>
                  <a:pt x="17" y="140"/>
                  <a:pt x="17" y="140"/>
                  <a:pt x="17" y="140"/>
                </a:cubicBezTo>
                <a:cubicBezTo>
                  <a:pt x="16" y="140"/>
                  <a:pt x="16" y="139"/>
                  <a:pt x="16" y="138"/>
                </a:cubicBezTo>
                <a:close/>
              </a:path>
            </a:pathLst>
          </a:custGeom>
          <a:solidFill>
            <a:schemeClr val="bg1"/>
          </a:solidFill>
          <a:ln>
            <a:noFill/>
          </a:ln>
        </p:spPr>
        <p:txBody>
          <a:bodyPr anchor="t" anchorCtr="0" bIns="45708" compatLnSpc="1" lIns="91416" numCol="1" rIns="91416" tIns="45708" vert="horz" wrap="square">
            <a:prstTxWarp prst="textNoShape">
              <a:avLst/>
            </a:prstTxWarp>
          </a:bodyPr>
          <a:lstStyle/>
          <a:p>
            <a:pPr defTabSz="914172"/>
            <a:endParaRPr lang="en-US">
              <a:solidFill>
                <a:srgbClr val="FFFFFF"/>
              </a:solidFill>
              <a:latin charset="-122" panose="020b0600000000000000" pitchFamily="34" typeface="思源黑体 CN Medium"/>
              <a:ea charset="-122" panose="02020700000000000000" pitchFamily="18" typeface="思源宋体"/>
              <a:sym charset="-122" panose="020b0600000000000000" pitchFamily="34" typeface="思源黑体 CN Medium"/>
            </a:endParaRPr>
          </a:p>
        </p:txBody>
      </p:sp>
      <p:sp>
        <p:nvSpPr>
          <p:cNvPr id="38" name="Freeform 49"/>
          <p:cNvSpPr>
            <a:spLocks noEditPoints="1"/>
          </p:cNvSpPr>
          <p:nvPr/>
        </p:nvSpPr>
        <p:spPr bwMode="auto">
          <a:xfrm>
            <a:off x="9884251" y="5112248"/>
            <a:ext cx="444842" cy="414433"/>
          </a:xfrm>
          <a:custGeom>
            <a:gdLst>
              <a:gd fmla="*/ 88 w 213" name="T0"/>
              <a:gd fmla="*/ 144 h 199" name="T1"/>
              <a:gd fmla="*/ 91 w 213" name="T2"/>
              <a:gd fmla="*/ 167 h 199" name="T3"/>
              <a:gd fmla="*/ 89 w 213" name="T4"/>
              <a:gd fmla="*/ 180 h 199" name="T5"/>
              <a:gd fmla="*/ 89 w 213" name="T6"/>
              <a:gd fmla="*/ 199 h 199" name="T7"/>
              <a:gd fmla="*/ 39 w 213" name="T8"/>
              <a:gd fmla="*/ 199 h 199" name="T9"/>
              <a:gd fmla="*/ 39 w 213" name="T10"/>
              <a:gd fmla="*/ 177 h 199" name="T11"/>
              <a:gd fmla="*/ 12 w 213" name="T12"/>
              <a:gd fmla="*/ 135 h 199" name="T13"/>
              <a:gd fmla="*/ 1 w 213" name="T14"/>
              <a:gd fmla="*/ 111 h 199" name="T15"/>
              <a:gd fmla="*/ 5 w 213" name="T16"/>
              <a:gd fmla="*/ 70 h 199" name="T17"/>
              <a:gd fmla="*/ 19 w 213" name="T18"/>
              <a:gd fmla="*/ 35 h 199" name="T19"/>
              <a:gd fmla="*/ 32 w 213" name="T20"/>
              <a:gd fmla="*/ 47 h 199" name="T21"/>
              <a:gd fmla="*/ 27 w 213" name="T22"/>
              <a:gd fmla="*/ 78 h 199" name="T23"/>
              <a:gd fmla="*/ 29 w 213" name="T24"/>
              <a:gd fmla="*/ 104 h 199" name="T25"/>
              <a:gd fmla="*/ 42 w 213" name="T26"/>
              <a:gd fmla="*/ 119 h 199" name="T27"/>
              <a:gd fmla="*/ 50 w 213" name="T28"/>
              <a:gd fmla="*/ 128 h 199" name="T29"/>
              <a:gd fmla="*/ 46 w 213" name="T30"/>
              <a:gd fmla="*/ 117 h 199" name="T31"/>
              <a:gd fmla="*/ 33 w 213" name="T32"/>
              <a:gd fmla="*/ 101 h 199" name="T33"/>
              <a:gd fmla="*/ 38 w 213" name="T34"/>
              <a:gd fmla="*/ 82 h 199" name="T35"/>
              <a:gd fmla="*/ 54 w 213" name="T36"/>
              <a:gd fmla="*/ 95 h 199" name="T37"/>
              <a:gd fmla="*/ 74 w 213" name="T38"/>
              <a:gd fmla="*/ 112 h 199" name="T39"/>
              <a:gd fmla="*/ 88 w 213" name="T40"/>
              <a:gd fmla="*/ 144 h 199" name="T41"/>
              <a:gd fmla="*/ 209 w 213" name="T42"/>
              <a:gd fmla="*/ 70 h 199" name="T43"/>
              <a:gd fmla="*/ 195 w 213" name="T44"/>
              <a:gd fmla="*/ 35 h 199" name="T45"/>
              <a:gd fmla="*/ 182 w 213" name="T46"/>
              <a:gd fmla="*/ 47 h 199" name="T47"/>
              <a:gd fmla="*/ 186 w 213" name="T48"/>
              <a:gd fmla="*/ 78 h 199" name="T49"/>
              <a:gd fmla="*/ 184 w 213" name="T50"/>
              <a:gd fmla="*/ 104 h 199" name="T51"/>
              <a:gd fmla="*/ 171 w 213" name="T52"/>
              <a:gd fmla="*/ 119 h 199" name="T53"/>
              <a:gd fmla="*/ 163 w 213" name="T54"/>
              <a:gd fmla="*/ 128 h 199" name="T55"/>
              <a:gd fmla="*/ 167 w 213" name="T56"/>
              <a:gd fmla="*/ 117 h 199" name="T57"/>
              <a:gd fmla="*/ 181 w 213" name="T58"/>
              <a:gd fmla="*/ 101 h 199" name="T59"/>
              <a:gd fmla="*/ 176 w 213" name="T60"/>
              <a:gd fmla="*/ 82 h 199" name="T61"/>
              <a:gd fmla="*/ 160 w 213" name="T62"/>
              <a:gd fmla="*/ 95 h 199" name="T63"/>
              <a:gd fmla="*/ 140 w 213" name="T64"/>
              <a:gd fmla="*/ 112 h 199" name="T65"/>
              <a:gd fmla="*/ 126 w 213" name="T66"/>
              <a:gd fmla="*/ 144 h 199" name="T67"/>
              <a:gd fmla="*/ 123 w 213" name="T68"/>
              <a:gd fmla="*/ 167 h 199" name="T69"/>
              <a:gd fmla="*/ 124 w 213" name="T70"/>
              <a:gd fmla="*/ 180 h 199" name="T71"/>
              <a:gd fmla="*/ 124 w 213" name="T72"/>
              <a:gd fmla="*/ 199 h 199" name="T73"/>
              <a:gd fmla="*/ 175 w 213" name="T74"/>
              <a:gd fmla="*/ 199 h 199" name="T75"/>
              <a:gd fmla="*/ 175 w 213" name="T76"/>
              <a:gd fmla="*/ 177 h 199" name="T77"/>
              <a:gd fmla="*/ 201 w 213" name="T78"/>
              <a:gd fmla="*/ 135 h 199" name="T79"/>
              <a:gd fmla="*/ 213 w 213" name="T80"/>
              <a:gd fmla="*/ 111 h 199" name="T81"/>
              <a:gd fmla="*/ 209 w 213" name="T82"/>
              <a:gd fmla="*/ 70 h 199" name="T83"/>
              <a:gd fmla="*/ 137 w 213" name="T84"/>
              <a:gd fmla="*/ 84 h 199" name="T85"/>
              <a:gd fmla="*/ 133 w 213" name="T86"/>
              <a:gd fmla="*/ 66 h 199" name="T87"/>
              <a:gd fmla="*/ 138 w 213" name="T88"/>
              <a:gd fmla="*/ 52 h 199" name="T89"/>
              <a:gd fmla="*/ 151 w 213" name="T90"/>
              <a:gd fmla="*/ 39 h 199" name="T91"/>
              <a:gd fmla="*/ 149 w 213" name="T92"/>
              <a:gd fmla="*/ 32 h 199" name="T93"/>
              <a:gd fmla="*/ 131 w 213" name="T94"/>
              <a:gd fmla="*/ 29 h 199" name="T95"/>
              <a:gd fmla="*/ 119 w 213" name="T96"/>
              <a:gd fmla="*/ 20 h 199" name="T97"/>
              <a:gd fmla="*/ 111 w 213" name="T98"/>
              <a:gd fmla="*/ 4 h 199" name="T99"/>
              <a:gd fmla="*/ 103 w 213" name="T100"/>
              <a:gd fmla="*/ 4 h 199" name="T101"/>
              <a:gd fmla="*/ 95 w 213" name="T102"/>
              <a:gd fmla="*/ 20 h 199" name="T103"/>
              <a:gd fmla="*/ 83 w 213" name="T104"/>
              <a:gd fmla="*/ 29 h 199" name="T105"/>
              <a:gd fmla="*/ 65 w 213" name="T106"/>
              <a:gd fmla="*/ 32 h 199" name="T107"/>
              <a:gd fmla="*/ 62 w 213" name="T108"/>
              <a:gd fmla="*/ 39 h 199" name="T109"/>
              <a:gd fmla="*/ 75 w 213" name="T110"/>
              <a:gd fmla="*/ 52 h 199" name="T111"/>
              <a:gd fmla="*/ 80 w 213" name="T112"/>
              <a:gd fmla="*/ 66 h 199" name="T113"/>
              <a:gd fmla="*/ 77 w 213" name="T114"/>
              <a:gd fmla="*/ 84 h 199" name="T115"/>
              <a:gd fmla="*/ 83 w 213" name="T116"/>
              <a:gd fmla="*/ 88 h 199" name="T117"/>
              <a:gd fmla="*/ 99 w 213" name="T118"/>
              <a:gd fmla="*/ 80 h 199" name="T119"/>
              <a:gd fmla="*/ 114 w 213" name="T120"/>
              <a:gd fmla="*/ 80 h 199" name="T121"/>
              <a:gd fmla="*/ 130 w 213" name="T122"/>
              <a:gd fmla="*/ 88 h 199" name="T123"/>
              <a:gd fmla="*/ 137 w 213" name="T124"/>
              <a:gd fmla="*/ 84 h 199"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199" w="213">
                <a:moveTo>
                  <a:pt x="88" y="144"/>
                </a:moveTo>
                <a:cubicBezTo>
                  <a:pt x="88" y="162"/>
                  <a:pt x="91" y="162"/>
                  <a:pt x="91" y="167"/>
                </a:cubicBezTo>
                <a:cubicBezTo>
                  <a:pt x="91" y="173"/>
                  <a:pt x="89" y="175"/>
                  <a:pt x="89" y="180"/>
                </a:cubicBezTo>
                <a:cubicBezTo>
                  <a:pt x="89" y="183"/>
                  <a:pt x="89" y="192"/>
                  <a:pt x="89" y="199"/>
                </a:cubicBezTo>
                <a:cubicBezTo>
                  <a:pt x="39" y="199"/>
                  <a:pt x="39" y="199"/>
                  <a:pt x="39" y="199"/>
                </a:cubicBezTo>
                <a:cubicBezTo>
                  <a:pt x="39" y="177"/>
                  <a:pt x="39" y="177"/>
                  <a:pt x="39" y="177"/>
                </a:cubicBezTo>
                <a:cubicBezTo>
                  <a:pt x="37" y="170"/>
                  <a:pt x="20" y="144"/>
                  <a:pt x="12" y="135"/>
                </a:cubicBezTo>
                <a:cubicBezTo>
                  <a:pt x="5" y="126"/>
                  <a:pt x="0" y="118"/>
                  <a:pt x="1" y="111"/>
                </a:cubicBezTo>
                <a:cubicBezTo>
                  <a:pt x="1" y="105"/>
                  <a:pt x="4" y="75"/>
                  <a:pt x="5" y="70"/>
                </a:cubicBezTo>
                <a:cubicBezTo>
                  <a:pt x="7" y="65"/>
                  <a:pt x="17" y="40"/>
                  <a:pt x="19" y="35"/>
                </a:cubicBezTo>
                <a:cubicBezTo>
                  <a:pt x="21" y="30"/>
                  <a:pt x="31" y="38"/>
                  <a:pt x="32" y="47"/>
                </a:cubicBezTo>
                <a:cubicBezTo>
                  <a:pt x="33" y="59"/>
                  <a:pt x="29" y="66"/>
                  <a:pt x="27" y="78"/>
                </a:cubicBezTo>
                <a:cubicBezTo>
                  <a:pt x="26" y="90"/>
                  <a:pt x="27" y="98"/>
                  <a:pt x="29" y="104"/>
                </a:cubicBezTo>
                <a:cubicBezTo>
                  <a:pt x="30" y="107"/>
                  <a:pt x="37" y="114"/>
                  <a:pt x="42" y="119"/>
                </a:cubicBezTo>
                <a:cubicBezTo>
                  <a:pt x="47" y="123"/>
                  <a:pt x="50" y="128"/>
                  <a:pt x="50" y="128"/>
                </a:cubicBezTo>
                <a:cubicBezTo>
                  <a:pt x="50" y="128"/>
                  <a:pt x="51" y="122"/>
                  <a:pt x="46" y="117"/>
                </a:cubicBezTo>
                <a:cubicBezTo>
                  <a:pt x="39" y="109"/>
                  <a:pt x="34" y="105"/>
                  <a:pt x="33" y="101"/>
                </a:cubicBezTo>
                <a:cubicBezTo>
                  <a:pt x="30" y="89"/>
                  <a:pt x="35" y="83"/>
                  <a:pt x="38" y="82"/>
                </a:cubicBezTo>
                <a:cubicBezTo>
                  <a:pt x="40" y="81"/>
                  <a:pt x="51" y="93"/>
                  <a:pt x="54" y="95"/>
                </a:cubicBezTo>
                <a:cubicBezTo>
                  <a:pt x="57" y="97"/>
                  <a:pt x="69" y="106"/>
                  <a:pt x="74" y="112"/>
                </a:cubicBezTo>
                <a:cubicBezTo>
                  <a:pt x="78" y="119"/>
                  <a:pt x="88" y="134"/>
                  <a:pt x="88" y="144"/>
                </a:cubicBezTo>
                <a:close/>
                <a:moveTo>
                  <a:pt x="209" y="70"/>
                </a:moveTo>
                <a:cubicBezTo>
                  <a:pt x="207" y="65"/>
                  <a:pt x="196" y="40"/>
                  <a:pt x="195" y="35"/>
                </a:cubicBezTo>
                <a:cubicBezTo>
                  <a:pt x="193" y="30"/>
                  <a:pt x="182" y="38"/>
                  <a:pt x="182" y="47"/>
                </a:cubicBezTo>
                <a:cubicBezTo>
                  <a:pt x="181" y="59"/>
                  <a:pt x="185" y="66"/>
                  <a:pt x="186" y="78"/>
                </a:cubicBezTo>
                <a:cubicBezTo>
                  <a:pt x="188" y="90"/>
                  <a:pt x="187" y="98"/>
                  <a:pt x="184" y="104"/>
                </a:cubicBezTo>
                <a:cubicBezTo>
                  <a:pt x="183" y="107"/>
                  <a:pt x="176" y="114"/>
                  <a:pt x="171" y="119"/>
                </a:cubicBezTo>
                <a:cubicBezTo>
                  <a:pt x="166" y="123"/>
                  <a:pt x="163" y="128"/>
                  <a:pt x="163" y="128"/>
                </a:cubicBezTo>
                <a:cubicBezTo>
                  <a:pt x="163" y="128"/>
                  <a:pt x="162" y="122"/>
                  <a:pt x="167" y="117"/>
                </a:cubicBezTo>
                <a:cubicBezTo>
                  <a:pt x="174" y="109"/>
                  <a:pt x="180" y="105"/>
                  <a:pt x="181" y="101"/>
                </a:cubicBezTo>
                <a:cubicBezTo>
                  <a:pt x="184" y="89"/>
                  <a:pt x="178" y="83"/>
                  <a:pt x="176" y="82"/>
                </a:cubicBezTo>
                <a:cubicBezTo>
                  <a:pt x="173" y="81"/>
                  <a:pt x="162" y="93"/>
                  <a:pt x="160" y="95"/>
                </a:cubicBezTo>
                <a:cubicBezTo>
                  <a:pt x="157" y="97"/>
                  <a:pt x="145" y="106"/>
                  <a:pt x="140" y="112"/>
                </a:cubicBezTo>
                <a:cubicBezTo>
                  <a:pt x="136" y="119"/>
                  <a:pt x="126" y="134"/>
                  <a:pt x="126" y="144"/>
                </a:cubicBezTo>
                <a:cubicBezTo>
                  <a:pt x="126" y="162"/>
                  <a:pt x="123" y="162"/>
                  <a:pt x="123" y="167"/>
                </a:cubicBezTo>
                <a:cubicBezTo>
                  <a:pt x="123" y="173"/>
                  <a:pt x="124" y="175"/>
                  <a:pt x="124" y="180"/>
                </a:cubicBezTo>
                <a:cubicBezTo>
                  <a:pt x="124" y="183"/>
                  <a:pt x="124" y="192"/>
                  <a:pt x="124" y="199"/>
                </a:cubicBezTo>
                <a:cubicBezTo>
                  <a:pt x="175" y="199"/>
                  <a:pt x="175" y="199"/>
                  <a:pt x="175" y="199"/>
                </a:cubicBezTo>
                <a:cubicBezTo>
                  <a:pt x="175" y="177"/>
                  <a:pt x="175" y="177"/>
                  <a:pt x="175" y="177"/>
                </a:cubicBezTo>
                <a:cubicBezTo>
                  <a:pt x="177" y="170"/>
                  <a:pt x="194" y="144"/>
                  <a:pt x="201" y="135"/>
                </a:cubicBezTo>
                <a:cubicBezTo>
                  <a:pt x="209" y="126"/>
                  <a:pt x="213" y="118"/>
                  <a:pt x="213" y="111"/>
                </a:cubicBezTo>
                <a:cubicBezTo>
                  <a:pt x="213" y="105"/>
                  <a:pt x="210" y="75"/>
                  <a:pt x="209" y="70"/>
                </a:cubicBezTo>
                <a:close/>
                <a:moveTo>
                  <a:pt x="137" y="84"/>
                </a:moveTo>
                <a:cubicBezTo>
                  <a:pt x="133" y="66"/>
                  <a:pt x="133" y="66"/>
                  <a:pt x="133" y="66"/>
                </a:cubicBezTo>
                <a:cubicBezTo>
                  <a:pt x="133" y="61"/>
                  <a:pt x="135" y="55"/>
                  <a:pt x="138" y="52"/>
                </a:cubicBezTo>
                <a:cubicBezTo>
                  <a:pt x="151" y="39"/>
                  <a:pt x="151" y="39"/>
                  <a:pt x="151" y="39"/>
                </a:cubicBezTo>
                <a:cubicBezTo>
                  <a:pt x="155" y="36"/>
                  <a:pt x="154" y="32"/>
                  <a:pt x="149" y="32"/>
                </a:cubicBezTo>
                <a:cubicBezTo>
                  <a:pt x="131" y="29"/>
                  <a:pt x="131" y="29"/>
                  <a:pt x="131" y="29"/>
                </a:cubicBezTo>
                <a:cubicBezTo>
                  <a:pt x="126" y="28"/>
                  <a:pt x="121" y="24"/>
                  <a:pt x="119" y="20"/>
                </a:cubicBezTo>
                <a:cubicBezTo>
                  <a:pt x="111" y="4"/>
                  <a:pt x="111" y="4"/>
                  <a:pt x="111" y="4"/>
                </a:cubicBezTo>
                <a:cubicBezTo>
                  <a:pt x="108" y="0"/>
                  <a:pt x="105" y="0"/>
                  <a:pt x="103" y="4"/>
                </a:cubicBezTo>
                <a:cubicBezTo>
                  <a:pt x="95" y="20"/>
                  <a:pt x="95" y="20"/>
                  <a:pt x="95" y="20"/>
                </a:cubicBezTo>
                <a:cubicBezTo>
                  <a:pt x="93" y="24"/>
                  <a:pt x="87" y="28"/>
                  <a:pt x="83" y="29"/>
                </a:cubicBezTo>
                <a:cubicBezTo>
                  <a:pt x="65" y="32"/>
                  <a:pt x="65" y="32"/>
                  <a:pt x="65" y="32"/>
                </a:cubicBezTo>
                <a:cubicBezTo>
                  <a:pt x="60" y="32"/>
                  <a:pt x="59" y="36"/>
                  <a:pt x="62" y="39"/>
                </a:cubicBezTo>
                <a:cubicBezTo>
                  <a:pt x="75" y="52"/>
                  <a:pt x="75" y="52"/>
                  <a:pt x="75" y="52"/>
                </a:cubicBezTo>
                <a:cubicBezTo>
                  <a:pt x="79" y="55"/>
                  <a:pt x="81" y="61"/>
                  <a:pt x="80" y="66"/>
                </a:cubicBezTo>
                <a:cubicBezTo>
                  <a:pt x="77" y="84"/>
                  <a:pt x="77" y="84"/>
                  <a:pt x="77" y="84"/>
                </a:cubicBezTo>
                <a:cubicBezTo>
                  <a:pt x="76" y="88"/>
                  <a:pt x="79" y="90"/>
                  <a:pt x="83" y="88"/>
                </a:cubicBezTo>
                <a:cubicBezTo>
                  <a:pt x="99" y="80"/>
                  <a:pt x="99" y="80"/>
                  <a:pt x="99" y="80"/>
                </a:cubicBezTo>
                <a:cubicBezTo>
                  <a:pt x="103" y="78"/>
                  <a:pt x="110" y="78"/>
                  <a:pt x="114" y="80"/>
                </a:cubicBezTo>
                <a:cubicBezTo>
                  <a:pt x="130" y="88"/>
                  <a:pt x="130" y="88"/>
                  <a:pt x="130" y="88"/>
                </a:cubicBezTo>
                <a:cubicBezTo>
                  <a:pt x="135" y="90"/>
                  <a:pt x="137" y="88"/>
                  <a:pt x="137" y="84"/>
                </a:cubicBezTo>
                <a:close/>
              </a:path>
            </a:pathLst>
          </a:custGeom>
          <a:solidFill>
            <a:schemeClr val="bg1"/>
          </a:solidFill>
          <a:ln>
            <a:noFill/>
          </a:ln>
        </p:spPr>
        <p:txBody>
          <a:bodyPr anchor="t" anchorCtr="0" bIns="45708" compatLnSpc="1" lIns="91416" numCol="1" rIns="91416" tIns="45708" vert="horz" wrap="square">
            <a:prstTxWarp prst="textNoShape">
              <a:avLst/>
            </a:prstTxWarp>
          </a:bodyPr>
          <a:lstStyle/>
          <a:p>
            <a:pPr defTabSz="914172"/>
            <a:endParaRPr lang="en-US">
              <a:solidFill>
                <a:srgbClr val="FFFFFF"/>
              </a:solidFill>
              <a:latin charset="-122" panose="020b0600000000000000" pitchFamily="34" typeface="思源黑体 CN Medium"/>
              <a:ea charset="-122" panose="02020700000000000000" pitchFamily="18" typeface="思源宋体"/>
              <a:sym charset="-122" panose="020b0600000000000000" pitchFamily="34" typeface="思源黑体 CN Medium"/>
            </a:endParaRPr>
          </a:p>
        </p:txBody>
      </p:sp>
      <p:sp>
        <p:nvSpPr>
          <p:cNvPr id="44" name="Freeform 53"/>
          <p:cNvSpPr>
            <a:spLocks noEditPoints="1"/>
          </p:cNvSpPr>
          <p:nvPr/>
        </p:nvSpPr>
        <p:spPr bwMode="auto">
          <a:xfrm>
            <a:off x="7073571" y="4549015"/>
            <a:ext cx="350921" cy="349389"/>
          </a:xfrm>
          <a:custGeom>
            <a:gdLst>
              <a:gd fmla="*/ 191 w 191" name="T0"/>
              <a:gd fmla="*/ 95 h 190" name="T1"/>
              <a:gd fmla="*/ 95 w 191" name="T2"/>
              <a:gd fmla="*/ 190 h 190" name="T3"/>
              <a:gd fmla="*/ 51 w 191" name="T4"/>
              <a:gd fmla="*/ 179 h 190" name="T5"/>
              <a:gd fmla="*/ 44 w 191" name="T6"/>
              <a:gd fmla="*/ 189 h 190" name="T7"/>
              <a:gd fmla="*/ 30 w 191" name="T8"/>
              <a:gd fmla="*/ 156 h 190" name="T9"/>
              <a:gd fmla="*/ 66 w 191" name="T10"/>
              <a:gd fmla="*/ 160 h 190" name="T11"/>
              <a:gd fmla="*/ 58 w 191" name="T12"/>
              <a:gd fmla="*/ 170 h 190" name="T13"/>
              <a:gd fmla="*/ 95 w 191" name="T14"/>
              <a:gd fmla="*/ 178 h 190" name="T15"/>
              <a:gd fmla="*/ 179 w 191" name="T16"/>
              <a:gd fmla="*/ 95 h 190" name="T17"/>
              <a:gd fmla="*/ 95 w 191" name="T18"/>
              <a:gd fmla="*/ 12 h 190" name="T19"/>
              <a:gd fmla="*/ 12 w 191" name="T20"/>
              <a:gd fmla="*/ 95 h 190" name="T21"/>
              <a:gd fmla="*/ 0 w 191" name="T22"/>
              <a:gd fmla="*/ 95 h 190" name="T23"/>
              <a:gd fmla="*/ 95 w 191" name="T24"/>
              <a:gd fmla="*/ 0 h 190" name="T25"/>
              <a:gd fmla="*/ 191 w 191" name="T26"/>
              <a:gd fmla="*/ 95 h 190" name="T27"/>
              <a:gd fmla="*/ 71 w 191" name="T28"/>
              <a:gd fmla="*/ 95 h 190" name="T29"/>
              <a:gd fmla="*/ 95 w 191" name="T30"/>
              <a:gd fmla="*/ 70 h 190" name="T31"/>
              <a:gd fmla="*/ 120 w 191" name="T32"/>
              <a:gd fmla="*/ 95 h 190" name="T33"/>
              <a:gd fmla="*/ 95 w 191" name="T34"/>
              <a:gd fmla="*/ 119 h 190" name="T35"/>
              <a:gd fmla="*/ 71 w 191" name="T36"/>
              <a:gd fmla="*/ 95 h 190" name="T37"/>
              <a:gd fmla="*/ 79 w 191" name="T38"/>
              <a:gd fmla="*/ 95 h 190" name="T39"/>
              <a:gd fmla="*/ 95 w 191" name="T40"/>
              <a:gd fmla="*/ 111 h 190" name="T41"/>
              <a:gd fmla="*/ 112 w 191" name="T42"/>
              <a:gd fmla="*/ 95 h 190" name="T43"/>
              <a:gd fmla="*/ 95 w 191" name="T44"/>
              <a:gd fmla="*/ 78 h 190" name="T45"/>
              <a:gd fmla="*/ 79 w 191" name="T46"/>
              <a:gd fmla="*/ 95 h 190" name="T47"/>
              <a:gd fmla="*/ 51 w 191" name="T48"/>
              <a:gd fmla="*/ 95 h 190" name="T49"/>
              <a:gd fmla="*/ 41 w 191" name="T50"/>
              <a:gd fmla="*/ 80 h 190" name="T51"/>
              <a:gd fmla="*/ 47 w 191" name="T52"/>
              <a:gd fmla="*/ 67 h 190" name="T53"/>
              <a:gd fmla="*/ 64 w 191" name="T54"/>
              <a:gd fmla="*/ 64 h 190" name="T55"/>
              <a:gd fmla="*/ 67 w 191" name="T56"/>
              <a:gd fmla="*/ 46 h 190" name="T57"/>
              <a:gd fmla="*/ 81 w 191" name="T58"/>
              <a:gd fmla="*/ 41 h 190" name="T59"/>
              <a:gd fmla="*/ 95 w 191" name="T60"/>
              <a:gd fmla="*/ 51 h 190" name="T61"/>
              <a:gd fmla="*/ 110 w 191" name="T62"/>
              <a:gd fmla="*/ 41 h 190" name="T63"/>
              <a:gd fmla="*/ 124 w 191" name="T64"/>
              <a:gd fmla="*/ 46 h 190" name="T65"/>
              <a:gd fmla="*/ 127 w 191" name="T66"/>
              <a:gd fmla="*/ 64 h 190" name="T67"/>
              <a:gd fmla="*/ 144 w 191" name="T68"/>
              <a:gd fmla="*/ 67 h 190" name="T69"/>
              <a:gd fmla="*/ 150 w 191" name="T70"/>
              <a:gd fmla="*/ 80 h 190" name="T71"/>
              <a:gd fmla="*/ 140 w 191" name="T72"/>
              <a:gd fmla="*/ 95 h 190" name="T73"/>
              <a:gd fmla="*/ 150 w 191" name="T74"/>
              <a:gd fmla="*/ 109 h 190" name="T75"/>
              <a:gd fmla="*/ 144 w 191" name="T76"/>
              <a:gd fmla="*/ 123 h 190" name="T77"/>
              <a:gd fmla="*/ 127 w 191" name="T78"/>
              <a:gd fmla="*/ 126 h 190" name="T79"/>
              <a:gd fmla="*/ 124 w 191" name="T80"/>
              <a:gd fmla="*/ 143 h 190" name="T81"/>
              <a:gd fmla="*/ 110 w 191" name="T82"/>
              <a:gd fmla="*/ 149 h 190" name="T83"/>
              <a:gd fmla="*/ 95 w 191" name="T84"/>
              <a:gd fmla="*/ 139 h 190" name="T85"/>
              <a:gd fmla="*/ 81 w 191" name="T86"/>
              <a:gd fmla="*/ 149 h 190" name="T87"/>
              <a:gd fmla="*/ 67 w 191" name="T88"/>
              <a:gd fmla="*/ 143 h 190" name="T89"/>
              <a:gd fmla="*/ 64 w 191" name="T90"/>
              <a:gd fmla="*/ 126 h 190" name="T91"/>
              <a:gd fmla="*/ 47 w 191" name="T92"/>
              <a:gd fmla="*/ 123 h 190" name="T93"/>
              <a:gd fmla="*/ 41 w 191" name="T94"/>
              <a:gd fmla="*/ 109 h 190" name="T95"/>
              <a:gd fmla="*/ 51 w 191" name="T96"/>
              <a:gd fmla="*/ 95 h 190" name="T97"/>
              <a:gd fmla="*/ 68 w 191" name="T98"/>
              <a:gd fmla="*/ 95 h 190" name="T99"/>
              <a:gd fmla="*/ 95 w 191" name="T100"/>
              <a:gd fmla="*/ 122 h 190" name="T101"/>
              <a:gd fmla="*/ 122 w 191" name="T102"/>
              <a:gd fmla="*/ 95 h 190" name="T103"/>
              <a:gd fmla="*/ 95 w 191" name="T104"/>
              <a:gd fmla="*/ 68 h 190" name="T105"/>
              <a:gd fmla="*/ 68 w 191" name="T106"/>
              <a:gd fmla="*/ 95 h 190"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190" w="191">
                <a:moveTo>
                  <a:pt x="191" y="95"/>
                </a:moveTo>
                <a:cubicBezTo>
                  <a:pt x="191" y="147"/>
                  <a:pt x="148" y="190"/>
                  <a:pt x="95" y="190"/>
                </a:cubicBezTo>
                <a:cubicBezTo>
                  <a:pt x="80" y="190"/>
                  <a:pt x="65" y="186"/>
                  <a:pt x="51" y="179"/>
                </a:cubicBezTo>
                <a:cubicBezTo>
                  <a:pt x="44" y="189"/>
                  <a:pt x="44" y="189"/>
                  <a:pt x="44" y="189"/>
                </a:cubicBezTo>
                <a:cubicBezTo>
                  <a:pt x="30" y="156"/>
                  <a:pt x="30" y="156"/>
                  <a:pt x="30" y="156"/>
                </a:cubicBezTo>
                <a:cubicBezTo>
                  <a:pt x="66" y="160"/>
                  <a:pt x="66" y="160"/>
                  <a:pt x="66" y="160"/>
                </a:cubicBezTo>
                <a:cubicBezTo>
                  <a:pt x="58" y="170"/>
                  <a:pt x="58" y="170"/>
                  <a:pt x="58" y="170"/>
                </a:cubicBezTo>
                <a:cubicBezTo>
                  <a:pt x="70" y="175"/>
                  <a:pt x="82" y="178"/>
                  <a:pt x="95" y="178"/>
                </a:cubicBezTo>
                <a:cubicBezTo>
                  <a:pt x="141" y="178"/>
                  <a:pt x="179" y="141"/>
                  <a:pt x="179" y="95"/>
                </a:cubicBezTo>
                <a:cubicBezTo>
                  <a:pt x="179" y="49"/>
                  <a:pt x="141" y="12"/>
                  <a:pt x="95" y="12"/>
                </a:cubicBezTo>
                <a:cubicBezTo>
                  <a:pt x="49" y="12"/>
                  <a:pt x="12" y="49"/>
                  <a:pt x="12" y="95"/>
                </a:cubicBezTo>
                <a:cubicBezTo>
                  <a:pt x="0" y="95"/>
                  <a:pt x="0" y="95"/>
                  <a:pt x="0" y="95"/>
                </a:cubicBezTo>
                <a:cubicBezTo>
                  <a:pt x="0" y="42"/>
                  <a:pt x="43" y="0"/>
                  <a:pt x="95" y="0"/>
                </a:cubicBezTo>
                <a:cubicBezTo>
                  <a:pt x="148" y="0"/>
                  <a:pt x="191" y="42"/>
                  <a:pt x="191" y="95"/>
                </a:cubicBezTo>
                <a:close/>
                <a:moveTo>
                  <a:pt x="71" y="95"/>
                </a:moveTo>
                <a:cubicBezTo>
                  <a:pt x="71" y="81"/>
                  <a:pt x="82" y="70"/>
                  <a:pt x="95" y="70"/>
                </a:cubicBezTo>
                <a:cubicBezTo>
                  <a:pt x="109" y="70"/>
                  <a:pt x="120" y="81"/>
                  <a:pt x="120" y="95"/>
                </a:cubicBezTo>
                <a:cubicBezTo>
                  <a:pt x="120" y="108"/>
                  <a:pt x="109" y="119"/>
                  <a:pt x="95" y="119"/>
                </a:cubicBezTo>
                <a:cubicBezTo>
                  <a:pt x="82" y="119"/>
                  <a:pt x="71" y="108"/>
                  <a:pt x="71" y="95"/>
                </a:cubicBezTo>
                <a:close/>
                <a:moveTo>
                  <a:pt x="79" y="95"/>
                </a:moveTo>
                <a:cubicBezTo>
                  <a:pt x="79" y="104"/>
                  <a:pt x="86" y="111"/>
                  <a:pt x="95" y="111"/>
                </a:cubicBezTo>
                <a:cubicBezTo>
                  <a:pt x="104" y="111"/>
                  <a:pt x="112" y="104"/>
                  <a:pt x="112" y="95"/>
                </a:cubicBezTo>
                <a:cubicBezTo>
                  <a:pt x="112" y="86"/>
                  <a:pt x="104" y="78"/>
                  <a:pt x="95" y="78"/>
                </a:cubicBezTo>
                <a:cubicBezTo>
                  <a:pt x="86" y="78"/>
                  <a:pt x="79" y="86"/>
                  <a:pt x="79" y="95"/>
                </a:cubicBezTo>
                <a:close/>
                <a:moveTo>
                  <a:pt x="51" y="95"/>
                </a:moveTo>
                <a:cubicBezTo>
                  <a:pt x="51" y="88"/>
                  <a:pt x="47" y="83"/>
                  <a:pt x="41" y="80"/>
                </a:cubicBezTo>
                <a:cubicBezTo>
                  <a:pt x="42" y="76"/>
                  <a:pt x="44" y="71"/>
                  <a:pt x="47" y="67"/>
                </a:cubicBezTo>
                <a:cubicBezTo>
                  <a:pt x="52" y="69"/>
                  <a:pt x="59" y="68"/>
                  <a:pt x="64" y="64"/>
                </a:cubicBezTo>
                <a:cubicBezTo>
                  <a:pt x="69" y="59"/>
                  <a:pt x="70" y="52"/>
                  <a:pt x="67" y="46"/>
                </a:cubicBezTo>
                <a:cubicBezTo>
                  <a:pt x="71" y="44"/>
                  <a:pt x="76" y="42"/>
                  <a:pt x="81" y="41"/>
                </a:cubicBezTo>
                <a:cubicBezTo>
                  <a:pt x="83" y="47"/>
                  <a:pt x="89" y="51"/>
                  <a:pt x="95" y="51"/>
                </a:cubicBezTo>
                <a:cubicBezTo>
                  <a:pt x="102" y="51"/>
                  <a:pt x="108" y="47"/>
                  <a:pt x="110" y="41"/>
                </a:cubicBezTo>
                <a:cubicBezTo>
                  <a:pt x="115" y="42"/>
                  <a:pt x="119" y="44"/>
                  <a:pt x="124" y="46"/>
                </a:cubicBezTo>
                <a:cubicBezTo>
                  <a:pt x="121" y="52"/>
                  <a:pt x="122" y="59"/>
                  <a:pt x="127" y="64"/>
                </a:cubicBezTo>
                <a:cubicBezTo>
                  <a:pt x="131" y="68"/>
                  <a:pt x="138" y="69"/>
                  <a:pt x="144" y="67"/>
                </a:cubicBezTo>
                <a:cubicBezTo>
                  <a:pt x="146" y="71"/>
                  <a:pt x="148" y="76"/>
                  <a:pt x="150" y="80"/>
                </a:cubicBezTo>
                <a:cubicBezTo>
                  <a:pt x="144" y="83"/>
                  <a:pt x="140" y="88"/>
                  <a:pt x="140" y="95"/>
                </a:cubicBezTo>
                <a:cubicBezTo>
                  <a:pt x="140" y="102"/>
                  <a:pt x="144" y="107"/>
                  <a:pt x="150" y="109"/>
                </a:cubicBezTo>
                <a:cubicBezTo>
                  <a:pt x="148" y="114"/>
                  <a:pt x="146" y="119"/>
                  <a:pt x="144" y="123"/>
                </a:cubicBezTo>
                <a:cubicBezTo>
                  <a:pt x="138" y="120"/>
                  <a:pt x="131" y="121"/>
                  <a:pt x="127" y="126"/>
                </a:cubicBezTo>
                <a:cubicBezTo>
                  <a:pt x="122" y="131"/>
                  <a:pt x="121" y="138"/>
                  <a:pt x="124" y="143"/>
                </a:cubicBezTo>
                <a:cubicBezTo>
                  <a:pt x="119" y="146"/>
                  <a:pt x="115" y="148"/>
                  <a:pt x="110" y="149"/>
                </a:cubicBezTo>
                <a:cubicBezTo>
                  <a:pt x="108" y="143"/>
                  <a:pt x="102" y="139"/>
                  <a:pt x="95" y="139"/>
                </a:cubicBezTo>
                <a:cubicBezTo>
                  <a:pt x="89" y="139"/>
                  <a:pt x="83" y="143"/>
                  <a:pt x="81" y="149"/>
                </a:cubicBezTo>
                <a:cubicBezTo>
                  <a:pt x="76" y="148"/>
                  <a:pt x="71" y="146"/>
                  <a:pt x="67" y="143"/>
                </a:cubicBezTo>
                <a:cubicBezTo>
                  <a:pt x="70" y="138"/>
                  <a:pt x="69" y="131"/>
                  <a:pt x="64" y="126"/>
                </a:cubicBezTo>
                <a:cubicBezTo>
                  <a:pt x="59" y="121"/>
                  <a:pt x="52" y="120"/>
                  <a:pt x="47" y="123"/>
                </a:cubicBezTo>
                <a:cubicBezTo>
                  <a:pt x="44" y="119"/>
                  <a:pt x="42" y="114"/>
                  <a:pt x="41" y="109"/>
                </a:cubicBezTo>
                <a:cubicBezTo>
                  <a:pt x="47" y="107"/>
                  <a:pt x="51" y="102"/>
                  <a:pt x="51" y="95"/>
                </a:cubicBezTo>
                <a:close/>
                <a:moveTo>
                  <a:pt x="68" y="95"/>
                </a:moveTo>
                <a:cubicBezTo>
                  <a:pt x="68" y="110"/>
                  <a:pt x="80" y="122"/>
                  <a:pt x="95" y="122"/>
                </a:cubicBezTo>
                <a:cubicBezTo>
                  <a:pt x="110" y="122"/>
                  <a:pt x="122" y="110"/>
                  <a:pt x="122" y="95"/>
                </a:cubicBezTo>
                <a:cubicBezTo>
                  <a:pt x="122" y="80"/>
                  <a:pt x="110" y="68"/>
                  <a:pt x="95" y="68"/>
                </a:cubicBezTo>
                <a:cubicBezTo>
                  <a:pt x="80" y="68"/>
                  <a:pt x="68" y="80"/>
                  <a:pt x="68" y="95"/>
                </a:cubicBezTo>
                <a:close/>
              </a:path>
            </a:pathLst>
          </a:custGeom>
          <a:solidFill>
            <a:schemeClr val="bg1"/>
          </a:solidFill>
          <a:ln>
            <a:noFill/>
          </a:ln>
        </p:spPr>
        <p:txBody>
          <a:bodyPr anchor="t" anchorCtr="0" bIns="45708" compatLnSpc="1" lIns="91416" numCol="1" rIns="91416" tIns="45708" vert="horz" wrap="square">
            <a:prstTxWarp prst="textNoShape">
              <a:avLst/>
            </a:prstTxWarp>
          </a:bodyPr>
          <a:lstStyle/>
          <a:p>
            <a:pPr defTabSz="914172"/>
            <a:endParaRPr lang="en-US">
              <a:solidFill>
                <a:srgbClr val="FFFFFF"/>
              </a:solidFill>
              <a:latin charset="-122" panose="020b0600000000000000" pitchFamily="34" typeface="思源黑体 CN Medium"/>
              <a:ea charset="-122" panose="02020700000000000000" pitchFamily="18" typeface="思源宋体"/>
              <a:sym charset="-122" panose="020b0600000000000000" pitchFamily="34" typeface="思源黑体 CN Medium"/>
            </a:endParaRPr>
          </a:p>
        </p:txBody>
      </p:sp>
      <p:sp>
        <p:nvSpPr>
          <p:cNvPr id="49" name="Freeform 61"/>
          <p:cNvSpPr/>
          <p:nvPr/>
        </p:nvSpPr>
        <p:spPr bwMode="auto">
          <a:xfrm>
            <a:off x="6911032" y="2014167"/>
            <a:ext cx="281955" cy="297142"/>
          </a:xfrm>
          <a:custGeom>
            <a:gdLst>
              <a:gd fmla="*/ 171 w 178" name="T0"/>
              <a:gd fmla="*/ 115 h 188" name="T1"/>
              <a:gd fmla="*/ 147 w 178" name="T2"/>
              <a:gd fmla="*/ 86 h 188" name="T3"/>
              <a:gd fmla="*/ 114 w 178" name="T4"/>
              <a:gd fmla="*/ 95 h 188" name="T5"/>
              <a:gd fmla="*/ 95 w 178" name="T6"/>
              <a:gd fmla="*/ 111 h 188" name="T7"/>
              <a:gd fmla="*/ 76 w 178" name="T8"/>
              <a:gd fmla="*/ 110 h 188" name="T9"/>
              <a:gd fmla="*/ 61 w 178" name="T10"/>
              <a:gd fmla="*/ 117 h 188" name="T11"/>
              <a:gd fmla="*/ 67 w 178" name="T12"/>
              <a:gd fmla="*/ 98 h 188" name="T13"/>
              <a:gd fmla="*/ 81 w 178" name="T14"/>
              <a:gd fmla="*/ 51 h 188" name="T15"/>
              <a:gd fmla="*/ 95 w 178" name="T16"/>
              <a:gd fmla="*/ 50 h 188" name="T17"/>
              <a:gd fmla="*/ 112 w 178" name="T18"/>
              <a:gd fmla="*/ 42 h 188" name="T19"/>
              <a:gd fmla="*/ 113 w 178" name="T20"/>
              <a:gd fmla="*/ 35 h 188" name="T21"/>
              <a:gd fmla="*/ 119 w 178" name="T22"/>
              <a:gd fmla="*/ 29 h 188" name="T23"/>
              <a:gd fmla="*/ 113 w 178" name="T24"/>
              <a:gd fmla="*/ 13 h 188" name="T25"/>
              <a:gd fmla="*/ 101 w 178" name="T26"/>
              <a:gd fmla="*/ 0 h 188" name="T27"/>
              <a:gd fmla="*/ 72 w 178" name="T28"/>
              <a:gd fmla="*/ 13 h 188" name="T29"/>
              <a:gd fmla="*/ 56 w 178" name="T30"/>
              <a:gd fmla="*/ 28 h 188" name="T31"/>
              <a:gd fmla="*/ 38 w 178" name="T32"/>
              <a:gd fmla="*/ 58 h 188" name="T33"/>
              <a:gd fmla="*/ 1 w 178" name="T34"/>
              <a:gd fmla="*/ 130 h 188" name="T35"/>
              <a:gd fmla="*/ 10 w 178" name="T36"/>
              <a:gd fmla="*/ 174 h 188" name="T37"/>
              <a:gd fmla="*/ 18 w 178" name="T38"/>
              <a:gd fmla="*/ 187 h 188" name="T39"/>
              <a:gd fmla="*/ 56 w 178" name="T40"/>
              <a:gd fmla="*/ 178 h 188" name="T41"/>
              <a:gd fmla="*/ 109 w 178" name="T42"/>
              <a:gd fmla="*/ 174 h 188" name="T43"/>
              <a:gd fmla="*/ 112 w 178" name="T44"/>
              <a:gd fmla="*/ 173 h 188" name="T45"/>
              <a:gd fmla="*/ 134 w 178" name="T46"/>
              <a:gd fmla="*/ 159 h 188" name="T47"/>
              <a:gd fmla="*/ 167 w 178" name="T48"/>
              <a:gd fmla="*/ 153 h 188" name="T49"/>
              <a:gd fmla="*/ 152 w 178" name="T50"/>
              <a:gd fmla="*/ 157 h 188" name="T51"/>
              <a:gd fmla="*/ 170 w 178" name="T52"/>
              <a:gd fmla="*/ 166 h 188" name="T53"/>
              <a:gd fmla="*/ 171 w 178" name="T54"/>
              <a:gd fmla="*/ 115 h 188" name="T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188" w="178">
                <a:moveTo>
                  <a:pt x="171" y="115"/>
                </a:moveTo>
                <a:cubicBezTo>
                  <a:pt x="165" y="99"/>
                  <a:pt x="151" y="86"/>
                  <a:pt x="147" y="86"/>
                </a:cubicBezTo>
                <a:cubicBezTo>
                  <a:pt x="144" y="86"/>
                  <a:pt x="125" y="89"/>
                  <a:pt x="114" y="95"/>
                </a:cubicBezTo>
                <a:cubicBezTo>
                  <a:pt x="103" y="101"/>
                  <a:pt x="95" y="111"/>
                  <a:pt x="95" y="111"/>
                </a:cubicBezTo>
                <a:cubicBezTo>
                  <a:pt x="95" y="111"/>
                  <a:pt x="87" y="109"/>
                  <a:pt x="76" y="110"/>
                </a:cubicBezTo>
                <a:cubicBezTo>
                  <a:pt x="70" y="111"/>
                  <a:pt x="61" y="117"/>
                  <a:pt x="61" y="117"/>
                </a:cubicBezTo>
                <a:cubicBezTo>
                  <a:pt x="61" y="117"/>
                  <a:pt x="66" y="105"/>
                  <a:pt x="67" y="98"/>
                </a:cubicBezTo>
                <a:cubicBezTo>
                  <a:pt x="69" y="80"/>
                  <a:pt x="72" y="57"/>
                  <a:pt x="81" y="51"/>
                </a:cubicBezTo>
                <a:cubicBezTo>
                  <a:pt x="84" y="50"/>
                  <a:pt x="92" y="50"/>
                  <a:pt x="95" y="50"/>
                </a:cubicBezTo>
                <a:cubicBezTo>
                  <a:pt x="98" y="49"/>
                  <a:pt x="109" y="43"/>
                  <a:pt x="112" y="42"/>
                </a:cubicBezTo>
                <a:cubicBezTo>
                  <a:pt x="115" y="42"/>
                  <a:pt x="113" y="35"/>
                  <a:pt x="113" y="35"/>
                </a:cubicBezTo>
                <a:cubicBezTo>
                  <a:pt x="113" y="35"/>
                  <a:pt x="115" y="31"/>
                  <a:pt x="119" y="29"/>
                </a:cubicBezTo>
                <a:cubicBezTo>
                  <a:pt x="123" y="27"/>
                  <a:pt x="118" y="18"/>
                  <a:pt x="113" y="13"/>
                </a:cubicBezTo>
                <a:cubicBezTo>
                  <a:pt x="110" y="10"/>
                  <a:pt x="103" y="0"/>
                  <a:pt x="101" y="0"/>
                </a:cubicBezTo>
                <a:cubicBezTo>
                  <a:pt x="99" y="0"/>
                  <a:pt x="80" y="10"/>
                  <a:pt x="72" y="13"/>
                </a:cubicBezTo>
                <a:cubicBezTo>
                  <a:pt x="60" y="18"/>
                  <a:pt x="57" y="24"/>
                  <a:pt x="56" y="28"/>
                </a:cubicBezTo>
                <a:cubicBezTo>
                  <a:pt x="56" y="28"/>
                  <a:pt x="45" y="47"/>
                  <a:pt x="38" y="58"/>
                </a:cubicBezTo>
                <a:cubicBezTo>
                  <a:pt x="24" y="81"/>
                  <a:pt x="1" y="106"/>
                  <a:pt x="1" y="130"/>
                </a:cubicBezTo>
                <a:cubicBezTo>
                  <a:pt x="0" y="154"/>
                  <a:pt x="9" y="162"/>
                  <a:pt x="10" y="174"/>
                </a:cubicBezTo>
                <a:cubicBezTo>
                  <a:pt x="11" y="186"/>
                  <a:pt x="13" y="186"/>
                  <a:pt x="18" y="187"/>
                </a:cubicBezTo>
                <a:cubicBezTo>
                  <a:pt x="22" y="188"/>
                  <a:pt x="36" y="181"/>
                  <a:pt x="56" y="178"/>
                </a:cubicBezTo>
                <a:cubicBezTo>
                  <a:pt x="75" y="175"/>
                  <a:pt x="98" y="177"/>
                  <a:pt x="109" y="174"/>
                </a:cubicBezTo>
                <a:cubicBezTo>
                  <a:pt x="110" y="174"/>
                  <a:pt x="111" y="173"/>
                  <a:pt x="112" y="173"/>
                </a:cubicBezTo>
                <a:cubicBezTo>
                  <a:pt x="120" y="169"/>
                  <a:pt x="126" y="165"/>
                  <a:pt x="134" y="159"/>
                </a:cubicBezTo>
                <a:cubicBezTo>
                  <a:pt x="152" y="146"/>
                  <a:pt x="167" y="153"/>
                  <a:pt x="167" y="153"/>
                </a:cubicBezTo>
                <a:cubicBezTo>
                  <a:pt x="167" y="153"/>
                  <a:pt x="159" y="154"/>
                  <a:pt x="152" y="157"/>
                </a:cubicBezTo>
                <a:cubicBezTo>
                  <a:pt x="160" y="160"/>
                  <a:pt x="170" y="166"/>
                  <a:pt x="170" y="166"/>
                </a:cubicBezTo>
                <a:cubicBezTo>
                  <a:pt x="170" y="166"/>
                  <a:pt x="178" y="138"/>
                  <a:pt x="171" y="115"/>
                </a:cubicBezTo>
                <a:close/>
              </a:path>
            </a:pathLst>
          </a:custGeom>
          <a:solidFill>
            <a:schemeClr val="bg1"/>
          </a:solidFill>
          <a:ln>
            <a:noFill/>
          </a:ln>
        </p:spPr>
        <p:txBody>
          <a:bodyPr anchor="t" anchorCtr="0" bIns="45708" compatLnSpc="1" lIns="91416" numCol="1" rIns="91416" tIns="45708" vert="horz" wrap="square">
            <a:prstTxWarp prst="textNoShape">
              <a:avLst/>
            </a:prstTxWarp>
          </a:bodyPr>
          <a:lstStyle/>
          <a:p>
            <a:pPr defTabSz="914172"/>
            <a:endParaRPr lang="en-US">
              <a:solidFill>
                <a:srgbClr val="FFFFFF"/>
              </a:solidFill>
              <a:latin charset="-122" panose="020b0600000000000000" pitchFamily="34" typeface="思源黑体 CN Medium"/>
              <a:ea charset="-122" panose="02020700000000000000" pitchFamily="18" typeface="思源宋体"/>
              <a:sym charset="-122" panose="020b0600000000000000" pitchFamily="34" typeface="思源黑体 CN Medium"/>
            </a:endParaRPr>
          </a:p>
        </p:txBody>
      </p:sp>
      <p:sp>
        <p:nvSpPr>
          <p:cNvPr id="50" name="矩形 49">
            <a:extLst>
              <a:ext uri="{FF2B5EF4-FFF2-40B4-BE49-F238E27FC236}">
                <a16:creationId xmlns:a16="http://schemas.microsoft.com/office/drawing/2014/main" id="{85C74419-166C-41B1-A14A-6FC1DB251CE5}"/>
              </a:ext>
            </a:extLst>
          </p:cNvPr>
          <p:cNvSpPr/>
          <p:nvPr/>
        </p:nvSpPr>
        <p:spPr>
          <a:xfrm>
            <a:off x="1520357" y="3238181"/>
            <a:ext cx="4845304" cy="1920240"/>
          </a:xfrm>
          <a:prstGeom prst="rect">
            <a:avLst/>
          </a:prstGeom>
        </p:spPr>
        <p:txBody>
          <a:bodyPr wrap="square">
            <a:spAutoFit/>
          </a:bodyPr>
          <a:lstStyle/>
          <a:p>
            <a:pPr>
              <a:buClr>
                <a:srgbClr val="002060"/>
              </a:buClr>
            </a:pPr>
            <a:r>
              <a:rPr altLang="en-US" lang="zh-CN" sz="2400">
                <a:solidFill>
                  <a:schemeClr val="bg1"/>
                </a:solidFill>
                <a:latin charset="-122" panose="020b0600000000000000" pitchFamily="34" typeface="思源黑体 CN Medium"/>
                <a:ea charset="-122" panose="02020700000000000000" pitchFamily="18" typeface="思源宋体"/>
                <a:sym charset="-122" panose="020b0600000000000000" pitchFamily="34" typeface="思源黑体 CN Medium"/>
              </a:rPr>
              <a:t>你是雇员，但你更是主人</a:t>
            </a:r>
          </a:p>
          <a:p>
            <a:pPr>
              <a:buClr>
                <a:srgbClr val="002060"/>
              </a:buClr>
            </a:pPr>
            <a:r>
              <a:rPr altLang="en-US" lang="zh-CN" sz="2400">
                <a:solidFill>
                  <a:schemeClr val="bg1"/>
                </a:solidFill>
                <a:latin charset="-122" panose="020b0600000000000000" pitchFamily="34" typeface="思源黑体 CN Medium"/>
                <a:ea charset="-122" panose="02020700000000000000" pitchFamily="18" typeface="思源宋体"/>
                <a:sym charset="-122" panose="020b0600000000000000" pitchFamily="34" typeface="思源黑体 CN Medium"/>
              </a:rPr>
              <a:t>不是上级，但能影响上级</a:t>
            </a:r>
          </a:p>
          <a:p>
            <a:pPr>
              <a:buClr>
                <a:srgbClr val="002060"/>
              </a:buClr>
            </a:pPr>
            <a:r>
              <a:rPr altLang="en-US" lang="zh-CN" sz="2400">
                <a:solidFill>
                  <a:schemeClr val="bg1"/>
                </a:solidFill>
                <a:latin charset="-122" panose="020b0600000000000000" pitchFamily="34" typeface="思源黑体 CN Medium"/>
                <a:ea charset="-122" panose="02020700000000000000" pitchFamily="18" typeface="思源宋体"/>
                <a:sym charset="-122" panose="020b0600000000000000" pitchFamily="34" typeface="思源黑体 CN Medium"/>
              </a:rPr>
              <a:t>老总不在，要干得更好</a:t>
            </a:r>
          </a:p>
          <a:p>
            <a:pPr>
              <a:buClr>
                <a:srgbClr val="002060"/>
              </a:buClr>
            </a:pPr>
            <a:r>
              <a:rPr altLang="en-US" lang="zh-CN" sz="2400">
                <a:solidFill>
                  <a:schemeClr val="bg1"/>
                </a:solidFill>
                <a:latin charset="-122" panose="020b0600000000000000" pitchFamily="34" typeface="思源黑体 CN Medium"/>
                <a:ea charset="-122" panose="02020700000000000000" pitchFamily="18" typeface="思源宋体"/>
                <a:sym charset="-122" panose="020b0600000000000000" pitchFamily="34" typeface="思源黑体 CN Medium"/>
              </a:rPr>
              <a:t>先走一步，海阔天空</a:t>
            </a:r>
          </a:p>
          <a:p>
            <a:pPr>
              <a:buClr>
                <a:srgbClr val="002060"/>
              </a:buClr>
            </a:pPr>
            <a:r>
              <a:rPr altLang="en-US" lang="zh-CN" sz="2400">
                <a:solidFill>
                  <a:schemeClr val="bg1"/>
                </a:solidFill>
                <a:latin charset="-122" panose="020b0600000000000000" pitchFamily="34" typeface="思源黑体 CN Medium"/>
                <a:ea charset="-122" panose="02020700000000000000" pitchFamily="18" typeface="思源宋体"/>
                <a:sym charset="-122" panose="020b0600000000000000" pitchFamily="34" typeface="思源黑体 CN Medium"/>
              </a:rPr>
              <a:t>你的报酬会超过你的付出</a:t>
            </a:r>
          </a:p>
        </p:txBody>
      </p:sp>
    </p:spTree>
    <p:extLst>
      <p:ext uri="{BB962C8B-B14F-4D97-AF65-F5344CB8AC3E}">
        <p14:creationId val="151616044"/>
      </p:ext>
    </p:extLst>
  </p:cSld>
  <p:clrMapOvr>
    <a:masterClrMapping/>
  </p:clrMapOvr>
  <p:transition spd="med">
    <p:random/>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6" presetSubtype="21">
                                  <p:stCondLst>
                                    <p:cond delay="0"/>
                                  </p:stCondLst>
                                  <p:childTnLst>
                                    <p:set>
                                      <p:cBhvr>
                                        <p:cTn dur="1" fill="hold" id="6">
                                          <p:stCondLst>
                                            <p:cond delay="0"/>
                                          </p:stCondLst>
                                        </p:cTn>
                                        <p:tgtEl>
                                          <p:spTgt spid="2"/>
                                        </p:tgtEl>
                                        <p:attrNameLst>
                                          <p:attrName>style.visibility</p:attrName>
                                        </p:attrNameLst>
                                      </p:cBhvr>
                                      <p:to>
                                        <p:strVal val="visible"/>
                                      </p:to>
                                    </p:set>
                                    <p:animEffect filter="barn(inVertical)" transition="in">
                                      <p:cBhvr>
                                        <p:cTn dur="750" id="7"/>
                                        <p:tgtEl>
                                          <p:spTgt spid="2"/>
                                        </p:tgtEl>
                                      </p:cBhvr>
                                    </p:animEffect>
                                  </p:childTnLst>
                                </p:cTn>
                              </p:par>
                            </p:childTnLst>
                          </p:cTn>
                        </p:par>
                        <p:par>
                          <p:cTn fill="hold" id="8" nodeType="afterGroup">
                            <p:stCondLst>
                              <p:cond delay="750"/>
                            </p:stCondLst>
                            <p:childTnLst>
                              <p:par>
                                <p:cTn fill="hold" grpId="0" id="9" nodeType="afterEffect" presetClass="entr" presetID="12" presetSubtype="1">
                                  <p:stCondLst>
                                    <p:cond delay="0"/>
                                  </p:stCondLst>
                                  <p:childTnLst>
                                    <p:set>
                                      <p:cBhvr>
                                        <p:cTn dur="1" fill="hold" id="10">
                                          <p:stCondLst>
                                            <p:cond delay="0"/>
                                          </p:stCondLst>
                                        </p:cTn>
                                        <p:tgtEl>
                                          <p:spTgt spid="3">
                                            <p:txEl>
                                              <p:pRg end="0" st="0"/>
                                            </p:txEl>
                                          </p:spTgt>
                                        </p:tgtEl>
                                        <p:attrNameLst>
                                          <p:attrName>style.visibility</p:attrName>
                                        </p:attrNameLst>
                                      </p:cBhvr>
                                      <p:to>
                                        <p:strVal val="visible"/>
                                      </p:to>
                                    </p:set>
                                    <p:anim calcmode="lin" valueType="num">
                                      <p:cBhvr additive="base">
                                        <p:cTn dur="500" id="11"/>
                                        <p:tgtEl>
                                          <p:spTgt spid="3">
                                            <p:txEl>
                                              <p:pRg end="0" st="0"/>
                                            </p:txEl>
                                          </p:spTgt>
                                        </p:tgtEl>
                                        <p:attrNameLst>
                                          <p:attrName>ppt_y</p:attrName>
                                        </p:attrNameLst>
                                      </p:cBhvr>
                                      <p:tavLst>
                                        <p:tav tm="0">
                                          <p:val>
                                            <p:strVal val="#ppt_y-#ppt_h*1.125000"/>
                                          </p:val>
                                        </p:tav>
                                        <p:tav tm="100000">
                                          <p:val>
                                            <p:strVal val="#ppt_y"/>
                                          </p:val>
                                        </p:tav>
                                      </p:tavLst>
                                    </p:anim>
                                    <p:animEffect filter="wipe(down)" transition="in">
                                      <p:cBhvr>
                                        <p:cTn dur="500" id="12"/>
                                        <p:tgtEl>
                                          <p:spTgt spid="3">
                                            <p:txEl>
                                              <p:pRg end="0" st="0"/>
                                            </p:txEl>
                                          </p:spTgt>
                                        </p:tgtEl>
                                      </p:cBhvr>
                                    </p:animEffect>
                                  </p:childTnLst>
                                </p:cTn>
                              </p:par>
                            </p:childTnLst>
                          </p:cTn>
                        </p:par>
                        <p:par>
                          <p:cTn fill="hold" id="13" nodeType="afterGroup">
                            <p:stCondLst>
                              <p:cond delay="1250"/>
                            </p:stCondLst>
                            <p:childTnLst>
                              <p:par>
                                <p:cTn fill="hold" grpId="0" id="14" nodeType="afterEffect" presetClass="entr" presetID="12" presetSubtype="8">
                                  <p:stCondLst>
                                    <p:cond delay="0"/>
                                  </p:stCondLst>
                                  <p:childTnLst>
                                    <p:set>
                                      <p:cBhvr>
                                        <p:cTn dur="1" fill="hold" id="15">
                                          <p:stCondLst>
                                            <p:cond delay="0"/>
                                          </p:stCondLst>
                                        </p:cTn>
                                        <p:tgtEl>
                                          <p:spTgt spid="63"/>
                                        </p:tgtEl>
                                        <p:attrNameLst>
                                          <p:attrName>style.visibility</p:attrName>
                                        </p:attrNameLst>
                                      </p:cBhvr>
                                      <p:to>
                                        <p:strVal val="visible"/>
                                      </p:to>
                                    </p:set>
                                    <p:anim calcmode="lin" valueType="num">
                                      <p:cBhvr additive="base">
                                        <p:cTn dur="500" id="16"/>
                                        <p:tgtEl>
                                          <p:spTgt spid="63"/>
                                        </p:tgtEl>
                                        <p:attrNameLst>
                                          <p:attrName>ppt_x</p:attrName>
                                        </p:attrNameLst>
                                      </p:cBhvr>
                                      <p:tavLst>
                                        <p:tav tm="0">
                                          <p:val>
                                            <p:strVal val="#ppt_x-#ppt_w*1.125000"/>
                                          </p:val>
                                        </p:tav>
                                        <p:tav tm="100000">
                                          <p:val>
                                            <p:strVal val="#ppt_x"/>
                                          </p:val>
                                        </p:tav>
                                      </p:tavLst>
                                    </p:anim>
                                    <p:animEffect filter="wipe(right)" transition="in">
                                      <p:cBhvr>
                                        <p:cTn dur="500" id="17"/>
                                        <p:tgtEl>
                                          <p:spTgt spid="63"/>
                                        </p:tgtEl>
                                      </p:cBhvr>
                                    </p:animEffect>
                                  </p:childTnLst>
                                </p:cTn>
                              </p:par>
                              <p:par>
                                <p:cTn fill="hold" grpId="0" id="18" nodeType="withEffect" presetClass="entr" presetID="12" presetSubtype="2">
                                  <p:stCondLst>
                                    <p:cond delay="0"/>
                                  </p:stCondLst>
                                  <p:childTnLst>
                                    <p:set>
                                      <p:cBhvr>
                                        <p:cTn dur="1" fill="hold" id="19">
                                          <p:stCondLst>
                                            <p:cond delay="0"/>
                                          </p:stCondLst>
                                        </p:cTn>
                                        <p:tgtEl>
                                          <p:spTgt spid="61"/>
                                        </p:tgtEl>
                                        <p:attrNameLst>
                                          <p:attrName>style.visibility</p:attrName>
                                        </p:attrNameLst>
                                      </p:cBhvr>
                                      <p:to>
                                        <p:strVal val="visible"/>
                                      </p:to>
                                    </p:set>
                                    <p:anim calcmode="lin" valueType="num">
                                      <p:cBhvr additive="base">
                                        <p:cTn dur="500" id="20"/>
                                        <p:tgtEl>
                                          <p:spTgt spid="61"/>
                                        </p:tgtEl>
                                        <p:attrNameLst>
                                          <p:attrName>ppt_x</p:attrName>
                                        </p:attrNameLst>
                                      </p:cBhvr>
                                      <p:tavLst>
                                        <p:tav tm="0">
                                          <p:val>
                                            <p:strVal val="#ppt_x+#ppt_w*1.125000"/>
                                          </p:val>
                                        </p:tav>
                                        <p:tav tm="100000">
                                          <p:val>
                                            <p:strVal val="#ppt_x"/>
                                          </p:val>
                                        </p:tav>
                                      </p:tavLst>
                                    </p:anim>
                                    <p:animEffect filter="wipe(left)" transition="in">
                                      <p:cBhvr>
                                        <p:cTn dur="500" id="21"/>
                                        <p:tgtEl>
                                          <p:spTgt spid="61"/>
                                        </p:tgtEl>
                                      </p:cBhvr>
                                    </p:animEffect>
                                  </p:childTnLst>
                                </p:cTn>
                              </p:par>
                            </p:childTnLst>
                          </p:cTn>
                        </p:par>
                        <p:par>
                          <p:cTn fill="hold" id="22" nodeType="afterGroup">
                            <p:stCondLst>
                              <p:cond delay="1750"/>
                            </p:stCondLst>
                            <p:childTnLst>
                              <p:par>
                                <p:cTn fill="hold" grpId="0" id="23" nodeType="afterEffect" presetClass="entr" presetID="53" presetSubtype="0">
                                  <p:stCondLst>
                                    <p:cond delay="0"/>
                                  </p:stCondLst>
                                  <p:childTnLst>
                                    <p:set>
                                      <p:cBhvr>
                                        <p:cTn dur="1" fill="hold" id="24">
                                          <p:stCondLst>
                                            <p:cond delay="0"/>
                                          </p:stCondLst>
                                        </p:cTn>
                                        <p:tgtEl>
                                          <p:spTgt spid="31"/>
                                        </p:tgtEl>
                                        <p:attrNameLst>
                                          <p:attrName>style.visibility</p:attrName>
                                        </p:attrNameLst>
                                      </p:cBhvr>
                                      <p:to>
                                        <p:strVal val="visible"/>
                                      </p:to>
                                    </p:set>
                                    <p:anim calcmode="lin" valueType="num">
                                      <p:cBhvr>
                                        <p:cTn dur="500" fill="hold" id="25"/>
                                        <p:tgtEl>
                                          <p:spTgt spid="31"/>
                                        </p:tgtEl>
                                        <p:attrNameLst>
                                          <p:attrName>ppt_w</p:attrName>
                                        </p:attrNameLst>
                                      </p:cBhvr>
                                      <p:tavLst>
                                        <p:tav tm="0">
                                          <p:val>
                                            <p:fltVal val="0"/>
                                          </p:val>
                                        </p:tav>
                                        <p:tav tm="100000">
                                          <p:val>
                                            <p:strVal val="#ppt_w"/>
                                          </p:val>
                                        </p:tav>
                                      </p:tavLst>
                                    </p:anim>
                                    <p:anim calcmode="lin" valueType="num">
                                      <p:cBhvr>
                                        <p:cTn dur="500" fill="hold" id="26"/>
                                        <p:tgtEl>
                                          <p:spTgt spid="31"/>
                                        </p:tgtEl>
                                        <p:attrNameLst>
                                          <p:attrName>ppt_h</p:attrName>
                                        </p:attrNameLst>
                                      </p:cBhvr>
                                      <p:tavLst>
                                        <p:tav tm="0">
                                          <p:val>
                                            <p:fltVal val="0"/>
                                          </p:val>
                                        </p:tav>
                                        <p:tav tm="100000">
                                          <p:val>
                                            <p:strVal val="#ppt_h"/>
                                          </p:val>
                                        </p:tav>
                                      </p:tavLst>
                                    </p:anim>
                                    <p:animEffect filter="fade" transition="in">
                                      <p:cBhvr>
                                        <p:cTn dur="500" id="27"/>
                                        <p:tgtEl>
                                          <p:spTgt spid="31"/>
                                        </p:tgtEl>
                                      </p:cBhvr>
                                    </p:animEffect>
                                  </p:childTnLst>
                                </p:cTn>
                              </p:par>
                            </p:childTnLst>
                          </p:cTn>
                        </p:par>
                        <p:par>
                          <p:cTn fill="hold" id="28" nodeType="afterGroup">
                            <p:stCondLst>
                              <p:cond delay="2250"/>
                            </p:stCondLst>
                            <p:childTnLst>
                              <p:par>
                                <p:cTn fill="hold" grpId="0" id="29" nodeType="afterEffect" presetClass="entr" presetID="10" presetSubtype="0">
                                  <p:stCondLst>
                                    <p:cond delay="0"/>
                                  </p:stCondLst>
                                  <p:childTnLst>
                                    <p:set>
                                      <p:cBhvr>
                                        <p:cTn dur="1" fill="hold" id="30">
                                          <p:stCondLst>
                                            <p:cond delay="0"/>
                                          </p:stCondLst>
                                        </p:cTn>
                                        <p:tgtEl>
                                          <p:spTgt spid="35"/>
                                        </p:tgtEl>
                                        <p:attrNameLst>
                                          <p:attrName>style.visibility</p:attrName>
                                        </p:attrNameLst>
                                      </p:cBhvr>
                                      <p:to>
                                        <p:strVal val="visible"/>
                                      </p:to>
                                    </p:set>
                                    <p:animEffect filter="fade" transition="in">
                                      <p:cBhvr>
                                        <p:cTn dur="500" id="31"/>
                                        <p:tgtEl>
                                          <p:spTgt spid="35"/>
                                        </p:tgtEl>
                                      </p:cBhvr>
                                    </p:animEffect>
                                  </p:childTnLst>
                                </p:cTn>
                              </p:par>
                              <p:par>
                                <p:cTn fill="hold" grpId="0" id="32" nodeType="withEffect" presetClass="entr" presetID="53" presetSubtype="0">
                                  <p:stCondLst>
                                    <p:cond delay="0"/>
                                  </p:stCondLst>
                                  <p:childTnLst>
                                    <p:set>
                                      <p:cBhvr>
                                        <p:cTn dur="1" fill="hold" id="33">
                                          <p:stCondLst>
                                            <p:cond delay="0"/>
                                          </p:stCondLst>
                                        </p:cTn>
                                        <p:tgtEl>
                                          <p:spTgt spid="12"/>
                                        </p:tgtEl>
                                        <p:attrNameLst>
                                          <p:attrName>style.visibility</p:attrName>
                                        </p:attrNameLst>
                                      </p:cBhvr>
                                      <p:to>
                                        <p:strVal val="visible"/>
                                      </p:to>
                                    </p:set>
                                    <p:anim calcmode="lin" valueType="num">
                                      <p:cBhvr>
                                        <p:cTn dur="500" fill="hold" id="34"/>
                                        <p:tgtEl>
                                          <p:spTgt spid="12"/>
                                        </p:tgtEl>
                                        <p:attrNameLst>
                                          <p:attrName>ppt_w</p:attrName>
                                        </p:attrNameLst>
                                      </p:cBhvr>
                                      <p:tavLst>
                                        <p:tav tm="0">
                                          <p:val>
                                            <p:fltVal val="0"/>
                                          </p:val>
                                        </p:tav>
                                        <p:tav tm="100000">
                                          <p:val>
                                            <p:strVal val="#ppt_w"/>
                                          </p:val>
                                        </p:tav>
                                      </p:tavLst>
                                    </p:anim>
                                    <p:anim calcmode="lin" valueType="num">
                                      <p:cBhvr>
                                        <p:cTn dur="500" fill="hold" id="35"/>
                                        <p:tgtEl>
                                          <p:spTgt spid="12"/>
                                        </p:tgtEl>
                                        <p:attrNameLst>
                                          <p:attrName>ppt_h</p:attrName>
                                        </p:attrNameLst>
                                      </p:cBhvr>
                                      <p:tavLst>
                                        <p:tav tm="0">
                                          <p:val>
                                            <p:fltVal val="0"/>
                                          </p:val>
                                        </p:tav>
                                        <p:tav tm="100000">
                                          <p:val>
                                            <p:strVal val="#ppt_h"/>
                                          </p:val>
                                        </p:tav>
                                      </p:tavLst>
                                    </p:anim>
                                    <p:animEffect filter="fade" transition="in">
                                      <p:cBhvr>
                                        <p:cTn dur="500" id="36"/>
                                        <p:tgtEl>
                                          <p:spTgt spid="12"/>
                                        </p:tgtEl>
                                      </p:cBhvr>
                                    </p:animEffect>
                                  </p:childTnLst>
                                </p:cTn>
                              </p:par>
                            </p:childTnLst>
                          </p:cTn>
                        </p:par>
                        <p:par>
                          <p:cTn fill="hold" id="37" nodeType="afterGroup">
                            <p:stCondLst>
                              <p:cond delay="2750"/>
                            </p:stCondLst>
                            <p:childTnLst>
                              <p:par>
                                <p:cTn fill="hold" grpId="0" id="38" nodeType="afterEffect" presetClass="entr" presetID="10" presetSubtype="0">
                                  <p:stCondLst>
                                    <p:cond delay="0"/>
                                  </p:stCondLst>
                                  <p:childTnLst>
                                    <p:set>
                                      <p:cBhvr>
                                        <p:cTn dur="1" fill="hold" id="39">
                                          <p:stCondLst>
                                            <p:cond delay="0"/>
                                          </p:stCondLst>
                                        </p:cTn>
                                        <p:tgtEl>
                                          <p:spTgt spid="32"/>
                                        </p:tgtEl>
                                        <p:attrNameLst>
                                          <p:attrName>style.visibility</p:attrName>
                                        </p:attrNameLst>
                                      </p:cBhvr>
                                      <p:to>
                                        <p:strVal val="visible"/>
                                      </p:to>
                                    </p:set>
                                    <p:animEffect filter="fade" transition="in">
                                      <p:cBhvr>
                                        <p:cTn dur="500" id="40"/>
                                        <p:tgtEl>
                                          <p:spTgt spid="32"/>
                                        </p:tgtEl>
                                      </p:cBhvr>
                                    </p:animEffect>
                                  </p:childTnLst>
                                </p:cTn>
                              </p:par>
                            </p:childTnLst>
                          </p:cTn>
                        </p:par>
                        <p:par>
                          <p:cTn fill="hold" id="41" nodeType="afterGroup">
                            <p:stCondLst>
                              <p:cond delay="3250"/>
                            </p:stCondLst>
                            <p:childTnLst>
                              <p:par>
                                <p:cTn fill="hold" id="42" nodeType="afterEffect" presetClass="entr" presetID="22" presetSubtype="4">
                                  <p:stCondLst>
                                    <p:cond delay="0"/>
                                  </p:stCondLst>
                                  <p:childTnLst>
                                    <p:set>
                                      <p:cBhvr>
                                        <p:cTn dur="1" fill="hold" id="43">
                                          <p:stCondLst>
                                            <p:cond delay="0"/>
                                          </p:stCondLst>
                                        </p:cTn>
                                        <p:tgtEl>
                                          <p:spTgt spid="20"/>
                                        </p:tgtEl>
                                        <p:attrNameLst>
                                          <p:attrName>style.visibility</p:attrName>
                                        </p:attrNameLst>
                                      </p:cBhvr>
                                      <p:to>
                                        <p:strVal val="visible"/>
                                      </p:to>
                                    </p:set>
                                    <p:animEffect filter="wipe(down)" transition="in">
                                      <p:cBhvr>
                                        <p:cTn dur="500" id="44"/>
                                        <p:tgtEl>
                                          <p:spTgt spid="20"/>
                                        </p:tgtEl>
                                      </p:cBhvr>
                                    </p:animEffect>
                                  </p:childTnLst>
                                </p:cTn>
                              </p:par>
                              <p:par>
                                <p:cTn fill="hold" id="45" nodeType="withEffect" presetClass="entr" presetID="22" presetSubtype="8">
                                  <p:stCondLst>
                                    <p:cond delay="0"/>
                                  </p:stCondLst>
                                  <p:childTnLst>
                                    <p:set>
                                      <p:cBhvr>
                                        <p:cTn dur="1" fill="hold" id="46">
                                          <p:stCondLst>
                                            <p:cond delay="0"/>
                                          </p:stCondLst>
                                        </p:cTn>
                                        <p:tgtEl>
                                          <p:spTgt spid="23"/>
                                        </p:tgtEl>
                                        <p:attrNameLst>
                                          <p:attrName>style.visibility</p:attrName>
                                        </p:attrNameLst>
                                      </p:cBhvr>
                                      <p:to>
                                        <p:strVal val="visible"/>
                                      </p:to>
                                    </p:set>
                                    <p:animEffect filter="wipe(left)" transition="in">
                                      <p:cBhvr>
                                        <p:cTn dur="500" id="47"/>
                                        <p:tgtEl>
                                          <p:spTgt spid="23"/>
                                        </p:tgtEl>
                                      </p:cBhvr>
                                    </p:animEffect>
                                  </p:childTnLst>
                                </p:cTn>
                              </p:par>
                              <p:par>
                                <p:cTn fill="hold" id="48" nodeType="withEffect" presetClass="entr" presetID="22" presetSubtype="1">
                                  <p:stCondLst>
                                    <p:cond delay="0"/>
                                  </p:stCondLst>
                                  <p:childTnLst>
                                    <p:set>
                                      <p:cBhvr>
                                        <p:cTn dur="1" fill="hold" id="49">
                                          <p:stCondLst>
                                            <p:cond delay="0"/>
                                          </p:stCondLst>
                                        </p:cTn>
                                        <p:tgtEl>
                                          <p:spTgt spid="33"/>
                                        </p:tgtEl>
                                        <p:attrNameLst>
                                          <p:attrName>style.visibility</p:attrName>
                                        </p:attrNameLst>
                                      </p:cBhvr>
                                      <p:to>
                                        <p:strVal val="visible"/>
                                      </p:to>
                                    </p:set>
                                    <p:animEffect filter="wipe(up)" transition="in">
                                      <p:cBhvr>
                                        <p:cTn dur="500" id="50"/>
                                        <p:tgtEl>
                                          <p:spTgt spid="33"/>
                                        </p:tgtEl>
                                      </p:cBhvr>
                                    </p:animEffect>
                                  </p:childTnLst>
                                </p:cTn>
                              </p:par>
                              <p:par>
                                <p:cTn fill="hold" id="51" nodeType="withEffect" presetClass="entr" presetID="22" presetSubtype="1">
                                  <p:stCondLst>
                                    <p:cond delay="0"/>
                                  </p:stCondLst>
                                  <p:childTnLst>
                                    <p:set>
                                      <p:cBhvr>
                                        <p:cTn dur="1" fill="hold" id="52">
                                          <p:stCondLst>
                                            <p:cond delay="0"/>
                                          </p:stCondLst>
                                        </p:cTn>
                                        <p:tgtEl>
                                          <p:spTgt spid="36"/>
                                        </p:tgtEl>
                                        <p:attrNameLst>
                                          <p:attrName>style.visibility</p:attrName>
                                        </p:attrNameLst>
                                      </p:cBhvr>
                                      <p:to>
                                        <p:strVal val="visible"/>
                                      </p:to>
                                    </p:set>
                                    <p:animEffect filter="wipe(up)" transition="in">
                                      <p:cBhvr>
                                        <p:cTn dur="500" id="53"/>
                                        <p:tgtEl>
                                          <p:spTgt spid="36"/>
                                        </p:tgtEl>
                                      </p:cBhvr>
                                    </p:animEffect>
                                  </p:childTnLst>
                                </p:cTn>
                              </p:par>
                              <p:par>
                                <p:cTn fill="hold" id="54" nodeType="withEffect" presetClass="entr" presetID="22" presetSubtype="2">
                                  <p:stCondLst>
                                    <p:cond delay="0"/>
                                  </p:stCondLst>
                                  <p:childTnLst>
                                    <p:set>
                                      <p:cBhvr>
                                        <p:cTn dur="1" fill="hold" id="55">
                                          <p:stCondLst>
                                            <p:cond delay="0"/>
                                          </p:stCondLst>
                                        </p:cTn>
                                        <p:tgtEl>
                                          <p:spTgt spid="16"/>
                                        </p:tgtEl>
                                        <p:attrNameLst>
                                          <p:attrName>style.visibility</p:attrName>
                                        </p:attrNameLst>
                                      </p:cBhvr>
                                      <p:to>
                                        <p:strVal val="visible"/>
                                      </p:to>
                                    </p:set>
                                    <p:animEffect filter="wipe(right)" transition="in">
                                      <p:cBhvr>
                                        <p:cTn dur="500" id="56"/>
                                        <p:tgtEl>
                                          <p:spTgt spid="16"/>
                                        </p:tgtEl>
                                      </p:cBhvr>
                                    </p:animEffect>
                                  </p:childTnLst>
                                </p:cTn>
                              </p:par>
                            </p:childTnLst>
                          </p:cTn>
                        </p:par>
                        <p:par>
                          <p:cTn fill="hold" id="57" nodeType="afterGroup">
                            <p:stCondLst>
                              <p:cond delay="3750"/>
                            </p:stCondLst>
                            <p:childTnLst>
                              <p:par>
                                <p:cTn fill="hold" grpId="0" id="58" nodeType="afterEffect" presetClass="entr" presetID="10" presetSubtype="0">
                                  <p:stCondLst>
                                    <p:cond delay="0"/>
                                  </p:stCondLst>
                                  <p:childTnLst>
                                    <p:set>
                                      <p:cBhvr>
                                        <p:cTn dur="1" fill="hold" id="59">
                                          <p:stCondLst>
                                            <p:cond delay="0"/>
                                          </p:stCondLst>
                                        </p:cTn>
                                        <p:tgtEl>
                                          <p:spTgt spid="8"/>
                                        </p:tgtEl>
                                        <p:attrNameLst>
                                          <p:attrName>style.visibility</p:attrName>
                                        </p:attrNameLst>
                                      </p:cBhvr>
                                      <p:to>
                                        <p:strVal val="visible"/>
                                      </p:to>
                                    </p:set>
                                    <p:animEffect filter="fade" transition="in">
                                      <p:cBhvr>
                                        <p:cTn dur="500" id="60"/>
                                        <p:tgtEl>
                                          <p:spTgt spid="8"/>
                                        </p:tgtEl>
                                      </p:cBhvr>
                                    </p:animEffect>
                                  </p:childTnLst>
                                </p:cTn>
                              </p:par>
                              <p:par>
                                <p:cTn fill="hold" grpId="0" id="61" nodeType="withEffect" presetClass="entr" presetID="53" presetSubtype="0">
                                  <p:stCondLst>
                                    <p:cond delay="0"/>
                                  </p:stCondLst>
                                  <p:childTnLst>
                                    <p:set>
                                      <p:cBhvr>
                                        <p:cTn dur="1" fill="hold" id="62">
                                          <p:stCondLst>
                                            <p:cond delay="0"/>
                                          </p:stCondLst>
                                        </p:cTn>
                                        <p:tgtEl>
                                          <p:spTgt spid="40"/>
                                        </p:tgtEl>
                                        <p:attrNameLst>
                                          <p:attrName>style.visibility</p:attrName>
                                        </p:attrNameLst>
                                      </p:cBhvr>
                                      <p:to>
                                        <p:strVal val="visible"/>
                                      </p:to>
                                    </p:set>
                                    <p:anim calcmode="lin" valueType="num">
                                      <p:cBhvr>
                                        <p:cTn dur="500" fill="hold" id="63"/>
                                        <p:tgtEl>
                                          <p:spTgt spid="40"/>
                                        </p:tgtEl>
                                        <p:attrNameLst>
                                          <p:attrName>ppt_w</p:attrName>
                                        </p:attrNameLst>
                                      </p:cBhvr>
                                      <p:tavLst>
                                        <p:tav tm="0">
                                          <p:val>
                                            <p:fltVal val="0"/>
                                          </p:val>
                                        </p:tav>
                                        <p:tav tm="100000">
                                          <p:val>
                                            <p:strVal val="#ppt_w"/>
                                          </p:val>
                                        </p:tav>
                                      </p:tavLst>
                                    </p:anim>
                                    <p:anim calcmode="lin" valueType="num">
                                      <p:cBhvr>
                                        <p:cTn dur="500" fill="hold" id="64"/>
                                        <p:tgtEl>
                                          <p:spTgt spid="40"/>
                                        </p:tgtEl>
                                        <p:attrNameLst>
                                          <p:attrName>ppt_h</p:attrName>
                                        </p:attrNameLst>
                                      </p:cBhvr>
                                      <p:tavLst>
                                        <p:tav tm="0">
                                          <p:val>
                                            <p:fltVal val="0"/>
                                          </p:val>
                                        </p:tav>
                                        <p:tav tm="100000">
                                          <p:val>
                                            <p:strVal val="#ppt_h"/>
                                          </p:val>
                                        </p:tav>
                                      </p:tavLst>
                                    </p:anim>
                                    <p:animEffect filter="fade" transition="in">
                                      <p:cBhvr>
                                        <p:cTn dur="500" id="65"/>
                                        <p:tgtEl>
                                          <p:spTgt spid="40"/>
                                        </p:tgtEl>
                                      </p:cBhvr>
                                    </p:animEffect>
                                  </p:childTnLst>
                                </p:cTn>
                              </p:par>
                              <p:par>
                                <p:cTn fill="hold" grpId="0" id="66" nodeType="withEffect" presetClass="entr" presetID="10" presetSubtype="0">
                                  <p:stCondLst>
                                    <p:cond delay="0"/>
                                  </p:stCondLst>
                                  <p:childTnLst>
                                    <p:set>
                                      <p:cBhvr>
                                        <p:cTn dur="1" fill="hold" id="67">
                                          <p:stCondLst>
                                            <p:cond delay="0"/>
                                          </p:stCondLst>
                                        </p:cTn>
                                        <p:tgtEl>
                                          <p:spTgt spid="9"/>
                                        </p:tgtEl>
                                        <p:attrNameLst>
                                          <p:attrName>style.visibility</p:attrName>
                                        </p:attrNameLst>
                                      </p:cBhvr>
                                      <p:to>
                                        <p:strVal val="visible"/>
                                      </p:to>
                                    </p:set>
                                    <p:animEffect filter="fade" transition="in">
                                      <p:cBhvr>
                                        <p:cTn dur="500" id="68"/>
                                        <p:tgtEl>
                                          <p:spTgt spid="9"/>
                                        </p:tgtEl>
                                      </p:cBhvr>
                                    </p:animEffect>
                                  </p:childTnLst>
                                </p:cTn>
                              </p:par>
                              <p:par>
                                <p:cTn fill="hold" grpId="0" id="69" nodeType="withEffect" presetClass="entr" presetID="53" presetSubtype="0">
                                  <p:stCondLst>
                                    <p:cond delay="0"/>
                                  </p:stCondLst>
                                  <p:childTnLst>
                                    <p:set>
                                      <p:cBhvr>
                                        <p:cTn dur="1" fill="hold" id="70">
                                          <p:stCondLst>
                                            <p:cond delay="0"/>
                                          </p:stCondLst>
                                        </p:cTn>
                                        <p:tgtEl>
                                          <p:spTgt spid="41"/>
                                        </p:tgtEl>
                                        <p:attrNameLst>
                                          <p:attrName>style.visibility</p:attrName>
                                        </p:attrNameLst>
                                      </p:cBhvr>
                                      <p:to>
                                        <p:strVal val="visible"/>
                                      </p:to>
                                    </p:set>
                                    <p:anim calcmode="lin" valueType="num">
                                      <p:cBhvr>
                                        <p:cTn dur="500" fill="hold" id="71"/>
                                        <p:tgtEl>
                                          <p:spTgt spid="41"/>
                                        </p:tgtEl>
                                        <p:attrNameLst>
                                          <p:attrName>ppt_w</p:attrName>
                                        </p:attrNameLst>
                                      </p:cBhvr>
                                      <p:tavLst>
                                        <p:tav tm="0">
                                          <p:val>
                                            <p:fltVal val="0"/>
                                          </p:val>
                                        </p:tav>
                                        <p:tav tm="100000">
                                          <p:val>
                                            <p:strVal val="#ppt_w"/>
                                          </p:val>
                                        </p:tav>
                                      </p:tavLst>
                                    </p:anim>
                                    <p:anim calcmode="lin" valueType="num">
                                      <p:cBhvr>
                                        <p:cTn dur="500" fill="hold" id="72"/>
                                        <p:tgtEl>
                                          <p:spTgt spid="41"/>
                                        </p:tgtEl>
                                        <p:attrNameLst>
                                          <p:attrName>ppt_h</p:attrName>
                                        </p:attrNameLst>
                                      </p:cBhvr>
                                      <p:tavLst>
                                        <p:tav tm="0">
                                          <p:val>
                                            <p:fltVal val="0"/>
                                          </p:val>
                                        </p:tav>
                                        <p:tav tm="100000">
                                          <p:val>
                                            <p:strVal val="#ppt_h"/>
                                          </p:val>
                                        </p:tav>
                                      </p:tavLst>
                                    </p:anim>
                                    <p:animEffect filter="fade" transition="in">
                                      <p:cBhvr>
                                        <p:cTn dur="500" id="73"/>
                                        <p:tgtEl>
                                          <p:spTgt spid="41"/>
                                        </p:tgtEl>
                                      </p:cBhvr>
                                    </p:animEffect>
                                  </p:childTnLst>
                                </p:cTn>
                              </p:par>
                              <p:par>
                                <p:cTn fill="hold" grpId="0" id="74" nodeType="withEffect" presetClass="entr" presetID="10" presetSubtype="0">
                                  <p:stCondLst>
                                    <p:cond delay="0"/>
                                  </p:stCondLst>
                                  <p:childTnLst>
                                    <p:set>
                                      <p:cBhvr>
                                        <p:cTn dur="1" fill="hold" id="75">
                                          <p:stCondLst>
                                            <p:cond delay="0"/>
                                          </p:stCondLst>
                                        </p:cTn>
                                        <p:tgtEl>
                                          <p:spTgt spid="11"/>
                                        </p:tgtEl>
                                        <p:attrNameLst>
                                          <p:attrName>style.visibility</p:attrName>
                                        </p:attrNameLst>
                                      </p:cBhvr>
                                      <p:to>
                                        <p:strVal val="visible"/>
                                      </p:to>
                                    </p:set>
                                    <p:animEffect filter="fade" transition="in">
                                      <p:cBhvr>
                                        <p:cTn dur="500" id="76"/>
                                        <p:tgtEl>
                                          <p:spTgt spid="11"/>
                                        </p:tgtEl>
                                      </p:cBhvr>
                                    </p:animEffect>
                                  </p:childTnLst>
                                </p:cTn>
                              </p:par>
                              <p:par>
                                <p:cTn fill="hold" grpId="0" id="77" nodeType="withEffect" presetClass="entr" presetID="53" presetSubtype="0">
                                  <p:stCondLst>
                                    <p:cond delay="0"/>
                                  </p:stCondLst>
                                  <p:childTnLst>
                                    <p:set>
                                      <p:cBhvr>
                                        <p:cTn dur="1" fill="hold" id="78">
                                          <p:stCondLst>
                                            <p:cond delay="0"/>
                                          </p:stCondLst>
                                        </p:cTn>
                                        <p:tgtEl>
                                          <p:spTgt spid="42"/>
                                        </p:tgtEl>
                                        <p:attrNameLst>
                                          <p:attrName>style.visibility</p:attrName>
                                        </p:attrNameLst>
                                      </p:cBhvr>
                                      <p:to>
                                        <p:strVal val="visible"/>
                                      </p:to>
                                    </p:set>
                                    <p:anim calcmode="lin" valueType="num">
                                      <p:cBhvr>
                                        <p:cTn dur="500" fill="hold" id="79"/>
                                        <p:tgtEl>
                                          <p:spTgt spid="42"/>
                                        </p:tgtEl>
                                        <p:attrNameLst>
                                          <p:attrName>ppt_w</p:attrName>
                                        </p:attrNameLst>
                                      </p:cBhvr>
                                      <p:tavLst>
                                        <p:tav tm="0">
                                          <p:val>
                                            <p:fltVal val="0"/>
                                          </p:val>
                                        </p:tav>
                                        <p:tav tm="100000">
                                          <p:val>
                                            <p:strVal val="#ppt_w"/>
                                          </p:val>
                                        </p:tav>
                                      </p:tavLst>
                                    </p:anim>
                                    <p:anim calcmode="lin" valueType="num">
                                      <p:cBhvr>
                                        <p:cTn dur="500" fill="hold" id="80"/>
                                        <p:tgtEl>
                                          <p:spTgt spid="42"/>
                                        </p:tgtEl>
                                        <p:attrNameLst>
                                          <p:attrName>ppt_h</p:attrName>
                                        </p:attrNameLst>
                                      </p:cBhvr>
                                      <p:tavLst>
                                        <p:tav tm="0">
                                          <p:val>
                                            <p:fltVal val="0"/>
                                          </p:val>
                                        </p:tav>
                                        <p:tav tm="100000">
                                          <p:val>
                                            <p:strVal val="#ppt_h"/>
                                          </p:val>
                                        </p:tav>
                                      </p:tavLst>
                                    </p:anim>
                                    <p:animEffect filter="fade" transition="in">
                                      <p:cBhvr>
                                        <p:cTn dur="500" id="81"/>
                                        <p:tgtEl>
                                          <p:spTgt spid="42"/>
                                        </p:tgtEl>
                                      </p:cBhvr>
                                    </p:animEffect>
                                  </p:childTnLst>
                                </p:cTn>
                              </p:par>
                              <p:par>
                                <p:cTn fill="hold" grpId="0" id="82" nodeType="withEffect" presetClass="entr" presetID="10" presetSubtype="0">
                                  <p:stCondLst>
                                    <p:cond delay="0"/>
                                  </p:stCondLst>
                                  <p:childTnLst>
                                    <p:set>
                                      <p:cBhvr>
                                        <p:cTn dur="1" fill="hold" id="83">
                                          <p:stCondLst>
                                            <p:cond delay="0"/>
                                          </p:stCondLst>
                                        </p:cTn>
                                        <p:tgtEl>
                                          <p:spTgt spid="10"/>
                                        </p:tgtEl>
                                        <p:attrNameLst>
                                          <p:attrName>style.visibility</p:attrName>
                                        </p:attrNameLst>
                                      </p:cBhvr>
                                      <p:to>
                                        <p:strVal val="visible"/>
                                      </p:to>
                                    </p:set>
                                    <p:animEffect filter="fade" transition="in">
                                      <p:cBhvr>
                                        <p:cTn dur="500" id="84"/>
                                        <p:tgtEl>
                                          <p:spTgt spid="10"/>
                                        </p:tgtEl>
                                      </p:cBhvr>
                                    </p:animEffect>
                                  </p:childTnLst>
                                </p:cTn>
                              </p:par>
                              <p:par>
                                <p:cTn fill="hold" grpId="0" id="85" nodeType="withEffect" presetClass="entr" presetID="53" presetSubtype="0">
                                  <p:stCondLst>
                                    <p:cond delay="0"/>
                                  </p:stCondLst>
                                  <p:childTnLst>
                                    <p:set>
                                      <p:cBhvr>
                                        <p:cTn dur="1" fill="hold" id="86">
                                          <p:stCondLst>
                                            <p:cond delay="0"/>
                                          </p:stCondLst>
                                        </p:cTn>
                                        <p:tgtEl>
                                          <p:spTgt spid="43"/>
                                        </p:tgtEl>
                                        <p:attrNameLst>
                                          <p:attrName>style.visibility</p:attrName>
                                        </p:attrNameLst>
                                      </p:cBhvr>
                                      <p:to>
                                        <p:strVal val="visible"/>
                                      </p:to>
                                    </p:set>
                                    <p:anim calcmode="lin" valueType="num">
                                      <p:cBhvr>
                                        <p:cTn dur="500" fill="hold" id="87"/>
                                        <p:tgtEl>
                                          <p:spTgt spid="43"/>
                                        </p:tgtEl>
                                        <p:attrNameLst>
                                          <p:attrName>ppt_w</p:attrName>
                                        </p:attrNameLst>
                                      </p:cBhvr>
                                      <p:tavLst>
                                        <p:tav tm="0">
                                          <p:val>
                                            <p:fltVal val="0"/>
                                          </p:val>
                                        </p:tav>
                                        <p:tav tm="100000">
                                          <p:val>
                                            <p:strVal val="#ppt_w"/>
                                          </p:val>
                                        </p:tav>
                                      </p:tavLst>
                                    </p:anim>
                                    <p:anim calcmode="lin" valueType="num">
                                      <p:cBhvr>
                                        <p:cTn dur="500" fill="hold" id="88"/>
                                        <p:tgtEl>
                                          <p:spTgt spid="43"/>
                                        </p:tgtEl>
                                        <p:attrNameLst>
                                          <p:attrName>ppt_h</p:attrName>
                                        </p:attrNameLst>
                                      </p:cBhvr>
                                      <p:tavLst>
                                        <p:tav tm="0">
                                          <p:val>
                                            <p:fltVal val="0"/>
                                          </p:val>
                                        </p:tav>
                                        <p:tav tm="100000">
                                          <p:val>
                                            <p:strVal val="#ppt_h"/>
                                          </p:val>
                                        </p:tav>
                                      </p:tavLst>
                                    </p:anim>
                                    <p:animEffect filter="fade" transition="in">
                                      <p:cBhvr>
                                        <p:cTn dur="500" id="89"/>
                                        <p:tgtEl>
                                          <p:spTgt spid="43"/>
                                        </p:tgtEl>
                                      </p:cBhvr>
                                    </p:animEffect>
                                  </p:childTnLst>
                                </p:cTn>
                              </p:par>
                              <p:par>
                                <p:cTn fill="hold" grpId="0" id="90" nodeType="withEffect" presetClass="entr" presetID="10" presetSubtype="0">
                                  <p:stCondLst>
                                    <p:cond delay="0"/>
                                  </p:stCondLst>
                                  <p:childTnLst>
                                    <p:set>
                                      <p:cBhvr>
                                        <p:cTn dur="1" fill="hold" id="91">
                                          <p:stCondLst>
                                            <p:cond delay="0"/>
                                          </p:stCondLst>
                                        </p:cTn>
                                        <p:tgtEl>
                                          <p:spTgt spid="6"/>
                                        </p:tgtEl>
                                        <p:attrNameLst>
                                          <p:attrName>style.visibility</p:attrName>
                                        </p:attrNameLst>
                                      </p:cBhvr>
                                      <p:to>
                                        <p:strVal val="visible"/>
                                      </p:to>
                                    </p:set>
                                    <p:animEffect filter="fade" transition="in">
                                      <p:cBhvr>
                                        <p:cTn dur="500" id="92"/>
                                        <p:tgtEl>
                                          <p:spTgt spid="6"/>
                                        </p:tgtEl>
                                      </p:cBhvr>
                                    </p:animEffect>
                                  </p:childTnLst>
                                </p:cTn>
                              </p:par>
                              <p:par>
                                <p:cTn fill="hold" grpId="0" id="93" nodeType="withEffect" presetClass="entr" presetID="53" presetSubtype="0">
                                  <p:stCondLst>
                                    <p:cond delay="0"/>
                                  </p:stCondLst>
                                  <p:childTnLst>
                                    <p:set>
                                      <p:cBhvr>
                                        <p:cTn dur="1" fill="hold" id="94">
                                          <p:stCondLst>
                                            <p:cond delay="0"/>
                                          </p:stCondLst>
                                        </p:cTn>
                                        <p:tgtEl>
                                          <p:spTgt spid="39"/>
                                        </p:tgtEl>
                                        <p:attrNameLst>
                                          <p:attrName>style.visibility</p:attrName>
                                        </p:attrNameLst>
                                      </p:cBhvr>
                                      <p:to>
                                        <p:strVal val="visible"/>
                                      </p:to>
                                    </p:set>
                                    <p:anim calcmode="lin" valueType="num">
                                      <p:cBhvr>
                                        <p:cTn dur="500" fill="hold" id="95"/>
                                        <p:tgtEl>
                                          <p:spTgt spid="39"/>
                                        </p:tgtEl>
                                        <p:attrNameLst>
                                          <p:attrName>ppt_w</p:attrName>
                                        </p:attrNameLst>
                                      </p:cBhvr>
                                      <p:tavLst>
                                        <p:tav tm="0">
                                          <p:val>
                                            <p:fltVal val="0"/>
                                          </p:val>
                                        </p:tav>
                                        <p:tav tm="100000">
                                          <p:val>
                                            <p:strVal val="#ppt_w"/>
                                          </p:val>
                                        </p:tav>
                                      </p:tavLst>
                                    </p:anim>
                                    <p:anim calcmode="lin" valueType="num">
                                      <p:cBhvr>
                                        <p:cTn dur="500" fill="hold" id="96"/>
                                        <p:tgtEl>
                                          <p:spTgt spid="39"/>
                                        </p:tgtEl>
                                        <p:attrNameLst>
                                          <p:attrName>ppt_h</p:attrName>
                                        </p:attrNameLst>
                                      </p:cBhvr>
                                      <p:tavLst>
                                        <p:tav tm="0">
                                          <p:val>
                                            <p:fltVal val="0"/>
                                          </p:val>
                                        </p:tav>
                                        <p:tav tm="100000">
                                          <p:val>
                                            <p:strVal val="#ppt_h"/>
                                          </p:val>
                                        </p:tav>
                                      </p:tavLst>
                                    </p:anim>
                                    <p:animEffect filter="fade" transition="in">
                                      <p:cBhvr>
                                        <p:cTn dur="500" id="97"/>
                                        <p:tgtEl>
                                          <p:spTgt spid="39"/>
                                        </p:tgtEl>
                                      </p:cBhvr>
                                    </p:animEffect>
                                  </p:childTnLst>
                                </p:cTn>
                              </p:par>
                            </p:childTnLst>
                          </p:cTn>
                        </p:par>
                        <p:par>
                          <p:cTn fill="hold" id="98" nodeType="afterGroup">
                            <p:stCondLst>
                              <p:cond delay="4250"/>
                            </p:stCondLst>
                            <p:childTnLst>
                              <p:par>
                                <p:cTn fill="hold" grpId="0" id="99" nodeType="afterEffect" presetClass="entr" presetID="10" presetSubtype="0">
                                  <p:stCondLst>
                                    <p:cond delay="0"/>
                                  </p:stCondLst>
                                  <p:childTnLst>
                                    <p:set>
                                      <p:cBhvr>
                                        <p:cTn dur="1" fill="hold" id="100">
                                          <p:stCondLst>
                                            <p:cond delay="0"/>
                                          </p:stCondLst>
                                        </p:cTn>
                                        <p:tgtEl>
                                          <p:spTgt spid="34"/>
                                        </p:tgtEl>
                                        <p:attrNameLst>
                                          <p:attrName>style.visibility</p:attrName>
                                        </p:attrNameLst>
                                      </p:cBhvr>
                                      <p:to>
                                        <p:strVal val="visible"/>
                                      </p:to>
                                    </p:set>
                                    <p:animEffect filter="fade" transition="in">
                                      <p:cBhvr>
                                        <p:cTn dur="500" id="101"/>
                                        <p:tgtEl>
                                          <p:spTgt spid="34"/>
                                        </p:tgtEl>
                                      </p:cBhvr>
                                    </p:animEffect>
                                  </p:childTnLst>
                                </p:cTn>
                              </p:par>
                            </p:childTnLst>
                          </p:cTn>
                        </p:par>
                        <p:par>
                          <p:cTn fill="hold" id="102" nodeType="afterGroup">
                            <p:stCondLst>
                              <p:cond delay="4750"/>
                            </p:stCondLst>
                            <p:childTnLst>
                              <p:par>
                                <p:cTn fill="hold" grpId="0" id="103" nodeType="afterEffect" presetClass="entr" presetID="10" presetSubtype="0">
                                  <p:stCondLst>
                                    <p:cond delay="0"/>
                                  </p:stCondLst>
                                  <p:childTnLst>
                                    <p:set>
                                      <p:cBhvr>
                                        <p:cTn dur="1" fill="hold" id="104">
                                          <p:stCondLst>
                                            <p:cond delay="0"/>
                                          </p:stCondLst>
                                        </p:cTn>
                                        <p:tgtEl>
                                          <p:spTgt spid="46"/>
                                        </p:tgtEl>
                                        <p:attrNameLst>
                                          <p:attrName>style.visibility</p:attrName>
                                        </p:attrNameLst>
                                      </p:cBhvr>
                                      <p:to>
                                        <p:strVal val="visible"/>
                                      </p:to>
                                    </p:set>
                                    <p:animEffect filter="fade" transition="in">
                                      <p:cBhvr>
                                        <p:cTn dur="500" id="105"/>
                                        <p:tgtEl>
                                          <p:spTgt spid="46"/>
                                        </p:tgtEl>
                                      </p:cBhvr>
                                    </p:animEffect>
                                  </p:childTnLst>
                                </p:cTn>
                              </p:par>
                            </p:childTnLst>
                          </p:cTn>
                        </p:par>
                        <p:par>
                          <p:cTn fill="hold" id="106" nodeType="afterGroup">
                            <p:stCondLst>
                              <p:cond delay="5250"/>
                            </p:stCondLst>
                            <p:childTnLst>
                              <p:par>
                                <p:cTn fill="hold" grpId="0" id="107" nodeType="afterEffect" presetClass="entr" presetID="10" presetSubtype="0">
                                  <p:stCondLst>
                                    <p:cond delay="0"/>
                                  </p:stCondLst>
                                  <p:childTnLst>
                                    <p:set>
                                      <p:cBhvr>
                                        <p:cTn dur="1" fill="hold" id="108">
                                          <p:stCondLst>
                                            <p:cond delay="0"/>
                                          </p:stCondLst>
                                        </p:cTn>
                                        <p:tgtEl>
                                          <p:spTgt spid="37"/>
                                        </p:tgtEl>
                                        <p:attrNameLst>
                                          <p:attrName>style.visibility</p:attrName>
                                        </p:attrNameLst>
                                      </p:cBhvr>
                                      <p:to>
                                        <p:strVal val="visible"/>
                                      </p:to>
                                    </p:set>
                                    <p:animEffect filter="fade" transition="in">
                                      <p:cBhvr>
                                        <p:cTn dur="500" id="109"/>
                                        <p:tgtEl>
                                          <p:spTgt spid="37"/>
                                        </p:tgtEl>
                                      </p:cBhvr>
                                    </p:animEffect>
                                  </p:childTnLst>
                                </p:cTn>
                              </p:par>
                            </p:childTnLst>
                          </p:cTn>
                        </p:par>
                        <p:par>
                          <p:cTn fill="hold" id="110" nodeType="afterGroup">
                            <p:stCondLst>
                              <p:cond delay="5750"/>
                            </p:stCondLst>
                            <p:childTnLst>
                              <p:par>
                                <p:cTn fill="hold" grpId="0" id="111" nodeType="afterEffect" presetClass="entr" presetID="10" presetSubtype="0">
                                  <p:stCondLst>
                                    <p:cond delay="0"/>
                                  </p:stCondLst>
                                  <p:childTnLst>
                                    <p:set>
                                      <p:cBhvr>
                                        <p:cTn dur="1" fill="hold" id="112">
                                          <p:stCondLst>
                                            <p:cond delay="0"/>
                                          </p:stCondLst>
                                        </p:cTn>
                                        <p:tgtEl>
                                          <p:spTgt spid="47"/>
                                        </p:tgtEl>
                                        <p:attrNameLst>
                                          <p:attrName>style.visibility</p:attrName>
                                        </p:attrNameLst>
                                      </p:cBhvr>
                                      <p:to>
                                        <p:strVal val="visible"/>
                                      </p:to>
                                    </p:set>
                                    <p:animEffect filter="fade" transition="in">
                                      <p:cBhvr>
                                        <p:cTn dur="500" id="113"/>
                                        <p:tgtEl>
                                          <p:spTgt spid="47"/>
                                        </p:tgtEl>
                                      </p:cBhvr>
                                    </p:animEffect>
                                  </p:childTnLst>
                                </p:cTn>
                              </p:par>
                            </p:childTnLst>
                          </p:cTn>
                        </p:par>
                        <p:par>
                          <p:cTn fill="hold" id="114" nodeType="afterGroup">
                            <p:stCondLst>
                              <p:cond delay="6250"/>
                            </p:stCondLst>
                            <p:childTnLst>
                              <p:par>
                                <p:cTn fill="hold" grpId="0" id="115" nodeType="afterEffect" presetClass="entr" presetID="10" presetSubtype="0">
                                  <p:stCondLst>
                                    <p:cond delay="0"/>
                                  </p:stCondLst>
                                  <p:childTnLst>
                                    <p:set>
                                      <p:cBhvr>
                                        <p:cTn dur="1" fill="hold" id="116">
                                          <p:stCondLst>
                                            <p:cond delay="0"/>
                                          </p:stCondLst>
                                        </p:cTn>
                                        <p:tgtEl>
                                          <p:spTgt spid="38"/>
                                        </p:tgtEl>
                                        <p:attrNameLst>
                                          <p:attrName>style.visibility</p:attrName>
                                        </p:attrNameLst>
                                      </p:cBhvr>
                                      <p:to>
                                        <p:strVal val="visible"/>
                                      </p:to>
                                    </p:set>
                                    <p:animEffect filter="fade" transition="in">
                                      <p:cBhvr>
                                        <p:cTn dur="500" id="117"/>
                                        <p:tgtEl>
                                          <p:spTgt spid="38"/>
                                        </p:tgtEl>
                                      </p:cBhvr>
                                    </p:animEffect>
                                  </p:childTnLst>
                                </p:cTn>
                              </p:par>
                            </p:childTnLst>
                          </p:cTn>
                        </p:par>
                        <p:par>
                          <p:cTn fill="hold" id="118" nodeType="afterGroup">
                            <p:stCondLst>
                              <p:cond delay="6750"/>
                            </p:stCondLst>
                            <p:childTnLst>
                              <p:par>
                                <p:cTn fill="hold" grpId="0" id="119" nodeType="afterEffect" presetClass="entr" presetID="10" presetSubtype="0">
                                  <p:stCondLst>
                                    <p:cond delay="0"/>
                                  </p:stCondLst>
                                  <p:childTnLst>
                                    <p:set>
                                      <p:cBhvr>
                                        <p:cTn dur="1" fill="hold" id="120">
                                          <p:stCondLst>
                                            <p:cond delay="0"/>
                                          </p:stCondLst>
                                        </p:cTn>
                                        <p:tgtEl>
                                          <p:spTgt spid="48"/>
                                        </p:tgtEl>
                                        <p:attrNameLst>
                                          <p:attrName>style.visibility</p:attrName>
                                        </p:attrNameLst>
                                      </p:cBhvr>
                                      <p:to>
                                        <p:strVal val="visible"/>
                                      </p:to>
                                    </p:set>
                                    <p:animEffect filter="fade" transition="in">
                                      <p:cBhvr>
                                        <p:cTn dur="500" id="121"/>
                                        <p:tgtEl>
                                          <p:spTgt spid="48"/>
                                        </p:tgtEl>
                                      </p:cBhvr>
                                    </p:animEffect>
                                  </p:childTnLst>
                                </p:cTn>
                              </p:par>
                            </p:childTnLst>
                          </p:cTn>
                        </p:par>
                        <p:par>
                          <p:cTn fill="hold" id="122" nodeType="afterGroup">
                            <p:stCondLst>
                              <p:cond delay="7250"/>
                            </p:stCondLst>
                            <p:childTnLst>
                              <p:par>
                                <p:cTn fill="hold" grpId="0" id="123" nodeType="afterEffect" presetClass="entr" presetID="10" presetSubtype="0">
                                  <p:stCondLst>
                                    <p:cond delay="0"/>
                                  </p:stCondLst>
                                  <p:childTnLst>
                                    <p:set>
                                      <p:cBhvr>
                                        <p:cTn dur="1" fill="hold" id="124">
                                          <p:stCondLst>
                                            <p:cond delay="0"/>
                                          </p:stCondLst>
                                        </p:cTn>
                                        <p:tgtEl>
                                          <p:spTgt spid="44"/>
                                        </p:tgtEl>
                                        <p:attrNameLst>
                                          <p:attrName>style.visibility</p:attrName>
                                        </p:attrNameLst>
                                      </p:cBhvr>
                                      <p:to>
                                        <p:strVal val="visible"/>
                                      </p:to>
                                    </p:set>
                                    <p:animEffect filter="fade" transition="in">
                                      <p:cBhvr>
                                        <p:cTn dur="500" id="125"/>
                                        <p:tgtEl>
                                          <p:spTgt spid="44"/>
                                        </p:tgtEl>
                                      </p:cBhvr>
                                    </p:animEffect>
                                  </p:childTnLst>
                                </p:cTn>
                              </p:par>
                            </p:childTnLst>
                          </p:cTn>
                        </p:par>
                        <p:par>
                          <p:cTn fill="hold" id="126" nodeType="afterGroup">
                            <p:stCondLst>
                              <p:cond delay="7750"/>
                            </p:stCondLst>
                            <p:childTnLst>
                              <p:par>
                                <p:cTn fill="hold" grpId="0" id="127" nodeType="afterEffect" presetClass="entr" presetID="10" presetSubtype="0">
                                  <p:stCondLst>
                                    <p:cond delay="0"/>
                                  </p:stCondLst>
                                  <p:childTnLst>
                                    <p:set>
                                      <p:cBhvr>
                                        <p:cTn dur="1" fill="hold" id="128">
                                          <p:stCondLst>
                                            <p:cond delay="0"/>
                                          </p:stCondLst>
                                        </p:cTn>
                                        <p:tgtEl>
                                          <p:spTgt spid="55"/>
                                        </p:tgtEl>
                                        <p:attrNameLst>
                                          <p:attrName>style.visibility</p:attrName>
                                        </p:attrNameLst>
                                      </p:cBhvr>
                                      <p:to>
                                        <p:strVal val="visible"/>
                                      </p:to>
                                    </p:set>
                                    <p:animEffect filter="fade" transition="in">
                                      <p:cBhvr>
                                        <p:cTn dur="500" id="129"/>
                                        <p:tgtEl>
                                          <p:spTgt spid="55"/>
                                        </p:tgtEl>
                                      </p:cBhvr>
                                    </p:animEffect>
                                  </p:childTnLst>
                                </p:cTn>
                              </p:par>
                            </p:childTnLst>
                          </p:cTn>
                        </p:par>
                        <p:par>
                          <p:cTn fill="hold" id="130" nodeType="afterGroup">
                            <p:stCondLst>
                              <p:cond delay="8250"/>
                            </p:stCondLst>
                            <p:childTnLst>
                              <p:par>
                                <p:cTn fill="hold" grpId="0" id="131" nodeType="afterEffect" presetClass="entr" presetID="10" presetSubtype="0">
                                  <p:stCondLst>
                                    <p:cond delay="0"/>
                                  </p:stCondLst>
                                  <p:childTnLst>
                                    <p:set>
                                      <p:cBhvr>
                                        <p:cTn dur="1" fill="hold" id="132">
                                          <p:stCondLst>
                                            <p:cond delay="0"/>
                                          </p:stCondLst>
                                        </p:cTn>
                                        <p:tgtEl>
                                          <p:spTgt spid="49"/>
                                        </p:tgtEl>
                                        <p:attrNameLst>
                                          <p:attrName>style.visibility</p:attrName>
                                        </p:attrNameLst>
                                      </p:cBhvr>
                                      <p:to>
                                        <p:strVal val="visible"/>
                                      </p:to>
                                    </p:set>
                                    <p:animEffect filter="fade" transition="in">
                                      <p:cBhvr>
                                        <p:cTn dur="500" id="133"/>
                                        <p:tgtEl>
                                          <p:spTgt spid="49"/>
                                        </p:tgtEl>
                                      </p:cBhvr>
                                    </p:animEffect>
                                  </p:childTnLst>
                                </p:cTn>
                              </p:par>
                            </p:childTnLst>
                          </p:cTn>
                        </p:par>
                        <p:par>
                          <p:cTn fill="hold" id="134" nodeType="afterGroup">
                            <p:stCondLst>
                              <p:cond delay="8750"/>
                            </p:stCondLst>
                            <p:childTnLst>
                              <p:par>
                                <p:cTn fill="hold" grpId="0" id="135" nodeType="afterEffect" presetClass="entr" presetID="10" presetSubtype="0">
                                  <p:stCondLst>
                                    <p:cond delay="0"/>
                                  </p:stCondLst>
                                  <p:childTnLst>
                                    <p:set>
                                      <p:cBhvr>
                                        <p:cTn dur="1" fill="hold" id="136">
                                          <p:stCondLst>
                                            <p:cond delay="0"/>
                                          </p:stCondLst>
                                        </p:cTn>
                                        <p:tgtEl>
                                          <p:spTgt spid="45"/>
                                        </p:tgtEl>
                                        <p:attrNameLst>
                                          <p:attrName>style.visibility</p:attrName>
                                        </p:attrNameLst>
                                      </p:cBhvr>
                                      <p:to>
                                        <p:strVal val="visible"/>
                                      </p:to>
                                    </p:set>
                                    <p:animEffect filter="fade" transition="in">
                                      <p:cBhvr>
                                        <p:cTn dur="500" id="137"/>
                                        <p:tgtEl>
                                          <p:spTgt spid="45"/>
                                        </p:tgtEl>
                                      </p:cBhvr>
                                    </p:animEffect>
                                  </p:childTnLst>
                                </p:cTn>
                              </p:par>
                            </p:childTnLst>
                          </p:cTn>
                        </p:par>
                        <p:par>
                          <p:cTn fill="hold" id="138" nodeType="afterGroup">
                            <p:stCondLst>
                              <p:cond delay="9250"/>
                            </p:stCondLst>
                            <p:childTnLst>
                              <p:par>
                                <p:cTn fill="hold" grpId="0" id="139" nodeType="afterEffect" presetClass="entr" presetID="22" presetSubtype="1">
                                  <p:stCondLst>
                                    <p:cond delay="0"/>
                                  </p:stCondLst>
                                  <p:childTnLst>
                                    <p:set>
                                      <p:cBhvr>
                                        <p:cTn dur="1" fill="hold" id="140">
                                          <p:stCondLst>
                                            <p:cond delay="0"/>
                                          </p:stCondLst>
                                        </p:cTn>
                                        <p:tgtEl>
                                          <p:spTgt spid="50"/>
                                        </p:tgtEl>
                                        <p:attrNameLst>
                                          <p:attrName>style.visibility</p:attrName>
                                        </p:attrNameLst>
                                      </p:cBhvr>
                                      <p:to>
                                        <p:strVal val="visible"/>
                                      </p:to>
                                    </p:set>
                                    <p:animEffect filter="wipe(up)" transition="in">
                                      <p:cBhvr>
                                        <p:cTn dur="500" id="141"/>
                                        <p:tgtEl>
                                          <p:spTgt spid="5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1"/>
      <p:bldP grpId="0" spid="2"/>
      <p:bldP build="p" grpId="0" spid="3"/>
      <p:bldP grpId="0" spid="35"/>
      <p:bldP grpId="0" spid="6"/>
      <p:bldP grpId="0" spid="8"/>
      <p:bldP grpId="0" spid="9"/>
      <p:bldP grpId="0" spid="10"/>
      <p:bldP grpId="0" spid="11"/>
      <p:bldP grpId="0" spid="12"/>
      <p:bldP grpId="0" spid="39"/>
      <p:bldP grpId="0" spid="40"/>
      <p:bldP grpId="0" spid="41"/>
      <p:bldP grpId="0" spid="42"/>
      <p:bldP grpId="0" spid="43"/>
      <p:bldP grpId="0" spid="45"/>
      <p:bldP grpId="0" spid="46"/>
      <p:bldP grpId="0" spid="47"/>
      <p:bldP grpId="0" spid="48"/>
      <p:bldP grpId="0" spid="55"/>
      <p:bldP grpId="0" spid="61"/>
      <p:bldP grpId="0" spid="63"/>
      <p:bldP grpId="0" spid="32"/>
      <p:bldP grpId="0" spid="34"/>
      <p:bldP grpId="0" spid="37"/>
      <p:bldP grpId="0" spid="38"/>
      <p:bldP grpId="0" spid="44"/>
      <p:bldP grpId="0" spid="49"/>
      <p:bldP grpId="0" spid="50"/>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矩形 5">
            <a:extLst>
              <a:ext uri="{FF2B5EF4-FFF2-40B4-BE49-F238E27FC236}">
                <a16:creationId xmlns:a16="http://schemas.microsoft.com/office/drawing/2014/main" id="{A1632E52-B462-4667-BF4F-81DA7C4DB3E3}"/>
              </a:ext>
            </a:extLst>
          </p:cNvPr>
          <p:cNvSpPr/>
          <p:nvPr/>
        </p:nvSpPr>
        <p:spPr>
          <a:xfrm>
            <a:off x="948944" y="203953"/>
            <a:ext cx="1198880" cy="701040"/>
          </a:xfrm>
          <a:prstGeom prst="rect">
            <a:avLst/>
          </a:prstGeom>
        </p:spPr>
        <p:txBody>
          <a:bodyPr wrap="non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pc="0" strike="noStrike" sz="4000" u="none">
                <a:ln>
                  <a:noFill/>
                </a:ln>
                <a:solidFill>
                  <a:schemeClr val="bg1"/>
                </a:solidFill>
                <a:effectLst/>
                <a:uLnTx/>
                <a:uFillTx/>
                <a:latin charset="-122" panose="020b0600000000000000" pitchFamily="34" typeface="思源黑体 CN Medium"/>
                <a:ea charset="-122" panose="02020700000000000000" pitchFamily="18" typeface="思源宋体"/>
                <a:sym charset="-122" panose="020b0600000000000000" pitchFamily="34" typeface="思源黑体 CN Medium"/>
              </a:rPr>
              <a:t>协作</a:t>
            </a:r>
          </a:p>
        </p:txBody>
      </p:sp>
      <p:sp>
        <p:nvSpPr>
          <p:cNvPr id="2" name="矩形 1">
            <a:extLst>
              <a:ext uri="{FF2B5EF4-FFF2-40B4-BE49-F238E27FC236}">
                <a16:creationId xmlns:a16="http://schemas.microsoft.com/office/drawing/2014/main" id="{465BB93C-EB27-408B-B7EA-8ADBB05306B4}"/>
              </a:ext>
            </a:extLst>
          </p:cNvPr>
          <p:cNvSpPr/>
          <p:nvPr/>
        </p:nvSpPr>
        <p:spPr>
          <a:xfrm>
            <a:off x="6096000" y="2146954"/>
            <a:ext cx="5549498" cy="3017520"/>
          </a:xfrm>
          <a:prstGeom prst="rect">
            <a:avLst/>
          </a:prstGeom>
        </p:spPr>
        <p:txBody>
          <a:bodyPr wrap="square">
            <a:spAutoFit/>
          </a:bodyPr>
          <a:lstStyle/>
          <a:p>
            <a:pPr>
              <a:lnSpc>
                <a:spcPct val="200000"/>
              </a:lnSpc>
              <a:buClr>
                <a:srgbClr val="002060"/>
              </a:buClr>
            </a:pPr>
            <a:r>
              <a:rPr altLang="en-US" lang="zh-CN" sz="2400">
                <a:solidFill>
                  <a:schemeClr val="bg1"/>
                </a:solidFill>
                <a:latin charset="-122" panose="020b0600000000000000" pitchFamily="34" typeface="思源黑体 CN Medium"/>
                <a:ea charset="-122" panose="02020700000000000000" pitchFamily="18" typeface="思源宋体"/>
                <a:sym charset="-122" panose="020b0600000000000000" pitchFamily="34" typeface="思源黑体 CN Medium"/>
              </a:rPr>
              <a:t>没有人能独自成功</a:t>
            </a:r>
          </a:p>
          <a:p>
            <a:pPr>
              <a:lnSpc>
                <a:spcPct val="200000"/>
              </a:lnSpc>
              <a:buClr>
                <a:srgbClr val="002060"/>
              </a:buClr>
            </a:pPr>
            <a:r>
              <a:rPr altLang="en-US" lang="zh-CN" sz="2400">
                <a:solidFill>
                  <a:schemeClr val="bg1"/>
                </a:solidFill>
                <a:latin charset="-122" panose="020b0600000000000000" pitchFamily="34" typeface="思源黑体 CN Medium"/>
                <a:ea charset="-122" panose="02020700000000000000" pitchFamily="18" typeface="思源宋体"/>
                <a:sym charset="-122" panose="020b0600000000000000" pitchFamily="34" typeface="思源黑体 CN Medium"/>
              </a:rPr>
              <a:t>团队不是缩小了自我，而是放大了自我</a:t>
            </a:r>
          </a:p>
          <a:p>
            <a:pPr>
              <a:lnSpc>
                <a:spcPct val="200000"/>
              </a:lnSpc>
              <a:buClr>
                <a:srgbClr val="002060"/>
              </a:buClr>
            </a:pPr>
            <a:r>
              <a:rPr altLang="en-US" lang="zh-CN" sz="2400">
                <a:solidFill>
                  <a:schemeClr val="bg1"/>
                </a:solidFill>
                <a:latin charset="-122" panose="020b0600000000000000" pitchFamily="34" typeface="思源黑体 CN Medium"/>
                <a:ea charset="-122" panose="02020700000000000000" pitchFamily="18" typeface="思源宋体"/>
                <a:sym charset="-122" panose="020b0600000000000000" pitchFamily="34" typeface="思源黑体 CN Medium"/>
              </a:rPr>
              <a:t>最佳团队精神，需要牺牲精神</a:t>
            </a:r>
          </a:p>
          <a:p>
            <a:pPr>
              <a:lnSpc>
                <a:spcPct val="200000"/>
              </a:lnSpc>
              <a:buClr>
                <a:srgbClr val="002060"/>
              </a:buClr>
            </a:pPr>
            <a:r>
              <a:rPr altLang="en-US" lang="zh-CN" sz="2400">
                <a:solidFill>
                  <a:schemeClr val="bg1"/>
                </a:solidFill>
                <a:latin charset="-122" panose="020b0600000000000000" pitchFamily="34" typeface="思源黑体 CN Medium"/>
                <a:ea charset="-122" panose="02020700000000000000" pitchFamily="18" typeface="思源宋体"/>
                <a:sym charset="-122" panose="020b0600000000000000" pitchFamily="34" typeface="思源黑体 CN Medium"/>
              </a:rPr>
              <a:t>没有完美的个人，只有完美的团队</a:t>
            </a:r>
          </a:p>
        </p:txBody>
      </p:sp>
      <p:pic>
        <p:nvPicPr>
          <p:cNvPr id="12" name="图片 11">
            <a:extLst>
              <a:ext uri="{FF2B5EF4-FFF2-40B4-BE49-F238E27FC236}">
                <a16:creationId xmlns:a16="http://schemas.microsoft.com/office/drawing/2014/main" id="{98F8C2F8-91F2-45F8-BBF6-DC4F0BAC7EF9}"/>
              </a:ext>
            </a:extLst>
          </p:cNvPr>
          <p:cNvPicPr>
            <a:picLocks noChangeAspect="1"/>
          </p:cNvPicPr>
          <p:nvPr/>
        </p:nvPicPr>
        <p:blipFill>
          <a:blip r:embed="rId4">
            <a:extLst>
              <a:ext uri="{28A0092B-C50C-407E-A947-70E740481C1C}">
                <a14:useLocalDpi val="0"/>
              </a:ext>
            </a:extLst>
          </a:blip>
          <a:stretch>
            <a:fillRect/>
          </a:stretch>
        </p:blipFill>
        <p:spPr>
          <a:xfrm>
            <a:off x="811288" y="1283076"/>
            <a:ext cx="4793663" cy="4291847"/>
          </a:xfrm>
          <a:prstGeom prst="rect">
            <a:avLst/>
          </a:prstGeom>
        </p:spPr>
      </p:pic>
    </p:spTree>
    <p:extLst>
      <p:ext uri="{BB962C8B-B14F-4D97-AF65-F5344CB8AC3E}">
        <p14:creationId val="3897333545"/>
      </p:ext>
    </p:extLst>
  </p:cSld>
  <p:clrMapOvr>
    <a:masterClrMapping/>
  </p:clrMapOvr>
  <mc:AlternateContent>
    <mc:Choice Requires="p14">
      <p:transition p14:dur="125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6"/>
                                        </p:tgtEl>
                                        <p:attrNameLst>
                                          <p:attrName>style.visibility</p:attrName>
                                        </p:attrNameLst>
                                      </p:cBhvr>
                                      <p:to>
                                        <p:strVal val="visible"/>
                                      </p:to>
                                    </p:set>
                                    <p:animEffect filter="wipe(left)" transition="in">
                                      <p:cBhvr>
                                        <p:cTn dur="1000" id="7"/>
                                        <p:tgtEl>
                                          <p:spTgt spid="6"/>
                                        </p:tgtEl>
                                      </p:cBhvr>
                                    </p:animEffect>
                                  </p:childTnLst>
                                </p:cTn>
                              </p:par>
                            </p:childTnLst>
                          </p:cTn>
                        </p:par>
                      </p:childTnLst>
                    </p:cTn>
                  </p:par>
                  <p:par>
                    <p:cTn fill="hold" id="8" nodeType="clickPar">
                      <p:stCondLst>
                        <p:cond delay="indefinite"/>
                        <p:cond delay="0" evt="onBegin">
                          <p:tn val="7"/>
                        </p:cond>
                      </p:stCondLst>
                      <p:childTnLst>
                        <p:par>
                          <p:cTn fill="hold" id="9" nodeType="afterGroup">
                            <p:stCondLst>
                              <p:cond delay="0"/>
                            </p:stCondLst>
                            <p:childTnLst>
                              <p:par>
                                <p:cTn fill="hold" id="10" nodeType="clickEffect" presetClass="entr" presetID="42" presetSubtype="0">
                                  <p:stCondLst>
                                    <p:cond delay="0"/>
                                  </p:stCondLst>
                                  <p:childTnLst>
                                    <p:set>
                                      <p:cBhvr>
                                        <p:cTn dur="1" fill="hold" id="11">
                                          <p:stCondLst>
                                            <p:cond delay="0"/>
                                          </p:stCondLst>
                                        </p:cTn>
                                        <p:tgtEl>
                                          <p:spTgt spid="12"/>
                                        </p:tgtEl>
                                        <p:attrNameLst>
                                          <p:attrName>style.visibility</p:attrName>
                                        </p:attrNameLst>
                                      </p:cBhvr>
                                      <p:to>
                                        <p:strVal val="visible"/>
                                      </p:to>
                                    </p:set>
                                    <p:animEffect filter="fade" transition="in">
                                      <p:cBhvr>
                                        <p:cTn dur="1000" id="12"/>
                                        <p:tgtEl>
                                          <p:spTgt spid="12"/>
                                        </p:tgtEl>
                                      </p:cBhvr>
                                    </p:animEffect>
                                    <p:anim calcmode="lin" valueType="num">
                                      <p:cBhvr>
                                        <p:cTn dur="1000" fill="hold" id="13"/>
                                        <p:tgtEl>
                                          <p:spTgt spid="12"/>
                                        </p:tgtEl>
                                        <p:attrNameLst>
                                          <p:attrName>ppt_x</p:attrName>
                                        </p:attrNameLst>
                                      </p:cBhvr>
                                      <p:tavLst>
                                        <p:tav tm="0">
                                          <p:val>
                                            <p:strVal val="#ppt_x"/>
                                          </p:val>
                                        </p:tav>
                                        <p:tav tm="100000">
                                          <p:val>
                                            <p:strVal val="#ppt_x"/>
                                          </p:val>
                                        </p:tav>
                                      </p:tavLst>
                                    </p:anim>
                                    <p:anim calcmode="lin" valueType="num">
                                      <p:cBhvr>
                                        <p:cTn dur="1000" fill="hold" id="14"/>
                                        <p:tgtEl>
                                          <p:spTgt spid="12"/>
                                        </p:tgtEl>
                                        <p:attrNameLst>
                                          <p:attrName>ppt_y</p:attrName>
                                        </p:attrNameLst>
                                      </p:cBhvr>
                                      <p:tavLst>
                                        <p:tav tm="0">
                                          <p:val>
                                            <p:strVal val="#ppt_y+.1"/>
                                          </p:val>
                                        </p:tav>
                                        <p:tav tm="100000">
                                          <p:val>
                                            <p:strVal val="#ppt_y"/>
                                          </p:val>
                                        </p:tav>
                                      </p:tavLst>
                                    </p:anim>
                                  </p:childTnLst>
                                </p:cTn>
                              </p:par>
                            </p:childTnLst>
                          </p:cTn>
                        </p:par>
                        <p:par>
                          <p:cTn fill="hold" id="15" nodeType="afterGroup">
                            <p:stCondLst>
                              <p:cond delay="1000"/>
                            </p:stCondLst>
                            <p:childTnLst>
                              <p:par>
                                <p:cTn fill="hold" grpId="0" id="16" nodeType="afterEffect" presetClass="entr" presetID="22" presetSubtype="1">
                                  <p:stCondLst>
                                    <p:cond delay="0"/>
                                  </p:stCondLst>
                                  <p:childTnLst>
                                    <p:set>
                                      <p:cBhvr>
                                        <p:cTn dur="1" fill="hold" id="17">
                                          <p:stCondLst>
                                            <p:cond delay="0"/>
                                          </p:stCondLst>
                                        </p:cTn>
                                        <p:tgtEl>
                                          <p:spTgt spid="2"/>
                                        </p:tgtEl>
                                        <p:attrNameLst>
                                          <p:attrName>style.visibility</p:attrName>
                                        </p:attrNameLst>
                                      </p:cBhvr>
                                      <p:to>
                                        <p:strVal val="visible"/>
                                      </p:to>
                                    </p:set>
                                    <p:animEffect filter="wipe(up)" transition="in">
                                      <p:cBhvr>
                                        <p:cTn dur="1000" id="18"/>
                                        <p:tgtEl>
                                          <p:spTgt spid="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2"/>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85" name="Group 84"/>
          <p:cNvGrpSpPr/>
          <p:nvPr/>
        </p:nvGrpSpPr>
        <p:grpSpPr>
          <a:xfrm>
            <a:off x="4581353" y="1841566"/>
            <a:ext cx="3029297" cy="4456774"/>
            <a:chOff x="4473574" y="1647825"/>
            <a:chExt cx="3227389" cy="4748213"/>
          </a:xfrm>
        </p:grpSpPr>
        <p:sp>
          <p:nvSpPr>
            <p:cNvPr id="86" name="Freeform 36"/>
            <p:cNvSpPr/>
            <p:nvPr/>
          </p:nvSpPr>
          <p:spPr bwMode="auto">
            <a:xfrm>
              <a:off x="6819900" y="2697163"/>
              <a:ext cx="835025" cy="1498600"/>
            </a:xfrm>
            <a:custGeom>
              <a:gdLst>
                <a:gd fmla="*/ 163 w 526" name="T0"/>
                <a:gd fmla="*/ 0 h 944" name="T1"/>
                <a:gd fmla="*/ 454 w 526" name="T2"/>
                <a:gd fmla="*/ 0 h 944" name="T3"/>
                <a:gd fmla="*/ 477 w 526" name="T4"/>
                <a:gd fmla="*/ 67 h 944" name="T5"/>
                <a:gd fmla="*/ 496 w 526" name="T6"/>
                <a:gd fmla="*/ 136 h 944" name="T7"/>
                <a:gd fmla="*/ 510 w 526" name="T8"/>
                <a:gd fmla="*/ 207 h 944" name="T9"/>
                <a:gd fmla="*/ 521 w 526" name="T10"/>
                <a:gd fmla="*/ 279 h 944" name="T11"/>
                <a:gd fmla="*/ 525 w 526" name="T12"/>
                <a:gd fmla="*/ 350 h 944" name="T13"/>
                <a:gd fmla="*/ 526 w 526" name="T14"/>
                <a:gd fmla="*/ 420 h 944" name="T15"/>
                <a:gd fmla="*/ 522 w 526" name="T16"/>
                <a:gd fmla="*/ 490 h 944" name="T17"/>
                <a:gd fmla="*/ 514 w 526" name="T18"/>
                <a:gd fmla="*/ 558 h 944" name="T19"/>
                <a:gd fmla="*/ 501 w 526" name="T20"/>
                <a:gd fmla="*/ 625 h 944" name="T21"/>
                <a:gd fmla="*/ 484 w 526" name="T22"/>
                <a:gd fmla="*/ 687 h 944" name="T23"/>
                <a:gd fmla="*/ 463 w 526" name="T24"/>
                <a:gd fmla="*/ 748 h 944" name="T25"/>
                <a:gd fmla="*/ 438 w 526" name="T26"/>
                <a:gd fmla="*/ 804 h 944" name="T27"/>
                <a:gd fmla="*/ 409 w 526" name="T28"/>
                <a:gd fmla="*/ 855 h 944" name="T29"/>
                <a:gd fmla="*/ 377 w 526" name="T30"/>
                <a:gd fmla="*/ 902 h 944" name="T31"/>
                <a:gd fmla="*/ 340 w 526" name="T32"/>
                <a:gd fmla="*/ 944 h 944" name="T33"/>
                <a:gd fmla="*/ 0 w 526" name="T34"/>
                <a:gd fmla="*/ 944 h 944" name="T35"/>
                <a:gd fmla="*/ 30 w 526" name="T36"/>
                <a:gd fmla="*/ 903 h 944" name="T37"/>
                <a:gd fmla="*/ 64 w 526" name="T38"/>
                <a:gd fmla="*/ 863 h 944" name="T39"/>
                <a:gd fmla="*/ 100 w 526" name="T40"/>
                <a:gd fmla="*/ 824 h 944" name="T41"/>
                <a:gd fmla="*/ 142 w 526" name="T42"/>
                <a:gd fmla="*/ 786 h 944" name="T43"/>
                <a:gd fmla="*/ 166 w 526" name="T44"/>
                <a:gd fmla="*/ 762 h 944" name="T45"/>
                <a:gd fmla="*/ 187 w 526" name="T46"/>
                <a:gd fmla="*/ 733 h 944" name="T47"/>
                <a:gd fmla="*/ 206 w 526" name="T48"/>
                <a:gd fmla="*/ 698 h 944" name="T49"/>
                <a:gd fmla="*/ 225 w 526" name="T50"/>
                <a:gd fmla="*/ 659 h 944" name="T51"/>
                <a:gd fmla="*/ 242 w 526" name="T52"/>
                <a:gd fmla="*/ 609 h 944" name="T53"/>
                <a:gd fmla="*/ 255 w 526" name="T54"/>
                <a:gd fmla="*/ 555 h 944" name="T55"/>
                <a:gd fmla="*/ 263 w 526" name="T56"/>
                <a:gd fmla="*/ 499 h 944" name="T57"/>
                <a:gd fmla="*/ 268 w 526" name="T58"/>
                <a:gd fmla="*/ 440 h 944" name="T59"/>
                <a:gd fmla="*/ 268 w 526" name="T60"/>
                <a:gd fmla="*/ 371 h 944" name="T61"/>
                <a:gd fmla="*/ 264 w 526" name="T62"/>
                <a:gd fmla="*/ 303 h 944" name="T63"/>
                <a:gd fmla="*/ 254 w 526" name="T64"/>
                <a:gd fmla="*/ 236 h 944" name="T65"/>
                <a:gd fmla="*/ 238 w 526" name="T66"/>
                <a:gd fmla="*/ 172 h 944" name="T67"/>
                <a:gd fmla="*/ 218 w 526" name="T68"/>
                <a:gd fmla="*/ 110 h 944" name="T69"/>
                <a:gd fmla="*/ 193 w 526" name="T70"/>
                <a:gd fmla="*/ 53 h 944" name="T71"/>
                <a:gd fmla="*/ 163 w 526" name="T72"/>
                <a:gd fmla="*/ 0 h 944"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944" w="526">
                  <a:moveTo>
                    <a:pt x="163" y="0"/>
                  </a:moveTo>
                  <a:lnTo>
                    <a:pt x="454" y="0"/>
                  </a:lnTo>
                  <a:lnTo>
                    <a:pt x="477" y="67"/>
                  </a:lnTo>
                  <a:lnTo>
                    <a:pt x="496" y="136"/>
                  </a:lnTo>
                  <a:lnTo>
                    <a:pt x="510" y="207"/>
                  </a:lnTo>
                  <a:lnTo>
                    <a:pt x="521" y="279"/>
                  </a:lnTo>
                  <a:lnTo>
                    <a:pt x="525" y="350"/>
                  </a:lnTo>
                  <a:lnTo>
                    <a:pt x="526" y="420"/>
                  </a:lnTo>
                  <a:lnTo>
                    <a:pt x="522" y="490"/>
                  </a:lnTo>
                  <a:lnTo>
                    <a:pt x="514" y="558"/>
                  </a:lnTo>
                  <a:lnTo>
                    <a:pt x="501" y="625"/>
                  </a:lnTo>
                  <a:lnTo>
                    <a:pt x="484" y="687"/>
                  </a:lnTo>
                  <a:lnTo>
                    <a:pt x="463" y="748"/>
                  </a:lnTo>
                  <a:lnTo>
                    <a:pt x="438" y="804"/>
                  </a:lnTo>
                  <a:lnTo>
                    <a:pt x="409" y="855"/>
                  </a:lnTo>
                  <a:lnTo>
                    <a:pt x="377" y="902"/>
                  </a:lnTo>
                  <a:lnTo>
                    <a:pt x="340" y="944"/>
                  </a:lnTo>
                  <a:lnTo>
                    <a:pt x="0" y="944"/>
                  </a:lnTo>
                  <a:lnTo>
                    <a:pt x="30" y="903"/>
                  </a:lnTo>
                  <a:lnTo>
                    <a:pt x="64" y="863"/>
                  </a:lnTo>
                  <a:lnTo>
                    <a:pt x="100" y="824"/>
                  </a:lnTo>
                  <a:lnTo>
                    <a:pt x="142" y="786"/>
                  </a:lnTo>
                  <a:lnTo>
                    <a:pt x="166" y="762"/>
                  </a:lnTo>
                  <a:lnTo>
                    <a:pt x="187" y="733"/>
                  </a:lnTo>
                  <a:lnTo>
                    <a:pt x="206" y="698"/>
                  </a:lnTo>
                  <a:lnTo>
                    <a:pt x="225" y="659"/>
                  </a:lnTo>
                  <a:lnTo>
                    <a:pt x="242" y="609"/>
                  </a:lnTo>
                  <a:lnTo>
                    <a:pt x="255" y="555"/>
                  </a:lnTo>
                  <a:lnTo>
                    <a:pt x="263" y="499"/>
                  </a:lnTo>
                  <a:lnTo>
                    <a:pt x="268" y="440"/>
                  </a:lnTo>
                  <a:lnTo>
                    <a:pt x="268" y="371"/>
                  </a:lnTo>
                  <a:lnTo>
                    <a:pt x="264" y="303"/>
                  </a:lnTo>
                  <a:lnTo>
                    <a:pt x="254" y="236"/>
                  </a:lnTo>
                  <a:lnTo>
                    <a:pt x="238" y="172"/>
                  </a:lnTo>
                  <a:lnTo>
                    <a:pt x="218" y="110"/>
                  </a:lnTo>
                  <a:lnTo>
                    <a:pt x="193" y="53"/>
                  </a:lnTo>
                  <a:lnTo>
                    <a:pt x="163" y="0"/>
                  </a:lnTo>
                  <a:close/>
                </a:path>
              </a:pathLst>
            </a:custGeom>
            <a:solidFill>
              <a:schemeClr val="accent6"/>
            </a:solidFill>
            <a:ln w="0">
              <a:noFill/>
              <a:prstDash val="solid"/>
              <a:round/>
            </a:ln>
          </p:spPr>
          <p:txBody>
            <a:bodyPr anchor="t" anchorCtr="0" bIns="45649" compatLnSpc="1" lIns="91299" numCol="1" rIns="91299" tIns="45649" vert="horz" wrap="square">
              <a:prstTxWarp prst="textNoShape">
                <a:avLst/>
              </a:prstTxWarp>
            </a:bodyPr>
            <a:lstStyle/>
            <a:p>
              <a:endParaRPr lang="en-US" sz="1798">
                <a:latin charset="-122" panose="02010600010101010101" pitchFamily="2" typeface="义启橙啧啧体加粗版"/>
                <a:ea charset="-122" panose="02010600010101010101" pitchFamily="2" typeface="义启橙啧啧体加粗版"/>
                <a:sym charset="-122" panose="02010600010101010101" pitchFamily="2" typeface="义启橙啧啧体加粗版"/>
              </a:endParaRPr>
            </a:p>
          </p:txBody>
        </p:sp>
        <p:sp>
          <p:nvSpPr>
            <p:cNvPr id="87" name="Freeform 37"/>
            <p:cNvSpPr/>
            <p:nvPr/>
          </p:nvSpPr>
          <p:spPr bwMode="auto">
            <a:xfrm>
              <a:off x="4635500" y="1790700"/>
              <a:ext cx="1462088" cy="906463"/>
            </a:xfrm>
            <a:custGeom>
              <a:gdLst>
                <a:gd fmla="*/ 869 w 921" name="T0"/>
                <a:gd fmla="*/ 0 h 571" name="T1"/>
                <a:gd fmla="*/ 889 w 921" name="T2"/>
                <a:gd fmla="*/ 0 h 571" name="T3"/>
                <a:gd fmla="*/ 904 w 921" name="T4"/>
                <a:gd fmla="*/ 2 h 571" name="T5"/>
                <a:gd fmla="*/ 915 w 921" name="T6"/>
                <a:gd fmla="*/ 2 h 571" name="T7"/>
                <a:gd fmla="*/ 917 w 921" name="T8"/>
                <a:gd fmla="*/ 2 h 571" name="T9"/>
                <a:gd fmla="*/ 921 w 921" name="T10"/>
                <a:gd fmla="*/ 2 h 571" name="T11"/>
                <a:gd fmla="*/ 921 w 921" name="T12"/>
                <a:gd fmla="*/ 265 h 571" name="T13"/>
                <a:gd fmla="*/ 915 w 921" name="T14"/>
                <a:gd fmla="*/ 265 h 571" name="T15"/>
                <a:gd fmla="*/ 898 w 921" name="T16"/>
                <a:gd fmla="*/ 264 h 571" name="T17"/>
                <a:gd fmla="*/ 894 w 921" name="T18"/>
                <a:gd fmla="*/ 264 h 571" name="T19"/>
                <a:gd fmla="*/ 885 w 921" name="T20"/>
                <a:gd fmla="*/ 264 h 571" name="T21"/>
                <a:gd fmla="*/ 870 w 921" name="T22"/>
                <a:gd fmla="*/ 262 h 571" name="T23"/>
                <a:gd fmla="*/ 843 w 921" name="T24"/>
                <a:gd fmla="*/ 264 h 571" name="T25"/>
                <a:gd fmla="*/ 809 w 921" name="T26"/>
                <a:gd fmla="*/ 266 h 571" name="T27"/>
                <a:gd fmla="*/ 769 w 921" name="T28"/>
                <a:gd fmla="*/ 270 h 571" name="T29"/>
                <a:gd fmla="*/ 726 w 921" name="T30"/>
                <a:gd fmla="*/ 279 h 571" name="T31"/>
                <a:gd fmla="*/ 679 w 921" name="T32"/>
                <a:gd fmla="*/ 291 h 571" name="T33"/>
                <a:gd fmla="*/ 628 w 921" name="T34"/>
                <a:gd fmla="*/ 307 h 571" name="T35"/>
                <a:gd fmla="*/ 576 w 921" name="T36"/>
                <a:gd fmla="*/ 329 h 571" name="T37"/>
                <a:gd fmla="*/ 522 w 921" name="T38"/>
                <a:gd fmla="*/ 357 h 571" name="T39"/>
                <a:gd fmla="*/ 467 w 921" name="T40"/>
                <a:gd fmla="*/ 391 h 571" name="T41"/>
                <a:gd fmla="*/ 412 w 921" name="T42"/>
                <a:gd fmla="*/ 431 h 571" name="T43"/>
                <a:gd fmla="*/ 360 w 921" name="T44"/>
                <a:gd fmla="*/ 481 h 571" name="T45"/>
                <a:gd fmla="*/ 323 w 921" name="T46"/>
                <a:gd fmla="*/ 523 h 571" name="T47"/>
                <a:gd fmla="*/ 289 w 921" name="T48"/>
                <a:gd fmla="*/ 571 h 571" name="T49"/>
                <a:gd fmla="*/ 0 w 921" name="T50"/>
                <a:gd fmla="*/ 571 h 571" name="T51"/>
                <a:gd fmla="*/ 26 w 921" name="T52"/>
                <a:gd fmla="*/ 510 h 571" name="T53"/>
                <a:gd fmla="*/ 57 w 921" name="T54"/>
                <a:gd fmla="*/ 452 h 571" name="T55"/>
                <a:gd fmla="*/ 91 w 921" name="T56"/>
                <a:gd fmla="*/ 397 h 571" name="T57"/>
                <a:gd fmla="*/ 131 w 921" name="T58"/>
                <a:gd fmla="*/ 345 h 571" name="T59"/>
                <a:gd fmla="*/ 174 w 921" name="T60"/>
                <a:gd fmla="*/ 296 h 571" name="T61"/>
                <a:gd fmla="*/ 235 w 921" name="T62"/>
                <a:gd fmla="*/ 239 h 571" name="T63"/>
                <a:gd fmla="*/ 298 w 921" name="T64"/>
                <a:gd fmla="*/ 189 h 571" name="T65"/>
                <a:gd fmla="*/ 361 w 921" name="T66"/>
                <a:gd fmla="*/ 147 h 571" name="T67"/>
                <a:gd fmla="*/ 424 w 921" name="T68"/>
                <a:gd fmla="*/ 110 h 571" name="T69"/>
                <a:gd fmla="*/ 485 w 921" name="T70"/>
                <a:gd fmla="*/ 82 h 571" name="T71"/>
                <a:gd fmla="*/ 546 w 921" name="T72"/>
                <a:gd fmla="*/ 58 h 571" name="T73"/>
                <a:gd fmla="*/ 603 w 921" name="T74"/>
                <a:gd fmla="*/ 40 h 571" name="T75"/>
                <a:gd fmla="*/ 658 w 921" name="T76"/>
                <a:gd fmla="*/ 25 h 571" name="T77"/>
                <a:gd fmla="*/ 711 w 921" name="T78"/>
                <a:gd fmla="*/ 15 h 571" name="T79"/>
                <a:gd fmla="*/ 758 w 921" name="T80"/>
                <a:gd fmla="*/ 8 h 571" name="T81"/>
                <a:gd fmla="*/ 801 w 921" name="T82"/>
                <a:gd fmla="*/ 3 h 571" name="T83"/>
                <a:gd fmla="*/ 838 w 921" name="T84"/>
                <a:gd fmla="*/ 2 h 571" name="T85"/>
                <a:gd fmla="*/ 869 w 921" name="T86"/>
                <a:gd fmla="*/ 0 h 571"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571" w="921">
                  <a:moveTo>
                    <a:pt x="869" y="0"/>
                  </a:moveTo>
                  <a:lnTo>
                    <a:pt x="889" y="0"/>
                  </a:lnTo>
                  <a:lnTo>
                    <a:pt x="904" y="2"/>
                  </a:lnTo>
                  <a:lnTo>
                    <a:pt x="915" y="2"/>
                  </a:lnTo>
                  <a:lnTo>
                    <a:pt x="917" y="2"/>
                  </a:lnTo>
                  <a:lnTo>
                    <a:pt x="921" y="2"/>
                  </a:lnTo>
                  <a:lnTo>
                    <a:pt x="921" y="265"/>
                  </a:lnTo>
                  <a:lnTo>
                    <a:pt x="915" y="265"/>
                  </a:lnTo>
                  <a:lnTo>
                    <a:pt x="898" y="264"/>
                  </a:lnTo>
                  <a:lnTo>
                    <a:pt x="894" y="264"/>
                  </a:lnTo>
                  <a:lnTo>
                    <a:pt x="885" y="264"/>
                  </a:lnTo>
                  <a:lnTo>
                    <a:pt x="870" y="262"/>
                  </a:lnTo>
                  <a:lnTo>
                    <a:pt x="843" y="264"/>
                  </a:lnTo>
                  <a:lnTo>
                    <a:pt x="809" y="266"/>
                  </a:lnTo>
                  <a:lnTo>
                    <a:pt x="769" y="270"/>
                  </a:lnTo>
                  <a:lnTo>
                    <a:pt x="726" y="279"/>
                  </a:lnTo>
                  <a:lnTo>
                    <a:pt x="679" y="291"/>
                  </a:lnTo>
                  <a:lnTo>
                    <a:pt x="628" y="307"/>
                  </a:lnTo>
                  <a:lnTo>
                    <a:pt x="576" y="329"/>
                  </a:lnTo>
                  <a:lnTo>
                    <a:pt x="522" y="357"/>
                  </a:lnTo>
                  <a:lnTo>
                    <a:pt x="467" y="391"/>
                  </a:lnTo>
                  <a:lnTo>
                    <a:pt x="412" y="431"/>
                  </a:lnTo>
                  <a:lnTo>
                    <a:pt x="360" y="481"/>
                  </a:lnTo>
                  <a:lnTo>
                    <a:pt x="323" y="523"/>
                  </a:lnTo>
                  <a:lnTo>
                    <a:pt x="289" y="571"/>
                  </a:lnTo>
                  <a:lnTo>
                    <a:pt x="0" y="571"/>
                  </a:lnTo>
                  <a:lnTo>
                    <a:pt x="26" y="510"/>
                  </a:lnTo>
                  <a:lnTo>
                    <a:pt x="57" y="452"/>
                  </a:lnTo>
                  <a:lnTo>
                    <a:pt x="91" y="397"/>
                  </a:lnTo>
                  <a:lnTo>
                    <a:pt x="131" y="345"/>
                  </a:lnTo>
                  <a:lnTo>
                    <a:pt x="174" y="296"/>
                  </a:lnTo>
                  <a:lnTo>
                    <a:pt x="235" y="239"/>
                  </a:lnTo>
                  <a:lnTo>
                    <a:pt x="298" y="189"/>
                  </a:lnTo>
                  <a:lnTo>
                    <a:pt x="361" y="147"/>
                  </a:lnTo>
                  <a:lnTo>
                    <a:pt x="424" y="110"/>
                  </a:lnTo>
                  <a:lnTo>
                    <a:pt x="485" y="82"/>
                  </a:lnTo>
                  <a:lnTo>
                    <a:pt x="546" y="58"/>
                  </a:lnTo>
                  <a:lnTo>
                    <a:pt x="603" y="40"/>
                  </a:lnTo>
                  <a:lnTo>
                    <a:pt x="658" y="25"/>
                  </a:lnTo>
                  <a:lnTo>
                    <a:pt x="711" y="15"/>
                  </a:lnTo>
                  <a:lnTo>
                    <a:pt x="758" y="8"/>
                  </a:lnTo>
                  <a:lnTo>
                    <a:pt x="801" y="3"/>
                  </a:lnTo>
                  <a:lnTo>
                    <a:pt x="838" y="2"/>
                  </a:lnTo>
                  <a:lnTo>
                    <a:pt x="869" y="0"/>
                  </a:lnTo>
                  <a:close/>
                </a:path>
              </a:pathLst>
            </a:custGeom>
            <a:solidFill>
              <a:schemeClr val="accent2"/>
            </a:solidFill>
            <a:ln w="0">
              <a:noFill/>
              <a:prstDash val="solid"/>
              <a:round/>
            </a:ln>
          </p:spPr>
          <p:txBody>
            <a:bodyPr anchor="t" anchorCtr="0" bIns="45649" compatLnSpc="1" lIns="91299" numCol="1" rIns="91299" tIns="45649" vert="horz" wrap="square">
              <a:prstTxWarp prst="textNoShape">
                <a:avLst/>
              </a:prstTxWarp>
            </a:bodyPr>
            <a:lstStyle/>
            <a:p>
              <a:endParaRPr lang="en-US" sz="1798">
                <a:latin charset="-122" panose="02010600010101010101" pitchFamily="2" typeface="义启橙啧啧体加粗版"/>
                <a:ea charset="-122" panose="02010600010101010101" pitchFamily="2" typeface="义启橙啧啧体加粗版"/>
                <a:sym charset="-122" panose="02010600010101010101" pitchFamily="2" typeface="义启橙啧啧体加粗版"/>
              </a:endParaRPr>
            </a:p>
          </p:txBody>
        </p:sp>
        <p:sp>
          <p:nvSpPr>
            <p:cNvPr id="88" name="Freeform 38"/>
            <p:cNvSpPr/>
            <p:nvPr/>
          </p:nvSpPr>
          <p:spPr bwMode="auto">
            <a:xfrm>
              <a:off x="4521200" y="2697163"/>
              <a:ext cx="835025" cy="1498600"/>
            </a:xfrm>
            <a:custGeom>
              <a:gdLst>
                <a:gd fmla="*/ 72 w 526" name="T0"/>
                <a:gd fmla="*/ 0 h 944" name="T1"/>
                <a:gd fmla="*/ 361 w 526" name="T2"/>
                <a:gd fmla="*/ 0 h 944" name="T3"/>
                <a:gd fmla="*/ 332 w 526" name="T4"/>
                <a:gd fmla="*/ 53 h 944" name="T5"/>
                <a:gd fmla="*/ 307 w 526" name="T6"/>
                <a:gd fmla="*/ 110 h 944" name="T7"/>
                <a:gd fmla="*/ 288 w 526" name="T8"/>
                <a:gd fmla="*/ 172 h 944" name="T9"/>
                <a:gd fmla="*/ 272 w 526" name="T10"/>
                <a:gd fmla="*/ 236 h 944" name="T11"/>
                <a:gd fmla="*/ 262 w 526" name="T12"/>
                <a:gd fmla="*/ 303 h 944" name="T13"/>
                <a:gd fmla="*/ 256 w 526" name="T14"/>
                <a:gd fmla="*/ 371 h 944" name="T15"/>
                <a:gd fmla="*/ 258 w 526" name="T16"/>
                <a:gd fmla="*/ 440 h 944" name="T17"/>
                <a:gd fmla="*/ 262 w 526" name="T18"/>
                <a:gd fmla="*/ 499 h 944" name="T19"/>
                <a:gd fmla="*/ 271 w 526" name="T20"/>
                <a:gd fmla="*/ 555 h 944" name="T21"/>
                <a:gd fmla="*/ 284 w 526" name="T22"/>
                <a:gd fmla="*/ 609 h 944" name="T23"/>
                <a:gd fmla="*/ 301 w 526" name="T24"/>
                <a:gd fmla="*/ 659 h 944" name="T25"/>
                <a:gd fmla="*/ 318 w 526" name="T26"/>
                <a:gd fmla="*/ 698 h 944" name="T27"/>
                <a:gd fmla="*/ 337 w 526" name="T28"/>
                <a:gd fmla="*/ 733 h 944" name="T29"/>
                <a:gd fmla="*/ 360 w 526" name="T30"/>
                <a:gd fmla="*/ 762 h 944" name="T31"/>
                <a:gd fmla="*/ 383 w 526" name="T32"/>
                <a:gd fmla="*/ 786 h 944" name="T33"/>
                <a:gd fmla="*/ 424 w 526" name="T34"/>
                <a:gd fmla="*/ 824 h 944" name="T35"/>
                <a:gd fmla="*/ 462 w 526" name="T36"/>
                <a:gd fmla="*/ 863 h 944" name="T37"/>
                <a:gd fmla="*/ 496 w 526" name="T38"/>
                <a:gd fmla="*/ 903 h 944" name="T39"/>
                <a:gd fmla="*/ 526 w 526" name="T40"/>
                <a:gd fmla="*/ 944 h 944" name="T41"/>
                <a:gd fmla="*/ 186 w 526" name="T42"/>
                <a:gd fmla="*/ 944 h 944" name="T43"/>
                <a:gd fmla="*/ 149 w 526" name="T44"/>
                <a:gd fmla="*/ 902 h 944" name="T45"/>
                <a:gd fmla="*/ 116 w 526" name="T46"/>
                <a:gd fmla="*/ 855 h 944" name="T47"/>
                <a:gd fmla="*/ 86 w 526" name="T48"/>
                <a:gd fmla="*/ 804 h 944" name="T49"/>
                <a:gd fmla="*/ 61 w 526" name="T50"/>
                <a:gd fmla="*/ 748 h 944" name="T51"/>
                <a:gd fmla="*/ 40 w 526" name="T52"/>
                <a:gd fmla="*/ 687 h 944" name="T53"/>
                <a:gd fmla="*/ 25 w 526" name="T54"/>
                <a:gd fmla="*/ 625 h 944" name="T55"/>
                <a:gd fmla="*/ 11 w 526" name="T56"/>
                <a:gd fmla="*/ 558 h 944" name="T57"/>
                <a:gd fmla="*/ 4 w 526" name="T58"/>
                <a:gd fmla="*/ 490 h 944" name="T59"/>
                <a:gd fmla="*/ 0 w 526" name="T60"/>
                <a:gd fmla="*/ 420 h 944" name="T61"/>
                <a:gd fmla="*/ 0 w 526" name="T62"/>
                <a:gd fmla="*/ 350 h 944" name="T63"/>
                <a:gd fmla="*/ 5 w 526" name="T64"/>
                <a:gd fmla="*/ 279 h 944" name="T65"/>
                <a:gd fmla="*/ 15 w 526" name="T66"/>
                <a:gd fmla="*/ 207 h 944" name="T67"/>
                <a:gd fmla="*/ 29 w 526" name="T68"/>
                <a:gd fmla="*/ 136 h 944" name="T69"/>
                <a:gd fmla="*/ 48 w 526" name="T70"/>
                <a:gd fmla="*/ 67 h 944" name="T71"/>
                <a:gd fmla="*/ 72 w 526" name="T72"/>
                <a:gd fmla="*/ 0 h 944"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944" w="526">
                  <a:moveTo>
                    <a:pt x="72" y="0"/>
                  </a:moveTo>
                  <a:lnTo>
                    <a:pt x="361" y="0"/>
                  </a:lnTo>
                  <a:lnTo>
                    <a:pt x="332" y="53"/>
                  </a:lnTo>
                  <a:lnTo>
                    <a:pt x="307" y="110"/>
                  </a:lnTo>
                  <a:lnTo>
                    <a:pt x="288" y="172"/>
                  </a:lnTo>
                  <a:lnTo>
                    <a:pt x="272" y="236"/>
                  </a:lnTo>
                  <a:lnTo>
                    <a:pt x="262" y="303"/>
                  </a:lnTo>
                  <a:lnTo>
                    <a:pt x="256" y="371"/>
                  </a:lnTo>
                  <a:lnTo>
                    <a:pt x="258" y="440"/>
                  </a:lnTo>
                  <a:lnTo>
                    <a:pt x="262" y="499"/>
                  </a:lnTo>
                  <a:lnTo>
                    <a:pt x="271" y="555"/>
                  </a:lnTo>
                  <a:lnTo>
                    <a:pt x="284" y="609"/>
                  </a:lnTo>
                  <a:lnTo>
                    <a:pt x="301" y="659"/>
                  </a:lnTo>
                  <a:lnTo>
                    <a:pt x="318" y="698"/>
                  </a:lnTo>
                  <a:lnTo>
                    <a:pt x="337" y="733"/>
                  </a:lnTo>
                  <a:lnTo>
                    <a:pt x="360" y="762"/>
                  </a:lnTo>
                  <a:lnTo>
                    <a:pt x="383" y="786"/>
                  </a:lnTo>
                  <a:lnTo>
                    <a:pt x="424" y="824"/>
                  </a:lnTo>
                  <a:lnTo>
                    <a:pt x="462" y="863"/>
                  </a:lnTo>
                  <a:lnTo>
                    <a:pt x="496" y="903"/>
                  </a:lnTo>
                  <a:lnTo>
                    <a:pt x="526" y="944"/>
                  </a:lnTo>
                  <a:lnTo>
                    <a:pt x="186" y="944"/>
                  </a:lnTo>
                  <a:lnTo>
                    <a:pt x="149" y="902"/>
                  </a:lnTo>
                  <a:lnTo>
                    <a:pt x="116" y="855"/>
                  </a:lnTo>
                  <a:lnTo>
                    <a:pt x="86" y="804"/>
                  </a:lnTo>
                  <a:lnTo>
                    <a:pt x="61" y="748"/>
                  </a:lnTo>
                  <a:lnTo>
                    <a:pt x="40" y="687"/>
                  </a:lnTo>
                  <a:lnTo>
                    <a:pt x="25" y="625"/>
                  </a:lnTo>
                  <a:lnTo>
                    <a:pt x="11" y="558"/>
                  </a:lnTo>
                  <a:lnTo>
                    <a:pt x="4" y="490"/>
                  </a:lnTo>
                  <a:lnTo>
                    <a:pt x="0" y="420"/>
                  </a:lnTo>
                  <a:lnTo>
                    <a:pt x="0" y="350"/>
                  </a:lnTo>
                  <a:lnTo>
                    <a:pt x="5" y="279"/>
                  </a:lnTo>
                  <a:lnTo>
                    <a:pt x="15" y="207"/>
                  </a:lnTo>
                  <a:lnTo>
                    <a:pt x="29" y="136"/>
                  </a:lnTo>
                  <a:lnTo>
                    <a:pt x="48" y="67"/>
                  </a:lnTo>
                  <a:lnTo>
                    <a:pt x="72" y="0"/>
                  </a:lnTo>
                  <a:close/>
                </a:path>
              </a:pathLst>
            </a:custGeom>
            <a:solidFill>
              <a:srgbClr val="ADB5BB"/>
            </a:solidFill>
            <a:ln w="0">
              <a:noFill/>
              <a:prstDash val="solid"/>
              <a:round/>
            </a:ln>
          </p:spPr>
          <p:txBody>
            <a:bodyPr anchor="t" anchorCtr="0" bIns="45649" compatLnSpc="1" lIns="91299" numCol="1" rIns="91299" tIns="45649" vert="horz" wrap="square">
              <a:prstTxWarp prst="textNoShape">
                <a:avLst/>
              </a:prstTxWarp>
            </a:bodyPr>
            <a:lstStyle/>
            <a:p>
              <a:endParaRPr lang="en-US" sz="1798">
                <a:latin charset="-122" panose="02010600010101010101" pitchFamily="2" typeface="义启橙啧啧体加粗版"/>
                <a:ea charset="-122" panose="02010600010101010101" pitchFamily="2" typeface="义启橙啧啧体加粗版"/>
                <a:sym charset="-122" panose="02010600010101010101" pitchFamily="2" typeface="义启橙啧啧体加粗版"/>
              </a:endParaRPr>
            </a:p>
          </p:txBody>
        </p:sp>
        <p:sp>
          <p:nvSpPr>
            <p:cNvPr id="89" name="Freeform 39"/>
            <p:cNvSpPr/>
            <p:nvPr/>
          </p:nvSpPr>
          <p:spPr bwMode="auto">
            <a:xfrm>
              <a:off x="4816475" y="4195763"/>
              <a:ext cx="1281113" cy="1073150"/>
            </a:xfrm>
            <a:custGeom>
              <a:gdLst>
                <a:gd fmla="*/ 0 w 807" name="T0"/>
                <a:gd fmla="*/ 0 h 676" name="T1"/>
                <a:gd fmla="*/ 340 w 807" name="T2"/>
                <a:gd fmla="*/ 0 h 676" name="T3"/>
                <a:gd fmla="*/ 379 w 807" name="T4"/>
                <a:gd fmla="*/ 63 h 676" name="T5"/>
                <a:gd fmla="*/ 412 w 807" name="T6"/>
                <a:gd fmla="*/ 127 h 676" name="T7"/>
                <a:gd fmla="*/ 438 w 807" name="T8"/>
                <a:gd fmla="*/ 190 h 676" name="T9"/>
                <a:gd fmla="*/ 459 w 807" name="T10"/>
                <a:gd fmla="*/ 250 h 676" name="T11"/>
                <a:gd fmla="*/ 476 w 807" name="T12"/>
                <a:gd fmla="*/ 309 h 676" name="T13"/>
                <a:gd fmla="*/ 489 w 807" name="T14"/>
                <a:gd fmla="*/ 363 h 676" name="T15"/>
                <a:gd fmla="*/ 500 w 807" name="T16"/>
                <a:gd fmla="*/ 412 h 676" name="T17"/>
                <a:gd fmla="*/ 807 w 807" name="T18"/>
                <a:gd fmla="*/ 412 h 676" name="T19"/>
                <a:gd fmla="*/ 807 w 807" name="T20"/>
                <a:gd fmla="*/ 676 h 676" name="T21"/>
                <a:gd fmla="*/ 796 w 807" name="T22"/>
                <a:gd fmla="*/ 676 h 676" name="T23"/>
                <a:gd fmla="*/ 779 w 807" name="T24"/>
                <a:gd fmla="*/ 676 h 676" name="T25"/>
                <a:gd fmla="*/ 752 w 807" name="T26"/>
                <a:gd fmla="*/ 676 h 676" name="T27"/>
                <a:gd fmla="*/ 502 w 807" name="T28"/>
                <a:gd fmla="*/ 676 h 676" name="T29"/>
                <a:gd fmla="*/ 459 w 807" name="T30"/>
                <a:gd fmla="*/ 676 h 676" name="T31"/>
                <a:gd fmla="*/ 419 w 807" name="T32"/>
                <a:gd fmla="*/ 676 h 676" name="T33"/>
                <a:gd fmla="*/ 383 w 807" name="T34"/>
                <a:gd fmla="*/ 676 h 676" name="T35"/>
                <a:gd fmla="*/ 354 w 807" name="T36"/>
                <a:gd fmla="*/ 676 h 676" name="T37"/>
                <a:gd fmla="*/ 332 w 807" name="T38"/>
                <a:gd fmla="*/ 676 h 676" name="T39"/>
                <a:gd fmla="*/ 319 w 807" name="T40"/>
                <a:gd fmla="*/ 672 h 676" name="T41"/>
                <a:gd fmla="*/ 309 w 807" name="T42"/>
                <a:gd fmla="*/ 661 h 676" name="T43"/>
                <a:gd fmla="*/ 301 w 807" name="T44"/>
                <a:gd fmla="*/ 644 h 676" name="T45"/>
                <a:gd fmla="*/ 293 w 807" name="T46"/>
                <a:gd fmla="*/ 622 h 676" name="T47"/>
                <a:gd fmla="*/ 286 w 807" name="T48"/>
                <a:gd fmla="*/ 593 h 676" name="T49"/>
                <a:gd fmla="*/ 280 w 807" name="T50"/>
                <a:gd fmla="*/ 562 h 676" name="T51"/>
                <a:gd fmla="*/ 273 w 807" name="T52"/>
                <a:gd fmla="*/ 525 h 676" name="T53"/>
                <a:gd fmla="*/ 265 w 807" name="T54"/>
                <a:gd fmla="*/ 486 h 676" name="T55"/>
                <a:gd fmla="*/ 257 w 807" name="T56"/>
                <a:gd fmla="*/ 443 h 676" name="T57"/>
                <a:gd fmla="*/ 246 w 807" name="T58"/>
                <a:gd fmla="*/ 398 h 676" name="T59"/>
                <a:gd fmla="*/ 233 w 807" name="T60"/>
                <a:gd fmla="*/ 351 h 676" name="T61"/>
                <a:gd fmla="*/ 216 w 807" name="T62"/>
                <a:gd fmla="*/ 302 h 676" name="T63"/>
                <a:gd fmla="*/ 196 w 807" name="T64"/>
                <a:gd fmla="*/ 254 h 676" name="T65"/>
                <a:gd fmla="*/ 172 w 807" name="T66"/>
                <a:gd fmla="*/ 206 h 676" name="T67"/>
                <a:gd fmla="*/ 144 w 807" name="T68"/>
                <a:gd fmla="*/ 157 h 676" name="T69"/>
                <a:gd fmla="*/ 110 w 807" name="T70"/>
                <a:gd fmla="*/ 111 h 676" name="T71"/>
                <a:gd fmla="*/ 70 w 807" name="T72"/>
                <a:gd fmla="*/ 66 h 676" name="T73"/>
                <a:gd fmla="*/ 24 w 807" name="T74"/>
                <a:gd fmla="*/ 22 h 676" name="T75"/>
                <a:gd fmla="*/ 0 w 807" name="T76"/>
                <a:gd fmla="*/ 0 h 676"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676" w="806">
                  <a:moveTo>
                    <a:pt x="0" y="0"/>
                  </a:moveTo>
                  <a:lnTo>
                    <a:pt x="340" y="0"/>
                  </a:lnTo>
                  <a:lnTo>
                    <a:pt x="379" y="63"/>
                  </a:lnTo>
                  <a:lnTo>
                    <a:pt x="412" y="127"/>
                  </a:lnTo>
                  <a:lnTo>
                    <a:pt x="438" y="190"/>
                  </a:lnTo>
                  <a:lnTo>
                    <a:pt x="459" y="250"/>
                  </a:lnTo>
                  <a:lnTo>
                    <a:pt x="476" y="309"/>
                  </a:lnTo>
                  <a:lnTo>
                    <a:pt x="489" y="363"/>
                  </a:lnTo>
                  <a:lnTo>
                    <a:pt x="500" y="412"/>
                  </a:lnTo>
                  <a:lnTo>
                    <a:pt x="807" y="412"/>
                  </a:lnTo>
                  <a:lnTo>
                    <a:pt x="807" y="676"/>
                  </a:lnTo>
                  <a:lnTo>
                    <a:pt x="796" y="676"/>
                  </a:lnTo>
                  <a:lnTo>
                    <a:pt x="779" y="676"/>
                  </a:lnTo>
                  <a:lnTo>
                    <a:pt x="752" y="676"/>
                  </a:lnTo>
                  <a:lnTo>
                    <a:pt x="502" y="676"/>
                  </a:lnTo>
                  <a:lnTo>
                    <a:pt x="459" y="676"/>
                  </a:lnTo>
                  <a:lnTo>
                    <a:pt x="419" y="676"/>
                  </a:lnTo>
                  <a:lnTo>
                    <a:pt x="383" y="676"/>
                  </a:lnTo>
                  <a:lnTo>
                    <a:pt x="354" y="676"/>
                  </a:lnTo>
                  <a:lnTo>
                    <a:pt x="332" y="676"/>
                  </a:lnTo>
                  <a:lnTo>
                    <a:pt x="319" y="672"/>
                  </a:lnTo>
                  <a:lnTo>
                    <a:pt x="309" y="661"/>
                  </a:lnTo>
                  <a:lnTo>
                    <a:pt x="301" y="644"/>
                  </a:lnTo>
                  <a:lnTo>
                    <a:pt x="293" y="622"/>
                  </a:lnTo>
                  <a:lnTo>
                    <a:pt x="286" y="593"/>
                  </a:lnTo>
                  <a:lnTo>
                    <a:pt x="280" y="562"/>
                  </a:lnTo>
                  <a:lnTo>
                    <a:pt x="273" y="525"/>
                  </a:lnTo>
                  <a:lnTo>
                    <a:pt x="265" y="486"/>
                  </a:lnTo>
                  <a:lnTo>
                    <a:pt x="257" y="443"/>
                  </a:lnTo>
                  <a:lnTo>
                    <a:pt x="246" y="398"/>
                  </a:lnTo>
                  <a:lnTo>
                    <a:pt x="233" y="351"/>
                  </a:lnTo>
                  <a:lnTo>
                    <a:pt x="216" y="302"/>
                  </a:lnTo>
                  <a:lnTo>
                    <a:pt x="196" y="254"/>
                  </a:lnTo>
                  <a:lnTo>
                    <a:pt x="172" y="206"/>
                  </a:lnTo>
                  <a:lnTo>
                    <a:pt x="144" y="157"/>
                  </a:lnTo>
                  <a:lnTo>
                    <a:pt x="110" y="111"/>
                  </a:lnTo>
                  <a:lnTo>
                    <a:pt x="70" y="66"/>
                  </a:lnTo>
                  <a:lnTo>
                    <a:pt x="24" y="22"/>
                  </a:lnTo>
                  <a:lnTo>
                    <a:pt x="0" y="0"/>
                  </a:lnTo>
                  <a:close/>
                </a:path>
              </a:pathLst>
            </a:custGeom>
            <a:solidFill>
              <a:schemeClr val="accent2"/>
            </a:solidFill>
            <a:ln w="0">
              <a:noFill/>
              <a:prstDash val="solid"/>
              <a:round/>
            </a:ln>
          </p:spPr>
          <p:txBody>
            <a:bodyPr anchor="t" anchorCtr="0" bIns="45649" compatLnSpc="1" lIns="91299" numCol="1" rIns="91299" tIns="45649" vert="horz" wrap="square">
              <a:prstTxWarp prst="textNoShape">
                <a:avLst/>
              </a:prstTxWarp>
            </a:bodyPr>
            <a:lstStyle/>
            <a:p>
              <a:endParaRPr lang="en-US" sz="1798">
                <a:latin charset="-122" panose="02010600010101010101" pitchFamily="2" typeface="义启橙啧啧体加粗版"/>
                <a:ea charset="-122" panose="02010600010101010101" pitchFamily="2" typeface="义启橙啧啧体加粗版"/>
                <a:sym charset="-122" panose="02010600010101010101" pitchFamily="2" typeface="义启橙啧啧体加粗版"/>
              </a:endParaRPr>
            </a:p>
          </p:txBody>
        </p:sp>
        <p:sp>
          <p:nvSpPr>
            <p:cNvPr id="90" name="Freeform 40"/>
            <p:cNvSpPr/>
            <p:nvPr/>
          </p:nvSpPr>
          <p:spPr bwMode="auto">
            <a:xfrm>
              <a:off x="6097588" y="1790700"/>
              <a:ext cx="1443038" cy="906463"/>
            </a:xfrm>
            <a:custGeom>
              <a:gdLst>
                <a:gd fmla="*/ 40 w 909" name="T0"/>
                <a:gd fmla="*/ 0 h 571" name="T1"/>
                <a:gd fmla="*/ 71 w 909" name="T2"/>
                <a:gd fmla="*/ 2 h 571" name="T3"/>
                <a:gd fmla="*/ 108 w 909" name="T4"/>
                <a:gd fmla="*/ 3 h 571" name="T5"/>
                <a:gd fmla="*/ 151 w 909" name="T6"/>
                <a:gd fmla="*/ 8 h 571" name="T7"/>
                <a:gd fmla="*/ 198 w 909" name="T8"/>
                <a:gd fmla="*/ 15 h 571" name="T9"/>
                <a:gd fmla="*/ 250 w 909" name="T10"/>
                <a:gd fmla="*/ 25 h 571" name="T11"/>
                <a:gd fmla="*/ 305 w 909" name="T12"/>
                <a:gd fmla="*/ 40 h 571" name="T13"/>
                <a:gd fmla="*/ 363 w 909" name="T14"/>
                <a:gd fmla="*/ 58 h 571" name="T15"/>
                <a:gd fmla="*/ 423 w 909" name="T16"/>
                <a:gd fmla="*/ 82 h 571" name="T17"/>
                <a:gd fmla="*/ 485 w 909" name="T18"/>
                <a:gd fmla="*/ 110 h 571" name="T19"/>
                <a:gd fmla="*/ 548 w 909" name="T20"/>
                <a:gd fmla="*/ 147 h 571" name="T21"/>
                <a:gd fmla="*/ 610 w 909" name="T22"/>
                <a:gd fmla="*/ 189 h 571" name="T23"/>
                <a:gd fmla="*/ 673 w 909" name="T24"/>
                <a:gd fmla="*/ 239 h 571" name="T25"/>
                <a:gd fmla="*/ 733 w 909" name="T26"/>
                <a:gd fmla="*/ 296 h 571" name="T27"/>
                <a:gd fmla="*/ 778 w 909" name="T28"/>
                <a:gd fmla="*/ 345 h 571" name="T29"/>
                <a:gd fmla="*/ 817 w 909" name="T30"/>
                <a:gd fmla="*/ 397 h 571" name="T31"/>
                <a:gd fmla="*/ 851 w 909" name="T32"/>
                <a:gd fmla="*/ 452 h 571" name="T33"/>
                <a:gd fmla="*/ 881 w 909" name="T34"/>
                <a:gd fmla="*/ 510 h 571" name="T35"/>
                <a:gd fmla="*/ 909 w 909" name="T36"/>
                <a:gd fmla="*/ 571 h 571" name="T37"/>
                <a:gd fmla="*/ 618 w 909" name="T38"/>
                <a:gd fmla="*/ 571 h 571" name="T39"/>
                <a:gd fmla="*/ 585 w 909" name="T40"/>
                <a:gd fmla="*/ 523 h 571" name="T41"/>
                <a:gd fmla="*/ 549 w 909" name="T42"/>
                <a:gd fmla="*/ 481 h 571" name="T43"/>
                <a:gd fmla="*/ 495 w 909" name="T44"/>
                <a:gd fmla="*/ 431 h 571" name="T45"/>
                <a:gd fmla="*/ 441 w 909" name="T46"/>
                <a:gd fmla="*/ 391 h 571" name="T47"/>
                <a:gd fmla="*/ 386 w 909" name="T48"/>
                <a:gd fmla="*/ 357 h 571" name="T49"/>
                <a:gd fmla="*/ 333 w 909" name="T50"/>
                <a:gd fmla="*/ 329 h 571" name="T51"/>
                <a:gd fmla="*/ 279 w 909" name="T52"/>
                <a:gd fmla="*/ 307 h 571" name="T53"/>
                <a:gd fmla="*/ 229 w 909" name="T54"/>
                <a:gd fmla="*/ 291 h 571" name="T55"/>
                <a:gd fmla="*/ 182 w 909" name="T56"/>
                <a:gd fmla="*/ 279 h 571" name="T57"/>
                <a:gd fmla="*/ 138 w 909" name="T58"/>
                <a:gd fmla="*/ 270 h 571" name="T59"/>
                <a:gd fmla="*/ 98 w 909" name="T60"/>
                <a:gd fmla="*/ 266 h 571" name="T61"/>
                <a:gd fmla="*/ 66 w 909" name="T62"/>
                <a:gd fmla="*/ 264 h 571" name="T63"/>
                <a:gd fmla="*/ 37 w 909" name="T64"/>
                <a:gd fmla="*/ 262 h 571" name="T65"/>
                <a:gd fmla="*/ 24 w 909" name="T66"/>
                <a:gd fmla="*/ 264 h 571" name="T67"/>
                <a:gd fmla="*/ 15 w 909" name="T68"/>
                <a:gd fmla="*/ 264 h 571" name="T69"/>
                <a:gd fmla="*/ 11 w 909" name="T70"/>
                <a:gd fmla="*/ 264 h 571" name="T71"/>
                <a:gd fmla="*/ 0 w 909" name="T72"/>
                <a:gd fmla="*/ 265 h 571" name="T73"/>
                <a:gd fmla="*/ 0 w 909" name="T74"/>
                <a:gd fmla="*/ 2 h 571" name="T75"/>
                <a:gd fmla="*/ 17 w 909" name="T76"/>
                <a:gd fmla="*/ 0 h 571" name="T77"/>
                <a:gd fmla="*/ 40 w 909" name="T78"/>
                <a:gd fmla="*/ 0 h 571"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571" w="909">
                  <a:moveTo>
                    <a:pt x="40" y="0"/>
                  </a:moveTo>
                  <a:lnTo>
                    <a:pt x="71" y="2"/>
                  </a:lnTo>
                  <a:lnTo>
                    <a:pt x="108" y="3"/>
                  </a:lnTo>
                  <a:lnTo>
                    <a:pt x="151" y="8"/>
                  </a:lnTo>
                  <a:lnTo>
                    <a:pt x="198" y="15"/>
                  </a:lnTo>
                  <a:lnTo>
                    <a:pt x="250" y="25"/>
                  </a:lnTo>
                  <a:lnTo>
                    <a:pt x="305" y="40"/>
                  </a:lnTo>
                  <a:lnTo>
                    <a:pt x="363" y="58"/>
                  </a:lnTo>
                  <a:lnTo>
                    <a:pt x="423" y="82"/>
                  </a:lnTo>
                  <a:lnTo>
                    <a:pt x="485" y="110"/>
                  </a:lnTo>
                  <a:lnTo>
                    <a:pt x="548" y="147"/>
                  </a:lnTo>
                  <a:lnTo>
                    <a:pt x="610" y="189"/>
                  </a:lnTo>
                  <a:lnTo>
                    <a:pt x="673" y="239"/>
                  </a:lnTo>
                  <a:lnTo>
                    <a:pt x="733" y="296"/>
                  </a:lnTo>
                  <a:lnTo>
                    <a:pt x="778" y="345"/>
                  </a:lnTo>
                  <a:lnTo>
                    <a:pt x="817" y="397"/>
                  </a:lnTo>
                  <a:lnTo>
                    <a:pt x="851" y="452"/>
                  </a:lnTo>
                  <a:lnTo>
                    <a:pt x="881" y="510"/>
                  </a:lnTo>
                  <a:lnTo>
                    <a:pt x="909" y="571"/>
                  </a:lnTo>
                  <a:lnTo>
                    <a:pt x="618" y="571"/>
                  </a:lnTo>
                  <a:lnTo>
                    <a:pt x="585" y="523"/>
                  </a:lnTo>
                  <a:lnTo>
                    <a:pt x="549" y="481"/>
                  </a:lnTo>
                  <a:lnTo>
                    <a:pt x="495" y="431"/>
                  </a:lnTo>
                  <a:lnTo>
                    <a:pt x="441" y="391"/>
                  </a:lnTo>
                  <a:lnTo>
                    <a:pt x="386" y="357"/>
                  </a:lnTo>
                  <a:lnTo>
                    <a:pt x="333" y="329"/>
                  </a:lnTo>
                  <a:lnTo>
                    <a:pt x="279" y="307"/>
                  </a:lnTo>
                  <a:lnTo>
                    <a:pt x="229" y="291"/>
                  </a:lnTo>
                  <a:lnTo>
                    <a:pt x="182" y="279"/>
                  </a:lnTo>
                  <a:lnTo>
                    <a:pt x="138" y="270"/>
                  </a:lnTo>
                  <a:lnTo>
                    <a:pt x="98" y="266"/>
                  </a:lnTo>
                  <a:lnTo>
                    <a:pt x="66" y="264"/>
                  </a:lnTo>
                  <a:lnTo>
                    <a:pt x="37" y="262"/>
                  </a:lnTo>
                  <a:lnTo>
                    <a:pt x="24" y="264"/>
                  </a:lnTo>
                  <a:lnTo>
                    <a:pt x="15" y="264"/>
                  </a:lnTo>
                  <a:lnTo>
                    <a:pt x="11" y="264"/>
                  </a:lnTo>
                  <a:lnTo>
                    <a:pt x="0" y="265"/>
                  </a:lnTo>
                  <a:lnTo>
                    <a:pt x="0" y="2"/>
                  </a:lnTo>
                  <a:lnTo>
                    <a:pt x="17" y="0"/>
                  </a:lnTo>
                  <a:lnTo>
                    <a:pt x="40" y="0"/>
                  </a:lnTo>
                  <a:close/>
                </a:path>
              </a:pathLst>
            </a:custGeom>
            <a:solidFill>
              <a:srgbClr val="45CDFF"/>
            </a:solidFill>
            <a:ln w="0">
              <a:noFill/>
              <a:prstDash val="solid"/>
              <a:round/>
            </a:ln>
          </p:spPr>
          <p:txBody>
            <a:bodyPr anchor="t" anchorCtr="0" bIns="45649" compatLnSpc="1" lIns="91299" numCol="1" rIns="91299" tIns="45649" vert="horz" wrap="square">
              <a:prstTxWarp prst="textNoShape">
                <a:avLst/>
              </a:prstTxWarp>
            </a:bodyPr>
            <a:lstStyle/>
            <a:p>
              <a:endParaRPr lang="en-US" sz="1798">
                <a:latin charset="-122" panose="02010600010101010101" pitchFamily="2" typeface="义启橙啧啧体加粗版"/>
                <a:ea charset="-122" panose="02010600010101010101" pitchFamily="2" typeface="义启橙啧啧体加粗版"/>
                <a:sym charset="-122" panose="02010600010101010101" pitchFamily="2" typeface="义启橙啧啧体加粗版"/>
              </a:endParaRPr>
            </a:p>
          </p:txBody>
        </p:sp>
        <p:sp>
          <p:nvSpPr>
            <p:cNvPr id="92" name="Freeform 41"/>
            <p:cNvSpPr/>
            <p:nvPr/>
          </p:nvSpPr>
          <p:spPr bwMode="auto">
            <a:xfrm>
              <a:off x="6097588" y="4195763"/>
              <a:ext cx="1262063" cy="1073150"/>
            </a:xfrm>
            <a:custGeom>
              <a:gdLst>
                <a:gd fmla="*/ 455 w 795" name="T0"/>
                <a:gd fmla="*/ 0 h 676" name="T1"/>
                <a:gd fmla="*/ 795 w 795" name="T2"/>
                <a:gd fmla="*/ 0 h 676" name="T3"/>
                <a:gd fmla="*/ 770 w 795" name="T4"/>
                <a:gd fmla="*/ 22 h 676" name="T5"/>
                <a:gd fmla="*/ 724 w 795" name="T6"/>
                <a:gd fmla="*/ 66 h 676" name="T7"/>
                <a:gd fmla="*/ 685 w 795" name="T8"/>
                <a:gd fmla="*/ 111 h 676" name="T9"/>
                <a:gd fmla="*/ 651 w 795" name="T10"/>
                <a:gd fmla="*/ 157 h 676" name="T11"/>
                <a:gd fmla="*/ 622 w 795" name="T12"/>
                <a:gd fmla="*/ 206 h 676" name="T13"/>
                <a:gd fmla="*/ 599 w 795" name="T14"/>
                <a:gd fmla="*/ 254 h 676" name="T15"/>
                <a:gd fmla="*/ 578 w 795" name="T16"/>
                <a:gd fmla="*/ 302 h 676" name="T17"/>
                <a:gd fmla="*/ 562 w 795" name="T18"/>
                <a:gd fmla="*/ 351 h 676" name="T19"/>
                <a:gd fmla="*/ 549 w 795" name="T20"/>
                <a:gd fmla="*/ 398 h 676" name="T21"/>
                <a:gd fmla="*/ 537 w 795" name="T22"/>
                <a:gd fmla="*/ 443 h 676" name="T23"/>
                <a:gd fmla="*/ 528 w 795" name="T24"/>
                <a:gd fmla="*/ 486 h 676" name="T25"/>
                <a:gd fmla="*/ 521 w 795" name="T26"/>
                <a:gd fmla="*/ 525 h 676" name="T27"/>
                <a:gd fmla="*/ 513 w 795" name="T28"/>
                <a:gd fmla="*/ 562 h 676" name="T29"/>
                <a:gd fmla="*/ 508 w 795" name="T30"/>
                <a:gd fmla="*/ 593 h 676" name="T31"/>
                <a:gd fmla="*/ 502 w 795" name="T32"/>
                <a:gd fmla="*/ 622 h 676" name="T33"/>
                <a:gd fmla="*/ 494 w 795" name="T34"/>
                <a:gd fmla="*/ 644 h 676" name="T35"/>
                <a:gd fmla="*/ 485 w 795" name="T36"/>
                <a:gd fmla="*/ 661 h 676" name="T37"/>
                <a:gd fmla="*/ 476 w 795" name="T38"/>
                <a:gd fmla="*/ 672 h 676" name="T39"/>
                <a:gd fmla="*/ 462 w 795" name="T40"/>
                <a:gd fmla="*/ 676 h 676" name="T41"/>
                <a:gd fmla="*/ 440 w 795" name="T42"/>
                <a:gd fmla="*/ 676 h 676" name="T43"/>
                <a:gd fmla="*/ 411 w 795" name="T44"/>
                <a:gd fmla="*/ 676 h 676" name="T45"/>
                <a:gd fmla="*/ 160 w 795" name="T46"/>
                <a:gd fmla="*/ 676 h 676" name="T47"/>
                <a:gd fmla="*/ 118 w 795" name="T48"/>
                <a:gd fmla="*/ 676 h 676" name="T49"/>
                <a:gd fmla="*/ 80 w 795" name="T50"/>
                <a:gd fmla="*/ 676 h 676" name="T51"/>
                <a:gd fmla="*/ 46 w 795" name="T52"/>
                <a:gd fmla="*/ 676 h 676" name="T53"/>
                <a:gd fmla="*/ 20 w 795" name="T54"/>
                <a:gd fmla="*/ 676 h 676" name="T55"/>
                <a:gd fmla="*/ 0 w 795" name="T56"/>
                <a:gd fmla="*/ 676 h 676" name="T57"/>
                <a:gd fmla="*/ 0 w 795" name="T58"/>
                <a:gd fmla="*/ 412 h 676" name="T59"/>
                <a:gd fmla="*/ 295 w 795" name="T60"/>
                <a:gd fmla="*/ 412 h 676" name="T61"/>
                <a:gd fmla="*/ 305 w 795" name="T62"/>
                <a:gd fmla="*/ 363 h 676" name="T63"/>
                <a:gd fmla="*/ 318 w 795" name="T64"/>
                <a:gd fmla="*/ 309 h 676" name="T65"/>
                <a:gd fmla="*/ 334 w 795" name="T66"/>
                <a:gd fmla="*/ 250 h 676" name="T67"/>
                <a:gd fmla="*/ 356 w 795" name="T68"/>
                <a:gd fmla="*/ 190 h 676" name="T69"/>
                <a:gd fmla="*/ 383 w 795" name="T70"/>
                <a:gd fmla="*/ 127 h 676" name="T71"/>
                <a:gd fmla="*/ 415 w 795" name="T72"/>
                <a:gd fmla="*/ 63 h 676" name="T73"/>
                <a:gd fmla="*/ 455 w 795" name="T74"/>
                <a:gd fmla="*/ 0 h 676"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676" w="795">
                  <a:moveTo>
                    <a:pt x="455" y="0"/>
                  </a:moveTo>
                  <a:lnTo>
                    <a:pt x="795" y="0"/>
                  </a:lnTo>
                  <a:lnTo>
                    <a:pt x="770" y="22"/>
                  </a:lnTo>
                  <a:lnTo>
                    <a:pt x="724" y="66"/>
                  </a:lnTo>
                  <a:lnTo>
                    <a:pt x="685" y="111"/>
                  </a:lnTo>
                  <a:lnTo>
                    <a:pt x="651" y="157"/>
                  </a:lnTo>
                  <a:lnTo>
                    <a:pt x="622" y="206"/>
                  </a:lnTo>
                  <a:lnTo>
                    <a:pt x="599" y="254"/>
                  </a:lnTo>
                  <a:lnTo>
                    <a:pt x="578" y="302"/>
                  </a:lnTo>
                  <a:lnTo>
                    <a:pt x="562" y="351"/>
                  </a:lnTo>
                  <a:lnTo>
                    <a:pt x="549" y="398"/>
                  </a:lnTo>
                  <a:lnTo>
                    <a:pt x="537" y="443"/>
                  </a:lnTo>
                  <a:lnTo>
                    <a:pt x="528" y="486"/>
                  </a:lnTo>
                  <a:lnTo>
                    <a:pt x="521" y="525"/>
                  </a:lnTo>
                  <a:lnTo>
                    <a:pt x="513" y="562"/>
                  </a:lnTo>
                  <a:lnTo>
                    <a:pt x="508" y="593"/>
                  </a:lnTo>
                  <a:lnTo>
                    <a:pt x="502" y="622"/>
                  </a:lnTo>
                  <a:lnTo>
                    <a:pt x="494" y="644"/>
                  </a:lnTo>
                  <a:lnTo>
                    <a:pt x="485" y="661"/>
                  </a:lnTo>
                  <a:lnTo>
                    <a:pt x="476" y="672"/>
                  </a:lnTo>
                  <a:lnTo>
                    <a:pt x="462" y="676"/>
                  </a:lnTo>
                  <a:lnTo>
                    <a:pt x="440" y="676"/>
                  </a:lnTo>
                  <a:lnTo>
                    <a:pt x="411" y="676"/>
                  </a:lnTo>
                  <a:lnTo>
                    <a:pt x="160" y="676"/>
                  </a:lnTo>
                  <a:lnTo>
                    <a:pt x="118" y="676"/>
                  </a:lnTo>
                  <a:lnTo>
                    <a:pt x="80" y="676"/>
                  </a:lnTo>
                  <a:lnTo>
                    <a:pt x="46" y="676"/>
                  </a:lnTo>
                  <a:lnTo>
                    <a:pt x="20" y="676"/>
                  </a:lnTo>
                  <a:lnTo>
                    <a:pt x="0" y="676"/>
                  </a:lnTo>
                  <a:lnTo>
                    <a:pt x="0" y="412"/>
                  </a:lnTo>
                  <a:lnTo>
                    <a:pt x="295" y="412"/>
                  </a:lnTo>
                  <a:lnTo>
                    <a:pt x="305" y="363"/>
                  </a:lnTo>
                  <a:lnTo>
                    <a:pt x="318" y="309"/>
                  </a:lnTo>
                  <a:lnTo>
                    <a:pt x="334" y="250"/>
                  </a:lnTo>
                  <a:lnTo>
                    <a:pt x="356" y="190"/>
                  </a:lnTo>
                  <a:lnTo>
                    <a:pt x="383" y="127"/>
                  </a:lnTo>
                  <a:lnTo>
                    <a:pt x="415" y="63"/>
                  </a:lnTo>
                  <a:lnTo>
                    <a:pt x="455" y="0"/>
                  </a:lnTo>
                  <a:close/>
                </a:path>
              </a:pathLst>
            </a:custGeom>
            <a:solidFill>
              <a:srgbClr val="45CDFF"/>
            </a:solidFill>
            <a:ln w="0">
              <a:noFill/>
              <a:prstDash val="solid"/>
              <a:round/>
            </a:ln>
          </p:spPr>
          <p:txBody>
            <a:bodyPr anchor="t" anchorCtr="0" bIns="45649" compatLnSpc="1" lIns="91299" numCol="1" rIns="91299" tIns="45649" vert="horz" wrap="square">
              <a:prstTxWarp prst="textNoShape">
                <a:avLst/>
              </a:prstTxWarp>
            </a:bodyPr>
            <a:lstStyle/>
            <a:p>
              <a:endParaRPr lang="en-US" sz="1798">
                <a:latin charset="-122" panose="02010600010101010101" pitchFamily="2" typeface="义启橙啧啧体加粗版"/>
                <a:ea charset="-122" panose="02010600010101010101" pitchFamily="2" typeface="义启橙啧啧体加粗版"/>
                <a:sym charset="-122" panose="02010600010101010101" pitchFamily="2" typeface="义启橙啧啧体加粗版"/>
              </a:endParaRPr>
            </a:p>
          </p:txBody>
        </p:sp>
        <p:sp>
          <p:nvSpPr>
            <p:cNvPr id="93" name="Rectangle 92"/>
            <p:cNvSpPr>
              <a:spLocks noChangeArrowheads="1"/>
            </p:cNvSpPr>
            <p:nvPr/>
          </p:nvSpPr>
          <p:spPr bwMode="auto">
            <a:xfrm>
              <a:off x="4473575" y="4071938"/>
              <a:ext cx="3227388" cy="198438"/>
            </a:xfrm>
            <a:prstGeom prst="rect">
              <a:avLst/>
            </a:prstGeom>
            <a:solidFill>
              <a:srgbClr val="FFFFFF"/>
            </a:solidFill>
            <a:ln w="0">
              <a:noFill/>
              <a:prstDash val="solid"/>
              <a:miter lim="800000"/>
            </a:ln>
          </p:spPr>
          <p:txBody>
            <a:bodyPr anchor="t" anchorCtr="0" bIns="45649" compatLnSpc="1" lIns="91299" numCol="1" rIns="91299" tIns="45649" vert="horz" wrap="square">
              <a:prstTxWarp prst="textNoShape">
                <a:avLst/>
              </a:prstTxWarp>
            </a:bodyPr>
            <a:lstStyle/>
            <a:p>
              <a:endParaRPr lang="en-US" sz="1798">
                <a:latin charset="-122" panose="02010600010101010101" pitchFamily="2" typeface="义启橙啧啧体加粗版"/>
                <a:ea charset="-122" panose="02010600010101010101" pitchFamily="2" typeface="义启橙啧啧体加粗版"/>
                <a:sym charset="-122" panose="02010600010101010101" pitchFamily="2" typeface="义启橙啧啧体加粗版"/>
              </a:endParaRPr>
            </a:p>
          </p:txBody>
        </p:sp>
        <p:sp>
          <p:nvSpPr>
            <p:cNvPr id="94" name="Rectangle 93"/>
            <p:cNvSpPr>
              <a:spLocks noChangeArrowheads="1"/>
            </p:cNvSpPr>
            <p:nvPr/>
          </p:nvSpPr>
          <p:spPr bwMode="auto">
            <a:xfrm>
              <a:off x="5986463" y="1647825"/>
              <a:ext cx="201613" cy="3689350"/>
            </a:xfrm>
            <a:prstGeom prst="rect">
              <a:avLst/>
            </a:prstGeom>
            <a:solidFill>
              <a:srgbClr val="FFFFFF"/>
            </a:solidFill>
            <a:ln w="0">
              <a:noFill/>
              <a:prstDash val="solid"/>
              <a:miter lim="800000"/>
            </a:ln>
          </p:spPr>
          <p:txBody>
            <a:bodyPr anchor="t" anchorCtr="0" bIns="45649" compatLnSpc="1" lIns="91299" numCol="1" rIns="91299" tIns="45649" vert="horz" wrap="square">
              <a:prstTxWarp prst="textNoShape">
                <a:avLst/>
              </a:prstTxWarp>
            </a:bodyPr>
            <a:lstStyle/>
            <a:p>
              <a:endParaRPr lang="en-US" sz="1798">
                <a:latin charset="-122" panose="02010600010101010101" pitchFamily="2" typeface="义启橙啧啧体加粗版"/>
                <a:ea charset="-122" panose="02010600010101010101" pitchFamily="2" typeface="义启橙啧啧体加粗版"/>
                <a:sym charset="-122" panose="02010600010101010101" pitchFamily="2" typeface="义启橙啧啧体加粗版"/>
              </a:endParaRPr>
            </a:p>
          </p:txBody>
        </p:sp>
        <p:sp>
          <p:nvSpPr>
            <p:cNvPr id="95" name="Rectangle 94"/>
            <p:cNvSpPr>
              <a:spLocks noChangeArrowheads="1"/>
            </p:cNvSpPr>
            <p:nvPr/>
          </p:nvSpPr>
          <p:spPr bwMode="auto">
            <a:xfrm>
              <a:off x="4473574" y="2663825"/>
              <a:ext cx="3227388" cy="200025"/>
            </a:xfrm>
            <a:prstGeom prst="rect">
              <a:avLst/>
            </a:prstGeom>
            <a:solidFill>
              <a:srgbClr val="FFFFFF"/>
            </a:solidFill>
            <a:ln w="0">
              <a:noFill/>
              <a:prstDash val="solid"/>
              <a:miter lim="800000"/>
            </a:ln>
          </p:spPr>
          <p:txBody>
            <a:bodyPr anchor="t" anchorCtr="0" bIns="45649" compatLnSpc="1" lIns="91299" numCol="1" rIns="91299" tIns="45649" vert="horz" wrap="square">
              <a:prstTxWarp prst="textNoShape">
                <a:avLst/>
              </a:prstTxWarp>
            </a:bodyPr>
            <a:lstStyle/>
            <a:p>
              <a:endParaRPr lang="en-US" sz="1798">
                <a:latin charset="-122" panose="02010600010101010101" pitchFamily="2" typeface="义启橙啧啧体加粗版"/>
                <a:ea charset="-122" panose="02010600010101010101" pitchFamily="2" typeface="义启橙啧啧体加粗版"/>
                <a:sym charset="-122" panose="02010600010101010101" pitchFamily="2" typeface="义启橙啧啧体加粗版"/>
              </a:endParaRPr>
            </a:p>
          </p:txBody>
        </p:sp>
        <p:sp>
          <p:nvSpPr>
            <p:cNvPr id="96" name="Freeform 45"/>
            <p:cNvSpPr>
              <a:spLocks noEditPoints="1"/>
            </p:cNvSpPr>
            <p:nvPr/>
          </p:nvSpPr>
          <p:spPr bwMode="auto">
            <a:xfrm>
              <a:off x="4927600" y="3327400"/>
              <a:ext cx="2319338" cy="728663"/>
            </a:xfrm>
            <a:custGeom>
              <a:gdLst>
                <a:gd fmla="*/ 106 w 1461" name="T0"/>
                <a:gd fmla="*/ 369 h 459" name="T1"/>
                <a:gd fmla="*/ 115 w 1461" name="T2"/>
                <a:gd fmla="*/ 376 h 459" name="T3"/>
                <a:gd fmla="*/ 160 w 1461" name="T4"/>
                <a:gd fmla="*/ 416 h 459" name="T5"/>
                <a:gd fmla="*/ 199 w 1461" name="T6"/>
                <a:gd fmla="*/ 458 h 459" name="T7"/>
                <a:gd fmla="*/ 165 w 1461" name="T8"/>
                <a:gd fmla="*/ 423 h 459" name="T9"/>
                <a:gd fmla="*/ 127 w 1461" name="T10"/>
                <a:gd fmla="*/ 389 h 459" name="T11"/>
                <a:gd fmla="*/ 117 w 1461" name="T12"/>
                <a:gd fmla="*/ 379 h 459" name="T13"/>
                <a:gd fmla="*/ 106 w 1461" name="T14"/>
                <a:gd fmla="*/ 369 h 459" name="T15"/>
                <a:gd fmla="*/ 1355 w 1461" name="T16"/>
                <a:gd fmla="*/ 368 h 459" name="T17"/>
                <a:gd fmla="*/ 1345 w 1461" name="T18"/>
                <a:gd fmla="*/ 379 h 459" name="T19"/>
                <a:gd fmla="*/ 1334 w 1461" name="T20"/>
                <a:gd fmla="*/ 389 h 459" name="T21"/>
                <a:gd fmla="*/ 1296 w 1461" name="T22"/>
                <a:gd fmla="*/ 423 h 459" name="T23"/>
                <a:gd fmla="*/ 1261 w 1461" name="T24"/>
                <a:gd fmla="*/ 459 h 459" name="T25"/>
                <a:gd fmla="*/ 1302 w 1461" name="T26"/>
                <a:gd fmla="*/ 417 h 459" name="T27"/>
                <a:gd fmla="*/ 1346 w 1461" name="T28"/>
                <a:gd fmla="*/ 376 h 459" name="T29"/>
                <a:gd fmla="*/ 1355 w 1461" name="T30"/>
                <a:gd fmla="*/ 368 h 459" name="T31"/>
                <a:gd fmla="*/ 0 w 1461" name="T32"/>
                <a:gd fmla="*/ 0 h 459" name="T33"/>
                <a:gd fmla="*/ 2 w 1461" name="T34"/>
                <a:gd fmla="*/ 35 h 459" name="T35"/>
                <a:gd fmla="*/ 7 w 1461" name="T36"/>
                <a:gd fmla="*/ 99 h 459" name="T37"/>
                <a:gd fmla="*/ 16 w 1461" name="T38"/>
                <a:gd fmla="*/ 160 h 459" name="T39"/>
                <a:gd fmla="*/ 28 w 1461" name="T40"/>
                <a:gd fmla="*/ 212 h 459" name="T41"/>
                <a:gd fmla="*/ 15 w 1461" name="T42"/>
                <a:gd fmla="*/ 158 h 459" name="T43"/>
                <a:gd fmla="*/ 6 w 1461" name="T44"/>
                <a:gd fmla="*/ 102 h 459" name="T45"/>
                <a:gd fmla="*/ 2 w 1461" name="T46"/>
                <a:gd fmla="*/ 43 h 459" name="T47"/>
                <a:gd fmla="*/ 0 w 1461" name="T48"/>
                <a:gd fmla="*/ 0 h 459" name="T49"/>
                <a:gd fmla="*/ 1461 w 1461" name="T50"/>
                <a:gd fmla="*/ 0 h 459" name="T51"/>
                <a:gd fmla="*/ 1460 w 1461" name="T52"/>
                <a:gd fmla="*/ 43 h 459" name="T53"/>
                <a:gd fmla="*/ 1456 w 1461" name="T54"/>
                <a:gd fmla="*/ 102 h 459" name="T55"/>
                <a:gd fmla="*/ 1447 w 1461" name="T56"/>
                <a:gd fmla="*/ 158 h 459" name="T57"/>
                <a:gd fmla="*/ 1434 w 1461" name="T58"/>
                <a:gd fmla="*/ 212 h 459" name="T59"/>
                <a:gd fmla="*/ 1446 w 1461" name="T60"/>
                <a:gd fmla="*/ 158 h 459" name="T61"/>
                <a:gd fmla="*/ 1455 w 1461" name="T62"/>
                <a:gd fmla="*/ 99 h 459" name="T63"/>
                <a:gd fmla="*/ 1460 w 1461" name="T64"/>
                <a:gd fmla="*/ 35 h 459" name="T65"/>
                <a:gd fmla="*/ 1461 w 1461" name="T66"/>
                <a:gd fmla="*/ 0 h 459"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459" w="1461">
                  <a:moveTo>
                    <a:pt x="106" y="369"/>
                  </a:moveTo>
                  <a:lnTo>
                    <a:pt x="115" y="376"/>
                  </a:lnTo>
                  <a:lnTo>
                    <a:pt x="160" y="416"/>
                  </a:lnTo>
                  <a:lnTo>
                    <a:pt x="199" y="458"/>
                  </a:lnTo>
                  <a:lnTo>
                    <a:pt x="165" y="423"/>
                  </a:lnTo>
                  <a:lnTo>
                    <a:pt x="127" y="389"/>
                  </a:lnTo>
                  <a:lnTo>
                    <a:pt x="117" y="379"/>
                  </a:lnTo>
                  <a:lnTo>
                    <a:pt x="106" y="369"/>
                  </a:lnTo>
                  <a:close/>
                  <a:moveTo>
                    <a:pt x="1355" y="368"/>
                  </a:moveTo>
                  <a:lnTo>
                    <a:pt x="1345" y="379"/>
                  </a:lnTo>
                  <a:lnTo>
                    <a:pt x="1334" y="389"/>
                  </a:lnTo>
                  <a:lnTo>
                    <a:pt x="1296" y="423"/>
                  </a:lnTo>
                  <a:lnTo>
                    <a:pt x="1261" y="459"/>
                  </a:lnTo>
                  <a:lnTo>
                    <a:pt x="1302" y="417"/>
                  </a:lnTo>
                  <a:lnTo>
                    <a:pt x="1346" y="376"/>
                  </a:lnTo>
                  <a:lnTo>
                    <a:pt x="1355" y="368"/>
                  </a:lnTo>
                  <a:close/>
                  <a:moveTo>
                    <a:pt x="0" y="0"/>
                  </a:moveTo>
                  <a:lnTo>
                    <a:pt x="2" y="35"/>
                  </a:lnTo>
                  <a:lnTo>
                    <a:pt x="7" y="99"/>
                  </a:lnTo>
                  <a:lnTo>
                    <a:pt x="16" y="160"/>
                  </a:lnTo>
                  <a:lnTo>
                    <a:pt x="28" y="212"/>
                  </a:lnTo>
                  <a:lnTo>
                    <a:pt x="15" y="158"/>
                  </a:lnTo>
                  <a:lnTo>
                    <a:pt x="6" y="102"/>
                  </a:lnTo>
                  <a:lnTo>
                    <a:pt x="2" y="43"/>
                  </a:lnTo>
                  <a:lnTo>
                    <a:pt x="0" y="0"/>
                  </a:lnTo>
                  <a:close/>
                  <a:moveTo>
                    <a:pt x="1461" y="0"/>
                  </a:moveTo>
                  <a:lnTo>
                    <a:pt x="1460" y="43"/>
                  </a:lnTo>
                  <a:lnTo>
                    <a:pt x="1456" y="102"/>
                  </a:lnTo>
                  <a:lnTo>
                    <a:pt x="1447" y="158"/>
                  </a:lnTo>
                  <a:lnTo>
                    <a:pt x="1434" y="212"/>
                  </a:lnTo>
                  <a:lnTo>
                    <a:pt x="1446" y="158"/>
                  </a:lnTo>
                  <a:lnTo>
                    <a:pt x="1455" y="99"/>
                  </a:lnTo>
                  <a:lnTo>
                    <a:pt x="1460" y="35"/>
                  </a:lnTo>
                  <a:lnTo>
                    <a:pt x="1461" y="0"/>
                  </a:lnTo>
                  <a:close/>
                </a:path>
              </a:pathLst>
            </a:custGeom>
            <a:solidFill>
              <a:srgbClr val="E8ECEF"/>
            </a:solidFill>
            <a:ln w="0">
              <a:noFill/>
              <a:prstDash val="solid"/>
              <a:round/>
            </a:ln>
          </p:spPr>
          <p:txBody>
            <a:bodyPr anchor="t" anchorCtr="0" bIns="45649" compatLnSpc="1" lIns="91299" numCol="1" rIns="91299" tIns="45649" vert="horz" wrap="square">
              <a:prstTxWarp prst="textNoShape">
                <a:avLst/>
              </a:prstTxWarp>
            </a:bodyPr>
            <a:lstStyle/>
            <a:p>
              <a:endParaRPr lang="en-US" sz="1798">
                <a:latin charset="-122" panose="02010600010101010101" pitchFamily="2" typeface="义启橙啧啧体加粗版"/>
                <a:ea charset="-122" panose="02010600010101010101" pitchFamily="2" typeface="义启橙啧啧体加粗版"/>
                <a:sym charset="-122" panose="02010600010101010101" pitchFamily="2" typeface="义启橙啧啧体加粗版"/>
              </a:endParaRPr>
            </a:p>
          </p:txBody>
        </p:sp>
        <p:sp>
          <p:nvSpPr>
            <p:cNvPr id="97" name="Freeform 46"/>
            <p:cNvSpPr/>
            <p:nvPr/>
          </p:nvSpPr>
          <p:spPr bwMode="auto">
            <a:xfrm>
              <a:off x="6916738" y="2863850"/>
              <a:ext cx="423863" cy="1208088"/>
            </a:xfrm>
            <a:custGeom>
              <a:gdLst>
                <a:gd fmla="*/ 156 w 267" name="T0"/>
                <a:gd fmla="*/ 0 h 761" name="T1"/>
                <a:gd fmla="*/ 220 w 267" name="T2"/>
                <a:gd fmla="*/ 0 h 761" name="T3"/>
                <a:gd fmla="*/ 238 w 267" name="T4"/>
                <a:gd fmla="*/ 61 h 761" name="T5"/>
                <a:gd fmla="*/ 253 w 267" name="T6"/>
                <a:gd fmla="*/ 126 h 761" name="T7"/>
                <a:gd fmla="*/ 263 w 267" name="T8"/>
                <a:gd fmla="*/ 192 h 761" name="T9"/>
                <a:gd fmla="*/ 267 w 267" name="T10"/>
                <a:gd fmla="*/ 260 h 761" name="T11"/>
                <a:gd fmla="*/ 267 w 267" name="T12"/>
                <a:gd fmla="*/ 330 h 761" name="T13"/>
                <a:gd fmla="*/ 262 w 267" name="T14"/>
                <a:gd fmla="*/ 395 h 761" name="T15"/>
                <a:gd fmla="*/ 253 w 267" name="T16"/>
                <a:gd fmla="*/ 455 h 761" name="T17"/>
                <a:gd fmla="*/ 241 w 267" name="T18"/>
                <a:gd fmla="*/ 510 h 761" name="T19"/>
                <a:gd fmla="*/ 225 w 267" name="T20"/>
                <a:gd fmla="*/ 559 h 761" name="T21"/>
                <a:gd fmla="*/ 210 w 267" name="T22"/>
                <a:gd fmla="*/ 601 h 761" name="T23"/>
                <a:gd fmla="*/ 191 w 267" name="T24"/>
                <a:gd fmla="*/ 637 h 761" name="T25"/>
                <a:gd fmla="*/ 172 w 267" name="T26"/>
                <a:gd fmla="*/ 669 h 761" name="T27"/>
                <a:gd fmla="*/ 152 w 267" name="T28"/>
                <a:gd fmla="*/ 694 h 761" name="T29"/>
                <a:gd fmla="*/ 132 w 267" name="T30"/>
                <a:gd fmla="*/ 713 h 761" name="T31"/>
                <a:gd fmla="*/ 81 w 267" name="T32"/>
                <a:gd fmla="*/ 761 h 761" name="T33"/>
                <a:gd fmla="*/ 0 w 267" name="T34"/>
                <a:gd fmla="*/ 761 h 761" name="T35"/>
                <a:gd fmla="*/ 8 w 267" name="T36"/>
                <a:gd fmla="*/ 751 h 761" name="T37"/>
                <a:gd fmla="*/ 43 w 267" name="T38"/>
                <a:gd fmla="*/ 715 h 761" name="T39"/>
                <a:gd fmla="*/ 81 w 267" name="T40"/>
                <a:gd fmla="*/ 681 h 761" name="T41"/>
                <a:gd fmla="*/ 92 w 267" name="T42"/>
                <a:gd fmla="*/ 671 h 761" name="T43"/>
                <a:gd fmla="*/ 102 w 267" name="T44"/>
                <a:gd fmla="*/ 660 h 761" name="T45"/>
                <a:gd fmla="*/ 119 w 267" name="T46"/>
                <a:gd fmla="*/ 640 h 761" name="T47"/>
                <a:gd fmla="*/ 136 w 267" name="T48"/>
                <a:gd fmla="*/ 614 h 761" name="T49"/>
                <a:gd fmla="*/ 152 w 267" name="T50"/>
                <a:gd fmla="*/ 582 h 761" name="T51"/>
                <a:gd fmla="*/ 168 w 267" name="T52"/>
                <a:gd fmla="*/ 546 h 761" name="T53"/>
                <a:gd fmla="*/ 181 w 267" name="T54"/>
                <a:gd fmla="*/ 504 h 761" name="T55"/>
                <a:gd fmla="*/ 194 w 267" name="T56"/>
                <a:gd fmla="*/ 450 h 761" name="T57"/>
                <a:gd fmla="*/ 203 w 267" name="T58"/>
                <a:gd fmla="*/ 394 h 761" name="T59"/>
                <a:gd fmla="*/ 207 w 267" name="T60"/>
                <a:gd fmla="*/ 335 h 761" name="T61"/>
                <a:gd fmla="*/ 208 w 267" name="T62"/>
                <a:gd fmla="*/ 292 h 761" name="T63"/>
                <a:gd fmla="*/ 206 w 267" name="T64"/>
                <a:gd fmla="*/ 230 h 761" name="T65"/>
                <a:gd fmla="*/ 200 w 267" name="T66"/>
                <a:gd fmla="*/ 170 h 761" name="T67"/>
                <a:gd fmla="*/ 190 w 267" name="T68"/>
                <a:gd fmla="*/ 111 h 761" name="T69"/>
                <a:gd fmla="*/ 176 w 267" name="T70"/>
                <a:gd fmla="*/ 54 h 761" name="T71"/>
                <a:gd fmla="*/ 156 w 267" name="T72"/>
                <a:gd fmla="*/ 0 h 761"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761" w="267">
                  <a:moveTo>
                    <a:pt x="156" y="0"/>
                  </a:moveTo>
                  <a:lnTo>
                    <a:pt x="220" y="0"/>
                  </a:lnTo>
                  <a:lnTo>
                    <a:pt x="238" y="61"/>
                  </a:lnTo>
                  <a:lnTo>
                    <a:pt x="253" y="126"/>
                  </a:lnTo>
                  <a:lnTo>
                    <a:pt x="263" y="192"/>
                  </a:lnTo>
                  <a:lnTo>
                    <a:pt x="267" y="260"/>
                  </a:lnTo>
                  <a:lnTo>
                    <a:pt x="267" y="330"/>
                  </a:lnTo>
                  <a:lnTo>
                    <a:pt x="262" y="395"/>
                  </a:lnTo>
                  <a:lnTo>
                    <a:pt x="253" y="455"/>
                  </a:lnTo>
                  <a:lnTo>
                    <a:pt x="241" y="510"/>
                  </a:lnTo>
                  <a:lnTo>
                    <a:pt x="225" y="559"/>
                  </a:lnTo>
                  <a:lnTo>
                    <a:pt x="210" y="601"/>
                  </a:lnTo>
                  <a:lnTo>
                    <a:pt x="191" y="637"/>
                  </a:lnTo>
                  <a:lnTo>
                    <a:pt x="172" y="669"/>
                  </a:lnTo>
                  <a:lnTo>
                    <a:pt x="152" y="694"/>
                  </a:lnTo>
                  <a:lnTo>
                    <a:pt x="132" y="713"/>
                  </a:lnTo>
                  <a:lnTo>
                    <a:pt x="81" y="761"/>
                  </a:lnTo>
                  <a:lnTo>
                    <a:pt x="0" y="761"/>
                  </a:lnTo>
                  <a:lnTo>
                    <a:pt x="8" y="751"/>
                  </a:lnTo>
                  <a:lnTo>
                    <a:pt x="43" y="715"/>
                  </a:lnTo>
                  <a:lnTo>
                    <a:pt x="81" y="681"/>
                  </a:lnTo>
                  <a:lnTo>
                    <a:pt x="92" y="671"/>
                  </a:lnTo>
                  <a:lnTo>
                    <a:pt x="102" y="660"/>
                  </a:lnTo>
                  <a:lnTo>
                    <a:pt x="119" y="640"/>
                  </a:lnTo>
                  <a:lnTo>
                    <a:pt x="136" y="614"/>
                  </a:lnTo>
                  <a:lnTo>
                    <a:pt x="152" y="582"/>
                  </a:lnTo>
                  <a:lnTo>
                    <a:pt x="168" y="546"/>
                  </a:lnTo>
                  <a:lnTo>
                    <a:pt x="181" y="504"/>
                  </a:lnTo>
                  <a:lnTo>
                    <a:pt x="194" y="450"/>
                  </a:lnTo>
                  <a:lnTo>
                    <a:pt x="203" y="394"/>
                  </a:lnTo>
                  <a:lnTo>
                    <a:pt x="207" y="335"/>
                  </a:lnTo>
                  <a:lnTo>
                    <a:pt x="208" y="292"/>
                  </a:lnTo>
                  <a:lnTo>
                    <a:pt x="206" y="230"/>
                  </a:lnTo>
                  <a:lnTo>
                    <a:pt x="200" y="170"/>
                  </a:lnTo>
                  <a:lnTo>
                    <a:pt x="190" y="111"/>
                  </a:lnTo>
                  <a:lnTo>
                    <a:pt x="176" y="54"/>
                  </a:lnTo>
                  <a:lnTo>
                    <a:pt x="156" y="0"/>
                  </a:lnTo>
                  <a:close/>
                </a:path>
              </a:pathLst>
            </a:custGeom>
            <a:solidFill>
              <a:schemeClr val="bg1">
                <a:lumMod val="50000"/>
              </a:schemeClr>
            </a:solidFill>
            <a:ln w="0">
              <a:noFill/>
              <a:prstDash val="solid"/>
              <a:round/>
            </a:ln>
          </p:spPr>
          <p:txBody>
            <a:bodyPr anchor="t" anchorCtr="0" bIns="45649" compatLnSpc="1" lIns="91299" numCol="1" rIns="91299" tIns="45649" vert="horz" wrap="square">
              <a:prstTxWarp prst="textNoShape">
                <a:avLst/>
              </a:prstTxWarp>
            </a:bodyPr>
            <a:lstStyle/>
            <a:p>
              <a:endParaRPr lang="en-US" sz="1798">
                <a:latin charset="-122" panose="02010600010101010101" pitchFamily="2" typeface="义启橙啧啧体加粗版"/>
                <a:ea charset="-122" panose="02010600010101010101" pitchFamily="2" typeface="义启橙啧啧体加粗版"/>
                <a:sym charset="-122" panose="02010600010101010101" pitchFamily="2" typeface="义启橙啧啧体加粗版"/>
              </a:endParaRPr>
            </a:p>
          </p:txBody>
        </p:sp>
        <p:sp>
          <p:nvSpPr>
            <p:cNvPr id="98" name="Freeform 47"/>
            <p:cNvSpPr/>
            <p:nvPr/>
          </p:nvSpPr>
          <p:spPr bwMode="auto">
            <a:xfrm>
              <a:off x="4833938" y="2863850"/>
              <a:ext cx="423863" cy="1208088"/>
            </a:xfrm>
            <a:custGeom>
              <a:gdLst>
                <a:gd fmla="*/ 48 w 267" name="T0"/>
                <a:gd fmla="*/ 0 h 761" name="T1"/>
                <a:gd fmla="*/ 110 w 267" name="T2"/>
                <a:gd fmla="*/ 0 h 761" name="T3"/>
                <a:gd fmla="*/ 92 w 267" name="T4"/>
                <a:gd fmla="*/ 54 h 761" name="T5"/>
                <a:gd fmla="*/ 78 w 267" name="T6"/>
                <a:gd fmla="*/ 111 h 761" name="T7"/>
                <a:gd fmla="*/ 67 w 267" name="T8"/>
                <a:gd fmla="*/ 170 h 761" name="T9"/>
                <a:gd fmla="*/ 61 w 267" name="T10"/>
                <a:gd fmla="*/ 230 h 761" name="T11"/>
                <a:gd fmla="*/ 59 w 267" name="T12"/>
                <a:gd fmla="*/ 292 h 761" name="T13"/>
                <a:gd fmla="*/ 61 w 267" name="T14"/>
                <a:gd fmla="*/ 335 h 761" name="T15"/>
                <a:gd fmla="*/ 65 w 267" name="T16"/>
                <a:gd fmla="*/ 394 h 761" name="T17"/>
                <a:gd fmla="*/ 74 w 267" name="T18"/>
                <a:gd fmla="*/ 450 h 761" name="T19"/>
                <a:gd fmla="*/ 87 w 267" name="T20"/>
                <a:gd fmla="*/ 504 h 761" name="T21"/>
                <a:gd fmla="*/ 100 w 267" name="T22"/>
                <a:gd fmla="*/ 546 h 761" name="T23"/>
                <a:gd fmla="*/ 116 w 267" name="T24"/>
                <a:gd fmla="*/ 582 h 761" name="T25"/>
                <a:gd fmla="*/ 131 w 267" name="T26"/>
                <a:gd fmla="*/ 614 h 761" name="T27"/>
                <a:gd fmla="*/ 148 w 267" name="T28"/>
                <a:gd fmla="*/ 640 h 761" name="T29"/>
                <a:gd fmla="*/ 165 w 267" name="T30"/>
                <a:gd fmla="*/ 661 h 761" name="T31"/>
                <a:gd fmla="*/ 176 w 267" name="T32"/>
                <a:gd fmla="*/ 671 h 761" name="T33"/>
                <a:gd fmla="*/ 186 w 267" name="T34"/>
                <a:gd fmla="*/ 681 h 761" name="T35"/>
                <a:gd fmla="*/ 224 w 267" name="T36"/>
                <a:gd fmla="*/ 715 h 761" name="T37"/>
                <a:gd fmla="*/ 258 w 267" name="T38"/>
                <a:gd fmla="*/ 750 h 761" name="T39"/>
                <a:gd fmla="*/ 267 w 267" name="T40"/>
                <a:gd fmla="*/ 761 h 761" name="T41"/>
                <a:gd fmla="*/ 186 w 267" name="T42"/>
                <a:gd fmla="*/ 761 h 761" name="T43"/>
                <a:gd fmla="*/ 135 w 267" name="T44"/>
                <a:gd fmla="*/ 713 h 761" name="T45"/>
                <a:gd fmla="*/ 116 w 267" name="T46"/>
                <a:gd fmla="*/ 694 h 761" name="T47"/>
                <a:gd fmla="*/ 96 w 267" name="T48"/>
                <a:gd fmla="*/ 669 h 761" name="T49"/>
                <a:gd fmla="*/ 76 w 267" name="T50"/>
                <a:gd fmla="*/ 637 h 761" name="T51"/>
                <a:gd fmla="*/ 58 w 267" name="T52"/>
                <a:gd fmla="*/ 601 h 761" name="T53"/>
                <a:gd fmla="*/ 41 w 267" name="T54"/>
                <a:gd fmla="*/ 559 h 761" name="T55"/>
                <a:gd fmla="*/ 27 w 267" name="T56"/>
                <a:gd fmla="*/ 510 h 761" name="T57"/>
                <a:gd fmla="*/ 15 w 267" name="T58"/>
                <a:gd fmla="*/ 455 h 761" name="T59"/>
                <a:gd fmla="*/ 6 w 267" name="T60"/>
                <a:gd fmla="*/ 395 h 761" name="T61"/>
                <a:gd fmla="*/ 0 w 267" name="T62"/>
                <a:gd fmla="*/ 330 h 761" name="T63"/>
                <a:gd fmla="*/ 0 w 267" name="T64"/>
                <a:gd fmla="*/ 260 h 761" name="T65"/>
                <a:gd fmla="*/ 4 w 267" name="T66"/>
                <a:gd fmla="*/ 192 h 761" name="T67"/>
                <a:gd fmla="*/ 13 w 267" name="T68"/>
                <a:gd fmla="*/ 126 h 761" name="T69"/>
                <a:gd fmla="*/ 28 w 267" name="T70"/>
                <a:gd fmla="*/ 61 h 761" name="T71"/>
                <a:gd fmla="*/ 48 w 267" name="T72"/>
                <a:gd fmla="*/ 0 h 761"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761" w="267">
                  <a:moveTo>
                    <a:pt x="48" y="0"/>
                  </a:moveTo>
                  <a:lnTo>
                    <a:pt x="110" y="0"/>
                  </a:lnTo>
                  <a:lnTo>
                    <a:pt x="92" y="54"/>
                  </a:lnTo>
                  <a:lnTo>
                    <a:pt x="78" y="111"/>
                  </a:lnTo>
                  <a:lnTo>
                    <a:pt x="67" y="170"/>
                  </a:lnTo>
                  <a:lnTo>
                    <a:pt x="61" y="230"/>
                  </a:lnTo>
                  <a:lnTo>
                    <a:pt x="59" y="292"/>
                  </a:lnTo>
                  <a:lnTo>
                    <a:pt x="61" y="335"/>
                  </a:lnTo>
                  <a:lnTo>
                    <a:pt x="65" y="394"/>
                  </a:lnTo>
                  <a:lnTo>
                    <a:pt x="74" y="450"/>
                  </a:lnTo>
                  <a:lnTo>
                    <a:pt x="87" y="504"/>
                  </a:lnTo>
                  <a:lnTo>
                    <a:pt x="100" y="546"/>
                  </a:lnTo>
                  <a:lnTo>
                    <a:pt x="116" y="582"/>
                  </a:lnTo>
                  <a:lnTo>
                    <a:pt x="131" y="614"/>
                  </a:lnTo>
                  <a:lnTo>
                    <a:pt x="148" y="640"/>
                  </a:lnTo>
                  <a:lnTo>
                    <a:pt x="165" y="661"/>
                  </a:lnTo>
                  <a:lnTo>
                    <a:pt x="176" y="671"/>
                  </a:lnTo>
                  <a:lnTo>
                    <a:pt x="186" y="681"/>
                  </a:lnTo>
                  <a:lnTo>
                    <a:pt x="224" y="715"/>
                  </a:lnTo>
                  <a:lnTo>
                    <a:pt x="258" y="750"/>
                  </a:lnTo>
                  <a:lnTo>
                    <a:pt x="267" y="761"/>
                  </a:lnTo>
                  <a:lnTo>
                    <a:pt x="186" y="761"/>
                  </a:lnTo>
                  <a:lnTo>
                    <a:pt x="135" y="713"/>
                  </a:lnTo>
                  <a:lnTo>
                    <a:pt x="116" y="694"/>
                  </a:lnTo>
                  <a:lnTo>
                    <a:pt x="96" y="669"/>
                  </a:lnTo>
                  <a:lnTo>
                    <a:pt x="76" y="637"/>
                  </a:lnTo>
                  <a:lnTo>
                    <a:pt x="58" y="601"/>
                  </a:lnTo>
                  <a:lnTo>
                    <a:pt x="41" y="559"/>
                  </a:lnTo>
                  <a:lnTo>
                    <a:pt x="27" y="510"/>
                  </a:lnTo>
                  <a:lnTo>
                    <a:pt x="15" y="455"/>
                  </a:lnTo>
                  <a:lnTo>
                    <a:pt x="6" y="395"/>
                  </a:lnTo>
                  <a:lnTo>
                    <a:pt x="0" y="330"/>
                  </a:lnTo>
                  <a:lnTo>
                    <a:pt x="0" y="260"/>
                  </a:lnTo>
                  <a:lnTo>
                    <a:pt x="4" y="192"/>
                  </a:lnTo>
                  <a:lnTo>
                    <a:pt x="13" y="126"/>
                  </a:lnTo>
                  <a:lnTo>
                    <a:pt x="28" y="61"/>
                  </a:lnTo>
                  <a:lnTo>
                    <a:pt x="48" y="0"/>
                  </a:lnTo>
                  <a:close/>
                </a:path>
              </a:pathLst>
            </a:custGeom>
            <a:solidFill>
              <a:schemeClr val="bg1">
                <a:lumMod val="50000"/>
              </a:schemeClr>
            </a:solidFill>
            <a:ln w="0">
              <a:noFill/>
              <a:prstDash val="solid"/>
              <a:round/>
            </a:ln>
          </p:spPr>
          <p:txBody>
            <a:bodyPr anchor="t" anchorCtr="0" bIns="45649" compatLnSpc="1" lIns="91299" numCol="1" rIns="91299" tIns="45649" vert="horz" wrap="square">
              <a:prstTxWarp prst="textNoShape">
                <a:avLst/>
              </a:prstTxWarp>
            </a:bodyPr>
            <a:lstStyle/>
            <a:p>
              <a:endParaRPr lang="en-US" sz="1798">
                <a:latin charset="-122" panose="02010600010101010101" pitchFamily="2" typeface="义启橙啧啧体加粗版"/>
                <a:ea charset="-122" panose="02010600010101010101" pitchFamily="2" typeface="义启橙啧啧体加粗版"/>
                <a:sym charset="-122" panose="02010600010101010101" pitchFamily="2" typeface="义启橙啧啧体加粗版"/>
              </a:endParaRPr>
            </a:p>
          </p:txBody>
        </p:sp>
        <p:sp>
          <p:nvSpPr>
            <p:cNvPr id="99" name="Freeform 48"/>
            <p:cNvSpPr/>
            <p:nvPr/>
          </p:nvSpPr>
          <p:spPr bwMode="auto">
            <a:xfrm>
              <a:off x="5291138" y="4270375"/>
              <a:ext cx="695325" cy="677863"/>
            </a:xfrm>
            <a:custGeom>
              <a:gdLst>
                <a:gd fmla="*/ 0 w 438" name="T0"/>
                <a:gd fmla="*/ 0 h 427" name="T1"/>
                <a:gd fmla="*/ 70 w 438" name="T2"/>
                <a:gd fmla="*/ 0 h 427" name="T3"/>
                <a:gd fmla="*/ 104 w 438" name="T4"/>
                <a:gd fmla="*/ 66 h 427" name="T5"/>
                <a:gd fmla="*/ 133 w 438" name="T6"/>
                <a:gd fmla="*/ 130 h 427" name="T7"/>
                <a:gd fmla="*/ 155 w 438" name="T8"/>
                <a:gd fmla="*/ 194 h 427" name="T9"/>
                <a:gd fmla="*/ 173 w 438" name="T10"/>
                <a:gd fmla="*/ 255 h 427" name="T11"/>
                <a:gd fmla="*/ 188 w 438" name="T12"/>
                <a:gd fmla="*/ 313 h 427" name="T13"/>
                <a:gd fmla="*/ 199 w 438" name="T14"/>
                <a:gd fmla="*/ 367 h 427" name="T15"/>
                <a:gd fmla="*/ 438 w 438" name="T16"/>
                <a:gd fmla="*/ 367 h 427" name="T17"/>
                <a:gd fmla="*/ 438 w 438" name="T18"/>
                <a:gd fmla="*/ 427 h 427" name="T19"/>
                <a:gd fmla="*/ 151 w 438" name="T20"/>
                <a:gd fmla="*/ 427 h 427" name="T21"/>
                <a:gd fmla="*/ 142 w 438" name="T22"/>
                <a:gd fmla="*/ 380 h 427" name="T23"/>
                <a:gd fmla="*/ 127 w 438" name="T24"/>
                <a:gd fmla="*/ 316 h 427" name="T25"/>
                <a:gd fmla="*/ 110 w 438" name="T26"/>
                <a:gd fmla="*/ 252 h 427" name="T27"/>
                <a:gd fmla="*/ 91 w 438" name="T28"/>
                <a:gd fmla="*/ 187 h 427" name="T29"/>
                <a:gd fmla="*/ 66 w 438" name="T30"/>
                <a:gd fmla="*/ 125 h 427" name="T31"/>
                <a:gd fmla="*/ 36 w 438" name="T32"/>
                <a:gd fmla="*/ 62 h 427" name="T33"/>
                <a:gd fmla="*/ 0 w 438" name="T34"/>
                <a:gd fmla="*/ 0 h 427"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427" w="438">
                  <a:moveTo>
                    <a:pt x="0" y="0"/>
                  </a:moveTo>
                  <a:lnTo>
                    <a:pt x="70" y="0"/>
                  </a:lnTo>
                  <a:lnTo>
                    <a:pt x="104" y="66"/>
                  </a:lnTo>
                  <a:lnTo>
                    <a:pt x="133" y="130"/>
                  </a:lnTo>
                  <a:lnTo>
                    <a:pt x="155" y="194"/>
                  </a:lnTo>
                  <a:lnTo>
                    <a:pt x="173" y="255"/>
                  </a:lnTo>
                  <a:lnTo>
                    <a:pt x="188" y="313"/>
                  </a:lnTo>
                  <a:lnTo>
                    <a:pt x="199" y="367"/>
                  </a:lnTo>
                  <a:lnTo>
                    <a:pt x="438" y="367"/>
                  </a:lnTo>
                  <a:lnTo>
                    <a:pt x="438" y="427"/>
                  </a:lnTo>
                  <a:lnTo>
                    <a:pt x="151" y="427"/>
                  </a:lnTo>
                  <a:lnTo>
                    <a:pt x="142" y="380"/>
                  </a:lnTo>
                  <a:lnTo>
                    <a:pt x="127" y="316"/>
                  </a:lnTo>
                  <a:lnTo>
                    <a:pt x="110" y="252"/>
                  </a:lnTo>
                  <a:lnTo>
                    <a:pt x="91" y="187"/>
                  </a:lnTo>
                  <a:lnTo>
                    <a:pt x="66" y="125"/>
                  </a:lnTo>
                  <a:lnTo>
                    <a:pt x="36" y="62"/>
                  </a:lnTo>
                  <a:lnTo>
                    <a:pt x="0" y="0"/>
                  </a:lnTo>
                  <a:close/>
                </a:path>
              </a:pathLst>
            </a:custGeom>
            <a:solidFill>
              <a:schemeClr val="bg1">
                <a:lumMod val="50000"/>
              </a:schemeClr>
            </a:solidFill>
            <a:ln w="0">
              <a:noFill/>
              <a:prstDash val="solid"/>
              <a:round/>
            </a:ln>
          </p:spPr>
          <p:txBody>
            <a:bodyPr anchor="t" anchorCtr="0" bIns="45649" compatLnSpc="1" lIns="91299" numCol="1" rIns="91299" tIns="45649" vert="horz" wrap="square">
              <a:prstTxWarp prst="textNoShape">
                <a:avLst/>
              </a:prstTxWarp>
            </a:bodyPr>
            <a:lstStyle/>
            <a:p>
              <a:endParaRPr lang="en-US" sz="1798">
                <a:latin charset="-122" panose="02010600010101010101" pitchFamily="2" typeface="义启橙啧啧体加粗版"/>
                <a:ea charset="-122" panose="02010600010101010101" pitchFamily="2" typeface="义启橙啧啧体加粗版"/>
                <a:sym charset="-122" panose="02010600010101010101" pitchFamily="2" typeface="义启橙啧啧体加粗版"/>
              </a:endParaRPr>
            </a:p>
          </p:txBody>
        </p:sp>
        <p:sp>
          <p:nvSpPr>
            <p:cNvPr id="100" name="Freeform 49"/>
            <p:cNvSpPr/>
            <p:nvPr/>
          </p:nvSpPr>
          <p:spPr bwMode="auto">
            <a:xfrm>
              <a:off x="6188075" y="4270375"/>
              <a:ext cx="695325" cy="677863"/>
            </a:xfrm>
            <a:custGeom>
              <a:gdLst>
                <a:gd fmla="*/ 369 w 438" name="T0"/>
                <a:gd fmla="*/ 0 h 427" name="T1"/>
                <a:gd fmla="*/ 438 w 438" name="T2"/>
                <a:gd fmla="*/ 0 h 427" name="T3"/>
                <a:gd fmla="*/ 401 w 438" name="T4"/>
                <a:gd fmla="*/ 62 h 427" name="T5"/>
                <a:gd fmla="*/ 373 w 438" name="T6"/>
                <a:gd fmla="*/ 125 h 427" name="T7"/>
                <a:gd fmla="*/ 348 w 438" name="T8"/>
                <a:gd fmla="*/ 187 h 427" name="T9"/>
                <a:gd fmla="*/ 327 w 438" name="T10"/>
                <a:gd fmla="*/ 252 h 427" name="T11"/>
                <a:gd fmla="*/ 311 w 438" name="T12"/>
                <a:gd fmla="*/ 316 h 427" name="T13"/>
                <a:gd fmla="*/ 297 w 438" name="T14"/>
                <a:gd fmla="*/ 380 h 427" name="T15"/>
                <a:gd fmla="*/ 286 w 438" name="T16"/>
                <a:gd fmla="*/ 427 h 427" name="T17"/>
                <a:gd fmla="*/ 0 w 438" name="T18"/>
                <a:gd fmla="*/ 427 h 427" name="T19"/>
                <a:gd fmla="*/ 0 w 438" name="T20"/>
                <a:gd fmla="*/ 367 h 427" name="T21"/>
                <a:gd fmla="*/ 238 w 438" name="T22"/>
                <a:gd fmla="*/ 367 h 427" name="T23"/>
                <a:gd fmla="*/ 250 w 438" name="T24"/>
                <a:gd fmla="*/ 313 h 427" name="T25"/>
                <a:gd fmla="*/ 264 w 438" name="T26"/>
                <a:gd fmla="*/ 255 h 427" name="T27"/>
                <a:gd fmla="*/ 282 w 438" name="T28"/>
                <a:gd fmla="*/ 194 h 427" name="T29"/>
                <a:gd fmla="*/ 306 w 438" name="T30"/>
                <a:gd fmla="*/ 130 h 427" name="T31"/>
                <a:gd fmla="*/ 333 w 438" name="T32"/>
                <a:gd fmla="*/ 66 h 427" name="T33"/>
                <a:gd fmla="*/ 369 w 438" name="T34"/>
                <a:gd fmla="*/ 0 h 427"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427" w="438">
                  <a:moveTo>
                    <a:pt x="369" y="0"/>
                  </a:moveTo>
                  <a:lnTo>
                    <a:pt x="438" y="0"/>
                  </a:lnTo>
                  <a:lnTo>
                    <a:pt x="401" y="62"/>
                  </a:lnTo>
                  <a:lnTo>
                    <a:pt x="373" y="125"/>
                  </a:lnTo>
                  <a:lnTo>
                    <a:pt x="348" y="187"/>
                  </a:lnTo>
                  <a:lnTo>
                    <a:pt x="327" y="252"/>
                  </a:lnTo>
                  <a:lnTo>
                    <a:pt x="311" y="316"/>
                  </a:lnTo>
                  <a:lnTo>
                    <a:pt x="297" y="380"/>
                  </a:lnTo>
                  <a:lnTo>
                    <a:pt x="286" y="427"/>
                  </a:lnTo>
                  <a:lnTo>
                    <a:pt x="0" y="427"/>
                  </a:lnTo>
                  <a:lnTo>
                    <a:pt x="0" y="367"/>
                  </a:lnTo>
                  <a:lnTo>
                    <a:pt x="238" y="367"/>
                  </a:lnTo>
                  <a:lnTo>
                    <a:pt x="250" y="313"/>
                  </a:lnTo>
                  <a:lnTo>
                    <a:pt x="264" y="255"/>
                  </a:lnTo>
                  <a:lnTo>
                    <a:pt x="282" y="194"/>
                  </a:lnTo>
                  <a:lnTo>
                    <a:pt x="306" y="130"/>
                  </a:lnTo>
                  <a:lnTo>
                    <a:pt x="333" y="66"/>
                  </a:lnTo>
                  <a:lnTo>
                    <a:pt x="369" y="0"/>
                  </a:lnTo>
                  <a:close/>
                </a:path>
              </a:pathLst>
            </a:custGeom>
            <a:solidFill>
              <a:schemeClr val="bg1">
                <a:lumMod val="50000"/>
              </a:schemeClr>
            </a:solidFill>
            <a:ln w="0">
              <a:noFill/>
              <a:prstDash val="solid"/>
              <a:round/>
            </a:ln>
          </p:spPr>
          <p:txBody>
            <a:bodyPr anchor="t" anchorCtr="0" bIns="45649" compatLnSpc="1" lIns="91299" numCol="1" rIns="91299" tIns="45649" vert="horz" wrap="square">
              <a:prstTxWarp prst="textNoShape">
                <a:avLst/>
              </a:prstTxWarp>
            </a:bodyPr>
            <a:lstStyle/>
            <a:p>
              <a:endParaRPr lang="en-US" sz="1798">
                <a:latin charset="-122" panose="02010600010101010101" pitchFamily="2" typeface="义启橙啧啧体加粗版"/>
                <a:ea charset="-122" panose="02010600010101010101" pitchFamily="2" typeface="义启橙啧啧体加粗版"/>
                <a:sym charset="-122" panose="02010600010101010101" pitchFamily="2" typeface="义启橙啧啧体加粗版"/>
              </a:endParaRPr>
            </a:p>
          </p:txBody>
        </p:sp>
        <p:sp>
          <p:nvSpPr>
            <p:cNvPr id="101" name="Freeform 50"/>
            <p:cNvSpPr>
              <a:spLocks noEditPoints="1"/>
            </p:cNvSpPr>
            <p:nvPr/>
          </p:nvSpPr>
          <p:spPr bwMode="auto">
            <a:xfrm>
              <a:off x="5129213" y="4071938"/>
              <a:ext cx="1916113" cy="198438"/>
            </a:xfrm>
            <a:custGeom>
              <a:gdLst>
                <a:gd fmla="*/ 1126 w 1207" name="T0"/>
                <a:gd fmla="*/ 0 h 125" name="T1"/>
                <a:gd fmla="*/ 1207 w 1207" name="T2"/>
                <a:gd fmla="*/ 0 h 125" name="T3"/>
                <a:gd fmla="*/ 1169 w 1207" name="T4"/>
                <a:gd fmla="*/ 40 h 125" name="T5"/>
                <a:gd fmla="*/ 1135 w 1207" name="T6"/>
                <a:gd fmla="*/ 82 h 125" name="T7"/>
                <a:gd fmla="*/ 1105 w 1207" name="T8"/>
                <a:gd fmla="*/ 125 h 125" name="T9"/>
                <a:gd fmla="*/ 1036 w 1207" name="T10"/>
                <a:gd fmla="*/ 125 h 125" name="T11"/>
                <a:gd fmla="*/ 1062 w 1207" name="T12"/>
                <a:gd fmla="*/ 83 h 125" name="T13"/>
                <a:gd fmla="*/ 1092 w 1207" name="T14"/>
                <a:gd fmla="*/ 41 h 125" name="T15"/>
                <a:gd fmla="*/ 1126 w 1207" name="T16"/>
                <a:gd fmla="*/ 0 h 125" name="T17"/>
                <a:gd fmla="*/ 0 w 1207" name="T18"/>
                <a:gd fmla="*/ 0 h 125" name="T19"/>
                <a:gd fmla="*/ 81 w 1207" name="T20"/>
                <a:gd fmla="*/ 0 h 125" name="T21"/>
                <a:gd fmla="*/ 115 w 1207" name="T22"/>
                <a:gd fmla="*/ 41 h 125" name="T23"/>
                <a:gd fmla="*/ 146 w 1207" name="T24"/>
                <a:gd fmla="*/ 83 h 125" name="T25"/>
                <a:gd fmla="*/ 172 w 1207" name="T26"/>
                <a:gd fmla="*/ 125 h 125" name="T27"/>
                <a:gd fmla="*/ 102 w 1207" name="T28"/>
                <a:gd fmla="*/ 125 h 125" name="T29"/>
                <a:gd fmla="*/ 72 w 1207" name="T30"/>
                <a:gd fmla="*/ 82 h 125" name="T31"/>
                <a:gd fmla="*/ 38 w 1207" name="T32"/>
                <a:gd fmla="*/ 40 h 125" name="T33"/>
                <a:gd fmla="*/ 0 w 1207" name="T34"/>
                <a:gd fmla="*/ 0 h 125"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125" w="1207">
                  <a:moveTo>
                    <a:pt x="1126" y="0"/>
                  </a:moveTo>
                  <a:lnTo>
                    <a:pt x="1207" y="0"/>
                  </a:lnTo>
                  <a:lnTo>
                    <a:pt x="1169" y="40"/>
                  </a:lnTo>
                  <a:lnTo>
                    <a:pt x="1135" y="82"/>
                  </a:lnTo>
                  <a:lnTo>
                    <a:pt x="1105" y="125"/>
                  </a:lnTo>
                  <a:lnTo>
                    <a:pt x="1036" y="125"/>
                  </a:lnTo>
                  <a:lnTo>
                    <a:pt x="1062" y="83"/>
                  </a:lnTo>
                  <a:lnTo>
                    <a:pt x="1092" y="41"/>
                  </a:lnTo>
                  <a:lnTo>
                    <a:pt x="1126" y="0"/>
                  </a:lnTo>
                  <a:close/>
                  <a:moveTo>
                    <a:pt x="0" y="0"/>
                  </a:moveTo>
                  <a:lnTo>
                    <a:pt x="81" y="0"/>
                  </a:lnTo>
                  <a:lnTo>
                    <a:pt x="115" y="41"/>
                  </a:lnTo>
                  <a:lnTo>
                    <a:pt x="146" y="83"/>
                  </a:lnTo>
                  <a:lnTo>
                    <a:pt x="172" y="125"/>
                  </a:lnTo>
                  <a:lnTo>
                    <a:pt x="102" y="125"/>
                  </a:lnTo>
                  <a:lnTo>
                    <a:pt x="72" y="82"/>
                  </a:lnTo>
                  <a:lnTo>
                    <a:pt x="38" y="40"/>
                  </a:lnTo>
                  <a:lnTo>
                    <a:pt x="0" y="0"/>
                  </a:lnTo>
                  <a:close/>
                </a:path>
              </a:pathLst>
            </a:custGeom>
            <a:solidFill>
              <a:srgbClr val="E8ECEF"/>
            </a:solidFill>
            <a:ln w="0">
              <a:noFill/>
              <a:prstDash val="solid"/>
              <a:round/>
            </a:ln>
          </p:spPr>
          <p:txBody>
            <a:bodyPr anchor="t" anchorCtr="0" bIns="45649" compatLnSpc="1" lIns="91299" numCol="1" rIns="91299" tIns="45649" vert="horz" wrap="square">
              <a:prstTxWarp prst="textNoShape">
                <a:avLst/>
              </a:prstTxWarp>
            </a:bodyPr>
            <a:lstStyle/>
            <a:p>
              <a:endParaRPr lang="en-US" sz="1798">
                <a:latin charset="-122" panose="02010600010101010101" pitchFamily="2" typeface="义启橙啧啧体加粗版"/>
                <a:ea charset="-122" panose="02010600010101010101" pitchFamily="2" typeface="义启橙啧啧体加粗版"/>
                <a:sym charset="-122" panose="02010600010101010101" pitchFamily="2" typeface="义启橙啧啧体加粗版"/>
              </a:endParaRPr>
            </a:p>
          </p:txBody>
        </p:sp>
        <p:sp>
          <p:nvSpPr>
            <p:cNvPr id="102" name="Rectangle 101"/>
            <p:cNvSpPr>
              <a:spLocks noChangeArrowheads="1"/>
            </p:cNvSpPr>
            <p:nvPr/>
          </p:nvSpPr>
          <p:spPr bwMode="auto">
            <a:xfrm>
              <a:off x="5986463" y="4852988"/>
              <a:ext cx="201613" cy="95250"/>
            </a:xfrm>
            <a:prstGeom prst="rect">
              <a:avLst/>
            </a:prstGeom>
            <a:solidFill>
              <a:srgbClr val="E8ECEF"/>
            </a:solidFill>
            <a:ln w="0">
              <a:noFill/>
              <a:prstDash val="solid"/>
              <a:miter lim="800000"/>
            </a:ln>
          </p:spPr>
          <p:txBody>
            <a:bodyPr anchor="t" anchorCtr="0" bIns="45649" compatLnSpc="1" lIns="91299" numCol="1" rIns="91299" tIns="45649" vert="horz" wrap="square">
              <a:prstTxWarp prst="textNoShape">
                <a:avLst/>
              </a:prstTxWarp>
            </a:bodyPr>
            <a:lstStyle/>
            <a:p>
              <a:endParaRPr lang="en-US" sz="1798">
                <a:latin charset="-122" panose="02010600010101010101" pitchFamily="2" typeface="义启橙啧啧体加粗版"/>
                <a:ea charset="-122" panose="02010600010101010101" pitchFamily="2" typeface="义启橙啧啧体加粗版"/>
                <a:sym charset="-122" panose="02010600010101010101" pitchFamily="2" typeface="义启橙啧啧体加粗版"/>
              </a:endParaRPr>
            </a:p>
          </p:txBody>
        </p:sp>
        <p:sp>
          <p:nvSpPr>
            <p:cNvPr id="103" name="Freeform 52"/>
            <p:cNvSpPr/>
            <p:nvPr/>
          </p:nvSpPr>
          <p:spPr bwMode="auto">
            <a:xfrm>
              <a:off x="5000625" y="2112963"/>
              <a:ext cx="985838" cy="550863"/>
            </a:xfrm>
            <a:custGeom>
              <a:gdLst>
                <a:gd fmla="*/ 621 w 621" name="T0"/>
                <a:gd fmla="*/ 0 h 347" name="T1"/>
                <a:gd fmla="*/ 621 w 621" name="T2"/>
                <a:gd fmla="*/ 61 h 347" name="T3"/>
                <a:gd fmla="*/ 592 w 621" name="T4"/>
                <a:gd fmla="*/ 62 h 347" name="T5"/>
                <a:gd fmla="*/ 556 w 621" name="T6"/>
                <a:gd fmla="*/ 64 h 347" name="T7"/>
                <a:gd fmla="*/ 517 w 621" name="T8"/>
                <a:gd fmla="*/ 71 h 347" name="T9"/>
                <a:gd fmla="*/ 475 w 621" name="T10"/>
                <a:gd fmla="*/ 80 h 347" name="T11"/>
                <a:gd fmla="*/ 429 w 621" name="T12"/>
                <a:gd fmla="*/ 93 h 347" name="T13"/>
                <a:gd fmla="*/ 381 w 621" name="T14"/>
                <a:gd fmla="*/ 109 h 347" name="T15"/>
                <a:gd fmla="*/ 331 w 621" name="T16"/>
                <a:gd fmla="*/ 131 h 347" name="T17"/>
                <a:gd fmla="*/ 280 w 621" name="T18"/>
                <a:gd fmla="*/ 159 h 347" name="T19"/>
                <a:gd fmla="*/ 229 w 621" name="T20"/>
                <a:gd fmla="*/ 191 h 347" name="T21"/>
                <a:gd fmla="*/ 178 w 621" name="T22"/>
                <a:gd fmla="*/ 231 h 347" name="T23"/>
                <a:gd fmla="*/ 127 w 621" name="T24"/>
                <a:gd fmla="*/ 278 h 347" name="T25"/>
                <a:gd fmla="*/ 98 w 621" name="T26"/>
                <a:gd fmla="*/ 311 h 347" name="T27"/>
                <a:gd fmla="*/ 71 w 621" name="T28"/>
                <a:gd fmla="*/ 347 h 347" name="T29"/>
                <a:gd fmla="*/ 0 w 621" name="T30"/>
                <a:gd fmla="*/ 347 h 347" name="T31"/>
                <a:gd fmla="*/ 26 w 621" name="T32"/>
                <a:gd fmla="*/ 307 h 347" name="T33"/>
                <a:gd fmla="*/ 55 w 621" name="T34"/>
                <a:gd fmla="*/ 270 h 347" name="T35"/>
                <a:gd fmla="*/ 85 w 621" name="T36"/>
                <a:gd fmla="*/ 236 h 347" name="T37"/>
                <a:gd fmla="*/ 140 w 621" name="T38"/>
                <a:gd fmla="*/ 185 h 347" name="T39"/>
                <a:gd fmla="*/ 195 w 621" name="T40"/>
                <a:gd fmla="*/ 142 h 347" name="T41"/>
                <a:gd fmla="*/ 251 w 621" name="T42"/>
                <a:gd fmla="*/ 106 h 347" name="T43"/>
                <a:gd fmla="*/ 306 w 621" name="T44"/>
                <a:gd fmla="*/ 78 h 347" name="T45"/>
                <a:gd fmla="*/ 361 w 621" name="T46"/>
                <a:gd fmla="*/ 54 h 347" name="T47"/>
                <a:gd fmla="*/ 414 w 621" name="T48"/>
                <a:gd fmla="*/ 36 h 347" name="T49"/>
                <a:gd fmla="*/ 464 w 621" name="T50"/>
                <a:gd fmla="*/ 21 h 347" name="T51"/>
                <a:gd fmla="*/ 509 w 621" name="T52"/>
                <a:gd fmla="*/ 12 h 347" name="T53"/>
                <a:gd fmla="*/ 551 w 621" name="T54"/>
                <a:gd fmla="*/ 6 h 347" name="T55"/>
                <a:gd fmla="*/ 589 w 621" name="T56"/>
                <a:gd fmla="*/ 2 h 347" name="T57"/>
                <a:gd fmla="*/ 621 w 621" name="T58"/>
                <a:gd fmla="*/ 0 h 347"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347" w="621">
                  <a:moveTo>
                    <a:pt x="621" y="0"/>
                  </a:moveTo>
                  <a:lnTo>
                    <a:pt x="621" y="61"/>
                  </a:lnTo>
                  <a:lnTo>
                    <a:pt x="592" y="62"/>
                  </a:lnTo>
                  <a:lnTo>
                    <a:pt x="556" y="64"/>
                  </a:lnTo>
                  <a:lnTo>
                    <a:pt x="517" y="71"/>
                  </a:lnTo>
                  <a:lnTo>
                    <a:pt x="475" y="80"/>
                  </a:lnTo>
                  <a:lnTo>
                    <a:pt x="429" y="93"/>
                  </a:lnTo>
                  <a:lnTo>
                    <a:pt x="381" y="109"/>
                  </a:lnTo>
                  <a:lnTo>
                    <a:pt x="331" y="131"/>
                  </a:lnTo>
                  <a:lnTo>
                    <a:pt x="280" y="159"/>
                  </a:lnTo>
                  <a:lnTo>
                    <a:pt x="229" y="191"/>
                  </a:lnTo>
                  <a:lnTo>
                    <a:pt x="178" y="231"/>
                  </a:lnTo>
                  <a:lnTo>
                    <a:pt x="127" y="278"/>
                  </a:lnTo>
                  <a:lnTo>
                    <a:pt x="98" y="311"/>
                  </a:lnTo>
                  <a:lnTo>
                    <a:pt x="71" y="347"/>
                  </a:lnTo>
                  <a:lnTo>
                    <a:pt x="0" y="347"/>
                  </a:lnTo>
                  <a:lnTo>
                    <a:pt x="26" y="307"/>
                  </a:lnTo>
                  <a:lnTo>
                    <a:pt x="55" y="270"/>
                  </a:lnTo>
                  <a:lnTo>
                    <a:pt x="85" y="236"/>
                  </a:lnTo>
                  <a:lnTo>
                    <a:pt x="140" y="185"/>
                  </a:lnTo>
                  <a:lnTo>
                    <a:pt x="195" y="142"/>
                  </a:lnTo>
                  <a:lnTo>
                    <a:pt x="251" y="106"/>
                  </a:lnTo>
                  <a:lnTo>
                    <a:pt x="306" y="78"/>
                  </a:lnTo>
                  <a:lnTo>
                    <a:pt x="361" y="54"/>
                  </a:lnTo>
                  <a:lnTo>
                    <a:pt x="414" y="36"/>
                  </a:lnTo>
                  <a:lnTo>
                    <a:pt x="464" y="21"/>
                  </a:lnTo>
                  <a:lnTo>
                    <a:pt x="509" y="12"/>
                  </a:lnTo>
                  <a:lnTo>
                    <a:pt x="551" y="6"/>
                  </a:lnTo>
                  <a:lnTo>
                    <a:pt x="589" y="2"/>
                  </a:lnTo>
                  <a:lnTo>
                    <a:pt x="621" y="0"/>
                  </a:lnTo>
                  <a:close/>
                </a:path>
              </a:pathLst>
            </a:custGeom>
            <a:solidFill>
              <a:schemeClr val="bg1">
                <a:lumMod val="50000"/>
              </a:schemeClr>
            </a:solidFill>
            <a:ln w="0">
              <a:noFill/>
              <a:prstDash val="solid"/>
              <a:round/>
            </a:ln>
          </p:spPr>
          <p:txBody>
            <a:bodyPr anchor="t" anchorCtr="0" bIns="45649" compatLnSpc="1" lIns="91299" numCol="1" rIns="91299" tIns="45649" vert="horz" wrap="square">
              <a:prstTxWarp prst="textNoShape">
                <a:avLst/>
              </a:prstTxWarp>
            </a:bodyPr>
            <a:lstStyle/>
            <a:p>
              <a:endParaRPr lang="en-US" sz="1798">
                <a:latin charset="-122" panose="02010600010101010101" pitchFamily="2" typeface="义启橙啧啧体加粗版"/>
                <a:ea charset="-122" panose="02010600010101010101" pitchFamily="2" typeface="义启橙啧啧体加粗版"/>
                <a:sym charset="-122" panose="02010600010101010101" pitchFamily="2" typeface="义启橙啧啧体加粗版"/>
              </a:endParaRPr>
            </a:p>
          </p:txBody>
        </p:sp>
        <p:sp>
          <p:nvSpPr>
            <p:cNvPr id="104" name="Freeform 53"/>
            <p:cNvSpPr/>
            <p:nvPr/>
          </p:nvSpPr>
          <p:spPr bwMode="auto">
            <a:xfrm>
              <a:off x="6188075" y="2112963"/>
              <a:ext cx="984250" cy="550863"/>
            </a:xfrm>
            <a:custGeom>
              <a:gdLst>
                <a:gd fmla="*/ 0 w 620" name="T0"/>
                <a:gd fmla="*/ 0 h 347" name="T1"/>
                <a:gd fmla="*/ 31 w 620" name="T2"/>
                <a:gd fmla="*/ 2 h 347" name="T3"/>
                <a:gd fmla="*/ 69 w 620" name="T4"/>
                <a:gd fmla="*/ 6 h 347" name="T5"/>
                <a:gd fmla="*/ 111 w 620" name="T6"/>
                <a:gd fmla="*/ 12 h 347" name="T7"/>
                <a:gd fmla="*/ 158 w 620" name="T8"/>
                <a:gd fmla="*/ 21 h 347" name="T9"/>
                <a:gd fmla="*/ 208 w 620" name="T10"/>
                <a:gd fmla="*/ 36 h 347" name="T11"/>
                <a:gd fmla="*/ 260 w 620" name="T12"/>
                <a:gd fmla="*/ 54 h 347" name="T13"/>
                <a:gd fmla="*/ 314 w 620" name="T14"/>
                <a:gd fmla="*/ 76 h 347" name="T15"/>
                <a:gd fmla="*/ 370 w 620" name="T16"/>
                <a:gd fmla="*/ 106 h 347" name="T17"/>
                <a:gd fmla="*/ 425 w 620" name="T18"/>
                <a:gd fmla="*/ 142 h 347" name="T19"/>
                <a:gd fmla="*/ 481 w 620" name="T20"/>
                <a:gd fmla="*/ 185 h 347" name="T21"/>
                <a:gd fmla="*/ 536 w 620" name="T22"/>
                <a:gd fmla="*/ 236 h 347" name="T23"/>
                <a:gd fmla="*/ 566 w 620" name="T24"/>
                <a:gd fmla="*/ 270 h 347" name="T25"/>
                <a:gd fmla="*/ 595 w 620" name="T26"/>
                <a:gd fmla="*/ 307 h 347" name="T27"/>
                <a:gd fmla="*/ 620 w 620" name="T28"/>
                <a:gd fmla="*/ 347 h 347" name="T29"/>
                <a:gd fmla="*/ 551 w 620" name="T30"/>
                <a:gd fmla="*/ 347 h 347" name="T31"/>
                <a:gd fmla="*/ 523 w 620" name="T32"/>
                <a:gd fmla="*/ 311 h 347" name="T33"/>
                <a:gd fmla="*/ 493 w 620" name="T34"/>
                <a:gd fmla="*/ 278 h 347" name="T35"/>
                <a:gd fmla="*/ 443 w 620" name="T36"/>
                <a:gd fmla="*/ 231 h 347" name="T37"/>
                <a:gd fmla="*/ 392 w 620" name="T38"/>
                <a:gd fmla="*/ 191 h 347" name="T39"/>
                <a:gd fmla="*/ 340 w 620" name="T40"/>
                <a:gd fmla="*/ 157 h 347" name="T41"/>
                <a:gd fmla="*/ 289 w 620" name="T42"/>
                <a:gd fmla="*/ 131 h 347" name="T43"/>
                <a:gd fmla="*/ 239 w 620" name="T44"/>
                <a:gd fmla="*/ 109 h 347" name="T45"/>
                <a:gd fmla="*/ 191 w 620" name="T46"/>
                <a:gd fmla="*/ 92 h 347" name="T47"/>
                <a:gd fmla="*/ 145 w 620" name="T48"/>
                <a:gd fmla="*/ 80 h 347" name="T49"/>
                <a:gd fmla="*/ 103 w 620" name="T50"/>
                <a:gd fmla="*/ 71 h 347" name="T51"/>
                <a:gd fmla="*/ 64 w 620" name="T52"/>
                <a:gd fmla="*/ 64 h 347" name="T53"/>
                <a:gd fmla="*/ 28 w 620" name="T54"/>
                <a:gd fmla="*/ 62 h 347" name="T55"/>
                <a:gd fmla="*/ 0 w 620" name="T56"/>
                <a:gd fmla="*/ 61 h 347" name="T57"/>
                <a:gd fmla="*/ 0 w 620" name="T58"/>
                <a:gd fmla="*/ 0 h 347"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347" w="620">
                  <a:moveTo>
                    <a:pt x="0" y="0"/>
                  </a:moveTo>
                  <a:lnTo>
                    <a:pt x="31" y="2"/>
                  </a:lnTo>
                  <a:lnTo>
                    <a:pt x="69" y="6"/>
                  </a:lnTo>
                  <a:lnTo>
                    <a:pt x="111" y="12"/>
                  </a:lnTo>
                  <a:lnTo>
                    <a:pt x="158" y="21"/>
                  </a:lnTo>
                  <a:lnTo>
                    <a:pt x="208" y="36"/>
                  </a:lnTo>
                  <a:lnTo>
                    <a:pt x="260" y="54"/>
                  </a:lnTo>
                  <a:lnTo>
                    <a:pt x="314" y="76"/>
                  </a:lnTo>
                  <a:lnTo>
                    <a:pt x="370" y="106"/>
                  </a:lnTo>
                  <a:lnTo>
                    <a:pt x="425" y="142"/>
                  </a:lnTo>
                  <a:lnTo>
                    <a:pt x="481" y="185"/>
                  </a:lnTo>
                  <a:lnTo>
                    <a:pt x="536" y="236"/>
                  </a:lnTo>
                  <a:lnTo>
                    <a:pt x="566" y="270"/>
                  </a:lnTo>
                  <a:lnTo>
                    <a:pt x="595" y="307"/>
                  </a:lnTo>
                  <a:lnTo>
                    <a:pt x="620" y="347"/>
                  </a:lnTo>
                  <a:lnTo>
                    <a:pt x="551" y="347"/>
                  </a:lnTo>
                  <a:lnTo>
                    <a:pt x="523" y="311"/>
                  </a:lnTo>
                  <a:lnTo>
                    <a:pt x="493" y="278"/>
                  </a:lnTo>
                  <a:lnTo>
                    <a:pt x="443" y="231"/>
                  </a:lnTo>
                  <a:lnTo>
                    <a:pt x="392" y="191"/>
                  </a:lnTo>
                  <a:lnTo>
                    <a:pt x="340" y="157"/>
                  </a:lnTo>
                  <a:lnTo>
                    <a:pt x="289" y="131"/>
                  </a:lnTo>
                  <a:lnTo>
                    <a:pt x="239" y="109"/>
                  </a:lnTo>
                  <a:lnTo>
                    <a:pt x="191" y="92"/>
                  </a:lnTo>
                  <a:lnTo>
                    <a:pt x="145" y="80"/>
                  </a:lnTo>
                  <a:lnTo>
                    <a:pt x="103" y="71"/>
                  </a:lnTo>
                  <a:lnTo>
                    <a:pt x="64" y="64"/>
                  </a:lnTo>
                  <a:lnTo>
                    <a:pt x="28" y="62"/>
                  </a:lnTo>
                  <a:lnTo>
                    <a:pt x="0" y="61"/>
                  </a:lnTo>
                  <a:lnTo>
                    <a:pt x="0" y="0"/>
                  </a:lnTo>
                  <a:close/>
                </a:path>
              </a:pathLst>
            </a:custGeom>
            <a:solidFill>
              <a:schemeClr val="bg1">
                <a:lumMod val="50000"/>
              </a:schemeClr>
            </a:solidFill>
            <a:ln w="0">
              <a:noFill/>
              <a:prstDash val="solid"/>
              <a:round/>
            </a:ln>
          </p:spPr>
          <p:txBody>
            <a:bodyPr anchor="t" anchorCtr="0" bIns="45649" compatLnSpc="1" lIns="91299" numCol="1" rIns="91299" tIns="45649" vert="horz" wrap="square">
              <a:prstTxWarp prst="textNoShape">
                <a:avLst/>
              </a:prstTxWarp>
            </a:bodyPr>
            <a:lstStyle/>
            <a:p>
              <a:endParaRPr lang="en-US" sz="1798">
                <a:latin charset="-122" panose="02010600010101010101" pitchFamily="2" typeface="义启橙啧啧体加粗版"/>
                <a:ea charset="-122" panose="02010600010101010101" pitchFamily="2" typeface="义启橙啧啧体加粗版"/>
                <a:sym charset="-122" panose="02010600010101010101" pitchFamily="2" typeface="义启橙啧啧体加粗版"/>
              </a:endParaRPr>
            </a:p>
          </p:txBody>
        </p:sp>
        <p:sp>
          <p:nvSpPr>
            <p:cNvPr id="105" name="Freeform 54"/>
            <p:cNvSpPr/>
            <p:nvPr/>
          </p:nvSpPr>
          <p:spPr bwMode="auto">
            <a:xfrm>
              <a:off x="5986463" y="2112963"/>
              <a:ext cx="201613" cy="96838"/>
            </a:xfrm>
            <a:custGeom>
              <a:gdLst>
                <a:gd fmla="*/ 18 w 127" name="T0"/>
                <a:gd fmla="*/ 0 h 61" name="T1"/>
                <a:gd fmla="*/ 110 w 127" name="T2"/>
                <a:gd fmla="*/ 0 h 61" name="T3"/>
                <a:gd fmla="*/ 117 w 127" name="T4"/>
                <a:gd fmla="*/ 0 h 61" name="T5"/>
                <a:gd fmla="*/ 127 w 127" name="T6"/>
                <a:gd fmla="*/ 0 h 61" name="T7"/>
                <a:gd fmla="*/ 127 w 127" name="T8"/>
                <a:gd fmla="*/ 61 h 61" name="T9"/>
                <a:gd fmla="*/ 117 w 127" name="T10"/>
                <a:gd fmla="*/ 59 h 61" name="T11"/>
                <a:gd fmla="*/ 110 w 127" name="T12"/>
                <a:gd fmla="*/ 59 h 61" name="T13"/>
                <a:gd fmla="*/ 99 w 127" name="T14"/>
                <a:gd fmla="*/ 59 h 61" name="T15"/>
                <a:gd fmla="*/ 82 w 127" name="T16"/>
                <a:gd fmla="*/ 59 h 61" name="T17"/>
                <a:gd fmla="*/ 18 w 127" name="T18"/>
                <a:gd fmla="*/ 59 h 61" name="T19"/>
                <a:gd fmla="*/ 9 w 127" name="T20"/>
                <a:gd fmla="*/ 59 h 61" name="T21"/>
                <a:gd fmla="*/ 0 w 127" name="T22"/>
                <a:gd fmla="*/ 61 h 61" name="T23"/>
                <a:gd fmla="*/ 0 w 127" name="T24"/>
                <a:gd fmla="*/ 0 h 61" name="T25"/>
                <a:gd fmla="*/ 9 w 127" name="T26"/>
                <a:gd fmla="*/ 0 h 61" name="T27"/>
                <a:gd fmla="*/ 18 w 127" name="T28"/>
                <a:gd fmla="*/ 0 h 61"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61" w="127">
                  <a:moveTo>
                    <a:pt x="18" y="0"/>
                  </a:moveTo>
                  <a:lnTo>
                    <a:pt x="110" y="0"/>
                  </a:lnTo>
                  <a:lnTo>
                    <a:pt x="117" y="0"/>
                  </a:lnTo>
                  <a:lnTo>
                    <a:pt x="127" y="0"/>
                  </a:lnTo>
                  <a:lnTo>
                    <a:pt x="127" y="61"/>
                  </a:lnTo>
                  <a:lnTo>
                    <a:pt x="117" y="59"/>
                  </a:lnTo>
                  <a:lnTo>
                    <a:pt x="110" y="59"/>
                  </a:lnTo>
                  <a:lnTo>
                    <a:pt x="99" y="59"/>
                  </a:lnTo>
                  <a:lnTo>
                    <a:pt x="82" y="59"/>
                  </a:lnTo>
                  <a:lnTo>
                    <a:pt x="18" y="59"/>
                  </a:lnTo>
                  <a:lnTo>
                    <a:pt x="9" y="59"/>
                  </a:lnTo>
                  <a:lnTo>
                    <a:pt x="0" y="61"/>
                  </a:lnTo>
                  <a:lnTo>
                    <a:pt x="0" y="0"/>
                  </a:lnTo>
                  <a:lnTo>
                    <a:pt x="9" y="0"/>
                  </a:lnTo>
                  <a:lnTo>
                    <a:pt x="18" y="0"/>
                  </a:lnTo>
                  <a:close/>
                </a:path>
              </a:pathLst>
            </a:custGeom>
            <a:solidFill>
              <a:srgbClr val="E8ECEF"/>
            </a:solidFill>
            <a:ln w="0">
              <a:noFill/>
              <a:prstDash val="solid"/>
              <a:round/>
            </a:ln>
          </p:spPr>
          <p:txBody>
            <a:bodyPr anchor="t" anchorCtr="0" bIns="45649" compatLnSpc="1" lIns="91299" numCol="1" rIns="91299" tIns="45649" vert="horz" wrap="square">
              <a:prstTxWarp prst="textNoShape">
                <a:avLst/>
              </a:prstTxWarp>
            </a:bodyPr>
            <a:lstStyle/>
            <a:p>
              <a:endParaRPr lang="en-US" sz="1798">
                <a:latin charset="-122" panose="02010600010101010101" pitchFamily="2" typeface="义启橙啧啧体加粗版"/>
                <a:ea charset="-122" panose="02010600010101010101" pitchFamily="2" typeface="义启橙啧啧体加粗版"/>
                <a:sym charset="-122" panose="02010600010101010101" pitchFamily="2" typeface="义启橙啧啧体加粗版"/>
              </a:endParaRPr>
            </a:p>
          </p:txBody>
        </p:sp>
        <p:sp>
          <p:nvSpPr>
            <p:cNvPr id="106" name="Freeform 55"/>
            <p:cNvSpPr>
              <a:spLocks noEditPoints="1"/>
            </p:cNvSpPr>
            <p:nvPr/>
          </p:nvSpPr>
          <p:spPr bwMode="auto">
            <a:xfrm>
              <a:off x="4910138" y="2663825"/>
              <a:ext cx="2355850" cy="200025"/>
            </a:xfrm>
            <a:custGeom>
              <a:gdLst>
                <a:gd fmla="*/ 1356 w 1484" name="T0"/>
                <a:gd fmla="*/ 0 h 126" name="T1"/>
                <a:gd fmla="*/ 1425 w 1484" name="T2"/>
                <a:gd fmla="*/ 0 h 126" name="T3"/>
                <a:gd fmla="*/ 1458 w 1484" name="T4"/>
                <a:gd fmla="*/ 60 h 126" name="T5"/>
                <a:gd fmla="*/ 1484 w 1484" name="T6"/>
                <a:gd fmla="*/ 126 h 126" name="T7"/>
                <a:gd fmla="*/ 1420 w 1484" name="T8"/>
                <a:gd fmla="*/ 126 h 126" name="T9"/>
                <a:gd fmla="*/ 1402 w 1484" name="T10"/>
                <a:gd fmla="*/ 81 h 126" name="T11"/>
                <a:gd fmla="*/ 1379 w 1484" name="T12"/>
                <a:gd fmla="*/ 40 h 126" name="T13"/>
                <a:gd fmla="*/ 1356 w 1484" name="T14"/>
                <a:gd fmla="*/ 0 h 126" name="T15"/>
                <a:gd fmla="*/ 57 w 1484" name="T16"/>
                <a:gd fmla="*/ 0 h 126" name="T17"/>
                <a:gd fmla="*/ 128 w 1484" name="T18"/>
                <a:gd fmla="*/ 0 h 126" name="T19"/>
                <a:gd fmla="*/ 103 w 1484" name="T20"/>
                <a:gd fmla="*/ 40 h 126" name="T21"/>
                <a:gd fmla="*/ 82 w 1484" name="T22"/>
                <a:gd fmla="*/ 81 h 126" name="T23"/>
                <a:gd fmla="*/ 62 w 1484" name="T24"/>
                <a:gd fmla="*/ 126 h 126" name="T25"/>
                <a:gd fmla="*/ 0 w 1484" name="T26"/>
                <a:gd fmla="*/ 126 h 126" name="T27"/>
                <a:gd fmla="*/ 26 w 1484" name="T28"/>
                <a:gd fmla="*/ 60 h 126" name="T29"/>
                <a:gd fmla="*/ 57 w 1484" name="T30"/>
                <a:gd fmla="*/ 0 h 126"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25" w="1484">
                  <a:moveTo>
                    <a:pt x="1356" y="0"/>
                  </a:moveTo>
                  <a:lnTo>
                    <a:pt x="1425" y="0"/>
                  </a:lnTo>
                  <a:lnTo>
                    <a:pt x="1458" y="60"/>
                  </a:lnTo>
                  <a:lnTo>
                    <a:pt x="1484" y="126"/>
                  </a:lnTo>
                  <a:lnTo>
                    <a:pt x="1420" y="126"/>
                  </a:lnTo>
                  <a:lnTo>
                    <a:pt x="1402" y="81"/>
                  </a:lnTo>
                  <a:lnTo>
                    <a:pt x="1379" y="40"/>
                  </a:lnTo>
                  <a:lnTo>
                    <a:pt x="1356" y="0"/>
                  </a:lnTo>
                  <a:close/>
                  <a:moveTo>
                    <a:pt x="57" y="0"/>
                  </a:moveTo>
                  <a:lnTo>
                    <a:pt x="128" y="0"/>
                  </a:lnTo>
                  <a:lnTo>
                    <a:pt x="103" y="40"/>
                  </a:lnTo>
                  <a:lnTo>
                    <a:pt x="82" y="81"/>
                  </a:lnTo>
                  <a:lnTo>
                    <a:pt x="62" y="126"/>
                  </a:lnTo>
                  <a:lnTo>
                    <a:pt x="0" y="126"/>
                  </a:lnTo>
                  <a:lnTo>
                    <a:pt x="26" y="60"/>
                  </a:lnTo>
                  <a:lnTo>
                    <a:pt x="57" y="0"/>
                  </a:lnTo>
                  <a:close/>
                </a:path>
              </a:pathLst>
            </a:custGeom>
            <a:solidFill>
              <a:srgbClr val="E8ECEF"/>
            </a:solidFill>
            <a:ln w="0">
              <a:noFill/>
              <a:prstDash val="solid"/>
              <a:round/>
            </a:ln>
          </p:spPr>
          <p:txBody>
            <a:bodyPr anchor="t" anchorCtr="0" bIns="45649" compatLnSpc="1" lIns="91299" numCol="1" rIns="91299" tIns="45649" vert="horz" wrap="square">
              <a:prstTxWarp prst="textNoShape">
                <a:avLst/>
              </a:prstTxWarp>
            </a:bodyPr>
            <a:lstStyle/>
            <a:p>
              <a:endParaRPr lang="en-US" sz="1798">
                <a:latin charset="-122" panose="02010600010101010101" pitchFamily="2" typeface="义启橙啧啧体加粗版"/>
                <a:ea charset="-122" panose="02010600010101010101" pitchFamily="2" typeface="义启橙啧啧体加粗版"/>
                <a:sym charset="-122" panose="02010600010101010101" pitchFamily="2" typeface="义启橙啧啧体加粗版"/>
              </a:endParaRPr>
            </a:p>
          </p:txBody>
        </p:sp>
        <p:sp>
          <p:nvSpPr>
            <p:cNvPr id="107" name="Freeform 56"/>
            <p:cNvSpPr/>
            <p:nvPr/>
          </p:nvSpPr>
          <p:spPr bwMode="auto">
            <a:xfrm>
              <a:off x="5194300" y="5443538"/>
              <a:ext cx="1800225" cy="323850"/>
            </a:xfrm>
            <a:custGeom>
              <a:gdLst>
                <a:gd fmla="*/ 109 w 1134" name="T0"/>
                <a:gd fmla="*/ 0 h 204" name="T1"/>
                <a:gd fmla="*/ 1024 w 1134" name="T2"/>
                <a:gd fmla="*/ 0 h 204" name="T3"/>
                <a:gd fmla="*/ 1052 w 1134" name="T4"/>
                <a:gd fmla="*/ 3 h 204" name="T5"/>
                <a:gd fmla="*/ 1079 w 1134" name="T6"/>
                <a:gd fmla="*/ 13 h 204" name="T7"/>
                <a:gd fmla="*/ 1101 w 1134" name="T8"/>
                <a:gd fmla="*/ 28 h 204" name="T9"/>
                <a:gd fmla="*/ 1118 w 1134" name="T10"/>
                <a:gd fmla="*/ 48 h 204" name="T11"/>
                <a:gd fmla="*/ 1130 w 1134" name="T12"/>
                <a:gd fmla="*/ 73 h 204" name="T13"/>
                <a:gd fmla="*/ 1134 w 1134" name="T14"/>
                <a:gd fmla="*/ 99 h 204" name="T15"/>
                <a:gd fmla="*/ 1134 w 1134" name="T16"/>
                <a:gd fmla="*/ 104 h 204" name="T17"/>
                <a:gd fmla="*/ 1130 w 1134" name="T18"/>
                <a:gd fmla="*/ 130 h 204" name="T19"/>
                <a:gd fmla="*/ 1118 w 1134" name="T20"/>
                <a:gd fmla="*/ 154 h 204" name="T21"/>
                <a:gd fmla="*/ 1101 w 1134" name="T22"/>
                <a:gd fmla="*/ 175 h 204" name="T23"/>
                <a:gd fmla="*/ 1079 w 1134" name="T24"/>
                <a:gd fmla="*/ 191 h 204" name="T25"/>
                <a:gd fmla="*/ 1052 w 1134" name="T26"/>
                <a:gd fmla="*/ 200 h 204" name="T27"/>
                <a:gd fmla="*/ 1024 w 1134" name="T28"/>
                <a:gd fmla="*/ 204 h 204" name="T29"/>
                <a:gd fmla="*/ 109 w 1134" name="T30"/>
                <a:gd fmla="*/ 204 h 204" name="T31"/>
                <a:gd fmla="*/ 80 w 1134" name="T32"/>
                <a:gd fmla="*/ 200 h 204" name="T33"/>
                <a:gd fmla="*/ 54 w 1134" name="T34"/>
                <a:gd fmla="*/ 191 h 204" name="T35"/>
                <a:gd fmla="*/ 31 w 1134" name="T36"/>
                <a:gd fmla="*/ 175 h 204" name="T37"/>
                <a:gd fmla="*/ 14 w 1134" name="T38"/>
                <a:gd fmla="*/ 154 h 204" name="T39"/>
                <a:gd fmla="*/ 4 w 1134" name="T40"/>
                <a:gd fmla="*/ 130 h 204" name="T41"/>
                <a:gd fmla="*/ 0 w 1134" name="T42"/>
                <a:gd fmla="*/ 104 h 204" name="T43"/>
                <a:gd fmla="*/ 0 w 1134" name="T44"/>
                <a:gd fmla="*/ 99 h 204" name="T45"/>
                <a:gd fmla="*/ 4 w 1134" name="T46"/>
                <a:gd fmla="*/ 73 h 204" name="T47"/>
                <a:gd fmla="*/ 14 w 1134" name="T48"/>
                <a:gd fmla="*/ 48 h 204" name="T49"/>
                <a:gd fmla="*/ 31 w 1134" name="T50"/>
                <a:gd fmla="*/ 28 h 204" name="T51"/>
                <a:gd fmla="*/ 54 w 1134" name="T52"/>
                <a:gd fmla="*/ 13 h 204" name="T53"/>
                <a:gd fmla="*/ 80 w 1134" name="T54"/>
                <a:gd fmla="*/ 3 h 204" name="T55"/>
                <a:gd fmla="*/ 109 w 1134" name="T56"/>
                <a:gd fmla="*/ 0 h 204"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204" w="1134">
                  <a:moveTo>
                    <a:pt x="109" y="0"/>
                  </a:moveTo>
                  <a:lnTo>
                    <a:pt x="1024" y="0"/>
                  </a:lnTo>
                  <a:lnTo>
                    <a:pt x="1052" y="3"/>
                  </a:lnTo>
                  <a:lnTo>
                    <a:pt x="1079" y="13"/>
                  </a:lnTo>
                  <a:lnTo>
                    <a:pt x="1101" y="28"/>
                  </a:lnTo>
                  <a:lnTo>
                    <a:pt x="1118" y="48"/>
                  </a:lnTo>
                  <a:lnTo>
                    <a:pt x="1130" y="73"/>
                  </a:lnTo>
                  <a:lnTo>
                    <a:pt x="1134" y="99"/>
                  </a:lnTo>
                  <a:lnTo>
                    <a:pt x="1134" y="104"/>
                  </a:lnTo>
                  <a:lnTo>
                    <a:pt x="1130" y="130"/>
                  </a:lnTo>
                  <a:lnTo>
                    <a:pt x="1118" y="154"/>
                  </a:lnTo>
                  <a:lnTo>
                    <a:pt x="1101" y="175"/>
                  </a:lnTo>
                  <a:lnTo>
                    <a:pt x="1079" y="191"/>
                  </a:lnTo>
                  <a:lnTo>
                    <a:pt x="1052" y="200"/>
                  </a:lnTo>
                  <a:lnTo>
                    <a:pt x="1024" y="204"/>
                  </a:lnTo>
                  <a:lnTo>
                    <a:pt x="109" y="204"/>
                  </a:lnTo>
                  <a:lnTo>
                    <a:pt x="80" y="200"/>
                  </a:lnTo>
                  <a:lnTo>
                    <a:pt x="54" y="191"/>
                  </a:lnTo>
                  <a:lnTo>
                    <a:pt x="31" y="175"/>
                  </a:lnTo>
                  <a:lnTo>
                    <a:pt x="14" y="154"/>
                  </a:lnTo>
                  <a:lnTo>
                    <a:pt x="4" y="130"/>
                  </a:lnTo>
                  <a:lnTo>
                    <a:pt x="0" y="104"/>
                  </a:lnTo>
                  <a:lnTo>
                    <a:pt x="0" y="99"/>
                  </a:lnTo>
                  <a:lnTo>
                    <a:pt x="4" y="73"/>
                  </a:lnTo>
                  <a:lnTo>
                    <a:pt x="14" y="48"/>
                  </a:lnTo>
                  <a:lnTo>
                    <a:pt x="31" y="28"/>
                  </a:lnTo>
                  <a:lnTo>
                    <a:pt x="54" y="13"/>
                  </a:lnTo>
                  <a:lnTo>
                    <a:pt x="80" y="3"/>
                  </a:lnTo>
                  <a:lnTo>
                    <a:pt x="109" y="0"/>
                  </a:lnTo>
                  <a:close/>
                </a:path>
              </a:pathLst>
            </a:custGeom>
            <a:solidFill>
              <a:schemeClr val="accent6"/>
            </a:solidFill>
            <a:ln w="0">
              <a:noFill/>
              <a:prstDash val="solid"/>
              <a:round/>
            </a:ln>
          </p:spPr>
          <p:txBody>
            <a:bodyPr anchor="t" anchorCtr="0" bIns="45649" compatLnSpc="1" lIns="91299" numCol="1" rIns="91299" tIns="45649" vert="horz" wrap="square">
              <a:prstTxWarp prst="textNoShape">
                <a:avLst/>
              </a:prstTxWarp>
            </a:bodyPr>
            <a:lstStyle/>
            <a:p>
              <a:endParaRPr lang="en-US" sz="1798">
                <a:latin charset="-122" panose="02010600010101010101" pitchFamily="2" typeface="义启橙啧啧体加粗版"/>
                <a:ea charset="-122" panose="02010600010101010101" pitchFamily="2" typeface="义启橙啧啧体加粗版"/>
                <a:sym charset="-122" panose="02010600010101010101" pitchFamily="2" typeface="义启橙啧啧体加粗版"/>
              </a:endParaRPr>
            </a:p>
          </p:txBody>
        </p:sp>
        <p:sp>
          <p:nvSpPr>
            <p:cNvPr id="108" name="Freeform 57"/>
            <p:cNvSpPr/>
            <p:nvPr/>
          </p:nvSpPr>
          <p:spPr bwMode="auto">
            <a:xfrm>
              <a:off x="5194300" y="5754688"/>
              <a:ext cx="1800225" cy="323850"/>
            </a:xfrm>
            <a:custGeom>
              <a:gdLst>
                <a:gd fmla="*/ 109 w 1134" name="T0"/>
                <a:gd fmla="*/ 0 h 204" name="T1"/>
                <a:gd fmla="*/ 1024 w 1134" name="T2"/>
                <a:gd fmla="*/ 0 h 204" name="T3"/>
                <a:gd fmla="*/ 1052 w 1134" name="T4"/>
                <a:gd fmla="*/ 2 h 204" name="T5"/>
                <a:gd fmla="*/ 1079 w 1134" name="T6"/>
                <a:gd fmla="*/ 13 h 204" name="T7"/>
                <a:gd fmla="*/ 1101 w 1134" name="T8"/>
                <a:gd fmla="*/ 29 h 204" name="T9"/>
                <a:gd fmla="*/ 1118 w 1134" name="T10"/>
                <a:gd fmla="*/ 48 h 204" name="T11"/>
                <a:gd fmla="*/ 1130 w 1134" name="T12"/>
                <a:gd fmla="*/ 73 h 204" name="T13"/>
                <a:gd fmla="*/ 1134 w 1134" name="T14"/>
                <a:gd fmla="*/ 99 h 204" name="T15"/>
                <a:gd fmla="*/ 1134 w 1134" name="T16"/>
                <a:gd fmla="*/ 105 h 204" name="T17"/>
                <a:gd fmla="*/ 1130 w 1134" name="T18"/>
                <a:gd fmla="*/ 131 h 204" name="T19"/>
                <a:gd fmla="*/ 1118 w 1134" name="T20"/>
                <a:gd fmla="*/ 154 h 204" name="T21"/>
                <a:gd fmla="*/ 1101 w 1134" name="T22"/>
                <a:gd fmla="*/ 175 h 204" name="T23"/>
                <a:gd fmla="*/ 1079 w 1134" name="T24"/>
                <a:gd fmla="*/ 191 h 204" name="T25"/>
                <a:gd fmla="*/ 1052 w 1134" name="T26"/>
                <a:gd fmla="*/ 200 h 204" name="T27"/>
                <a:gd fmla="*/ 1024 w 1134" name="T28"/>
                <a:gd fmla="*/ 204 h 204" name="T29"/>
                <a:gd fmla="*/ 109 w 1134" name="T30"/>
                <a:gd fmla="*/ 204 h 204" name="T31"/>
                <a:gd fmla="*/ 80 w 1134" name="T32"/>
                <a:gd fmla="*/ 200 h 204" name="T33"/>
                <a:gd fmla="*/ 54 w 1134" name="T34"/>
                <a:gd fmla="*/ 191 h 204" name="T35"/>
                <a:gd fmla="*/ 31 w 1134" name="T36"/>
                <a:gd fmla="*/ 175 h 204" name="T37"/>
                <a:gd fmla="*/ 14 w 1134" name="T38"/>
                <a:gd fmla="*/ 154 h 204" name="T39"/>
                <a:gd fmla="*/ 4 w 1134" name="T40"/>
                <a:gd fmla="*/ 131 h 204" name="T41"/>
                <a:gd fmla="*/ 0 w 1134" name="T42"/>
                <a:gd fmla="*/ 105 h 204" name="T43"/>
                <a:gd fmla="*/ 0 w 1134" name="T44"/>
                <a:gd fmla="*/ 99 h 204" name="T45"/>
                <a:gd fmla="*/ 4 w 1134" name="T46"/>
                <a:gd fmla="*/ 73 h 204" name="T47"/>
                <a:gd fmla="*/ 14 w 1134" name="T48"/>
                <a:gd fmla="*/ 48 h 204" name="T49"/>
                <a:gd fmla="*/ 31 w 1134" name="T50"/>
                <a:gd fmla="*/ 29 h 204" name="T51"/>
                <a:gd fmla="*/ 54 w 1134" name="T52"/>
                <a:gd fmla="*/ 13 h 204" name="T53"/>
                <a:gd fmla="*/ 80 w 1134" name="T54"/>
                <a:gd fmla="*/ 2 h 204" name="T55"/>
                <a:gd fmla="*/ 109 w 1134" name="T56"/>
                <a:gd fmla="*/ 0 h 204"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204" w="1134">
                  <a:moveTo>
                    <a:pt x="109" y="0"/>
                  </a:moveTo>
                  <a:lnTo>
                    <a:pt x="1024" y="0"/>
                  </a:lnTo>
                  <a:lnTo>
                    <a:pt x="1052" y="2"/>
                  </a:lnTo>
                  <a:lnTo>
                    <a:pt x="1079" y="13"/>
                  </a:lnTo>
                  <a:lnTo>
                    <a:pt x="1101" y="29"/>
                  </a:lnTo>
                  <a:lnTo>
                    <a:pt x="1118" y="48"/>
                  </a:lnTo>
                  <a:lnTo>
                    <a:pt x="1130" y="73"/>
                  </a:lnTo>
                  <a:lnTo>
                    <a:pt x="1134" y="99"/>
                  </a:lnTo>
                  <a:lnTo>
                    <a:pt x="1134" y="105"/>
                  </a:lnTo>
                  <a:lnTo>
                    <a:pt x="1130" y="131"/>
                  </a:lnTo>
                  <a:lnTo>
                    <a:pt x="1118" y="154"/>
                  </a:lnTo>
                  <a:lnTo>
                    <a:pt x="1101" y="175"/>
                  </a:lnTo>
                  <a:lnTo>
                    <a:pt x="1079" y="191"/>
                  </a:lnTo>
                  <a:lnTo>
                    <a:pt x="1052" y="200"/>
                  </a:lnTo>
                  <a:lnTo>
                    <a:pt x="1024" y="204"/>
                  </a:lnTo>
                  <a:lnTo>
                    <a:pt x="109" y="204"/>
                  </a:lnTo>
                  <a:lnTo>
                    <a:pt x="80" y="200"/>
                  </a:lnTo>
                  <a:lnTo>
                    <a:pt x="54" y="191"/>
                  </a:lnTo>
                  <a:lnTo>
                    <a:pt x="31" y="175"/>
                  </a:lnTo>
                  <a:lnTo>
                    <a:pt x="14" y="154"/>
                  </a:lnTo>
                  <a:lnTo>
                    <a:pt x="4" y="131"/>
                  </a:lnTo>
                  <a:lnTo>
                    <a:pt x="0" y="105"/>
                  </a:lnTo>
                  <a:lnTo>
                    <a:pt x="0" y="99"/>
                  </a:lnTo>
                  <a:lnTo>
                    <a:pt x="4" y="73"/>
                  </a:lnTo>
                  <a:lnTo>
                    <a:pt x="14" y="48"/>
                  </a:lnTo>
                  <a:lnTo>
                    <a:pt x="31" y="29"/>
                  </a:lnTo>
                  <a:lnTo>
                    <a:pt x="54" y="13"/>
                  </a:lnTo>
                  <a:lnTo>
                    <a:pt x="80" y="2"/>
                  </a:lnTo>
                  <a:lnTo>
                    <a:pt x="109" y="0"/>
                  </a:lnTo>
                  <a:close/>
                </a:path>
              </a:pathLst>
            </a:custGeom>
            <a:solidFill>
              <a:schemeClr val="accent4"/>
            </a:solidFill>
            <a:ln w="0">
              <a:noFill/>
              <a:prstDash val="solid"/>
              <a:round/>
            </a:ln>
          </p:spPr>
          <p:txBody>
            <a:bodyPr anchor="t" anchorCtr="0" bIns="45649" compatLnSpc="1" lIns="91299" numCol="1" rIns="91299" tIns="45649" vert="horz" wrap="square">
              <a:prstTxWarp prst="textNoShape">
                <a:avLst/>
              </a:prstTxWarp>
            </a:bodyPr>
            <a:lstStyle/>
            <a:p>
              <a:endParaRPr lang="en-US" sz="1798">
                <a:latin charset="-122" panose="02010600010101010101" pitchFamily="2" typeface="义启橙啧啧体加粗版"/>
                <a:ea charset="-122" panose="02010600010101010101" pitchFamily="2" typeface="义启橙啧啧体加粗版"/>
                <a:sym charset="-122" panose="02010600010101010101" pitchFamily="2" typeface="义启橙啧啧体加粗版"/>
              </a:endParaRPr>
            </a:p>
          </p:txBody>
        </p:sp>
        <p:sp>
          <p:nvSpPr>
            <p:cNvPr id="109" name="Freeform 58"/>
            <p:cNvSpPr/>
            <p:nvPr/>
          </p:nvSpPr>
          <p:spPr bwMode="auto">
            <a:xfrm>
              <a:off x="5414963" y="6070600"/>
              <a:ext cx="1358900" cy="325438"/>
            </a:xfrm>
            <a:custGeom>
              <a:gdLst>
                <a:gd fmla="*/ 108 w 856" name="T0"/>
                <a:gd fmla="*/ 0 h 205" name="T1"/>
                <a:gd fmla="*/ 746 w 856" name="T2"/>
                <a:gd fmla="*/ 0 h 205" name="T3"/>
                <a:gd fmla="*/ 775 w 856" name="T4"/>
                <a:gd fmla="*/ 4 h 205" name="T5"/>
                <a:gd fmla="*/ 801 w 856" name="T6"/>
                <a:gd fmla="*/ 14 h 205" name="T7"/>
                <a:gd fmla="*/ 823 w 856" name="T8"/>
                <a:gd fmla="*/ 30 h 205" name="T9"/>
                <a:gd fmla="*/ 841 w 856" name="T10"/>
                <a:gd fmla="*/ 50 h 205" name="T11"/>
                <a:gd fmla="*/ 852 w 856" name="T12"/>
                <a:gd fmla="*/ 73 h 205" name="T13"/>
                <a:gd fmla="*/ 856 w 856" name="T14"/>
                <a:gd fmla="*/ 99 h 205" name="T15"/>
                <a:gd fmla="*/ 856 w 856" name="T16"/>
                <a:gd fmla="*/ 106 h 205" name="T17"/>
                <a:gd fmla="*/ 852 w 856" name="T18"/>
                <a:gd fmla="*/ 132 h 205" name="T19"/>
                <a:gd fmla="*/ 841 w 856" name="T20"/>
                <a:gd fmla="*/ 156 h 205" name="T21"/>
                <a:gd fmla="*/ 823 w 856" name="T22"/>
                <a:gd fmla="*/ 175 h 205" name="T23"/>
                <a:gd fmla="*/ 801 w 856" name="T24"/>
                <a:gd fmla="*/ 191 h 205" name="T25"/>
                <a:gd fmla="*/ 775 w 856" name="T26"/>
                <a:gd fmla="*/ 201 h 205" name="T27"/>
                <a:gd fmla="*/ 746 w 856" name="T28"/>
                <a:gd fmla="*/ 205 h 205" name="T29"/>
                <a:gd fmla="*/ 108 w 856" name="T30"/>
                <a:gd fmla="*/ 205 h 205" name="T31"/>
                <a:gd fmla="*/ 79 w 856" name="T32"/>
                <a:gd fmla="*/ 201 h 205" name="T33"/>
                <a:gd fmla="*/ 53 w 856" name="T34"/>
                <a:gd fmla="*/ 191 h 205" name="T35"/>
                <a:gd fmla="*/ 31 w 856" name="T36"/>
                <a:gd fmla="*/ 175 h 205" name="T37"/>
                <a:gd fmla="*/ 14 w 856" name="T38"/>
                <a:gd fmla="*/ 156 h 205" name="T39"/>
                <a:gd fmla="*/ 4 w 856" name="T40"/>
                <a:gd fmla="*/ 132 h 205" name="T41"/>
                <a:gd fmla="*/ 0 w 856" name="T42"/>
                <a:gd fmla="*/ 106 h 205" name="T43"/>
                <a:gd fmla="*/ 0 w 856" name="T44"/>
                <a:gd fmla="*/ 99 h 205" name="T45"/>
                <a:gd fmla="*/ 4 w 856" name="T46"/>
                <a:gd fmla="*/ 73 h 205" name="T47"/>
                <a:gd fmla="*/ 14 w 856" name="T48"/>
                <a:gd fmla="*/ 50 h 205" name="T49"/>
                <a:gd fmla="*/ 31 w 856" name="T50"/>
                <a:gd fmla="*/ 30 h 205" name="T51"/>
                <a:gd fmla="*/ 53 w 856" name="T52"/>
                <a:gd fmla="*/ 14 h 205" name="T53"/>
                <a:gd fmla="*/ 79 w 856" name="T54"/>
                <a:gd fmla="*/ 4 h 205" name="T55"/>
                <a:gd fmla="*/ 108 w 856" name="T56"/>
                <a:gd fmla="*/ 0 h 205"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205" w="856">
                  <a:moveTo>
                    <a:pt x="108" y="0"/>
                  </a:moveTo>
                  <a:lnTo>
                    <a:pt x="746" y="0"/>
                  </a:lnTo>
                  <a:lnTo>
                    <a:pt x="775" y="4"/>
                  </a:lnTo>
                  <a:lnTo>
                    <a:pt x="801" y="14"/>
                  </a:lnTo>
                  <a:lnTo>
                    <a:pt x="823" y="30"/>
                  </a:lnTo>
                  <a:lnTo>
                    <a:pt x="841" y="50"/>
                  </a:lnTo>
                  <a:lnTo>
                    <a:pt x="852" y="73"/>
                  </a:lnTo>
                  <a:lnTo>
                    <a:pt x="856" y="99"/>
                  </a:lnTo>
                  <a:lnTo>
                    <a:pt x="856" y="106"/>
                  </a:lnTo>
                  <a:lnTo>
                    <a:pt x="852" y="132"/>
                  </a:lnTo>
                  <a:lnTo>
                    <a:pt x="841" y="156"/>
                  </a:lnTo>
                  <a:lnTo>
                    <a:pt x="823" y="175"/>
                  </a:lnTo>
                  <a:lnTo>
                    <a:pt x="801" y="191"/>
                  </a:lnTo>
                  <a:lnTo>
                    <a:pt x="775" y="201"/>
                  </a:lnTo>
                  <a:lnTo>
                    <a:pt x="746" y="205"/>
                  </a:lnTo>
                  <a:lnTo>
                    <a:pt x="108" y="205"/>
                  </a:lnTo>
                  <a:lnTo>
                    <a:pt x="79" y="201"/>
                  </a:lnTo>
                  <a:lnTo>
                    <a:pt x="53" y="191"/>
                  </a:lnTo>
                  <a:lnTo>
                    <a:pt x="31" y="175"/>
                  </a:lnTo>
                  <a:lnTo>
                    <a:pt x="14" y="156"/>
                  </a:lnTo>
                  <a:lnTo>
                    <a:pt x="4" y="132"/>
                  </a:lnTo>
                  <a:lnTo>
                    <a:pt x="0" y="106"/>
                  </a:lnTo>
                  <a:lnTo>
                    <a:pt x="0" y="99"/>
                  </a:lnTo>
                  <a:lnTo>
                    <a:pt x="4" y="73"/>
                  </a:lnTo>
                  <a:lnTo>
                    <a:pt x="14" y="50"/>
                  </a:lnTo>
                  <a:lnTo>
                    <a:pt x="31" y="30"/>
                  </a:lnTo>
                  <a:lnTo>
                    <a:pt x="53" y="14"/>
                  </a:lnTo>
                  <a:lnTo>
                    <a:pt x="79" y="4"/>
                  </a:lnTo>
                  <a:lnTo>
                    <a:pt x="108" y="0"/>
                  </a:lnTo>
                  <a:close/>
                </a:path>
              </a:pathLst>
            </a:custGeom>
            <a:solidFill>
              <a:schemeClr val="accent2"/>
            </a:solidFill>
            <a:ln w="0">
              <a:noFill/>
              <a:prstDash val="solid"/>
              <a:round/>
            </a:ln>
          </p:spPr>
          <p:txBody>
            <a:bodyPr anchor="t" anchorCtr="0" bIns="45649" compatLnSpc="1" lIns="91299" numCol="1" rIns="91299" tIns="45649" vert="horz" wrap="square">
              <a:prstTxWarp prst="textNoShape">
                <a:avLst/>
              </a:prstTxWarp>
            </a:bodyPr>
            <a:lstStyle/>
            <a:p>
              <a:endParaRPr lang="en-US" sz="1798">
                <a:latin charset="-122" panose="02010600010101010101" pitchFamily="2" typeface="义启橙啧啧体加粗版"/>
                <a:ea charset="-122" panose="02010600010101010101" pitchFamily="2" typeface="义启橙啧啧体加粗版"/>
                <a:sym charset="-122" panose="02010600010101010101" pitchFamily="2" typeface="义启橙啧啧体加粗版"/>
              </a:endParaRPr>
            </a:p>
          </p:txBody>
        </p:sp>
      </p:grpSp>
      <p:grpSp>
        <p:nvGrpSpPr>
          <p:cNvPr id="110" name="Group 1136"/>
          <p:cNvGrpSpPr>
            <a:grpSpLocks noChangeAspect="1"/>
          </p:cNvGrpSpPr>
          <p:nvPr/>
        </p:nvGrpSpPr>
        <p:grpSpPr>
          <a:xfrm>
            <a:off x="5620581" y="2886966"/>
            <a:ext cx="950839" cy="1147754"/>
            <a:chOff x="2712" y="795"/>
            <a:chExt cx="2255" cy="2722"/>
          </a:xfrm>
          <a:solidFill>
            <a:srgbClr val="FFC000"/>
          </a:solidFill>
        </p:grpSpPr>
        <p:sp>
          <p:nvSpPr>
            <p:cNvPr id="111" name="Freeform 1138"/>
            <p:cNvSpPr/>
            <p:nvPr/>
          </p:nvSpPr>
          <p:spPr bwMode="auto">
            <a:xfrm>
              <a:off x="3897" y="2545"/>
              <a:ext cx="148" cy="243"/>
            </a:xfrm>
            <a:custGeom>
              <a:gdLst>
                <a:gd fmla="*/ 0 w 298" name="T0"/>
                <a:gd fmla="*/ 0 h 487" name="T1"/>
                <a:gd fmla="*/ 63 w 298" name="T2"/>
                <a:gd fmla="*/ 17 h 487" name="T3"/>
                <a:gd fmla="*/ 124 w 298" name="T4"/>
                <a:gd fmla="*/ 38 h 487" name="T5"/>
                <a:gd fmla="*/ 184 w 298" name="T6"/>
                <a:gd fmla="*/ 65 h 487" name="T7"/>
                <a:gd fmla="*/ 210 w 298" name="T8"/>
                <a:gd fmla="*/ 80 h 487" name="T9"/>
                <a:gd fmla="*/ 235 w 298" name="T10"/>
                <a:gd fmla="*/ 96 h 487" name="T11"/>
                <a:gd fmla="*/ 257 w 298" name="T12"/>
                <a:gd fmla="*/ 118 h 487" name="T13"/>
                <a:gd fmla="*/ 273 w 298" name="T14"/>
                <a:gd fmla="*/ 139 h 487" name="T15"/>
                <a:gd fmla="*/ 285 w 298" name="T16"/>
                <a:gd fmla="*/ 164 h 487" name="T17"/>
                <a:gd fmla="*/ 293 w 298" name="T18"/>
                <a:gd fmla="*/ 191 h 487" name="T19"/>
                <a:gd fmla="*/ 298 w 298" name="T20"/>
                <a:gd fmla="*/ 229 h 487" name="T21"/>
                <a:gd fmla="*/ 296 w 298" name="T22"/>
                <a:gd fmla="*/ 268 h 487" name="T23"/>
                <a:gd fmla="*/ 288 w 298" name="T24"/>
                <a:gd fmla="*/ 306 h 487" name="T25"/>
                <a:gd fmla="*/ 271 w 298" name="T26"/>
                <a:gd fmla="*/ 343 h 487" name="T27"/>
                <a:gd fmla="*/ 250 w 298" name="T28"/>
                <a:gd fmla="*/ 376 h 487" name="T29"/>
                <a:gd fmla="*/ 222 w 298" name="T30"/>
                <a:gd fmla="*/ 404 h 487" name="T31"/>
                <a:gd fmla="*/ 189 w 298" name="T32"/>
                <a:gd fmla="*/ 427 h 487" name="T33"/>
                <a:gd fmla="*/ 154 w 298" name="T34"/>
                <a:gd fmla="*/ 445 h 487" name="T35"/>
                <a:gd fmla="*/ 116 w 298" name="T36"/>
                <a:gd fmla="*/ 460 h 487" name="T37"/>
                <a:gd fmla="*/ 78 w 298" name="T38"/>
                <a:gd fmla="*/ 472 h 487" name="T39"/>
                <a:gd fmla="*/ 38 w 298" name="T40"/>
                <a:gd fmla="*/ 480 h 487" name="T41"/>
                <a:gd fmla="*/ 0 w 298" name="T42"/>
                <a:gd fmla="*/ 487 h 487" name="T43"/>
                <a:gd fmla="*/ 0 w 298" name="T44"/>
                <a:gd fmla="*/ 0 h 487"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487" w="298">
                  <a:moveTo>
                    <a:pt x="0" y="0"/>
                  </a:moveTo>
                  <a:lnTo>
                    <a:pt x="63" y="17"/>
                  </a:lnTo>
                  <a:lnTo>
                    <a:pt x="124" y="38"/>
                  </a:lnTo>
                  <a:lnTo>
                    <a:pt x="184" y="65"/>
                  </a:lnTo>
                  <a:lnTo>
                    <a:pt x="210" y="80"/>
                  </a:lnTo>
                  <a:lnTo>
                    <a:pt x="235" y="96"/>
                  </a:lnTo>
                  <a:lnTo>
                    <a:pt x="257" y="118"/>
                  </a:lnTo>
                  <a:lnTo>
                    <a:pt x="273" y="139"/>
                  </a:lnTo>
                  <a:lnTo>
                    <a:pt x="285" y="164"/>
                  </a:lnTo>
                  <a:lnTo>
                    <a:pt x="293" y="191"/>
                  </a:lnTo>
                  <a:lnTo>
                    <a:pt x="298" y="229"/>
                  </a:lnTo>
                  <a:lnTo>
                    <a:pt x="296" y="268"/>
                  </a:lnTo>
                  <a:lnTo>
                    <a:pt x="288" y="306"/>
                  </a:lnTo>
                  <a:lnTo>
                    <a:pt x="271" y="343"/>
                  </a:lnTo>
                  <a:lnTo>
                    <a:pt x="250" y="376"/>
                  </a:lnTo>
                  <a:lnTo>
                    <a:pt x="222" y="404"/>
                  </a:lnTo>
                  <a:lnTo>
                    <a:pt x="189" y="427"/>
                  </a:lnTo>
                  <a:lnTo>
                    <a:pt x="154" y="445"/>
                  </a:lnTo>
                  <a:lnTo>
                    <a:pt x="116" y="460"/>
                  </a:lnTo>
                  <a:lnTo>
                    <a:pt x="78" y="472"/>
                  </a:lnTo>
                  <a:lnTo>
                    <a:pt x="38" y="480"/>
                  </a:lnTo>
                  <a:lnTo>
                    <a:pt x="0" y="487"/>
                  </a:lnTo>
                  <a:lnTo>
                    <a:pt x="0" y="0"/>
                  </a:lnTo>
                  <a:close/>
                </a:path>
              </a:pathLst>
            </a:custGeom>
            <a:grpFill/>
            <a:ln w="0">
              <a:noFill/>
              <a:prstDash val="solid"/>
              <a:round/>
            </a:ln>
          </p:spPr>
          <p:txBody>
            <a:bodyPr anchor="t" anchorCtr="0" bIns="45649" compatLnSpc="1" lIns="91299" numCol="1" rIns="91299" tIns="45649" vert="horz" wrap="square">
              <a:prstTxWarp prst="textNoShape">
                <a:avLst/>
              </a:prstTxWarp>
            </a:bodyPr>
            <a:lstStyle/>
            <a:p>
              <a:endParaRPr lang="en-US" sz="1798">
                <a:solidFill>
                  <a:srgbClr val="FFFF00"/>
                </a:solidFill>
                <a:latin charset="-122" panose="02010600010101010101" pitchFamily="2" typeface="义启橙啧啧体加粗版"/>
                <a:ea charset="-122" panose="02010600010101010101" pitchFamily="2" typeface="义启橙啧啧体加粗版"/>
                <a:sym charset="-122" panose="02010600010101010101" pitchFamily="2" typeface="义启橙啧啧体加粗版"/>
              </a:endParaRPr>
            </a:p>
          </p:txBody>
        </p:sp>
        <p:sp>
          <p:nvSpPr>
            <p:cNvPr id="112" name="Freeform 1139"/>
            <p:cNvSpPr/>
            <p:nvPr/>
          </p:nvSpPr>
          <p:spPr bwMode="auto">
            <a:xfrm>
              <a:off x="3641" y="2153"/>
              <a:ext cx="122" cy="221"/>
            </a:xfrm>
            <a:custGeom>
              <a:gdLst>
                <a:gd fmla="*/ 243 w 243" name="T0"/>
                <a:gd fmla="*/ 0 h 442" name="T1"/>
                <a:gd fmla="*/ 243 w 243" name="T2"/>
                <a:gd fmla="*/ 442 h 442" name="T3"/>
                <a:gd fmla="*/ 199 w 243" name="T4"/>
                <a:gd fmla="*/ 427 h 442" name="T5"/>
                <a:gd fmla="*/ 157 w 243" name="T6"/>
                <a:gd fmla="*/ 412 h 442" name="T7"/>
                <a:gd fmla="*/ 113 w 243" name="T8"/>
                <a:gd fmla="*/ 390 h 442" name="T9"/>
                <a:gd fmla="*/ 70 w 243" name="T10"/>
                <a:gd fmla="*/ 365 h 442" name="T11"/>
                <a:gd fmla="*/ 47 w 243" name="T12"/>
                <a:gd fmla="*/ 347 h 442" name="T13"/>
                <a:gd fmla="*/ 27 w 243" name="T14"/>
                <a:gd fmla="*/ 327 h 442" name="T15"/>
                <a:gd fmla="*/ 12 w 243" name="T16"/>
                <a:gd fmla="*/ 301 h 442" name="T17"/>
                <a:gd fmla="*/ 4 w 243" name="T18"/>
                <a:gd fmla="*/ 271 h 442" name="T19"/>
                <a:gd fmla="*/ 0 w 243" name="T20"/>
                <a:gd fmla="*/ 238 h 442" name="T21"/>
                <a:gd fmla="*/ 0 w 243" name="T22"/>
                <a:gd fmla="*/ 207 h 442" name="T23"/>
                <a:gd fmla="*/ 7 w 243" name="T24"/>
                <a:gd fmla="*/ 177 h 442" name="T25"/>
                <a:gd fmla="*/ 17 w 243" name="T26"/>
                <a:gd fmla="*/ 147 h 442" name="T27"/>
                <a:gd fmla="*/ 33 w 243" name="T28"/>
                <a:gd fmla="*/ 121 h 442" name="T29"/>
                <a:gd fmla="*/ 58 w 243" name="T30"/>
                <a:gd fmla="*/ 89 h 442" name="T31"/>
                <a:gd fmla="*/ 91 w 243" name="T32"/>
                <a:gd fmla="*/ 63 h 442" name="T33"/>
                <a:gd fmla="*/ 126 w 243" name="T34"/>
                <a:gd fmla="*/ 41 h 442" name="T35"/>
                <a:gd fmla="*/ 164 w 243" name="T36"/>
                <a:gd fmla="*/ 23 h 442" name="T37"/>
                <a:gd fmla="*/ 204 w 243" name="T38"/>
                <a:gd fmla="*/ 10 h 442" name="T39"/>
                <a:gd fmla="*/ 243 w 243" name="T40"/>
                <a:gd fmla="*/ 0 h 442"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442" w="243">
                  <a:moveTo>
                    <a:pt x="243" y="0"/>
                  </a:moveTo>
                  <a:lnTo>
                    <a:pt x="243" y="442"/>
                  </a:lnTo>
                  <a:lnTo>
                    <a:pt x="199" y="427"/>
                  </a:lnTo>
                  <a:lnTo>
                    <a:pt x="157" y="412"/>
                  </a:lnTo>
                  <a:lnTo>
                    <a:pt x="113" y="390"/>
                  </a:lnTo>
                  <a:lnTo>
                    <a:pt x="70" y="365"/>
                  </a:lnTo>
                  <a:lnTo>
                    <a:pt x="47" y="347"/>
                  </a:lnTo>
                  <a:lnTo>
                    <a:pt x="27" y="327"/>
                  </a:lnTo>
                  <a:lnTo>
                    <a:pt x="12" y="301"/>
                  </a:lnTo>
                  <a:lnTo>
                    <a:pt x="4" y="271"/>
                  </a:lnTo>
                  <a:lnTo>
                    <a:pt x="0" y="238"/>
                  </a:lnTo>
                  <a:lnTo>
                    <a:pt x="0" y="207"/>
                  </a:lnTo>
                  <a:lnTo>
                    <a:pt x="7" y="177"/>
                  </a:lnTo>
                  <a:lnTo>
                    <a:pt x="17" y="147"/>
                  </a:lnTo>
                  <a:lnTo>
                    <a:pt x="33" y="121"/>
                  </a:lnTo>
                  <a:lnTo>
                    <a:pt x="58" y="89"/>
                  </a:lnTo>
                  <a:lnTo>
                    <a:pt x="91" y="63"/>
                  </a:lnTo>
                  <a:lnTo>
                    <a:pt x="126" y="41"/>
                  </a:lnTo>
                  <a:lnTo>
                    <a:pt x="164" y="23"/>
                  </a:lnTo>
                  <a:lnTo>
                    <a:pt x="204" y="10"/>
                  </a:lnTo>
                  <a:lnTo>
                    <a:pt x="243" y="0"/>
                  </a:lnTo>
                  <a:close/>
                </a:path>
              </a:pathLst>
            </a:custGeom>
            <a:grpFill/>
            <a:ln w="0">
              <a:noFill/>
              <a:prstDash val="solid"/>
              <a:round/>
            </a:ln>
          </p:spPr>
          <p:txBody>
            <a:bodyPr anchor="t" anchorCtr="0" bIns="45649" compatLnSpc="1" lIns="91299" numCol="1" rIns="91299" tIns="45649" vert="horz" wrap="square">
              <a:prstTxWarp prst="textNoShape">
                <a:avLst/>
              </a:prstTxWarp>
            </a:bodyPr>
            <a:lstStyle/>
            <a:p>
              <a:endParaRPr lang="en-US" sz="1798">
                <a:solidFill>
                  <a:srgbClr val="FFFF00"/>
                </a:solidFill>
                <a:latin charset="-122" panose="02010600010101010101" pitchFamily="2" typeface="义启橙啧啧体加粗版"/>
                <a:ea charset="-122" panose="02010600010101010101" pitchFamily="2" typeface="义启橙啧啧体加粗版"/>
                <a:sym charset="-122" panose="02010600010101010101" pitchFamily="2" typeface="义启橙啧啧体加粗版"/>
              </a:endParaRPr>
            </a:p>
          </p:txBody>
        </p:sp>
        <p:sp>
          <p:nvSpPr>
            <p:cNvPr id="113" name="Freeform 1140"/>
            <p:cNvSpPr>
              <a:spLocks noEditPoints="1"/>
            </p:cNvSpPr>
            <p:nvPr/>
          </p:nvSpPr>
          <p:spPr bwMode="auto">
            <a:xfrm>
              <a:off x="2712" y="795"/>
              <a:ext cx="2255" cy="2722"/>
            </a:xfrm>
            <a:custGeom>
              <a:gdLst>
                <a:gd fmla="*/ 2105 w 4510" name="T0"/>
                <a:gd fmla="*/ 2268 h 5443" name="T1"/>
                <a:gd fmla="*/ 1792 w 4510" name="T2"/>
                <a:gd fmla="*/ 2563 h 5443" name="T3"/>
                <a:gd fmla="*/ 1592 w 4510" name="T4"/>
                <a:gd fmla="*/ 2900 h 5443" name="T5"/>
                <a:gd fmla="*/ 1683 w 4510" name="T6"/>
                <a:gd fmla="*/ 3220 h 5443" name="T7"/>
                <a:gd fmla="*/ 2040 w 4510" name="T8"/>
                <a:gd fmla="*/ 3420 h 5443" name="T9"/>
                <a:gd fmla="*/ 1898 w 4510" name="T10"/>
                <a:gd fmla="*/ 3837 h 5443" name="T11"/>
                <a:gd fmla="*/ 1781 w 4510" name="T12"/>
                <a:gd fmla="*/ 3635 h 5443" name="T13"/>
                <a:gd fmla="*/ 1592 w 4510" name="T14"/>
                <a:gd fmla="*/ 3688 h 5443" name="T15"/>
                <a:gd fmla="*/ 1632 w 4510" name="T16"/>
                <a:gd fmla="*/ 3916 h 5443" name="T17"/>
                <a:gd fmla="*/ 1971 w 4510" name="T18"/>
                <a:gd fmla="*/ 4206 h 5443" name="T19"/>
                <a:gd fmla="*/ 2153 w 4510" name="T20"/>
                <a:gd fmla="*/ 4502 h 5443" name="T21"/>
                <a:gd fmla="*/ 2343 w 4510" name="T22"/>
                <a:gd fmla="*/ 4476 h 5443" name="T23"/>
                <a:gd fmla="*/ 2568 w 4510" name="T24"/>
                <a:gd fmla="*/ 4214 h 5443" name="T25"/>
                <a:gd fmla="*/ 2900 w 4510" name="T26"/>
                <a:gd fmla="*/ 3920 h 5443" name="T27"/>
                <a:gd fmla="*/ 2877 w 4510" name="T28"/>
                <a:gd fmla="*/ 3511 h 5443" name="T29"/>
                <a:gd fmla="*/ 2887 w 4510" name="T30"/>
                <a:gd fmla="*/ 3529 h 5443" name="T31"/>
                <a:gd fmla="*/ 2869 w 4510" name="T32"/>
                <a:gd fmla="*/ 3496 h 5443" name="T33"/>
                <a:gd fmla="*/ 2870 w 4510" name="T34"/>
                <a:gd fmla="*/ 3498 h 5443" name="T35"/>
                <a:gd fmla="*/ 2735 w 4510" name="T36"/>
                <a:gd fmla="*/ 3362 h 5443" name="T37"/>
                <a:gd fmla="*/ 2369 w 4510" name="T38"/>
                <a:gd fmla="*/ 2715 h 5443" name="T39"/>
                <a:gd fmla="*/ 2627 w 4510" name="T40"/>
                <a:gd fmla="*/ 2874 h 5443" name="T41"/>
                <a:gd fmla="*/ 2740 w 4510" name="T42"/>
                <a:gd fmla="*/ 3021 h 5443" name="T43"/>
                <a:gd fmla="*/ 2907 w 4510" name="T44"/>
                <a:gd fmla="*/ 2925 h 5443" name="T45"/>
                <a:gd fmla="*/ 2812 w 4510" name="T46"/>
                <a:gd fmla="*/ 2669 h 5443" name="T47"/>
                <a:gd fmla="*/ 2421 w 4510" name="T48"/>
                <a:gd fmla="*/ 2452 h 5443" name="T49"/>
                <a:gd fmla="*/ 2292 w 4510" name="T50"/>
                <a:gd fmla="*/ 2176 h 5443" name="T51"/>
                <a:gd fmla="*/ 1528 w 4510" name="T52"/>
                <a:gd fmla="*/ 40 h 5443" name="T53"/>
                <a:gd fmla="*/ 1891 w 4510" name="T54"/>
                <a:gd fmla="*/ 185 h 5443" name="T55"/>
                <a:gd fmla="*/ 2263 w 4510" name="T56"/>
                <a:gd fmla="*/ 174 h 5443" name="T57"/>
                <a:gd fmla="*/ 2721 w 4510" name="T58"/>
                <a:gd fmla="*/ 50 h 5443" name="T59"/>
                <a:gd fmla="*/ 3079 w 4510" name="T60"/>
                <a:gd fmla="*/ 26 h 5443" name="T61"/>
                <a:gd fmla="*/ 3093 w 4510" name="T62"/>
                <a:gd fmla="*/ 260 h 5443" name="T63"/>
                <a:gd fmla="*/ 2931 w 4510" name="T64"/>
                <a:gd fmla="*/ 672 h 5443" name="T65"/>
                <a:gd fmla="*/ 2640 w 4510" name="T66"/>
                <a:gd fmla="*/ 1089 h 5443" name="T67"/>
                <a:gd fmla="*/ 2878 w 4510" name="T68"/>
                <a:gd fmla="*/ 1367 h 5443" name="T69"/>
                <a:gd fmla="*/ 3356 w 4510" name="T70"/>
                <a:gd fmla="*/ 1755 h 5443" name="T71"/>
                <a:gd fmla="*/ 3803 w 4510" name="T72"/>
                <a:gd fmla="*/ 2262 h 5443" name="T73"/>
                <a:gd fmla="*/ 4171 w 4510" name="T74"/>
                <a:gd fmla="*/ 2843 h 5443" name="T75"/>
                <a:gd fmla="*/ 4423 w 4510" name="T76"/>
                <a:gd fmla="*/ 3453 h 5443" name="T77"/>
                <a:gd fmla="*/ 4510 w 4510" name="T78"/>
                <a:gd fmla="*/ 4050 h 5443" name="T79"/>
                <a:gd fmla="*/ 4393 w 4510" name="T80"/>
                <a:gd fmla="*/ 4591 h 5443" name="T81"/>
                <a:gd fmla="*/ 4026 w 4510" name="T82"/>
                <a:gd fmla="*/ 5033 h 5443" name="T83"/>
                <a:gd fmla="*/ 3366 w 4510" name="T84"/>
                <a:gd fmla="*/ 5333 h 5443" name="T85"/>
                <a:gd fmla="*/ 2369 w 4510" name="T86"/>
                <a:gd fmla="*/ 5443 h 5443" name="T87"/>
                <a:gd fmla="*/ 1255 w 4510" name="T88"/>
                <a:gd fmla="*/ 5341 h 5443" name="T89"/>
                <a:gd fmla="*/ 536 w 4510" name="T90"/>
                <a:gd fmla="*/ 5038 h 5443" name="T91"/>
                <a:gd fmla="*/ 134 w 4510" name="T92"/>
                <a:gd fmla="*/ 4578 h 5443" name="T93"/>
                <a:gd fmla="*/ 0 w 4510" name="T94"/>
                <a:gd fmla="*/ 4011 h 5443" name="T95"/>
                <a:gd fmla="*/ 86 w 4510" name="T96"/>
                <a:gd fmla="*/ 3385 h 5443" name="T97"/>
                <a:gd fmla="*/ 341 w 4510" name="T98"/>
                <a:gd fmla="*/ 2750 h 5443" name="T99"/>
                <a:gd fmla="*/ 718 w 4510" name="T100"/>
                <a:gd fmla="*/ 2156 h 5443" name="T101"/>
                <a:gd fmla="*/ 1166 w 4510" name="T102"/>
                <a:gd fmla="*/ 1651 h 5443" name="T103"/>
                <a:gd fmla="*/ 1635 w 4510" name="T104"/>
                <a:gd fmla="*/ 1286 h 5443" name="T105"/>
                <a:gd fmla="*/ 1476 w 4510" name="T106"/>
                <a:gd fmla="*/ 953 h 5443" name="T107"/>
                <a:gd fmla="*/ 1209 w 4510" name="T108"/>
                <a:gd fmla="*/ 505 h 5443" name="T109"/>
                <a:gd fmla="*/ 1161 w 4510" name="T110"/>
                <a:gd fmla="*/ 134 h 5443"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5443" w="4510">
                  <a:moveTo>
                    <a:pt x="2230" y="2164"/>
                  </a:moveTo>
                  <a:lnTo>
                    <a:pt x="2201" y="2167"/>
                  </a:lnTo>
                  <a:lnTo>
                    <a:pt x="2173" y="2179"/>
                  </a:lnTo>
                  <a:lnTo>
                    <a:pt x="2146" y="2197"/>
                  </a:lnTo>
                  <a:lnTo>
                    <a:pt x="2128" y="2219"/>
                  </a:lnTo>
                  <a:lnTo>
                    <a:pt x="2113" y="2242"/>
                  </a:lnTo>
                  <a:lnTo>
                    <a:pt x="2105" y="2268"/>
                  </a:lnTo>
                  <a:lnTo>
                    <a:pt x="2101" y="2297"/>
                  </a:lnTo>
                  <a:lnTo>
                    <a:pt x="2101" y="2445"/>
                  </a:lnTo>
                  <a:lnTo>
                    <a:pt x="2035" y="2457"/>
                  </a:lnTo>
                  <a:lnTo>
                    <a:pt x="1971" y="2475"/>
                  </a:lnTo>
                  <a:lnTo>
                    <a:pt x="1908" y="2498"/>
                  </a:lnTo>
                  <a:lnTo>
                    <a:pt x="1848" y="2528"/>
                  </a:lnTo>
                  <a:lnTo>
                    <a:pt x="1792" y="2563"/>
                  </a:lnTo>
                  <a:lnTo>
                    <a:pt x="1741" y="2606"/>
                  </a:lnTo>
                  <a:lnTo>
                    <a:pt x="1698" y="2651"/>
                  </a:lnTo>
                  <a:lnTo>
                    <a:pt x="1660" y="2702"/>
                  </a:lnTo>
                  <a:lnTo>
                    <a:pt x="1630" y="2756"/>
                  </a:lnTo>
                  <a:lnTo>
                    <a:pt x="1612" y="2803"/>
                  </a:lnTo>
                  <a:lnTo>
                    <a:pt x="1600" y="2851"/>
                  </a:lnTo>
                  <a:lnTo>
                    <a:pt x="1592" y="2900"/>
                  </a:lnTo>
                  <a:lnTo>
                    <a:pt x="1591" y="2950"/>
                  </a:lnTo>
                  <a:lnTo>
                    <a:pt x="1594" y="3000"/>
                  </a:lnTo>
                  <a:lnTo>
                    <a:pt x="1600" y="3048"/>
                  </a:lnTo>
                  <a:lnTo>
                    <a:pt x="1614" y="3096"/>
                  </a:lnTo>
                  <a:lnTo>
                    <a:pt x="1632" y="3142"/>
                  </a:lnTo>
                  <a:lnTo>
                    <a:pt x="1655" y="3183"/>
                  </a:lnTo>
                  <a:lnTo>
                    <a:pt x="1683" y="3220"/>
                  </a:lnTo>
                  <a:lnTo>
                    <a:pt x="1715" y="3254"/>
                  </a:lnTo>
                  <a:lnTo>
                    <a:pt x="1751" y="3284"/>
                  </a:lnTo>
                  <a:lnTo>
                    <a:pt x="1802" y="3321"/>
                  </a:lnTo>
                  <a:lnTo>
                    <a:pt x="1858" y="3352"/>
                  </a:lnTo>
                  <a:lnTo>
                    <a:pt x="1918" y="3379"/>
                  </a:lnTo>
                  <a:lnTo>
                    <a:pt x="1977" y="3400"/>
                  </a:lnTo>
                  <a:lnTo>
                    <a:pt x="2040" y="3420"/>
                  </a:lnTo>
                  <a:lnTo>
                    <a:pt x="2101" y="3436"/>
                  </a:lnTo>
                  <a:lnTo>
                    <a:pt x="2101" y="3966"/>
                  </a:lnTo>
                  <a:lnTo>
                    <a:pt x="2055" y="3951"/>
                  </a:lnTo>
                  <a:lnTo>
                    <a:pt x="2010" y="3930"/>
                  </a:lnTo>
                  <a:lnTo>
                    <a:pt x="1969" y="3905"/>
                  </a:lnTo>
                  <a:lnTo>
                    <a:pt x="1931" y="3873"/>
                  </a:lnTo>
                  <a:lnTo>
                    <a:pt x="1898" y="3837"/>
                  </a:lnTo>
                  <a:lnTo>
                    <a:pt x="1872" y="3797"/>
                  </a:lnTo>
                  <a:lnTo>
                    <a:pt x="1852" y="3754"/>
                  </a:lnTo>
                  <a:lnTo>
                    <a:pt x="1843" y="3731"/>
                  </a:lnTo>
                  <a:lnTo>
                    <a:pt x="1837" y="3708"/>
                  </a:lnTo>
                  <a:lnTo>
                    <a:pt x="1824" y="3680"/>
                  </a:lnTo>
                  <a:lnTo>
                    <a:pt x="1805" y="3655"/>
                  </a:lnTo>
                  <a:lnTo>
                    <a:pt x="1781" y="3635"/>
                  </a:lnTo>
                  <a:lnTo>
                    <a:pt x="1753" y="3622"/>
                  </a:lnTo>
                  <a:lnTo>
                    <a:pt x="1723" y="3617"/>
                  </a:lnTo>
                  <a:lnTo>
                    <a:pt x="1690" y="3617"/>
                  </a:lnTo>
                  <a:lnTo>
                    <a:pt x="1660" y="3625"/>
                  </a:lnTo>
                  <a:lnTo>
                    <a:pt x="1634" y="3640"/>
                  </a:lnTo>
                  <a:lnTo>
                    <a:pt x="1610" y="3662"/>
                  </a:lnTo>
                  <a:lnTo>
                    <a:pt x="1592" y="3688"/>
                  </a:lnTo>
                  <a:lnTo>
                    <a:pt x="1582" y="3711"/>
                  </a:lnTo>
                  <a:lnTo>
                    <a:pt x="1577" y="3738"/>
                  </a:lnTo>
                  <a:lnTo>
                    <a:pt x="1577" y="3762"/>
                  </a:lnTo>
                  <a:lnTo>
                    <a:pt x="1581" y="3786"/>
                  </a:lnTo>
                  <a:lnTo>
                    <a:pt x="1587" y="3809"/>
                  </a:lnTo>
                  <a:lnTo>
                    <a:pt x="1604" y="3857"/>
                  </a:lnTo>
                  <a:lnTo>
                    <a:pt x="1632" y="3916"/>
                  </a:lnTo>
                  <a:lnTo>
                    <a:pt x="1665" y="3973"/>
                  </a:lnTo>
                  <a:lnTo>
                    <a:pt x="1705" y="4024"/>
                  </a:lnTo>
                  <a:lnTo>
                    <a:pt x="1751" y="4070"/>
                  </a:lnTo>
                  <a:lnTo>
                    <a:pt x="1801" y="4113"/>
                  </a:lnTo>
                  <a:lnTo>
                    <a:pt x="1853" y="4148"/>
                  </a:lnTo>
                  <a:lnTo>
                    <a:pt x="1911" y="4179"/>
                  </a:lnTo>
                  <a:lnTo>
                    <a:pt x="1971" y="4206"/>
                  </a:lnTo>
                  <a:lnTo>
                    <a:pt x="2032" y="4226"/>
                  </a:lnTo>
                  <a:lnTo>
                    <a:pt x="2101" y="4241"/>
                  </a:lnTo>
                  <a:lnTo>
                    <a:pt x="2101" y="4396"/>
                  </a:lnTo>
                  <a:lnTo>
                    <a:pt x="2105" y="4428"/>
                  </a:lnTo>
                  <a:lnTo>
                    <a:pt x="2115" y="4456"/>
                  </a:lnTo>
                  <a:lnTo>
                    <a:pt x="2131" y="4481"/>
                  </a:lnTo>
                  <a:lnTo>
                    <a:pt x="2153" y="4502"/>
                  </a:lnTo>
                  <a:lnTo>
                    <a:pt x="2179" y="4519"/>
                  </a:lnTo>
                  <a:lnTo>
                    <a:pt x="2209" y="4528"/>
                  </a:lnTo>
                  <a:lnTo>
                    <a:pt x="2239" y="4530"/>
                  </a:lnTo>
                  <a:lnTo>
                    <a:pt x="2270" y="4525"/>
                  </a:lnTo>
                  <a:lnTo>
                    <a:pt x="2298" y="4515"/>
                  </a:lnTo>
                  <a:lnTo>
                    <a:pt x="2323" y="4497"/>
                  </a:lnTo>
                  <a:lnTo>
                    <a:pt x="2343" y="4476"/>
                  </a:lnTo>
                  <a:lnTo>
                    <a:pt x="2356" y="4452"/>
                  </a:lnTo>
                  <a:lnTo>
                    <a:pt x="2366" y="4424"/>
                  </a:lnTo>
                  <a:lnTo>
                    <a:pt x="2369" y="4396"/>
                  </a:lnTo>
                  <a:lnTo>
                    <a:pt x="2369" y="4254"/>
                  </a:lnTo>
                  <a:lnTo>
                    <a:pt x="2435" y="4246"/>
                  </a:lnTo>
                  <a:lnTo>
                    <a:pt x="2503" y="4234"/>
                  </a:lnTo>
                  <a:lnTo>
                    <a:pt x="2568" y="4214"/>
                  </a:lnTo>
                  <a:lnTo>
                    <a:pt x="2630" y="4189"/>
                  </a:lnTo>
                  <a:lnTo>
                    <a:pt x="2690" y="4160"/>
                  </a:lnTo>
                  <a:lnTo>
                    <a:pt x="2746" y="4120"/>
                  </a:lnTo>
                  <a:lnTo>
                    <a:pt x="2794" y="4078"/>
                  </a:lnTo>
                  <a:lnTo>
                    <a:pt x="2837" y="4030"/>
                  </a:lnTo>
                  <a:lnTo>
                    <a:pt x="2872" y="3978"/>
                  </a:lnTo>
                  <a:lnTo>
                    <a:pt x="2900" y="3920"/>
                  </a:lnTo>
                  <a:lnTo>
                    <a:pt x="2920" y="3858"/>
                  </a:lnTo>
                  <a:lnTo>
                    <a:pt x="2931" y="3796"/>
                  </a:lnTo>
                  <a:lnTo>
                    <a:pt x="2935" y="3738"/>
                  </a:lnTo>
                  <a:lnTo>
                    <a:pt x="2930" y="3678"/>
                  </a:lnTo>
                  <a:lnTo>
                    <a:pt x="2920" y="3620"/>
                  </a:lnTo>
                  <a:lnTo>
                    <a:pt x="2902" y="3564"/>
                  </a:lnTo>
                  <a:lnTo>
                    <a:pt x="2877" y="3511"/>
                  </a:lnTo>
                  <a:lnTo>
                    <a:pt x="2878" y="3514"/>
                  </a:lnTo>
                  <a:lnTo>
                    <a:pt x="2882" y="3518"/>
                  </a:lnTo>
                  <a:lnTo>
                    <a:pt x="2883" y="3521"/>
                  </a:lnTo>
                  <a:lnTo>
                    <a:pt x="2885" y="3524"/>
                  </a:lnTo>
                  <a:lnTo>
                    <a:pt x="2887" y="3527"/>
                  </a:lnTo>
                  <a:lnTo>
                    <a:pt x="2887" y="3527"/>
                  </a:lnTo>
                  <a:lnTo>
                    <a:pt x="2887" y="3529"/>
                  </a:lnTo>
                  <a:lnTo>
                    <a:pt x="2887" y="3527"/>
                  </a:lnTo>
                  <a:lnTo>
                    <a:pt x="2885" y="3526"/>
                  </a:lnTo>
                  <a:lnTo>
                    <a:pt x="2883" y="3523"/>
                  </a:lnTo>
                  <a:lnTo>
                    <a:pt x="2880" y="3516"/>
                  </a:lnTo>
                  <a:lnTo>
                    <a:pt x="2877" y="3509"/>
                  </a:lnTo>
                  <a:lnTo>
                    <a:pt x="2872" y="3503"/>
                  </a:lnTo>
                  <a:lnTo>
                    <a:pt x="2869" y="3496"/>
                  </a:lnTo>
                  <a:lnTo>
                    <a:pt x="2867" y="3493"/>
                  </a:lnTo>
                  <a:lnTo>
                    <a:pt x="2865" y="3491"/>
                  </a:lnTo>
                  <a:lnTo>
                    <a:pt x="2865" y="3489"/>
                  </a:lnTo>
                  <a:lnTo>
                    <a:pt x="2865" y="3491"/>
                  </a:lnTo>
                  <a:lnTo>
                    <a:pt x="2867" y="3491"/>
                  </a:lnTo>
                  <a:lnTo>
                    <a:pt x="2869" y="3494"/>
                  </a:lnTo>
                  <a:lnTo>
                    <a:pt x="2870" y="3498"/>
                  </a:lnTo>
                  <a:lnTo>
                    <a:pt x="2872" y="3501"/>
                  </a:lnTo>
                  <a:lnTo>
                    <a:pt x="2874" y="3504"/>
                  </a:lnTo>
                  <a:lnTo>
                    <a:pt x="2877" y="3509"/>
                  </a:lnTo>
                  <a:lnTo>
                    <a:pt x="2847" y="3466"/>
                  </a:lnTo>
                  <a:lnTo>
                    <a:pt x="2814" y="3427"/>
                  </a:lnTo>
                  <a:lnTo>
                    <a:pt x="2776" y="3392"/>
                  </a:lnTo>
                  <a:lnTo>
                    <a:pt x="2735" y="3362"/>
                  </a:lnTo>
                  <a:lnTo>
                    <a:pt x="2692" y="3334"/>
                  </a:lnTo>
                  <a:lnTo>
                    <a:pt x="2645" y="3311"/>
                  </a:lnTo>
                  <a:lnTo>
                    <a:pt x="2597" y="3291"/>
                  </a:lnTo>
                  <a:lnTo>
                    <a:pt x="2523" y="3264"/>
                  </a:lnTo>
                  <a:lnTo>
                    <a:pt x="2445" y="3241"/>
                  </a:lnTo>
                  <a:lnTo>
                    <a:pt x="2369" y="3223"/>
                  </a:lnTo>
                  <a:lnTo>
                    <a:pt x="2369" y="2715"/>
                  </a:lnTo>
                  <a:lnTo>
                    <a:pt x="2417" y="2727"/>
                  </a:lnTo>
                  <a:lnTo>
                    <a:pt x="2465" y="2742"/>
                  </a:lnTo>
                  <a:lnTo>
                    <a:pt x="2510" y="2761"/>
                  </a:lnTo>
                  <a:lnTo>
                    <a:pt x="2553" y="2788"/>
                  </a:lnTo>
                  <a:lnTo>
                    <a:pt x="2587" y="2818"/>
                  </a:lnTo>
                  <a:lnTo>
                    <a:pt x="2616" y="2854"/>
                  </a:lnTo>
                  <a:lnTo>
                    <a:pt x="2627" y="2874"/>
                  </a:lnTo>
                  <a:lnTo>
                    <a:pt x="2637" y="2895"/>
                  </a:lnTo>
                  <a:lnTo>
                    <a:pt x="2645" y="2919"/>
                  </a:lnTo>
                  <a:lnTo>
                    <a:pt x="2652" y="2940"/>
                  </a:lnTo>
                  <a:lnTo>
                    <a:pt x="2667" y="2968"/>
                  </a:lnTo>
                  <a:lnTo>
                    <a:pt x="2687" y="2991"/>
                  </a:lnTo>
                  <a:lnTo>
                    <a:pt x="2711" y="3010"/>
                  </a:lnTo>
                  <a:lnTo>
                    <a:pt x="2740" y="3021"/>
                  </a:lnTo>
                  <a:lnTo>
                    <a:pt x="2771" y="3026"/>
                  </a:lnTo>
                  <a:lnTo>
                    <a:pt x="2802" y="3025"/>
                  </a:lnTo>
                  <a:lnTo>
                    <a:pt x="2832" y="3015"/>
                  </a:lnTo>
                  <a:lnTo>
                    <a:pt x="2859" y="2998"/>
                  </a:lnTo>
                  <a:lnTo>
                    <a:pt x="2880" y="2977"/>
                  </a:lnTo>
                  <a:lnTo>
                    <a:pt x="2898" y="2948"/>
                  </a:lnTo>
                  <a:lnTo>
                    <a:pt x="2907" y="2925"/>
                  </a:lnTo>
                  <a:lnTo>
                    <a:pt x="2910" y="2899"/>
                  </a:lnTo>
                  <a:lnTo>
                    <a:pt x="2908" y="2872"/>
                  </a:lnTo>
                  <a:lnTo>
                    <a:pt x="2903" y="2849"/>
                  </a:lnTo>
                  <a:lnTo>
                    <a:pt x="2897" y="2824"/>
                  </a:lnTo>
                  <a:lnTo>
                    <a:pt x="2877" y="2776"/>
                  </a:lnTo>
                  <a:lnTo>
                    <a:pt x="2849" y="2720"/>
                  </a:lnTo>
                  <a:lnTo>
                    <a:pt x="2812" y="2669"/>
                  </a:lnTo>
                  <a:lnTo>
                    <a:pt x="2771" y="2622"/>
                  </a:lnTo>
                  <a:lnTo>
                    <a:pt x="2721" y="2579"/>
                  </a:lnTo>
                  <a:lnTo>
                    <a:pt x="2667" y="2541"/>
                  </a:lnTo>
                  <a:lnTo>
                    <a:pt x="2609" y="2512"/>
                  </a:lnTo>
                  <a:lnTo>
                    <a:pt x="2548" y="2487"/>
                  </a:lnTo>
                  <a:lnTo>
                    <a:pt x="2485" y="2467"/>
                  </a:lnTo>
                  <a:lnTo>
                    <a:pt x="2421" y="2452"/>
                  </a:lnTo>
                  <a:lnTo>
                    <a:pt x="2369" y="2444"/>
                  </a:lnTo>
                  <a:lnTo>
                    <a:pt x="2369" y="2297"/>
                  </a:lnTo>
                  <a:lnTo>
                    <a:pt x="2366" y="2267"/>
                  </a:lnTo>
                  <a:lnTo>
                    <a:pt x="2354" y="2239"/>
                  </a:lnTo>
                  <a:lnTo>
                    <a:pt x="2338" y="2212"/>
                  </a:lnTo>
                  <a:lnTo>
                    <a:pt x="2316" y="2192"/>
                  </a:lnTo>
                  <a:lnTo>
                    <a:pt x="2292" y="2176"/>
                  </a:lnTo>
                  <a:lnTo>
                    <a:pt x="2262" y="2166"/>
                  </a:lnTo>
                  <a:lnTo>
                    <a:pt x="2230" y="2164"/>
                  </a:lnTo>
                  <a:close/>
                  <a:moveTo>
                    <a:pt x="1346" y="0"/>
                  </a:moveTo>
                  <a:lnTo>
                    <a:pt x="1389" y="2"/>
                  </a:lnTo>
                  <a:lnTo>
                    <a:pt x="1433" y="10"/>
                  </a:lnTo>
                  <a:lnTo>
                    <a:pt x="1480" y="23"/>
                  </a:lnTo>
                  <a:lnTo>
                    <a:pt x="1528" y="40"/>
                  </a:lnTo>
                  <a:lnTo>
                    <a:pt x="1577" y="58"/>
                  </a:lnTo>
                  <a:lnTo>
                    <a:pt x="1627" y="79"/>
                  </a:lnTo>
                  <a:lnTo>
                    <a:pt x="1680" y="103"/>
                  </a:lnTo>
                  <a:lnTo>
                    <a:pt x="1731" y="126"/>
                  </a:lnTo>
                  <a:lnTo>
                    <a:pt x="1784" y="147"/>
                  </a:lnTo>
                  <a:lnTo>
                    <a:pt x="1837" y="167"/>
                  </a:lnTo>
                  <a:lnTo>
                    <a:pt x="1891" y="185"/>
                  </a:lnTo>
                  <a:lnTo>
                    <a:pt x="1944" y="199"/>
                  </a:lnTo>
                  <a:lnTo>
                    <a:pt x="1999" y="207"/>
                  </a:lnTo>
                  <a:lnTo>
                    <a:pt x="2052" y="212"/>
                  </a:lnTo>
                  <a:lnTo>
                    <a:pt x="2106" y="208"/>
                  </a:lnTo>
                  <a:lnTo>
                    <a:pt x="2153" y="200"/>
                  </a:lnTo>
                  <a:lnTo>
                    <a:pt x="2206" y="189"/>
                  </a:lnTo>
                  <a:lnTo>
                    <a:pt x="2263" y="174"/>
                  </a:lnTo>
                  <a:lnTo>
                    <a:pt x="2323" y="157"/>
                  </a:lnTo>
                  <a:lnTo>
                    <a:pt x="2387" y="139"/>
                  </a:lnTo>
                  <a:lnTo>
                    <a:pt x="2452" y="121"/>
                  </a:lnTo>
                  <a:lnTo>
                    <a:pt x="2520" y="103"/>
                  </a:lnTo>
                  <a:lnTo>
                    <a:pt x="2587" y="83"/>
                  </a:lnTo>
                  <a:lnTo>
                    <a:pt x="2655" y="66"/>
                  </a:lnTo>
                  <a:lnTo>
                    <a:pt x="2721" y="50"/>
                  </a:lnTo>
                  <a:lnTo>
                    <a:pt x="2786" y="35"/>
                  </a:lnTo>
                  <a:lnTo>
                    <a:pt x="2849" y="25"/>
                  </a:lnTo>
                  <a:lnTo>
                    <a:pt x="2908" y="17"/>
                  </a:lnTo>
                  <a:lnTo>
                    <a:pt x="2964" y="13"/>
                  </a:lnTo>
                  <a:lnTo>
                    <a:pt x="3016" y="13"/>
                  </a:lnTo>
                  <a:lnTo>
                    <a:pt x="3060" y="18"/>
                  </a:lnTo>
                  <a:lnTo>
                    <a:pt x="3079" y="26"/>
                  </a:lnTo>
                  <a:lnTo>
                    <a:pt x="3093" y="43"/>
                  </a:lnTo>
                  <a:lnTo>
                    <a:pt x="3103" y="65"/>
                  </a:lnTo>
                  <a:lnTo>
                    <a:pt x="3110" y="93"/>
                  </a:lnTo>
                  <a:lnTo>
                    <a:pt x="3112" y="127"/>
                  </a:lnTo>
                  <a:lnTo>
                    <a:pt x="3108" y="167"/>
                  </a:lnTo>
                  <a:lnTo>
                    <a:pt x="3103" y="210"/>
                  </a:lnTo>
                  <a:lnTo>
                    <a:pt x="3093" y="260"/>
                  </a:lnTo>
                  <a:lnTo>
                    <a:pt x="3080" y="311"/>
                  </a:lnTo>
                  <a:lnTo>
                    <a:pt x="3062" y="366"/>
                  </a:lnTo>
                  <a:lnTo>
                    <a:pt x="3042" y="424"/>
                  </a:lnTo>
                  <a:lnTo>
                    <a:pt x="3019" y="485"/>
                  </a:lnTo>
                  <a:lnTo>
                    <a:pt x="2993" y="546"/>
                  </a:lnTo>
                  <a:lnTo>
                    <a:pt x="2963" y="609"/>
                  </a:lnTo>
                  <a:lnTo>
                    <a:pt x="2931" y="672"/>
                  </a:lnTo>
                  <a:lnTo>
                    <a:pt x="2897" y="736"/>
                  </a:lnTo>
                  <a:lnTo>
                    <a:pt x="2860" y="799"/>
                  </a:lnTo>
                  <a:lnTo>
                    <a:pt x="2821" y="860"/>
                  </a:lnTo>
                  <a:lnTo>
                    <a:pt x="2778" y="922"/>
                  </a:lnTo>
                  <a:lnTo>
                    <a:pt x="2735" y="979"/>
                  </a:lnTo>
                  <a:lnTo>
                    <a:pt x="2688" y="1036"/>
                  </a:lnTo>
                  <a:lnTo>
                    <a:pt x="2640" y="1089"/>
                  </a:lnTo>
                  <a:lnTo>
                    <a:pt x="2591" y="1138"/>
                  </a:lnTo>
                  <a:lnTo>
                    <a:pt x="2540" y="1185"/>
                  </a:lnTo>
                  <a:lnTo>
                    <a:pt x="2606" y="1214"/>
                  </a:lnTo>
                  <a:lnTo>
                    <a:pt x="2673" y="1246"/>
                  </a:lnTo>
                  <a:lnTo>
                    <a:pt x="2741" y="1284"/>
                  </a:lnTo>
                  <a:lnTo>
                    <a:pt x="2809" y="1324"/>
                  </a:lnTo>
                  <a:lnTo>
                    <a:pt x="2878" y="1367"/>
                  </a:lnTo>
                  <a:lnTo>
                    <a:pt x="2946" y="1413"/>
                  </a:lnTo>
                  <a:lnTo>
                    <a:pt x="3016" y="1463"/>
                  </a:lnTo>
                  <a:lnTo>
                    <a:pt x="3084" y="1516"/>
                  </a:lnTo>
                  <a:lnTo>
                    <a:pt x="3153" y="1572"/>
                  </a:lnTo>
                  <a:lnTo>
                    <a:pt x="3221" y="1631"/>
                  </a:lnTo>
                  <a:lnTo>
                    <a:pt x="3289" y="1693"/>
                  </a:lnTo>
                  <a:lnTo>
                    <a:pt x="3356" y="1755"/>
                  </a:lnTo>
                  <a:lnTo>
                    <a:pt x="3422" y="1822"/>
                  </a:lnTo>
                  <a:lnTo>
                    <a:pt x="3489" y="1891"/>
                  </a:lnTo>
                  <a:lnTo>
                    <a:pt x="3553" y="1961"/>
                  </a:lnTo>
                  <a:lnTo>
                    <a:pt x="3618" y="2033"/>
                  </a:lnTo>
                  <a:lnTo>
                    <a:pt x="3680" y="2108"/>
                  </a:lnTo>
                  <a:lnTo>
                    <a:pt x="3742" y="2184"/>
                  </a:lnTo>
                  <a:lnTo>
                    <a:pt x="3803" y="2262"/>
                  </a:lnTo>
                  <a:lnTo>
                    <a:pt x="3861" y="2341"/>
                  </a:lnTo>
                  <a:lnTo>
                    <a:pt x="3917" y="2422"/>
                  </a:lnTo>
                  <a:lnTo>
                    <a:pt x="3973" y="2505"/>
                  </a:lnTo>
                  <a:lnTo>
                    <a:pt x="4026" y="2588"/>
                  </a:lnTo>
                  <a:lnTo>
                    <a:pt x="4077" y="2672"/>
                  </a:lnTo>
                  <a:lnTo>
                    <a:pt x="4125" y="2756"/>
                  </a:lnTo>
                  <a:lnTo>
                    <a:pt x="4171" y="2843"/>
                  </a:lnTo>
                  <a:lnTo>
                    <a:pt x="4216" y="2929"/>
                  </a:lnTo>
                  <a:lnTo>
                    <a:pt x="4257" y="3016"/>
                  </a:lnTo>
                  <a:lnTo>
                    <a:pt x="4297" y="3102"/>
                  </a:lnTo>
                  <a:lnTo>
                    <a:pt x="4333" y="3190"/>
                  </a:lnTo>
                  <a:lnTo>
                    <a:pt x="4367" y="3278"/>
                  </a:lnTo>
                  <a:lnTo>
                    <a:pt x="4396" y="3365"/>
                  </a:lnTo>
                  <a:lnTo>
                    <a:pt x="4423" y="3453"/>
                  </a:lnTo>
                  <a:lnTo>
                    <a:pt x="4446" y="3541"/>
                  </a:lnTo>
                  <a:lnTo>
                    <a:pt x="4467" y="3627"/>
                  </a:lnTo>
                  <a:lnTo>
                    <a:pt x="4484" y="3713"/>
                  </a:lnTo>
                  <a:lnTo>
                    <a:pt x="4495" y="3799"/>
                  </a:lnTo>
                  <a:lnTo>
                    <a:pt x="4505" y="3883"/>
                  </a:lnTo>
                  <a:lnTo>
                    <a:pt x="4510" y="3968"/>
                  </a:lnTo>
                  <a:lnTo>
                    <a:pt x="4510" y="4050"/>
                  </a:lnTo>
                  <a:lnTo>
                    <a:pt x="4509" y="4133"/>
                  </a:lnTo>
                  <a:lnTo>
                    <a:pt x="4500" y="4212"/>
                  </a:lnTo>
                  <a:lnTo>
                    <a:pt x="4489" y="4292"/>
                  </a:lnTo>
                  <a:lnTo>
                    <a:pt x="4472" y="4370"/>
                  </a:lnTo>
                  <a:lnTo>
                    <a:pt x="4451" y="4446"/>
                  </a:lnTo>
                  <a:lnTo>
                    <a:pt x="4424" y="4520"/>
                  </a:lnTo>
                  <a:lnTo>
                    <a:pt x="4393" y="4591"/>
                  </a:lnTo>
                  <a:lnTo>
                    <a:pt x="4357" y="4663"/>
                  </a:lnTo>
                  <a:lnTo>
                    <a:pt x="4315" y="4730"/>
                  </a:lnTo>
                  <a:lnTo>
                    <a:pt x="4269" y="4797"/>
                  </a:lnTo>
                  <a:lnTo>
                    <a:pt x="4216" y="4859"/>
                  </a:lnTo>
                  <a:lnTo>
                    <a:pt x="4158" y="4921"/>
                  </a:lnTo>
                  <a:lnTo>
                    <a:pt x="4095" y="4979"/>
                  </a:lnTo>
                  <a:lnTo>
                    <a:pt x="4026" y="5033"/>
                  </a:lnTo>
                  <a:lnTo>
                    <a:pt x="3950" y="5086"/>
                  </a:lnTo>
                  <a:lnTo>
                    <a:pt x="3869" y="5136"/>
                  </a:lnTo>
                  <a:lnTo>
                    <a:pt x="3781" y="5182"/>
                  </a:lnTo>
                  <a:lnTo>
                    <a:pt x="3687" y="5225"/>
                  </a:lnTo>
                  <a:lnTo>
                    <a:pt x="3586" y="5263"/>
                  </a:lnTo>
                  <a:lnTo>
                    <a:pt x="3480" y="5300"/>
                  </a:lnTo>
                  <a:lnTo>
                    <a:pt x="3366" y="5333"/>
                  </a:lnTo>
                  <a:lnTo>
                    <a:pt x="3246" y="5361"/>
                  </a:lnTo>
                  <a:lnTo>
                    <a:pt x="3117" y="5386"/>
                  </a:lnTo>
                  <a:lnTo>
                    <a:pt x="2983" y="5405"/>
                  </a:lnTo>
                  <a:lnTo>
                    <a:pt x="2840" y="5422"/>
                  </a:lnTo>
                  <a:lnTo>
                    <a:pt x="2692" y="5434"/>
                  </a:lnTo>
                  <a:lnTo>
                    <a:pt x="2535" y="5442"/>
                  </a:lnTo>
                  <a:lnTo>
                    <a:pt x="2369" y="5443"/>
                  </a:lnTo>
                  <a:lnTo>
                    <a:pt x="2197" y="5442"/>
                  </a:lnTo>
                  <a:lnTo>
                    <a:pt x="2017" y="5435"/>
                  </a:lnTo>
                  <a:lnTo>
                    <a:pt x="1829" y="5424"/>
                  </a:lnTo>
                  <a:lnTo>
                    <a:pt x="1673" y="5410"/>
                  </a:lnTo>
                  <a:lnTo>
                    <a:pt x="1526" y="5392"/>
                  </a:lnTo>
                  <a:lnTo>
                    <a:pt x="1387" y="5369"/>
                  </a:lnTo>
                  <a:lnTo>
                    <a:pt x="1255" y="5341"/>
                  </a:lnTo>
                  <a:lnTo>
                    <a:pt x="1131" y="5309"/>
                  </a:lnTo>
                  <a:lnTo>
                    <a:pt x="1015" y="5273"/>
                  </a:lnTo>
                  <a:lnTo>
                    <a:pt x="904" y="5233"/>
                  </a:lnTo>
                  <a:lnTo>
                    <a:pt x="802" y="5190"/>
                  </a:lnTo>
                  <a:lnTo>
                    <a:pt x="706" y="5142"/>
                  </a:lnTo>
                  <a:lnTo>
                    <a:pt x="618" y="5093"/>
                  </a:lnTo>
                  <a:lnTo>
                    <a:pt x="536" y="5038"/>
                  </a:lnTo>
                  <a:lnTo>
                    <a:pt x="460" y="4982"/>
                  </a:lnTo>
                  <a:lnTo>
                    <a:pt x="390" y="4921"/>
                  </a:lnTo>
                  <a:lnTo>
                    <a:pt x="327" y="4858"/>
                  </a:lnTo>
                  <a:lnTo>
                    <a:pt x="269" y="4792"/>
                  </a:lnTo>
                  <a:lnTo>
                    <a:pt x="218" y="4724"/>
                  </a:lnTo>
                  <a:lnTo>
                    <a:pt x="174" y="4653"/>
                  </a:lnTo>
                  <a:lnTo>
                    <a:pt x="134" y="4578"/>
                  </a:lnTo>
                  <a:lnTo>
                    <a:pt x="99" y="4504"/>
                  </a:lnTo>
                  <a:lnTo>
                    <a:pt x="69" y="4426"/>
                  </a:lnTo>
                  <a:lnTo>
                    <a:pt x="46" y="4345"/>
                  </a:lnTo>
                  <a:lnTo>
                    <a:pt x="26" y="4264"/>
                  </a:lnTo>
                  <a:lnTo>
                    <a:pt x="13" y="4181"/>
                  </a:lnTo>
                  <a:lnTo>
                    <a:pt x="5" y="4097"/>
                  </a:lnTo>
                  <a:lnTo>
                    <a:pt x="0" y="4011"/>
                  </a:lnTo>
                  <a:lnTo>
                    <a:pt x="0" y="3925"/>
                  </a:lnTo>
                  <a:lnTo>
                    <a:pt x="3" y="3835"/>
                  </a:lnTo>
                  <a:lnTo>
                    <a:pt x="13" y="3748"/>
                  </a:lnTo>
                  <a:lnTo>
                    <a:pt x="25" y="3657"/>
                  </a:lnTo>
                  <a:lnTo>
                    <a:pt x="41" y="3567"/>
                  </a:lnTo>
                  <a:lnTo>
                    <a:pt x="61" y="3476"/>
                  </a:lnTo>
                  <a:lnTo>
                    <a:pt x="86" y="3385"/>
                  </a:lnTo>
                  <a:lnTo>
                    <a:pt x="112" y="3294"/>
                  </a:lnTo>
                  <a:lnTo>
                    <a:pt x="144" y="3203"/>
                  </a:lnTo>
                  <a:lnTo>
                    <a:pt x="177" y="3111"/>
                  </a:lnTo>
                  <a:lnTo>
                    <a:pt x="215" y="3020"/>
                  </a:lnTo>
                  <a:lnTo>
                    <a:pt x="255" y="2930"/>
                  </a:lnTo>
                  <a:lnTo>
                    <a:pt x="296" y="2839"/>
                  </a:lnTo>
                  <a:lnTo>
                    <a:pt x="341" y="2750"/>
                  </a:lnTo>
                  <a:lnTo>
                    <a:pt x="389" y="2662"/>
                  </a:lnTo>
                  <a:lnTo>
                    <a:pt x="438" y="2574"/>
                  </a:lnTo>
                  <a:lnTo>
                    <a:pt x="491" y="2487"/>
                  </a:lnTo>
                  <a:lnTo>
                    <a:pt x="546" y="2402"/>
                  </a:lnTo>
                  <a:lnTo>
                    <a:pt x="600" y="2318"/>
                  </a:lnTo>
                  <a:lnTo>
                    <a:pt x="658" y="2237"/>
                  </a:lnTo>
                  <a:lnTo>
                    <a:pt x="718" y="2156"/>
                  </a:lnTo>
                  <a:lnTo>
                    <a:pt x="779" y="2076"/>
                  </a:lnTo>
                  <a:lnTo>
                    <a:pt x="840" y="2000"/>
                  </a:lnTo>
                  <a:lnTo>
                    <a:pt x="904" y="1926"/>
                  </a:lnTo>
                  <a:lnTo>
                    <a:pt x="969" y="1853"/>
                  </a:lnTo>
                  <a:lnTo>
                    <a:pt x="1033" y="1784"/>
                  </a:lnTo>
                  <a:lnTo>
                    <a:pt x="1099" y="1716"/>
                  </a:lnTo>
                  <a:lnTo>
                    <a:pt x="1166" y="1651"/>
                  </a:lnTo>
                  <a:lnTo>
                    <a:pt x="1232" y="1588"/>
                  </a:lnTo>
                  <a:lnTo>
                    <a:pt x="1300" y="1530"/>
                  </a:lnTo>
                  <a:lnTo>
                    <a:pt x="1367" y="1474"/>
                  </a:lnTo>
                  <a:lnTo>
                    <a:pt x="1435" y="1421"/>
                  </a:lnTo>
                  <a:lnTo>
                    <a:pt x="1501" y="1373"/>
                  </a:lnTo>
                  <a:lnTo>
                    <a:pt x="1569" y="1327"/>
                  </a:lnTo>
                  <a:lnTo>
                    <a:pt x="1635" y="1286"/>
                  </a:lnTo>
                  <a:lnTo>
                    <a:pt x="1701" y="1248"/>
                  </a:lnTo>
                  <a:lnTo>
                    <a:pt x="1766" y="1214"/>
                  </a:lnTo>
                  <a:lnTo>
                    <a:pt x="1703" y="1170"/>
                  </a:lnTo>
                  <a:lnTo>
                    <a:pt x="1642" y="1122"/>
                  </a:lnTo>
                  <a:lnTo>
                    <a:pt x="1584" y="1069"/>
                  </a:lnTo>
                  <a:lnTo>
                    <a:pt x="1529" y="1013"/>
                  </a:lnTo>
                  <a:lnTo>
                    <a:pt x="1476" y="953"/>
                  </a:lnTo>
                  <a:lnTo>
                    <a:pt x="1427" y="892"/>
                  </a:lnTo>
                  <a:lnTo>
                    <a:pt x="1382" y="829"/>
                  </a:lnTo>
                  <a:lnTo>
                    <a:pt x="1339" y="764"/>
                  </a:lnTo>
                  <a:lnTo>
                    <a:pt x="1301" y="698"/>
                  </a:lnTo>
                  <a:lnTo>
                    <a:pt x="1266" y="634"/>
                  </a:lnTo>
                  <a:lnTo>
                    <a:pt x="1235" y="569"/>
                  </a:lnTo>
                  <a:lnTo>
                    <a:pt x="1209" y="505"/>
                  </a:lnTo>
                  <a:lnTo>
                    <a:pt x="1187" y="443"/>
                  </a:lnTo>
                  <a:lnTo>
                    <a:pt x="1171" y="382"/>
                  </a:lnTo>
                  <a:lnTo>
                    <a:pt x="1157" y="326"/>
                  </a:lnTo>
                  <a:lnTo>
                    <a:pt x="1151" y="271"/>
                  </a:lnTo>
                  <a:lnTo>
                    <a:pt x="1149" y="222"/>
                  </a:lnTo>
                  <a:lnTo>
                    <a:pt x="1152" y="175"/>
                  </a:lnTo>
                  <a:lnTo>
                    <a:pt x="1161" y="134"/>
                  </a:lnTo>
                  <a:lnTo>
                    <a:pt x="1176" y="99"/>
                  </a:lnTo>
                  <a:lnTo>
                    <a:pt x="1197" y="69"/>
                  </a:lnTo>
                  <a:lnTo>
                    <a:pt x="1230" y="38"/>
                  </a:lnTo>
                  <a:lnTo>
                    <a:pt x="1266" y="18"/>
                  </a:lnTo>
                  <a:lnTo>
                    <a:pt x="1306" y="5"/>
                  </a:lnTo>
                  <a:lnTo>
                    <a:pt x="1346" y="0"/>
                  </a:lnTo>
                  <a:close/>
                </a:path>
              </a:pathLst>
            </a:custGeom>
            <a:grpFill/>
            <a:ln w="0">
              <a:noFill/>
              <a:prstDash val="solid"/>
              <a:round/>
            </a:ln>
          </p:spPr>
          <p:txBody>
            <a:bodyPr anchor="t" anchorCtr="0" bIns="45649" compatLnSpc="1" lIns="91299" numCol="1" rIns="91299" tIns="45649" vert="horz" wrap="square">
              <a:prstTxWarp prst="textNoShape">
                <a:avLst/>
              </a:prstTxWarp>
            </a:bodyPr>
            <a:lstStyle/>
            <a:p>
              <a:endParaRPr lang="en-US" sz="1798">
                <a:solidFill>
                  <a:srgbClr val="FFFF00"/>
                </a:solidFill>
                <a:latin charset="-122" panose="02010600010101010101" pitchFamily="2" typeface="义启橙啧啧体加粗版"/>
                <a:ea charset="-122" panose="02010600010101010101" pitchFamily="2" typeface="义启橙啧啧体加粗版"/>
                <a:sym charset="-122" panose="02010600010101010101" pitchFamily="2" typeface="义启橙啧啧体加粗版"/>
              </a:endParaRPr>
            </a:p>
          </p:txBody>
        </p:sp>
        <p:sp>
          <p:nvSpPr>
            <p:cNvPr id="114" name="Freeform 1141"/>
            <p:cNvSpPr/>
            <p:nvPr/>
          </p:nvSpPr>
          <p:spPr bwMode="auto">
            <a:xfrm flipH="1">
              <a:off x="4031" y="2718"/>
              <a:ext cx="0" cy="1"/>
            </a:xfrm>
            <a:custGeom>
              <a:gdLst>
                <a:gd fmla="*/ 2 w 2" name="T0"/>
                <a:gd fmla="*/ 0 h 3" name="T1"/>
                <a:gd fmla="*/ 2 w 2" name="T2"/>
                <a:gd fmla="*/ 2 h 3" name="T3"/>
                <a:gd fmla="*/ 0 w 2" name="T4"/>
                <a:gd fmla="*/ 3 h 3" name="T5"/>
                <a:gd fmla="*/ 2 w 2" name="T6"/>
                <a:gd fmla="*/ 2 h 3" name="T7"/>
                <a:gd fmla="*/ 2 w 2" name="T8"/>
                <a:gd fmla="*/ 0 h 3" name="T9"/>
              </a:gdLst>
              <a:cxnLst>
                <a:cxn ang="0">
                  <a:pos x="T0" y="T1"/>
                </a:cxn>
                <a:cxn ang="0">
                  <a:pos x="T2" y="T3"/>
                </a:cxn>
                <a:cxn ang="0">
                  <a:pos x="T4" y="T5"/>
                </a:cxn>
                <a:cxn ang="0">
                  <a:pos x="T6" y="T7"/>
                </a:cxn>
                <a:cxn ang="0">
                  <a:pos x="T8" y="T9"/>
                </a:cxn>
              </a:cxnLst>
              <a:rect b="b" l="0" r="r" t="0"/>
              <a:pathLst>
                <a:path h="3" w="2">
                  <a:moveTo>
                    <a:pt x="2" y="0"/>
                  </a:moveTo>
                  <a:lnTo>
                    <a:pt x="2" y="2"/>
                  </a:lnTo>
                  <a:lnTo>
                    <a:pt x="0" y="3"/>
                  </a:lnTo>
                  <a:lnTo>
                    <a:pt x="2" y="2"/>
                  </a:lnTo>
                  <a:lnTo>
                    <a:pt x="2" y="0"/>
                  </a:lnTo>
                  <a:close/>
                </a:path>
              </a:pathLst>
            </a:custGeom>
            <a:grpFill/>
            <a:ln w="0">
              <a:noFill/>
              <a:prstDash val="solid"/>
              <a:round/>
            </a:ln>
          </p:spPr>
          <p:txBody>
            <a:bodyPr anchor="t" anchorCtr="0" bIns="45649" compatLnSpc="1" lIns="91299" numCol="1" rIns="91299" tIns="45649" vert="horz" wrap="square">
              <a:prstTxWarp prst="textNoShape">
                <a:avLst/>
              </a:prstTxWarp>
            </a:bodyPr>
            <a:lstStyle/>
            <a:p>
              <a:endParaRPr lang="en-US" sz="1798">
                <a:solidFill>
                  <a:srgbClr val="FFFF00"/>
                </a:solidFill>
                <a:latin charset="-122" panose="02010600010101010101" pitchFamily="2" typeface="义启橙啧啧体加粗版"/>
                <a:ea charset="-122" panose="02010600010101010101" pitchFamily="2" typeface="义启橙啧啧体加粗版"/>
                <a:sym charset="-122" panose="02010600010101010101" pitchFamily="2" typeface="义启橙啧啧体加粗版"/>
              </a:endParaRPr>
            </a:p>
          </p:txBody>
        </p:sp>
      </p:grpSp>
      <p:sp>
        <p:nvSpPr>
          <p:cNvPr id="116" name="Freeform 606"/>
          <p:cNvSpPr>
            <a:spLocks noEditPoints="1"/>
          </p:cNvSpPr>
          <p:nvPr/>
        </p:nvSpPr>
        <p:spPr bwMode="auto">
          <a:xfrm>
            <a:off x="3537737" y="4469899"/>
            <a:ext cx="513303" cy="361775"/>
          </a:xfrm>
          <a:custGeom>
            <a:gdLst>
              <a:gd fmla="*/ 1032 w 4126" name="T0"/>
              <a:gd fmla="*/ 1874 h 2908" name="T1"/>
              <a:gd fmla="*/ 1022 w 4126" name="T2"/>
              <a:gd fmla="*/ 2004 h 2908" name="T3"/>
              <a:gd fmla="*/ 1290 w 4126" name="T4"/>
              <a:gd fmla="*/ 2118 h 2908" name="T5"/>
              <a:gd fmla="*/ 1551 w 4126" name="T6"/>
              <a:gd fmla="*/ 2464 h 2908" name="T7"/>
              <a:gd fmla="*/ 1949 w 4126" name="T8"/>
              <a:gd fmla="*/ 2636 h 2908" name="T9"/>
              <a:gd fmla="*/ 2404 w 4126" name="T10"/>
              <a:gd fmla="*/ 2600 h 2908" name="T11"/>
              <a:gd fmla="*/ 2765 w 4126" name="T12"/>
              <a:gd fmla="*/ 2361 h 2908" name="T13"/>
              <a:gd fmla="*/ 2950 w 4126" name="T14"/>
              <a:gd fmla="*/ 2009 h 2908" name="T15"/>
              <a:gd fmla="*/ 2879 w 4126" name="T16"/>
              <a:gd fmla="*/ 1876 h 2908" name="T17"/>
              <a:gd fmla="*/ 2727 w 4126" name="T18"/>
              <a:gd fmla="*/ 1891 h 2908" name="T19"/>
              <a:gd fmla="*/ 2612 w 4126" name="T20"/>
              <a:gd fmla="*/ 2110 h 2908" name="T21"/>
              <a:gd fmla="*/ 2395 w 4126" name="T22"/>
              <a:gd fmla="*/ 2304 h 2908" name="T23"/>
              <a:gd fmla="*/ 2143 w 4126" name="T24"/>
              <a:gd fmla="*/ 2372 h 2908" name="T25"/>
              <a:gd fmla="*/ 1874 w 4126" name="T26"/>
              <a:gd fmla="*/ 2331 h 2908" name="T27"/>
              <a:gd fmla="*/ 1622 w 4126" name="T28"/>
              <a:gd fmla="*/ 2146 h 2908" name="T29"/>
              <a:gd fmla="*/ 1684 w 4126" name="T30"/>
              <a:gd fmla="*/ 2022 h 2908" name="T31"/>
              <a:gd fmla="*/ 1705 w 4126" name="T32"/>
              <a:gd fmla="*/ 1893 h 2908" name="T33"/>
              <a:gd fmla="*/ 1362 w 4126" name="T34"/>
              <a:gd fmla="*/ 1604 h 2908" name="T35"/>
              <a:gd fmla="*/ 1696 w 4126" name="T36"/>
              <a:gd fmla="*/ 720 h 2908" name="T37"/>
              <a:gd fmla="*/ 1358 w 4126" name="T38"/>
              <a:gd fmla="*/ 989 h 2908" name="T39"/>
              <a:gd fmla="*/ 1219 w 4126" name="T40"/>
              <a:gd fmla="*/ 1311 h 2908" name="T41"/>
              <a:gd fmla="*/ 1315 w 4126" name="T42"/>
              <a:gd fmla="*/ 1429 h 2908" name="T43"/>
              <a:gd fmla="*/ 1462 w 4126" name="T44"/>
              <a:gd fmla="*/ 1385 h 2908" name="T45"/>
              <a:gd fmla="*/ 1587 w 4126" name="T46"/>
              <a:gd fmla="*/ 1141 h 2908" name="T47"/>
              <a:gd fmla="*/ 1816 w 4126" name="T48"/>
              <a:gd fmla="*/ 971 h 2908" name="T49"/>
              <a:gd fmla="*/ 2066 w 4126" name="T50"/>
              <a:gd fmla="*/ 919 h 2908" name="T51"/>
              <a:gd fmla="*/ 2341 w 4126" name="T52"/>
              <a:gd fmla="*/ 982 h 2908" name="T53"/>
              <a:gd fmla="*/ 2579 w 4126" name="T54"/>
              <a:gd fmla="*/ 1195 h 2908" name="T55"/>
              <a:gd fmla="*/ 2469 w 4126" name="T56"/>
              <a:gd fmla="*/ 1289 h 2908" name="T57"/>
              <a:gd fmla="*/ 2479 w 4126" name="T58"/>
              <a:gd fmla="*/ 1420 h 2908" name="T59"/>
              <a:gd fmla="*/ 2835 w 4126" name="T60"/>
              <a:gd fmla="*/ 1687 h 2908" name="T61"/>
              <a:gd fmla="*/ 3161 w 4126" name="T62"/>
              <a:gd fmla="*/ 1380 h 2908" name="T63"/>
              <a:gd fmla="*/ 3111 w 4126" name="T64"/>
              <a:gd fmla="*/ 1259 h 2908" name="T65"/>
              <a:gd fmla="*/ 2811 w 4126" name="T66"/>
              <a:gd fmla="*/ 1045 h 2908" name="T67"/>
              <a:gd fmla="*/ 2498 w 4126" name="T68"/>
              <a:gd fmla="*/ 752 h 2908" name="T69"/>
              <a:gd fmla="*/ 2066 w 4126" name="T70"/>
              <a:gd fmla="*/ 644 h 2908" name="T71"/>
              <a:gd fmla="*/ 2408 w 4126" name="T72"/>
              <a:gd fmla="*/ 95 h 2908" name="T73"/>
              <a:gd fmla="*/ 2865 w 4126" name="T74"/>
              <a:gd fmla="*/ 423 h 2908" name="T75"/>
              <a:gd fmla="*/ 3133 w 4126" name="T76"/>
              <a:gd fmla="*/ 919 h 2908" name="T77"/>
              <a:gd fmla="*/ 3509 w 4126" name="T78"/>
              <a:gd fmla="*/ 1073 h 2908" name="T79"/>
              <a:gd fmla="*/ 3903 w 4126" name="T80"/>
              <a:gd fmla="*/ 1351 h 2908" name="T81"/>
              <a:gd fmla="*/ 4110 w 4126" name="T82"/>
              <a:gd fmla="*/ 1790 h 2908" name="T83"/>
              <a:gd fmla="*/ 4066 w 4126" name="T84"/>
              <a:gd fmla="*/ 2291 h 2908" name="T85"/>
              <a:gd fmla="*/ 3788 w 4126" name="T86"/>
              <a:gd fmla="*/ 2685 h 2908" name="T87"/>
              <a:gd fmla="*/ 3349 w 4126" name="T88"/>
              <a:gd fmla="*/ 2893 h 2908" name="T89"/>
              <a:gd fmla="*/ 426 w 4126" name="T90"/>
              <a:gd fmla="*/ 2863 h 2908" name="T91"/>
              <a:gd fmla="*/ 119 w 4126" name="T92"/>
              <a:gd fmla="*/ 2616 h 2908" name="T93"/>
              <a:gd fmla="*/ 0 w 4126" name="T94"/>
              <a:gd fmla="*/ 2227 h 2908" name="T95"/>
              <a:gd fmla="*/ 117 w 4126" name="T96"/>
              <a:gd fmla="*/ 1847 h 2908" name="T97"/>
              <a:gd fmla="*/ 416 w 4126" name="T98"/>
              <a:gd fmla="*/ 1600 h 2908" name="T99"/>
              <a:gd fmla="*/ 720 w 4126" name="T100"/>
              <a:gd fmla="*/ 1551 h 2908" name="T101"/>
              <a:gd fmla="*/ 695 w 4126" name="T102"/>
              <a:gd fmla="*/ 1055 h 2908" name="T103"/>
              <a:gd fmla="*/ 901 w 4126" name="T104"/>
              <a:gd fmla="*/ 540 h 2908" name="T105"/>
              <a:gd fmla="*/ 1299 w 4126" name="T106"/>
              <a:gd fmla="*/ 170 h 2908" name="T107"/>
              <a:gd fmla="*/ 1831 w 4126" name="T108"/>
              <a:gd fmla="*/ 3 h 2908"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2908" w="4126">
                <a:moveTo>
                  <a:pt x="1362" y="1604"/>
                </a:moveTo>
                <a:lnTo>
                  <a:pt x="1334" y="1606"/>
                </a:lnTo>
                <a:lnTo>
                  <a:pt x="1308" y="1614"/>
                </a:lnTo>
                <a:lnTo>
                  <a:pt x="1284" y="1628"/>
                </a:lnTo>
                <a:lnTo>
                  <a:pt x="1261" y="1645"/>
                </a:lnTo>
                <a:lnTo>
                  <a:pt x="1032" y="1874"/>
                </a:lnTo>
                <a:lnTo>
                  <a:pt x="1017" y="1893"/>
                </a:lnTo>
                <a:lnTo>
                  <a:pt x="1008" y="1914"/>
                </a:lnTo>
                <a:lnTo>
                  <a:pt x="1003" y="1937"/>
                </a:lnTo>
                <a:lnTo>
                  <a:pt x="1005" y="1961"/>
                </a:lnTo>
                <a:lnTo>
                  <a:pt x="1011" y="1984"/>
                </a:lnTo>
                <a:lnTo>
                  <a:pt x="1022" y="2004"/>
                </a:lnTo>
                <a:lnTo>
                  <a:pt x="1039" y="2022"/>
                </a:lnTo>
                <a:lnTo>
                  <a:pt x="1059" y="2036"/>
                </a:lnTo>
                <a:lnTo>
                  <a:pt x="1080" y="2043"/>
                </a:lnTo>
                <a:lnTo>
                  <a:pt x="1105" y="2046"/>
                </a:lnTo>
                <a:lnTo>
                  <a:pt x="1265" y="2046"/>
                </a:lnTo>
                <a:lnTo>
                  <a:pt x="1290" y="2118"/>
                </a:lnTo>
                <a:lnTo>
                  <a:pt x="1322" y="2186"/>
                </a:lnTo>
                <a:lnTo>
                  <a:pt x="1358" y="2250"/>
                </a:lnTo>
                <a:lnTo>
                  <a:pt x="1399" y="2310"/>
                </a:lnTo>
                <a:lnTo>
                  <a:pt x="1446" y="2365"/>
                </a:lnTo>
                <a:lnTo>
                  <a:pt x="1496" y="2416"/>
                </a:lnTo>
                <a:lnTo>
                  <a:pt x="1551" y="2464"/>
                </a:lnTo>
                <a:lnTo>
                  <a:pt x="1609" y="2505"/>
                </a:lnTo>
                <a:lnTo>
                  <a:pt x="1671" y="2543"/>
                </a:lnTo>
                <a:lnTo>
                  <a:pt x="1736" y="2574"/>
                </a:lnTo>
                <a:lnTo>
                  <a:pt x="1804" y="2600"/>
                </a:lnTo>
                <a:lnTo>
                  <a:pt x="1875" y="2621"/>
                </a:lnTo>
                <a:lnTo>
                  <a:pt x="1949" y="2636"/>
                </a:lnTo>
                <a:lnTo>
                  <a:pt x="2024" y="2646"/>
                </a:lnTo>
                <a:lnTo>
                  <a:pt x="2103" y="2649"/>
                </a:lnTo>
                <a:lnTo>
                  <a:pt x="2182" y="2645"/>
                </a:lnTo>
                <a:lnTo>
                  <a:pt x="2259" y="2636"/>
                </a:lnTo>
                <a:lnTo>
                  <a:pt x="2333" y="2621"/>
                </a:lnTo>
                <a:lnTo>
                  <a:pt x="2404" y="2600"/>
                </a:lnTo>
                <a:lnTo>
                  <a:pt x="2473" y="2573"/>
                </a:lnTo>
                <a:lnTo>
                  <a:pt x="2539" y="2540"/>
                </a:lnTo>
                <a:lnTo>
                  <a:pt x="2602" y="2503"/>
                </a:lnTo>
                <a:lnTo>
                  <a:pt x="2660" y="2460"/>
                </a:lnTo>
                <a:lnTo>
                  <a:pt x="2715" y="2412"/>
                </a:lnTo>
                <a:lnTo>
                  <a:pt x="2765" y="2361"/>
                </a:lnTo>
                <a:lnTo>
                  <a:pt x="2811" y="2304"/>
                </a:lnTo>
                <a:lnTo>
                  <a:pt x="2852" y="2243"/>
                </a:lnTo>
                <a:lnTo>
                  <a:pt x="2889" y="2178"/>
                </a:lnTo>
                <a:lnTo>
                  <a:pt x="2920" y="2110"/>
                </a:lnTo>
                <a:lnTo>
                  <a:pt x="2945" y="2037"/>
                </a:lnTo>
                <a:lnTo>
                  <a:pt x="2950" y="2009"/>
                </a:lnTo>
                <a:lnTo>
                  <a:pt x="2950" y="1982"/>
                </a:lnTo>
                <a:lnTo>
                  <a:pt x="2945" y="1957"/>
                </a:lnTo>
                <a:lnTo>
                  <a:pt x="2935" y="1932"/>
                </a:lnTo>
                <a:lnTo>
                  <a:pt x="2920" y="1911"/>
                </a:lnTo>
                <a:lnTo>
                  <a:pt x="2901" y="1892"/>
                </a:lnTo>
                <a:lnTo>
                  <a:pt x="2879" y="1876"/>
                </a:lnTo>
                <a:lnTo>
                  <a:pt x="2854" y="1865"/>
                </a:lnTo>
                <a:lnTo>
                  <a:pt x="2826" y="1860"/>
                </a:lnTo>
                <a:lnTo>
                  <a:pt x="2799" y="1860"/>
                </a:lnTo>
                <a:lnTo>
                  <a:pt x="2774" y="1865"/>
                </a:lnTo>
                <a:lnTo>
                  <a:pt x="2748" y="1876"/>
                </a:lnTo>
                <a:lnTo>
                  <a:pt x="2727" y="1891"/>
                </a:lnTo>
                <a:lnTo>
                  <a:pt x="2707" y="1909"/>
                </a:lnTo>
                <a:lnTo>
                  <a:pt x="2692" y="1932"/>
                </a:lnTo>
                <a:lnTo>
                  <a:pt x="2682" y="1957"/>
                </a:lnTo>
                <a:lnTo>
                  <a:pt x="2662" y="2012"/>
                </a:lnTo>
                <a:lnTo>
                  <a:pt x="2638" y="2063"/>
                </a:lnTo>
                <a:lnTo>
                  <a:pt x="2612" y="2110"/>
                </a:lnTo>
                <a:lnTo>
                  <a:pt x="2582" y="2152"/>
                </a:lnTo>
                <a:lnTo>
                  <a:pt x="2548" y="2190"/>
                </a:lnTo>
                <a:lnTo>
                  <a:pt x="2513" y="2225"/>
                </a:lnTo>
                <a:lnTo>
                  <a:pt x="2475" y="2255"/>
                </a:lnTo>
                <a:lnTo>
                  <a:pt x="2435" y="2281"/>
                </a:lnTo>
                <a:lnTo>
                  <a:pt x="2395" y="2304"/>
                </a:lnTo>
                <a:lnTo>
                  <a:pt x="2353" y="2324"/>
                </a:lnTo>
                <a:lnTo>
                  <a:pt x="2311" y="2340"/>
                </a:lnTo>
                <a:lnTo>
                  <a:pt x="2269" y="2352"/>
                </a:lnTo>
                <a:lnTo>
                  <a:pt x="2226" y="2362"/>
                </a:lnTo>
                <a:lnTo>
                  <a:pt x="2184" y="2369"/>
                </a:lnTo>
                <a:lnTo>
                  <a:pt x="2143" y="2372"/>
                </a:lnTo>
                <a:lnTo>
                  <a:pt x="2103" y="2374"/>
                </a:lnTo>
                <a:lnTo>
                  <a:pt x="2059" y="2372"/>
                </a:lnTo>
                <a:lnTo>
                  <a:pt x="2013" y="2367"/>
                </a:lnTo>
                <a:lnTo>
                  <a:pt x="1967" y="2360"/>
                </a:lnTo>
                <a:lnTo>
                  <a:pt x="1920" y="2347"/>
                </a:lnTo>
                <a:lnTo>
                  <a:pt x="1874" y="2331"/>
                </a:lnTo>
                <a:lnTo>
                  <a:pt x="1828" y="2311"/>
                </a:lnTo>
                <a:lnTo>
                  <a:pt x="1783" y="2287"/>
                </a:lnTo>
                <a:lnTo>
                  <a:pt x="1739" y="2258"/>
                </a:lnTo>
                <a:lnTo>
                  <a:pt x="1697" y="2226"/>
                </a:lnTo>
                <a:lnTo>
                  <a:pt x="1659" y="2188"/>
                </a:lnTo>
                <a:lnTo>
                  <a:pt x="1622" y="2146"/>
                </a:lnTo>
                <a:lnTo>
                  <a:pt x="1590" y="2098"/>
                </a:lnTo>
                <a:lnTo>
                  <a:pt x="1561" y="2046"/>
                </a:lnTo>
                <a:lnTo>
                  <a:pt x="1619" y="2046"/>
                </a:lnTo>
                <a:lnTo>
                  <a:pt x="1642" y="2043"/>
                </a:lnTo>
                <a:lnTo>
                  <a:pt x="1664" y="2036"/>
                </a:lnTo>
                <a:lnTo>
                  <a:pt x="1684" y="2022"/>
                </a:lnTo>
                <a:lnTo>
                  <a:pt x="1700" y="2004"/>
                </a:lnTo>
                <a:lnTo>
                  <a:pt x="1711" y="1984"/>
                </a:lnTo>
                <a:lnTo>
                  <a:pt x="1717" y="1961"/>
                </a:lnTo>
                <a:lnTo>
                  <a:pt x="1719" y="1937"/>
                </a:lnTo>
                <a:lnTo>
                  <a:pt x="1715" y="1914"/>
                </a:lnTo>
                <a:lnTo>
                  <a:pt x="1705" y="1893"/>
                </a:lnTo>
                <a:lnTo>
                  <a:pt x="1690" y="1874"/>
                </a:lnTo>
                <a:lnTo>
                  <a:pt x="1461" y="1645"/>
                </a:lnTo>
                <a:lnTo>
                  <a:pt x="1439" y="1628"/>
                </a:lnTo>
                <a:lnTo>
                  <a:pt x="1414" y="1614"/>
                </a:lnTo>
                <a:lnTo>
                  <a:pt x="1388" y="1606"/>
                </a:lnTo>
                <a:lnTo>
                  <a:pt x="1362" y="1604"/>
                </a:lnTo>
                <a:close/>
                <a:moveTo>
                  <a:pt x="2066" y="644"/>
                </a:moveTo>
                <a:lnTo>
                  <a:pt x="1987" y="648"/>
                </a:lnTo>
                <a:lnTo>
                  <a:pt x="1910" y="657"/>
                </a:lnTo>
                <a:lnTo>
                  <a:pt x="1836" y="673"/>
                </a:lnTo>
                <a:lnTo>
                  <a:pt x="1765" y="694"/>
                </a:lnTo>
                <a:lnTo>
                  <a:pt x="1696" y="720"/>
                </a:lnTo>
                <a:lnTo>
                  <a:pt x="1630" y="753"/>
                </a:lnTo>
                <a:lnTo>
                  <a:pt x="1567" y="790"/>
                </a:lnTo>
                <a:lnTo>
                  <a:pt x="1510" y="833"/>
                </a:lnTo>
                <a:lnTo>
                  <a:pt x="1454" y="881"/>
                </a:lnTo>
                <a:lnTo>
                  <a:pt x="1404" y="933"/>
                </a:lnTo>
                <a:lnTo>
                  <a:pt x="1358" y="989"/>
                </a:lnTo>
                <a:lnTo>
                  <a:pt x="1317" y="1051"/>
                </a:lnTo>
                <a:lnTo>
                  <a:pt x="1280" y="1116"/>
                </a:lnTo>
                <a:lnTo>
                  <a:pt x="1249" y="1185"/>
                </a:lnTo>
                <a:lnTo>
                  <a:pt x="1224" y="1257"/>
                </a:lnTo>
                <a:lnTo>
                  <a:pt x="1219" y="1284"/>
                </a:lnTo>
                <a:lnTo>
                  <a:pt x="1219" y="1311"/>
                </a:lnTo>
                <a:lnTo>
                  <a:pt x="1224" y="1337"/>
                </a:lnTo>
                <a:lnTo>
                  <a:pt x="1234" y="1361"/>
                </a:lnTo>
                <a:lnTo>
                  <a:pt x="1249" y="1384"/>
                </a:lnTo>
                <a:lnTo>
                  <a:pt x="1268" y="1402"/>
                </a:lnTo>
                <a:lnTo>
                  <a:pt x="1290" y="1417"/>
                </a:lnTo>
                <a:lnTo>
                  <a:pt x="1315" y="1429"/>
                </a:lnTo>
                <a:lnTo>
                  <a:pt x="1343" y="1434"/>
                </a:lnTo>
                <a:lnTo>
                  <a:pt x="1370" y="1434"/>
                </a:lnTo>
                <a:lnTo>
                  <a:pt x="1397" y="1429"/>
                </a:lnTo>
                <a:lnTo>
                  <a:pt x="1421" y="1417"/>
                </a:lnTo>
                <a:lnTo>
                  <a:pt x="1443" y="1404"/>
                </a:lnTo>
                <a:lnTo>
                  <a:pt x="1462" y="1385"/>
                </a:lnTo>
                <a:lnTo>
                  <a:pt x="1477" y="1362"/>
                </a:lnTo>
                <a:lnTo>
                  <a:pt x="1487" y="1336"/>
                </a:lnTo>
                <a:lnTo>
                  <a:pt x="1507" y="1281"/>
                </a:lnTo>
                <a:lnTo>
                  <a:pt x="1531" y="1230"/>
                </a:lnTo>
                <a:lnTo>
                  <a:pt x="1557" y="1183"/>
                </a:lnTo>
                <a:lnTo>
                  <a:pt x="1587" y="1141"/>
                </a:lnTo>
                <a:lnTo>
                  <a:pt x="1621" y="1103"/>
                </a:lnTo>
                <a:lnTo>
                  <a:pt x="1656" y="1070"/>
                </a:lnTo>
                <a:lnTo>
                  <a:pt x="1694" y="1040"/>
                </a:lnTo>
                <a:lnTo>
                  <a:pt x="1734" y="1012"/>
                </a:lnTo>
                <a:lnTo>
                  <a:pt x="1774" y="989"/>
                </a:lnTo>
                <a:lnTo>
                  <a:pt x="1816" y="971"/>
                </a:lnTo>
                <a:lnTo>
                  <a:pt x="1858" y="954"/>
                </a:lnTo>
                <a:lnTo>
                  <a:pt x="1900" y="942"/>
                </a:lnTo>
                <a:lnTo>
                  <a:pt x="1943" y="932"/>
                </a:lnTo>
                <a:lnTo>
                  <a:pt x="1986" y="924"/>
                </a:lnTo>
                <a:lnTo>
                  <a:pt x="2026" y="921"/>
                </a:lnTo>
                <a:lnTo>
                  <a:pt x="2066" y="919"/>
                </a:lnTo>
                <a:lnTo>
                  <a:pt x="2110" y="921"/>
                </a:lnTo>
                <a:lnTo>
                  <a:pt x="2156" y="926"/>
                </a:lnTo>
                <a:lnTo>
                  <a:pt x="2202" y="934"/>
                </a:lnTo>
                <a:lnTo>
                  <a:pt x="2249" y="947"/>
                </a:lnTo>
                <a:lnTo>
                  <a:pt x="2295" y="962"/>
                </a:lnTo>
                <a:lnTo>
                  <a:pt x="2341" y="982"/>
                </a:lnTo>
                <a:lnTo>
                  <a:pt x="2386" y="1006"/>
                </a:lnTo>
                <a:lnTo>
                  <a:pt x="2430" y="1034"/>
                </a:lnTo>
                <a:lnTo>
                  <a:pt x="2472" y="1067"/>
                </a:lnTo>
                <a:lnTo>
                  <a:pt x="2510" y="1105"/>
                </a:lnTo>
                <a:lnTo>
                  <a:pt x="2547" y="1147"/>
                </a:lnTo>
                <a:lnTo>
                  <a:pt x="2579" y="1195"/>
                </a:lnTo>
                <a:lnTo>
                  <a:pt x="2608" y="1247"/>
                </a:lnTo>
                <a:lnTo>
                  <a:pt x="2551" y="1247"/>
                </a:lnTo>
                <a:lnTo>
                  <a:pt x="2527" y="1250"/>
                </a:lnTo>
                <a:lnTo>
                  <a:pt x="2505" y="1259"/>
                </a:lnTo>
                <a:lnTo>
                  <a:pt x="2485" y="1271"/>
                </a:lnTo>
                <a:lnTo>
                  <a:pt x="2469" y="1289"/>
                </a:lnTo>
                <a:lnTo>
                  <a:pt x="2458" y="1310"/>
                </a:lnTo>
                <a:lnTo>
                  <a:pt x="2452" y="1332"/>
                </a:lnTo>
                <a:lnTo>
                  <a:pt x="2450" y="1356"/>
                </a:lnTo>
                <a:lnTo>
                  <a:pt x="2454" y="1380"/>
                </a:lnTo>
                <a:lnTo>
                  <a:pt x="2464" y="1401"/>
                </a:lnTo>
                <a:lnTo>
                  <a:pt x="2479" y="1420"/>
                </a:lnTo>
                <a:lnTo>
                  <a:pt x="2708" y="1649"/>
                </a:lnTo>
                <a:lnTo>
                  <a:pt x="2730" y="1667"/>
                </a:lnTo>
                <a:lnTo>
                  <a:pt x="2755" y="1679"/>
                </a:lnTo>
                <a:lnTo>
                  <a:pt x="2781" y="1687"/>
                </a:lnTo>
                <a:lnTo>
                  <a:pt x="2807" y="1689"/>
                </a:lnTo>
                <a:lnTo>
                  <a:pt x="2835" y="1687"/>
                </a:lnTo>
                <a:lnTo>
                  <a:pt x="2861" y="1679"/>
                </a:lnTo>
                <a:lnTo>
                  <a:pt x="2885" y="1667"/>
                </a:lnTo>
                <a:lnTo>
                  <a:pt x="2908" y="1649"/>
                </a:lnTo>
                <a:lnTo>
                  <a:pt x="3137" y="1420"/>
                </a:lnTo>
                <a:lnTo>
                  <a:pt x="3151" y="1401"/>
                </a:lnTo>
                <a:lnTo>
                  <a:pt x="3161" y="1380"/>
                </a:lnTo>
                <a:lnTo>
                  <a:pt x="3166" y="1356"/>
                </a:lnTo>
                <a:lnTo>
                  <a:pt x="3164" y="1332"/>
                </a:lnTo>
                <a:lnTo>
                  <a:pt x="3158" y="1310"/>
                </a:lnTo>
                <a:lnTo>
                  <a:pt x="3147" y="1289"/>
                </a:lnTo>
                <a:lnTo>
                  <a:pt x="3131" y="1271"/>
                </a:lnTo>
                <a:lnTo>
                  <a:pt x="3111" y="1259"/>
                </a:lnTo>
                <a:lnTo>
                  <a:pt x="3089" y="1250"/>
                </a:lnTo>
                <a:lnTo>
                  <a:pt x="3064" y="1247"/>
                </a:lnTo>
                <a:lnTo>
                  <a:pt x="2904" y="1247"/>
                </a:lnTo>
                <a:lnTo>
                  <a:pt x="2879" y="1176"/>
                </a:lnTo>
                <a:lnTo>
                  <a:pt x="2847" y="1108"/>
                </a:lnTo>
                <a:lnTo>
                  <a:pt x="2811" y="1045"/>
                </a:lnTo>
                <a:lnTo>
                  <a:pt x="2770" y="984"/>
                </a:lnTo>
                <a:lnTo>
                  <a:pt x="2723" y="928"/>
                </a:lnTo>
                <a:lnTo>
                  <a:pt x="2673" y="877"/>
                </a:lnTo>
                <a:lnTo>
                  <a:pt x="2618" y="831"/>
                </a:lnTo>
                <a:lnTo>
                  <a:pt x="2561" y="788"/>
                </a:lnTo>
                <a:lnTo>
                  <a:pt x="2498" y="752"/>
                </a:lnTo>
                <a:lnTo>
                  <a:pt x="2433" y="719"/>
                </a:lnTo>
                <a:lnTo>
                  <a:pt x="2365" y="693"/>
                </a:lnTo>
                <a:lnTo>
                  <a:pt x="2294" y="672"/>
                </a:lnTo>
                <a:lnTo>
                  <a:pt x="2220" y="657"/>
                </a:lnTo>
                <a:lnTo>
                  <a:pt x="2145" y="648"/>
                </a:lnTo>
                <a:lnTo>
                  <a:pt x="2066" y="644"/>
                </a:lnTo>
                <a:close/>
                <a:moveTo>
                  <a:pt x="1929" y="0"/>
                </a:moveTo>
                <a:lnTo>
                  <a:pt x="2031" y="3"/>
                </a:lnTo>
                <a:lnTo>
                  <a:pt x="2128" y="16"/>
                </a:lnTo>
                <a:lnTo>
                  <a:pt x="2225" y="35"/>
                </a:lnTo>
                <a:lnTo>
                  <a:pt x="2318" y="61"/>
                </a:lnTo>
                <a:lnTo>
                  <a:pt x="2408" y="95"/>
                </a:lnTo>
                <a:lnTo>
                  <a:pt x="2494" y="135"/>
                </a:lnTo>
                <a:lnTo>
                  <a:pt x="2577" y="181"/>
                </a:lnTo>
                <a:lnTo>
                  <a:pt x="2656" y="232"/>
                </a:lnTo>
                <a:lnTo>
                  <a:pt x="2730" y="291"/>
                </a:lnTo>
                <a:lnTo>
                  <a:pt x="2800" y="354"/>
                </a:lnTo>
                <a:lnTo>
                  <a:pt x="2865" y="423"/>
                </a:lnTo>
                <a:lnTo>
                  <a:pt x="2925" y="495"/>
                </a:lnTo>
                <a:lnTo>
                  <a:pt x="2979" y="573"/>
                </a:lnTo>
                <a:lnTo>
                  <a:pt x="3027" y="654"/>
                </a:lnTo>
                <a:lnTo>
                  <a:pt x="3069" y="739"/>
                </a:lnTo>
                <a:lnTo>
                  <a:pt x="3104" y="828"/>
                </a:lnTo>
                <a:lnTo>
                  <a:pt x="3133" y="919"/>
                </a:lnTo>
                <a:lnTo>
                  <a:pt x="3156" y="1014"/>
                </a:lnTo>
                <a:lnTo>
                  <a:pt x="3178" y="1013"/>
                </a:lnTo>
                <a:lnTo>
                  <a:pt x="3265" y="1017"/>
                </a:lnTo>
                <a:lnTo>
                  <a:pt x="3349" y="1029"/>
                </a:lnTo>
                <a:lnTo>
                  <a:pt x="3430" y="1047"/>
                </a:lnTo>
                <a:lnTo>
                  <a:pt x="3509" y="1073"/>
                </a:lnTo>
                <a:lnTo>
                  <a:pt x="3584" y="1105"/>
                </a:lnTo>
                <a:lnTo>
                  <a:pt x="3657" y="1143"/>
                </a:lnTo>
                <a:lnTo>
                  <a:pt x="3724" y="1187"/>
                </a:lnTo>
                <a:lnTo>
                  <a:pt x="3788" y="1236"/>
                </a:lnTo>
                <a:lnTo>
                  <a:pt x="3848" y="1291"/>
                </a:lnTo>
                <a:lnTo>
                  <a:pt x="3903" y="1351"/>
                </a:lnTo>
                <a:lnTo>
                  <a:pt x="3952" y="1415"/>
                </a:lnTo>
                <a:lnTo>
                  <a:pt x="3996" y="1483"/>
                </a:lnTo>
                <a:lnTo>
                  <a:pt x="4035" y="1555"/>
                </a:lnTo>
                <a:lnTo>
                  <a:pt x="4066" y="1630"/>
                </a:lnTo>
                <a:lnTo>
                  <a:pt x="4091" y="1709"/>
                </a:lnTo>
                <a:lnTo>
                  <a:pt x="4110" y="1790"/>
                </a:lnTo>
                <a:lnTo>
                  <a:pt x="4121" y="1874"/>
                </a:lnTo>
                <a:lnTo>
                  <a:pt x="4126" y="1961"/>
                </a:lnTo>
                <a:lnTo>
                  <a:pt x="4121" y="2047"/>
                </a:lnTo>
                <a:lnTo>
                  <a:pt x="4110" y="2131"/>
                </a:lnTo>
                <a:lnTo>
                  <a:pt x="4091" y="2212"/>
                </a:lnTo>
                <a:lnTo>
                  <a:pt x="4066" y="2291"/>
                </a:lnTo>
                <a:lnTo>
                  <a:pt x="4035" y="2366"/>
                </a:lnTo>
                <a:lnTo>
                  <a:pt x="3996" y="2439"/>
                </a:lnTo>
                <a:lnTo>
                  <a:pt x="3952" y="2506"/>
                </a:lnTo>
                <a:lnTo>
                  <a:pt x="3903" y="2571"/>
                </a:lnTo>
                <a:lnTo>
                  <a:pt x="3848" y="2630"/>
                </a:lnTo>
                <a:lnTo>
                  <a:pt x="3788" y="2685"/>
                </a:lnTo>
                <a:lnTo>
                  <a:pt x="3724" y="2734"/>
                </a:lnTo>
                <a:lnTo>
                  <a:pt x="3657" y="2778"/>
                </a:lnTo>
                <a:lnTo>
                  <a:pt x="3584" y="2817"/>
                </a:lnTo>
                <a:lnTo>
                  <a:pt x="3509" y="2848"/>
                </a:lnTo>
                <a:lnTo>
                  <a:pt x="3430" y="2874"/>
                </a:lnTo>
                <a:lnTo>
                  <a:pt x="3349" y="2893"/>
                </a:lnTo>
                <a:lnTo>
                  <a:pt x="3265" y="2904"/>
                </a:lnTo>
                <a:lnTo>
                  <a:pt x="3178" y="2908"/>
                </a:lnTo>
                <a:lnTo>
                  <a:pt x="628" y="2908"/>
                </a:lnTo>
                <a:lnTo>
                  <a:pt x="557" y="2899"/>
                </a:lnTo>
                <a:lnTo>
                  <a:pt x="491" y="2884"/>
                </a:lnTo>
                <a:lnTo>
                  <a:pt x="426" y="2863"/>
                </a:lnTo>
                <a:lnTo>
                  <a:pt x="365" y="2834"/>
                </a:lnTo>
                <a:lnTo>
                  <a:pt x="307" y="2800"/>
                </a:lnTo>
                <a:lnTo>
                  <a:pt x="253" y="2762"/>
                </a:lnTo>
                <a:lnTo>
                  <a:pt x="204" y="2718"/>
                </a:lnTo>
                <a:lnTo>
                  <a:pt x="159" y="2669"/>
                </a:lnTo>
                <a:lnTo>
                  <a:pt x="119" y="2616"/>
                </a:lnTo>
                <a:lnTo>
                  <a:pt x="84" y="2559"/>
                </a:lnTo>
                <a:lnTo>
                  <a:pt x="55" y="2499"/>
                </a:lnTo>
                <a:lnTo>
                  <a:pt x="31" y="2435"/>
                </a:lnTo>
                <a:lnTo>
                  <a:pt x="14" y="2367"/>
                </a:lnTo>
                <a:lnTo>
                  <a:pt x="4" y="2299"/>
                </a:lnTo>
                <a:lnTo>
                  <a:pt x="0" y="2227"/>
                </a:lnTo>
                <a:lnTo>
                  <a:pt x="4" y="2158"/>
                </a:lnTo>
                <a:lnTo>
                  <a:pt x="14" y="2091"/>
                </a:lnTo>
                <a:lnTo>
                  <a:pt x="30" y="2026"/>
                </a:lnTo>
                <a:lnTo>
                  <a:pt x="54" y="1963"/>
                </a:lnTo>
                <a:lnTo>
                  <a:pt x="83" y="1903"/>
                </a:lnTo>
                <a:lnTo>
                  <a:pt x="117" y="1847"/>
                </a:lnTo>
                <a:lnTo>
                  <a:pt x="155" y="1794"/>
                </a:lnTo>
                <a:lnTo>
                  <a:pt x="199" y="1747"/>
                </a:lnTo>
                <a:lnTo>
                  <a:pt x="248" y="1703"/>
                </a:lnTo>
                <a:lnTo>
                  <a:pt x="301" y="1663"/>
                </a:lnTo>
                <a:lnTo>
                  <a:pt x="356" y="1629"/>
                </a:lnTo>
                <a:lnTo>
                  <a:pt x="416" y="1600"/>
                </a:lnTo>
                <a:lnTo>
                  <a:pt x="479" y="1578"/>
                </a:lnTo>
                <a:lnTo>
                  <a:pt x="544" y="1561"/>
                </a:lnTo>
                <a:lnTo>
                  <a:pt x="611" y="1550"/>
                </a:lnTo>
                <a:lnTo>
                  <a:pt x="681" y="1548"/>
                </a:lnTo>
                <a:lnTo>
                  <a:pt x="700" y="1549"/>
                </a:lnTo>
                <a:lnTo>
                  <a:pt x="720" y="1551"/>
                </a:lnTo>
                <a:lnTo>
                  <a:pt x="704" y="1478"/>
                </a:lnTo>
                <a:lnTo>
                  <a:pt x="692" y="1402"/>
                </a:lnTo>
                <a:lnTo>
                  <a:pt x="684" y="1325"/>
                </a:lnTo>
                <a:lnTo>
                  <a:pt x="681" y="1247"/>
                </a:lnTo>
                <a:lnTo>
                  <a:pt x="685" y="1150"/>
                </a:lnTo>
                <a:lnTo>
                  <a:pt x="695" y="1055"/>
                </a:lnTo>
                <a:lnTo>
                  <a:pt x="714" y="961"/>
                </a:lnTo>
                <a:lnTo>
                  <a:pt x="739" y="871"/>
                </a:lnTo>
                <a:lnTo>
                  <a:pt x="770" y="783"/>
                </a:lnTo>
                <a:lnTo>
                  <a:pt x="808" y="699"/>
                </a:lnTo>
                <a:lnTo>
                  <a:pt x="852" y="618"/>
                </a:lnTo>
                <a:lnTo>
                  <a:pt x="901" y="540"/>
                </a:lnTo>
                <a:lnTo>
                  <a:pt x="955" y="466"/>
                </a:lnTo>
                <a:lnTo>
                  <a:pt x="1015" y="397"/>
                </a:lnTo>
                <a:lnTo>
                  <a:pt x="1080" y="334"/>
                </a:lnTo>
                <a:lnTo>
                  <a:pt x="1149" y="274"/>
                </a:lnTo>
                <a:lnTo>
                  <a:pt x="1221" y="220"/>
                </a:lnTo>
                <a:lnTo>
                  <a:pt x="1299" y="170"/>
                </a:lnTo>
                <a:lnTo>
                  <a:pt x="1381" y="126"/>
                </a:lnTo>
                <a:lnTo>
                  <a:pt x="1464" y="88"/>
                </a:lnTo>
                <a:lnTo>
                  <a:pt x="1552" y="57"/>
                </a:lnTo>
                <a:lnTo>
                  <a:pt x="1644" y="33"/>
                </a:lnTo>
                <a:lnTo>
                  <a:pt x="1736" y="15"/>
                </a:lnTo>
                <a:lnTo>
                  <a:pt x="1831" y="3"/>
                </a:lnTo>
                <a:lnTo>
                  <a:pt x="1929" y="0"/>
                </a:lnTo>
                <a:close/>
              </a:path>
            </a:pathLst>
          </a:custGeom>
          <a:solidFill>
            <a:schemeClr val="accent6"/>
          </a:solidFill>
          <a:ln w="0">
            <a:noFill/>
            <a:prstDash val="solid"/>
            <a:round/>
          </a:ln>
        </p:spPr>
        <p:txBody>
          <a:bodyPr anchor="t" anchorCtr="0" bIns="45649" compatLnSpc="1" lIns="91299" numCol="1" rIns="91299" tIns="45649" vert="horz" wrap="square">
            <a:prstTxWarp prst="textNoShape">
              <a:avLst/>
            </a:prstTxWarp>
          </a:bodyPr>
          <a:lstStyle/>
          <a:p>
            <a:endParaRPr lang="en-US" sz="1798">
              <a:latin charset="-122" panose="02010600010101010101" pitchFamily="2" typeface="义启橙啧啧体加粗版"/>
              <a:ea charset="-122" panose="02010600010101010101" pitchFamily="2" typeface="义启橙啧啧体加粗版"/>
              <a:sym charset="-122" panose="02010600010101010101" pitchFamily="2" typeface="义启橙啧啧体加粗版"/>
            </a:endParaRPr>
          </a:p>
        </p:txBody>
      </p:sp>
      <p:sp>
        <p:nvSpPr>
          <p:cNvPr id="117" name="Rectangle 116"/>
          <p:cNvSpPr/>
          <p:nvPr/>
        </p:nvSpPr>
        <p:spPr>
          <a:xfrm>
            <a:off x="1323539" y="5208987"/>
            <a:ext cx="2927048" cy="913028"/>
          </a:xfrm>
          <a:prstGeom prst="rect">
            <a:avLst/>
          </a:prstGeom>
        </p:spPr>
        <p:txBody>
          <a:bodyPr wrap="square">
            <a:spAutoFit/>
          </a:bodyPr>
          <a:lstStyle/>
          <a:p>
            <a:pPr algn="r">
              <a:lnSpc>
                <a:spcPct val="150000"/>
              </a:lnSpc>
            </a:pPr>
            <a:r>
              <a:rPr lang="en-US" sz="1198">
                <a:solidFill>
                  <a:schemeClr val="bg1"/>
                </a:solidFill>
                <a:latin charset="-122" panose="020b0600000000000000" pitchFamily="34" typeface="思源黑体 CN Medium"/>
                <a:ea charset="-122" panose="020b0600000000000000" pitchFamily="34" typeface="思源黑体 CN Medium"/>
                <a:sym charset="-122" panose="02010600010101010101" pitchFamily="2" typeface="义启橙啧啧体加粗版"/>
              </a:rPr>
              <a:t>Lorem ipsum dolor sit amet, conse ctetur conse ctetur adipis cing elit, sed adipis</a:t>
            </a:r>
          </a:p>
        </p:txBody>
      </p:sp>
      <p:sp>
        <p:nvSpPr>
          <p:cNvPr id="118" name="TextBox 117"/>
          <p:cNvSpPr txBox="1"/>
          <p:nvPr/>
        </p:nvSpPr>
        <p:spPr>
          <a:xfrm>
            <a:off x="2431756" y="4922579"/>
            <a:ext cx="1783080" cy="365455"/>
          </a:xfrm>
          <a:prstGeom prst="rect">
            <a:avLst/>
          </a:prstGeom>
          <a:noFill/>
        </p:spPr>
        <p:txBody>
          <a:bodyPr rtlCol="0" wrap="none">
            <a:spAutoFit/>
          </a:bodyPr>
          <a:lstStyle/>
          <a:p>
            <a:pPr algn="r"/>
            <a:r>
              <a:rPr altLang="en-US" lang="zh-CN" sz="1798">
                <a:solidFill>
                  <a:schemeClr val="bg1"/>
                </a:solidFill>
                <a:latin charset="-122" panose="02020700000000000000" pitchFamily="18" typeface="思源宋体"/>
                <a:ea charset="-122" panose="02020700000000000000" pitchFamily="18" typeface="思源宋体"/>
                <a:sym charset="-122" panose="02010600010101010101" pitchFamily="2" typeface="义启橙啧啧体加粗版"/>
              </a:rPr>
              <a:t>“烧一壶开水”</a:t>
            </a:r>
          </a:p>
        </p:txBody>
      </p:sp>
      <p:grpSp>
        <p:nvGrpSpPr>
          <p:cNvPr id="120" name="Group 663"/>
          <p:cNvGrpSpPr>
            <a:grpSpLocks noChangeAspect="1"/>
          </p:cNvGrpSpPr>
          <p:nvPr/>
        </p:nvGrpSpPr>
        <p:grpSpPr>
          <a:xfrm>
            <a:off x="3347426" y="2467662"/>
            <a:ext cx="407664" cy="478634"/>
            <a:chOff x="714" y="2398"/>
            <a:chExt cx="1729" cy="2030"/>
          </a:xfrm>
          <a:solidFill>
            <a:schemeClr val="accent3">
              <a:lumMod val="75000"/>
            </a:schemeClr>
          </a:solidFill>
        </p:grpSpPr>
        <p:sp>
          <p:nvSpPr>
            <p:cNvPr id="123" name="Freeform 665"/>
            <p:cNvSpPr/>
            <p:nvPr/>
          </p:nvSpPr>
          <p:spPr bwMode="auto">
            <a:xfrm>
              <a:off x="1609" y="3348"/>
              <a:ext cx="119" cy="120"/>
            </a:xfrm>
            <a:custGeom>
              <a:gdLst>
                <a:gd fmla="*/ 119 w 237" name="T0"/>
                <a:gd fmla="*/ 0 h 238" name="T1"/>
                <a:gd fmla="*/ 146 w 237" name="T2"/>
                <a:gd fmla="*/ 3 h 238" name="T3"/>
                <a:gd fmla="*/ 171 w 237" name="T4"/>
                <a:gd fmla="*/ 12 h 238" name="T5"/>
                <a:gd fmla="*/ 193 w 237" name="T6"/>
                <a:gd fmla="*/ 27 h 238" name="T7"/>
                <a:gd fmla="*/ 211 w 237" name="T8"/>
                <a:gd fmla="*/ 44 h 238" name="T9"/>
                <a:gd fmla="*/ 225 w 237" name="T10"/>
                <a:gd fmla="*/ 67 h 238" name="T11"/>
                <a:gd fmla="*/ 234 w 237" name="T12"/>
                <a:gd fmla="*/ 91 h 238" name="T13"/>
                <a:gd fmla="*/ 237 w 237" name="T14"/>
                <a:gd fmla="*/ 120 h 238" name="T15"/>
                <a:gd fmla="*/ 234 w 237" name="T16"/>
                <a:gd fmla="*/ 147 h 238" name="T17"/>
                <a:gd fmla="*/ 225 w 237" name="T18"/>
                <a:gd fmla="*/ 172 h 238" name="T19"/>
                <a:gd fmla="*/ 211 w 237" name="T20"/>
                <a:gd fmla="*/ 194 h 238" name="T21"/>
                <a:gd fmla="*/ 193 w 237" name="T22"/>
                <a:gd fmla="*/ 211 h 238" name="T23"/>
                <a:gd fmla="*/ 171 w 237" name="T24"/>
                <a:gd fmla="*/ 226 h 238" name="T25"/>
                <a:gd fmla="*/ 146 w 237" name="T26"/>
                <a:gd fmla="*/ 235 h 238" name="T27"/>
                <a:gd fmla="*/ 119 w 237" name="T28"/>
                <a:gd fmla="*/ 238 h 238" name="T29"/>
                <a:gd fmla="*/ 91 w 237" name="T30"/>
                <a:gd fmla="*/ 235 h 238" name="T31"/>
                <a:gd fmla="*/ 67 w 237" name="T32"/>
                <a:gd fmla="*/ 226 h 238" name="T33"/>
                <a:gd fmla="*/ 45 w 237" name="T34"/>
                <a:gd fmla="*/ 211 h 238" name="T35"/>
                <a:gd fmla="*/ 26 w 237" name="T36"/>
                <a:gd fmla="*/ 194 h 238" name="T37"/>
                <a:gd fmla="*/ 12 w 237" name="T38"/>
                <a:gd fmla="*/ 172 h 238" name="T39"/>
                <a:gd fmla="*/ 3 w 237" name="T40"/>
                <a:gd fmla="*/ 147 h 238" name="T41"/>
                <a:gd fmla="*/ 0 w 237" name="T42"/>
                <a:gd fmla="*/ 120 h 238" name="T43"/>
                <a:gd fmla="*/ 3 w 237" name="T44"/>
                <a:gd fmla="*/ 91 h 238" name="T45"/>
                <a:gd fmla="*/ 12 w 237" name="T46"/>
                <a:gd fmla="*/ 67 h 238" name="T47"/>
                <a:gd fmla="*/ 26 w 237" name="T48"/>
                <a:gd fmla="*/ 44 h 238" name="T49"/>
                <a:gd fmla="*/ 45 w 237" name="T50"/>
                <a:gd fmla="*/ 27 h 238" name="T51"/>
                <a:gd fmla="*/ 67 w 237" name="T52"/>
                <a:gd fmla="*/ 12 h 238" name="T53"/>
                <a:gd fmla="*/ 91 w 237" name="T54"/>
                <a:gd fmla="*/ 3 h 238" name="T55"/>
                <a:gd fmla="*/ 119 w 237" name="T56"/>
                <a:gd fmla="*/ 0 h 238"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238" w="236">
                  <a:moveTo>
                    <a:pt x="119" y="0"/>
                  </a:moveTo>
                  <a:lnTo>
                    <a:pt x="146" y="3"/>
                  </a:lnTo>
                  <a:lnTo>
                    <a:pt x="171" y="12"/>
                  </a:lnTo>
                  <a:lnTo>
                    <a:pt x="193" y="27"/>
                  </a:lnTo>
                  <a:lnTo>
                    <a:pt x="211" y="44"/>
                  </a:lnTo>
                  <a:lnTo>
                    <a:pt x="225" y="67"/>
                  </a:lnTo>
                  <a:lnTo>
                    <a:pt x="234" y="91"/>
                  </a:lnTo>
                  <a:lnTo>
                    <a:pt x="237" y="120"/>
                  </a:lnTo>
                  <a:lnTo>
                    <a:pt x="234" y="147"/>
                  </a:lnTo>
                  <a:lnTo>
                    <a:pt x="225" y="172"/>
                  </a:lnTo>
                  <a:lnTo>
                    <a:pt x="211" y="194"/>
                  </a:lnTo>
                  <a:lnTo>
                    <a:pt x="193" y="211"/>
                  </a:lnTo>
                  <a:lnTo>
                    <a:pt x="171" y="226"/>
                  </a:lnTo>
                  <a:lnTo>
                    <a:pt x="146" y="235"/>
                  </a:lnTo>
                  <a:lnTo>
                    <a:pt x="119" y="238"/>
                  </a:lnTo>
                  <a:lnTo>
                    <a:pt x="91" y="235"/>
                  </a:lnTo>
                  <a:lnTo>
                    <a:pt x="67" y="226"/>
                  </a:lnTo>
                  <a:lnTo>
                    <a:pt x="45" y="211"/>
                  </a:lnTo>
                  <a:lnTo>
                    <a:pt x="26" y="194"/>
                  </a:lnTo>
                  <a:lnTo>
                    <a:pt x="12" y="172"/>
                  </a:lnTo>
                  <a:lnTo>
                    <a:pt x="3" y="147"/>
                  </a:lnTo>
                  <a:lnTo>
                    <a:pt x="0" y="120"/>
                  </a:lnTo>
                  <a:lnTo>
                    <a:pt x="3" y="91"/>
                  </a:lnTo>
                  <a:lnTo>
                    <a:pt x="12" y="67"/>
                  </a:lnTo>
                  <a:lnTo>
                    <a:pt x="26" y="44"/>
                  </a:lnTo>
                  <a:lnTo>
                    <a:pt x="45" y="27"/>
                  </a:lnTo>
                  <a:lnTo>
                    <a:pt x="67" y="12"/>
                  </a:lnTo>
                  <a:lnTo>
                    <a:pt x="91" y="3"/>
                  </a:lnTo>
                  <a:lnTo>
                    <a:pt x="119" y="0"/>
                  </a:lnTo>
                  <a:close/>
                </a:path>
              </a:pathLst>
            </a:custGeom>
            <a:solidFill>
              <a:schemeClr val="accent2"/>
            </a:solidFill>
            <a:ln w="0">
              <a:noFill/>
              <a:prstDash val="solid"/>
              <a:round/>
            </a:ln>
          </p:spPr>
          <p:txBody>
            <a:bodyPr anchor="t" anchorCtr="0" bIns="45649" compatLnSpc="1" lIns="91299" numCol="1" rIns="91299" tIns="45649" vert="horz" wrap="square">
              <a:prstTxWarp prst="textNoShape">
                <a:avLst/>
              </a:prstTxWarp>
            </a:bodyPr>
            <a:lstStyle/>
            <a:p>
              <a:endParaRPr lang="en-US" sz="1798">
                <a:latin charset="-122" panose="02010600010101010101" pitchFamily="2" typeface="义启橙啧啧体加粗版"/>
                <a:ea charset="-122" panose="02010600010101010101" pitchFamily="2" typeface="义启橙啧啧体加粗版"/>
                <a:sym charset="-122" panose="02010600010101010101" pitchFamily="2" typeface="义启橙啧啧体加粗版"/>
              </a:endParaRPr>
            </a:p>
          </p:txBody>
        </p:sp>
        <p:sp>
          <p:nvSpPr>
            <p:cNvPr id="124" name="Freeform 666"/>
            <p:cNvSpPr>
              <a:spLocks noEditPoints="1"/>
            </p:cNvSpPr>
            <p:nvPr/>
          </p:nvSpPr>
          <p:spPr bwMode="auto">
            <a:xfrm>
              <a:off x="714" y="2398"/>
              <a:ext cx="1729" cy="2030"/>
            </a:xfrm>
            <a:custGeom>
              <a:gdLst>
                <a:gd fmla="*/ 1634 w 3458" name="T0"/>
                <a:gd fmla="*/ 492 h 4061" name="T1"/>
                <a:gd fmla="*/ 1339 w 3458" name="T2"/>
                <a:gd fmla="*/ 621 h 4061" name="T3"/>
                <a:gd fmla="*/ 1085 w 3458" name="T4"/>
                <a:gd fmla="*/ 839 h 4061" name="T5"/>
                <a:gd fmla="*/ 912 w 3458" name="T6"/>
                <a:gd fmla="*/ 1121 h 4061" name="T7"/>
                <a:gd fmla="*/ 831 w 3458" name="T8"/>
                <a:gd fmla="*/ 1432 h 4061" name="T9"/>
                <a:gd fmla="*/ 846 w 3458" name="T10"/>
                <a:gd fmla="*/ 1751 h 4061" name="T11"/>
                <a:gd fmla="*/ 956 w 3458" name="T12"/>
                <a:gd fmla="*/ 2055 h 4061" name="T13"/>
                <a:gd fmla="*/ 1107 w 3458" name="T14"/>
                <a:gd fmla="*/ 2268 h 4061" name="T15"/>
                <a:gd fmla="*/ 1020 w 3458" name="T16"/>
                <a:gd fmla="*/ 2407 h 4061" name="T17"/>
                <a:gd fmla="*/ 883 w 3458" name="T18"/>
                <a:gd fmla="*/ 2521 h 4061" name="T19"/>
                <a:gd fmla="*/ 859 w 3458" name="T20"/>
                <a:gd fmla="*/ 2566 h 4061" name="T21"/>
                <a:gd fmla="*/ 893 w 3458" name="T22"/>
                <a:gd fmla="*/ 2601 h 4061" name="T23"/>
                <a:gd fmla="*/ 1085 w 3458" name="T24"/>
                <a:gd fmla="*/ 2599 h 4061" name="T25"/>
                <a:gd fmla="*/ 1302 w 3458" name="T26"/>
                <a:gd fmla="*/ 2515 h 4061" name="T27"/>
                <a:gd fmla="*/ 1502 w 3458" name="T28"/>
                <a:gd fmla="*/ 2551 h 4061" name="T29"/>
                <a:gd fmla="*/ 1806 w 3458" name="T30"/>
                <a:gd fmla="*/ 2624 h 4061" name="T31"/>
                <a:gd fmla="*/ 2116 w 3458" name="T32"/>
                <a:gd fmla="*/ 2609 h 4061" name="T33"/>
                <a:gd fmla="*/ 2413 w 3458" name="T34"/>
                <a:gd fmla="*/ 2504 h 4061" name="T35"/>
                <a:gd fmla="*/ 2675 w 3458" name="T36"/>
                <a:gd fmla="*/ 2311 h 4061" name="T37"/>
                <a:gd fmla="*/ 2870 w 3458" name="T38"/>
                <a:gd fmla="*/ 2043 h 4061" name="T39"/>
                <a:gd fmla="*/ 2972 w 3458" name="T40"/>
                <a:gd fmla="*/ 1740 h 4061" name="T41"/>
                <a:gd fmla="*/ 2985 w 3458" name="T42"/>
                <a:gd fmla="*/ 1424 h 4061" name="T43"/>
                <a:gd fmla="*/ 2904 w 3458" name="T44"/>
                <a:gd fmla="*/ 1116 h 4061" name="T45"/>
                <a:gd fmla="*/ 2731 w 3458" name="T46"/>
                <a:gd fmla="*/ 838 h 4061" name="T47"/>
                <a:gd fmla="*/ 2479 w 3458" name="T48"/>
                <a:gd fmla="*/ 621 h 4061" name="T49"/>
                <a:gd fmla="*/ 2184 w 3458" name="T50"/>
                <a:gd fmla="*/ 492 h 4061" name="T51"/>
                <a:gd fmla="*/ 1869 w 3458" name="T52"/>
                <a:gd fmla="*/ 457 h 4061" name="T53"/>
                <a:gd fmla="*/ 2232 w 3458" name="T54"/>
                <a:gd fmla="*/ 35 h 4061" name="T55"/>
                <a:gd fmla="*/ 2628 w 3458" name="T56"/>
                <a:gd fmla="*/ 178 h 4061" name="T57"/>
                <a:gd fmla="*/ 2965 w 3458" name="T58"/>
                <a:gd fmla="*/ 419 h 4061" name="T59"/>
                <a:gd fmla="*/ 3227 w 3458" name="T60"/>
                <a:gd fmla="*/ 740 h 4061" name="T61"/>
                <a:gd fmla="*/ 3396 w 3458" name="T62"/>
                <a:gd fmla="*/ 1123 h 4061" name="T63"/>
                <a:gd fmla="*/ 3458 w 3458" name="T64"/>
                <a:gd fmla="*/ 1552 h 4061" name="T65"/>
                <a:gd fmla="*/ 3405 w 3458" name="T66"/>
                <a:gd fmla="*/ 1954 h 4061" name="T67"/>
                <a:gd fmla="*/ 3255 w 3458" name="T68"/>
                <a:gd fmla="*/ 2316 h 4061" name="T69"/>
                <a:gd fmla="*/ 3023 w 3458" name="T70"/>
                <a:gd fmla="*/ 2625 h 4061" name="T71"/>
                <a:gd fmla="*/ 2943 w 3458" name="T72"/>
                <a:gd fmla="*/ 3694 h 4061" name="T73"/>
                <a:gd fmla="*/ 2867 w 3458" name="T74"/>
                <a:gd fmla="*/ 3767 h 4061" name="T75"/>
                <a:gd fmla="*/ 1183 w 3458" name="T76"/>
                <a:gd fmla="*/ 4057 h 4061" name="T77"/>
                <a:gd fmla="*/ 1124 w 3458" name="T78"/>
                <a:gd fmla="*/ 3998 h 4061" name="T79"/>
                <a:gd fmla="*/ 625 w 3458" name="T80"/>
                <a:gd fmla="*/ 3588 h 4061" name="T81"/>
                <a:gd fmla="*/ 460 w 3458" name="T82"/>
                <a:gd fmla="*/ 3511 h 4061" name="T83"/>
                <a:gd fmla="*/ 362 w 3458" name="T84"/>
                <a:gd fmla="*/ 3360 h 4061" name="T85"/>
                <a:gd fmla="*/ 199 w 3458" name="T86"/>
                <a:gd fmla="*/ 2693 h 4061" name="T87"/>
                <a:gd fmla="*/ 62 w 3458" name="T88"/>
                <a:gd fmla="*/ 2656 h 4061" name="T89"/>
                <a:gd fmla="*/ 1 w 3458" name="T90"/>
                <a:gd fmla="*/ 2556 h 4061" name="T91"/>
                <a:gd fmla="*/ 32 w 3458" name="T92"/>
                <a:gd fmla="*/ 2415 h 4061" name="T93"/>
                <a:gd fmla="*/ 363 w 3458" name="T94"/>
                <a:gd fmla="*/ 1337 h 4061" name="T95"/>
                <a:gd fmla="*/ 477 w 3458" name="T96"/>
                <a:gd fmla="*/ 937 h 4061" name="T97"/>
                <a:gd fmla="*/ 688 w 3458" name="T98"/>
                <a:gd fmla="*/ 587 h 4061" name="T99"/>
                <a:gd fmla="*/ 981 w 3458" name="T100"/>
                <a:gd fmla="*/ 307 h 4061" name="T101"/>
                <a:gd fmla="*/ 1333 w 3458" name="T102"/>
                <a:gd fmla="*/ 110 h 4061" name="T103"/>
                <a:gd fmla="*/ 1709 w 3458" name="T104"/>
                <a:gd fmla="*/ 13 h 4061"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4061" w="3458">
                  <a:moveTo>
                    <a:pt x="1869" y="457"/>
                  </a:moveTo>
                  <a:lnTo>
                    <a:pt x="1790" y="464"/>
                  </a:lnTo>
                  <a:lnTo>
                    <a:pt x="1712" y="475"/>
                  </a:lnTo>
                  <a:lnTo>
                    <a:pt x="1634" y="492"/>
                  </a:lnTo>
                  <a:lnTo>
                    <a:pt x="1558" y="515"/>
                  </a:lnTo>
                  <a:lnTo>
                    <a:pt x="1482" y="545"/>
                  </a:lnTo>
                  <a:lnTo>
                    <a:pt x="1410" y="580"/>
                  </a:lnTo>
                  <a:lnTo>
                    <a:pt x="1339" y="621"/>
                  </a:lnTo>
                  <a:lnTo>
                    <a:pt x="1271" y="666"/>
                  </a:lnTo>
                  <a:lnTo>
                    <a:pt x="1206" y="718"/>
                  </a:lnTo>
                  <a:lnTo>
                    <a:pt x="1143" y="776"/>
                  </a:lnTo>
                  <a:lnTo>
                    <a:pt x="1085" y="839"/>
                  </a:lnTo>
                  <a:lnTo>
                    <a:pt x="1033" y="906"/>
                  </a:lnTo>
                  <a:lnTo>
                    <a:pt x="987" y="975"/>
                  </a:lnTo>
                  <a:lnTo>
                    <a:pt x="946" y="1047"/>
                  </a:lnTo>
                  <a:lnTo>
                    <a:pt x="912" y="1121"/>
                  </a:lnTo>
                  <a:lnTo>
                    <a:pt x="882" y="1196"/>
                  </a:lnTo>
                  <a:lnTo>
                    <a:pt x="860" y="1274"/>
                  </a:lnTo>
                  <a:lnTo>
                    <a:pt x="843" y="1353"/>
                  </a:lnTo>
                  <a:lnTo>
                    <a:pt x="831" y="1432"/>
                  </a:lnTo>
                  <a:lnTo>
                    <a:pt x="826" y="1512"/>
                  </a:lnTo>
                  <a:lnTo>
                    <a:pt x="828" y="1592"/>
                  </a:lnTo>
                  <a:lnTo>
                    <a:pt x="834" y="1672"/>
                  </a:lnTo>
                  <a:lnTo>
                    <a:pt x="846" y="1751"/>
                  </a:lnTo>
                  <a:lnTo>
                    <a:pt x="865" y="1829"/>
                  </a:lnTo>
                  <a:lnTo>
                    <a:pt x="889" y="1907"/>
                  </a:lnTo>
                  <a:lnTo>
                    <a:pt x="919" y="1982"/>
                  </a:lnTo>
                  <a:lnTo>
                    <a:pt x="956" y="2055"/>
                  </a:lnTo>
                  <a:lnTo>
                    <a:pt x="998" y="2127"/>
                  </a:lnTo>
                  <a:lnTo>
                    <a:pt x="1045" y="2195"/>
                  </a:lnTo>
                  <a:lnTo>
                    <a:pt x="1099" y="2260"/>
                  </a:lnTo>
                  <a:lnTo>
                    <a:pt x="1107" y="2268"/>
                  </a:lnTo>
                  <a:lnTo>
                    <a:pt x="1090" y="2302"/>
                  </a:lnTo>
                  <a:lnTo>
                    <a:pt x="1070" y="2337"/>
                  </a:lnTo>
                  <a:lnTo>
                    <a:pt x="1048" y="2373"/>
                  </a:lnTo>
                  <a:lnTo>
                    <a:pt x="1020" y="2407"/>
                  </a:lnTo>
                  <a:lnTo>
                    <a:pt x="992" y="2441"/>
                  </a:lnTo>
                  <a:lnTo>
                    <a:pt x="959" y="2472"/>
                  </a:lnTo>
                  <a:lnTo>
                    <a:pt x="923" y="2499"/>
                  </a:lnTo>
                  <a:lnTo>
                    <a:pt x="883" y="2521"/>
                  </a:lnTo>
                  <a:lnTo>
                    <a:pt x="871" y="2530"/>
                  </a:lnTo>
                  <a:lnTo>
                    <a:pt x="864" y="2541"/>
                  </a:lnTo>
                  <a:lnTo>
                    <a:pt x="859" y="2553"/>
                  </a:lnTo>
                  <a:lnTo>
                    <a:pt x="859" y="2566"/>
                  </a:lnTo>
                  <a:lnTo>
                    <a:pt x="862" y="2578"/>
                  </a:lnTo>
                  <a:lnTo>
                    <a:pt x="870" y="2589"/>
                  </a:lnTo>
                  <a:lnTo>
                    <a:pt x="880" y="2597"/>
                  </a:lnTo>
                  <a:lnTo>
                    <a:pt x="893" y="2601"/>
                  </a:lnTo>
                  <a:lnTo>
                    <a:pt x="938" y="2606"/>
                  </a:lnTo>
                  <a:lnTo>
                    <a:pt x="983" y="2609"/>
                  </a:lnTo>
                  <a:lnTo>
                    <a:pt x="1033" y="2606"/>
                  </a:lnTo>
                  <a:lnTo>
                    <a:pt x="1085" y="2599"/>
                  </a:lnTo>
                  <a:lnTo>
                    <a:pt x="1138" y="2587"/>
                  </a:lnTo>
                  <a:lnTo>
                    <a:pt x="1192" y="2569"/>
                  </a:lnTo>
                  <a:lnTo>
                    <a:pt x="1248" y="2546"/>
                  </a:lnTo>
                  <a:lnTo>
                    <a:pt x="1302" y="2515"/>
                  </a:lnTo>
                  <a:lnTo>
                    <a:pt x="1356" y="2478"/>
                  </a:lnTo>
                  <a:lnTo>
                    <a:pt x="1360" y="2480"/>
                  </a:lnTo>
                  <a:lnTo>
                    <a:pt x="1431" y="2519"/>
                  </a:lnTo>
                  <a:lnTo>
                    <a:pt x="1502" y="2551"/>
                  </a:lnTo>
                  <a:lnTo>
                    <a:pt x="1576" y="2577"/>
                  </a:lnTo>
                  <a:lnTo>
                    <a:pt x="1652" y="2598"/>
                  </a:lnTo>
                  <a:lnTo>
                    <a:pt x="1728" y="2614"/>
                  </a:lnTo>
                  <a:lnTo>
                    <a:pt x="1806" y="2624"/>
                  </a:lnTo>
                  <a:lnTo>
                    <a:pt x="1884" y="2629"/>
                  </a:lnTo>
                  <a:lnTo>
                    <a:pt x="1962" y="2627"/>
                  </a:lnTo>
                  <a:lnTo>
                    <a:pt x="2040" y="2620"/>
                  </a:lnTo>
                  <a:lnTo>
                    <a:pt x="2116" y="2609"/>
                  </a:lnTo>
                  <a:lnTo>
                    <a:pt x="2193" y="2590"/>
                  </a:lnTo>
                  <a:lnTo>
                    <a:pt x="2268" y="2567"/>
                  </a:lnTo>
                  <a:lnTo>
                    <a:pt x="2341" y="2538"/>
                  </a:lnTo>
                  <a:lnTo>
                    <a:pt x="2413" y="2504"/>
                  </a:lnTo>
                  <a:lnTo>
                    <a:pt x="2482" y="2464"/>
                  </a:lnTo>
                  <a:lnTo>
                    <a:pt x="2550" y="2419"/>
                  </a:lnTo>
                  <a:lnTo>
                    <a:pt x="2613" y="2368"/>
                  </a:lnTo>
                  <a:lnTo>
                    <a:pt x="2675" y="2311"/>
                  </a:lnTo>
                  <a:lnTo>
                    <a:pt x="2731" y="2249"/>
                  </a:lnTo>
                  <a:lnTo>
                    <a:pt x="2783" y="2183"/>
                  </a:lnTo>
                  <a:lnTo>
                    <a:pt x="2829" y="2115"/>
                  </a:lnTo>
                  <a:lnTo>
                    <a:pt x="2870" y="2043"/>
                  </a:lnTo>
                  <a:lnTo>
                    <a:pt x="2904" y="1970"/>
                  </a:lnTo>
                  <a:lnTo>
                    <a:pt x="2933" y="1895"/>
                  </a:lnTo>
                  <a:lnTo>
                    <a:pt x="2955" y="1818"/>
                  </a:lnTo>
                  <a:lnTo>
                    <a:pt x="2972" y="1740"/>
                  </a:lnTo>
                  <a:lnTo>
                    <a:pt x="2985" y="1661"/>
                  </a:lnTo>
                  <a:lnTo>
                    <a:pt x="2990" y="1582"/>
                  </a:lnTo>
                  <a:lnTo>
                    <a:pt x="2990" y="1503"/>
                  </a:lnTo>
                  <a:lnTo>
                    <a:pt x="2985" y="1424"/>
                  </a:lnTo>
                  <a:lnTo>
                    <a:pt x="2972" y="1345"/>
                  </a:lnTo>
                  <a:lnTo>
                    <a:pt x="2955" y="1267"/>
                  </a:lnTo>
                  <a:lnTo>
                    <a:pt x="2933" y="1190"/>
                  </a:lnTo>
                  <a:lnTo>
                    <a:pt x="2904" y="1116"/>
                  </a:lnTo>
                  <a:lnTo>
                    <a:pt x="2870" y="1043"/>
                  </a:lnTo>
                  <a:lnTo>
                    <a:pt x="2829" y="971"/>
                  </a:lnTo>
                  <a:lnTo>
                    <a:pt x="2783" y="904"/>
                  </a:lnTo>
                  <a:lnTo>
                    <a:pt x="2731" y="838"/>
                  </a:lnTo>
                  <a:lnTo>
                    <a:pt x="2675" y="776"/>
                  </a:lnTo>
                  <a:lnTo>
                    <a:pt x="2613" y="718"/>
                  </a:lnTo>
                  <a:lnTo>
                    <a:pt x="2547" y="666"/>
                  </a:lnTo>
                  <a:lnTo>
                    <a:pt x="2479" y="621"/>
                  </a:lnTo>
                  <a:lnTo>
                    <a:pt x="2408" y="580"/>
                  </a:lnTo>
                  <a:lnTo>
                    <a:pt x="2335" y="545"/>
                  </a:lnTo>
                  <a:lnTo>
                    <a:pt x="2260" y="515"/>
                  </a:lnTo>
                  <a:lnTo>
                    <a:pt x="2184" y="492"/>
                  </a:lnTo>
                  <a:lnTo>
                    <a:pt x="2106" y="475"/>
                  </a:lnTo>
                  <a:lnTo>
                    <a:pt x="2027" y="464"/>
                  </a:lnTo>
                  <a:lnTo>
                    <a:pt x="1948" y="457"/>
                  </a:lnTo>
                  <a:lnTo>
                    <a:pt x="1869" y="457"/>
                  </a:lnTo>
                  <a:close/>
                  <a:moveTo>
                    <a:pt x="1907" y="0"/>
                  </a:moveTo>
                  <a:lnTo>
                    <a:pt x="2019" y="4"/>
                  </a:lnTo>
                  <a:lnTo>
                    <a:pt x="2126" y="16"/>
                  </a:lnTo>
                  <a:lnTo>
                    <a:pt x="2232" y="35"/>
                  </a:lnTo>
                  <a:lnTo>
                    <a:pt x="2336" y="61"/>
                  </a:lnTo>
                  <a:lnTo>
                    <a:pt x="2436" y="94"/>
                  </a:lnTo>
                  <a:lnTo>
                    <a:pt x="2534" y="132"/>
                  </a:lnTo>
                  <a:lnTo>
                    <a:pt x="2628" y="178"/>
                  </a:lnTo>
                  <a:lnTo>
                    <a:pt x="2718" y="230"/>
                  </a:lnTo>
                  <a:lnTo>
                    <a:pt x="2804" y="288"/>
                  </a:lnTo>
                  <a:lnTo>
                    <a:pt x="2887" y="351"/>
                  </a:lnTo>
                  <a:lnTo>
                    <a:pt x="2965" y="419"/>
                  </a:lnTo>
                  <a:lnTo>
                    <a:pt x="3038" y="493"/>
                  </a:lnTo>
                  <a:lnTo>
                    <a:pt x="3106" y="571"/>
                  </a:lnTo>
                  <a:lnTo>
                    <a:pt x="3169" y="653"/>
                  </a:lnTo>
                  <a:lnTo>
                    <a:pt x="3227" y="740"/>
                  </a:lnTo>
                  <a:lnTo>
                    <a:pt x="3279" y="831"/>
                  </a:lnTo>
                  <a:lnTo>
                    <a:pt x="3324" y="925"/>
                  </a:lnTo>
                  <a:lnTo>
                    <a:pt x="3364" y="1022"/>
                  </a:lnTo>
                  <a:lnTo>
                    <a:pt x="3396" y="1123"/>
                  </a:lnTo>
                  <a:lnTo>
                    <a:pt x="3422" y="1226"/>
                  </a:lnTo>
                  <a:lnTo>
                    <a:pt x="3442" y="1332"/>
                  </a:lnTo>
                  <a:lnTo>
                    <a:pt x="3454" y="1441"/>
                  </a:lnTo>
                  <a:lnTo>
                    <a:pt x="3458" y="1552"/>
                  </a:lnTo>
                  <a:lnTo>
                    <a:pt x="3454" y="1655"/>
                  </a:lnTo>
                  <a:lnTo>
                    <a:pt x="3444" y="1757"/>
                  </a:lnTo>
                  <a:lnTo>
                    <a:pt x="3428" y="1856"/>
                  </a:lnTo>
                  <a:lnTo>
                    <a:pt x="3405" y="1954"/>
                  </a:lnTo>
                  <a:lnTo>
                    <a:pt x="3376" y="2049"/>
                  </a:lnTo>
                  <a:lnTo>
                    <a:pt x="3340" y="2141"/>
                  </a:lnTo>
                  <a:lnTo>
                    <a:pt x="3301" y="2231"/>
                  </a:lnTo>
                  <a:lnTo>
                    <a:pt x="3255" y="2316"/>
                  </a:lnTo>
                  <a:lnTo>
                    <a:pt x="3205" y="2399"/>
                  </a:lnTo>
                  <a:lnTo>
                    <a:pt x="3148" y="2478"/>
                  </a:lnTo>
                  <a:lnTo>
                    <a:pt x="3088" y="2553"/>
                  </a:lnTo>
                  <a:lnTo>
                    <a:pt x="3023" y="2625"/>
                  </a:lnTo>
                  <a:lnTo>
                    <a:pt x="2954" y="2693"/>
                  </a:lnTo>
                  <a:lnTo>
                    <a:pt x="2954" y="3641"/>
                  </a:lnTo>
                  <a:lnTo>
                    <a:pt x="2951" y="3668"/>
                  </a:lnTo>
                  <a:lnTo>
                    <a:pt x="2943" y="3694"/>
                  </a:lnTo>
                  <a:lnTo>
                    <a:pt x="2929" y="3717"/>
                  </a:lnTo>
                  <a:lnTo>
                    <a:pt x="2912" y="3737"/>
                  </a:lnTo>
                  <a:lnTo>
                    <a:pt x="2891" y="3753"/>
                  </a:lnTo>
                  <a:lnTo>
                    <a:pt x="2867" y="3767"/>
                  </a:lnTo>
                  <a:lnTo>
                    <a:pt x="2843" y="3774"/>
                  </a:lnTo>
                  <a:lnTo>
                    <a:pt x="1232" y="4061"/>
                  </a:lnTo>
                  <a:lnTo>
                    <a:pt x="1207" y="4061"/>
                  </a:lnTo>
                  <a:lnTo>
                    <a:pt x="1183" y="4057"/>
                  </a:lnTo>
                  <a:lnTo>
                    <a:pt x="1164" y="4047"/>
                  </a:lnTo>
                  <a:lnTo>
                    <a:pt x="1146" y="4035"/>
                  </a:lnTo>
                  <a:lnTo>
                    <a:pt x="1133" y="4018"/>
                  </a:lnTo>
                  <a:lnTo>
                    <a:pt x="1124" y="3998"/>
                  </a:lnTo>
                  <a:lnTo>
                    <a:pt x="1120" y="3974"/>
                  </a:lnTo>
                  <a:lnTo>
                    <a:pt x="1120" y="3522"/>
                  </a:lnTo>
                  <a:lnTo>
                    <a:pt x="673" y="3590"/>
                  </a:lnTo>
                  <a:lnTo>
                    <a:pt x="625" y="3588"/>
                  </a:lnTo>
                  <a:lnTo>
                    <a:pt x="579" y="3576"/>
                  </a:lnTo>
                  <a:lnTo>
                    <a:pt x="536" y="3560"/>
                  </a:lnTo>
                  <a:lnTo>
                    <a:pt x="497" y="3538"/>
                  </a:lnTo>
                  <a:lnTo>
                    <a:pt x="460" y="3511"/>
                  </a:lnTo>
                  <a:lnTo>
                    <a:pt x="427" y="3479"/>
                  </a:lnTo>
                  <a:lnTo>
                    <a:pt x="400" y="3443"/>
                  </a:lnTo>
                  <a:lnTo>
                    <a:pt x="378" y="3403"/>
                  </a:lnTo>
                  <a:lnTo>
                    <a:pt x="362" y="3360"/>
                  </a:lnTo>
                  <a:lnTo>
                    <a:pt x="352" y="3314"/>
                  </a:lnTo>
                  <a:lnTo>
                    <a:pt x="348" y="3266"/>
                  </a:lnTo>
                  <a:lnTo>
                    <a:pt x="348" y="2693"/>
                  </a:lnTo>
                  <a:lnTo>
                    <a:pt x="199" y="2693"/>
                  </a:lnTo>
                  <a:lnTo>
                    <a:pt x="158" y="2690"/>
                  </a:lnTo>
                  <a:lnTo>
                    <a:pt x="121" y="2683"/>
                  </a:lnTo>
                  <a:lnTo>
                    <a:pt x="89" y="2672"/>
                  </a:lnTo>
                  <a:lnTo>
                    <a:pt x="62" y="2656"/>
                  </a:lnTo>
                  <a:lnTo>
                    <a:pt x="38" y="2635"/>
                  </a:lnTo>
                  <a:lnTo>
                    <a:pt x="21" y="2611"/>
                  </a:lnTo>
                  <a:lnTo>
                    <a:pt x="9" y="2585"/>
                  </a:lnTo>
                  <a:lnTo>
                    <a:pt x="1" y="2556"/>
                  </a:lnTo>
                  <a:lnTo>
                    <a:pt x="0" y="2524"/>
                  </a:lnTo>
                  <a:lnTo>
                    <a:pt x="5" y="2489"/>
                  </a:lnTo>
                  <a:lnTo>
                    <a:pt x="15" y="2453"/>
                  </a:lnTo>
                  <a:lnTo>
                    <a:pt x="32" y="2415"/>
                  </a:lnTo>
                  <a:lnTo>
                    <a:pt x="348" y="1808"/>
                  </a:lnTo>
                  <a:lnTo>
                    <a:pt x="348" y="1552"/>
                  </a:lnTo>
                  <a:lnTo>
                    <a:pt x="352" y="1444"/>
                  </a:lnTo>
                  <a:lnTo>
                    <a:pt x="363" y="1337"/>
                  </a:lnTo>
                  <a:lnTo>
                    <a:pt x="382" y="1232"/>
                  </a:lnTo>
                  <a:lnTo>
                    <a:pt x="406" y="1131"/>
                  </a:lnTo>
                  <a:lnTo>
                    <a:pt x="439" y="1032"/>
                  </a:lnTo>
                  <a:lnTo>
                    <a:pt x="477" y="937"/>
                  </a:lnTo>
                  <a:lnTo>
                    <a:pt x="521" y="844"/>
                  </a:lnTo>
                  <a:lnTo>
                    <a:pt x="571" y="754"/>
                  </a:lnTo>
                  <a:lnTo>
                    <a:pt x="626" y="669"/>
                  </a:lnTo>
                  <a:lnTo>
                    <a:pt x="688" y="587"/>
                  </a:lnTo>
                  <a:lnTo>
                    <a:pt x="755" y="511"/>
                  </a:lnTo>
                  <a:lnTo>
                    <a:pt x="825" y="438"/>
                  </a:lnTo>
                  <a:lnTo>
                    <a:pt x="902" y="370"/>
                  </a:lnTo>
                  <a:lnTo>
                    <a:pt x="981" y="307"/>
                  </a:lnTo>
                  <a:lnTo>
                    <a:pt x="1066" y="249"/>
                  </a:lnTo>
                  <a:lnTo>
                    <a:pt x="1154" y="197"/>
                  </a:lnTo>
                  <a:lnTo>
                    <a:pt x="1245" y="150"/>
                  </a:lnTo>
                  <a:lnTo>
                    <a:pt x="1333" y="110"/>
                  </a:lnTo>
                  <a:lnTo>
                    <a:pt x="1423" y="77"/>
                  </a:lnTo>
                  <a:lnTo>
                    <a:pt x="1516" y="50"/>
                  </a:lnTo>
                  <a:lnTo>
                    <a:pt x="1612" y="29"/>
                  </a:lnTo>
                  <a:lnTo>
                    <a:pt x="1709" y="13"/>
                  </a:lnTo>
                  <a:lnTo>
                    <a:pt x="1807" y="4"/>
                  </a:lnTo>
                  <a:lnTo>
                    <a:pt x="1907" y="0"/>
                  </a:lnTo>
                  <a:close/>
                </a:path>
              </a:pathLst>
            </a:custGeom>
            <a:solidFill>
              <a:schemeClr val="accent2"/>
            </a:solidFill>
            <a:ln w="0">
              <a:noFill/>
              <a:prstDash val="solid"/>
              <a:round/>
            </a:ln>
          </p:spPr>
          <p:txBody>
            <a:bodyPr anchor="t" anchorCtr="0" bIns="45649" compatLnSpc="1" lIns="91299" numCol="1" rIns="91299" tIns="45649" vert="horz" wrap="square">
              <a:prstTxWarp prst="textNoShape">
                <a:avLst/>
              </a:prstTxWarp>
            </a:bodyPr>
            <a:lstStyle/>
            <a:p>
              <a:endParaRPr lang="en-US" sz="1798">
                <a:latin charset="-122" panose="02010600010101010101" pitchFamily="2" typeface="义启橙啧啧体加粗版"/>
                <a:ea charset="-122" panose="02010600010101010101" pitchFamily="2" typeface="义启橙啧啧体加粗版"/>
                <a:sym charset="-122" panose="02010600010101010101" pitchFamily="2" typeface="义启橙啧啧体加粗版"/>
              </a:endParaRPr>
            </a:p>
          </p:txBody>
        </p:sp>
        <p:sp>
          <p:nvSpPr>
            <p:cNvPr id="125" name="Freeform 667"/>
            <p:cNvSpPr/>
            <p:nvPr/>
          </p:nvSpPr>
          <p:spPr bwMode="auto">
            <a:xfrm>
              <a:off x="1612" y="2871"/>
              <a:ext cx="114" cy="435"/>
            </a:xfrm>
            <a:custGeom>
              <a:gdLst>
                <a:gd fmla="*/ 115 w 229" name="T0"/>
                <a:gd fmla="*/ 0 h 870" name="T1"/>
                <a:gd fmla="*/ 141 w 229" name="T2"/>
                <a:gd fmla="*/ 2 h 870" name="T3"/>
                <a:gd fmla="*/ 166 w 229" name="T4"/>
                <a:gd fmla="*/ 11 h 870" name="T5"/>
                <a:gd fmla="*/ 187 w 229" name="T6"/>
                <a:gd fmla="*/ 25 h 870" name="T7"/>
                <a:gd fmla="*/ 205 w 229" name="T8"/>
                <a:gd fmla="*/ 43 h 870" name="T9"/>
                <a:gd fmla="*/ 219 w 229" name="T10"/>
                <a:gd fmla="*/ 65 h 870" name="T11"/>
                <a:gd fmla="*/ 226 w 229" name="T12"/>
                <a:gd fmla="*/ 90 h 870" name="T13"/>
                <a:gd fmla="*/ 229 w 229" name="T14"/>
                <a:gd fmla="*/ 117 h 870" name="T15"/>
                <a:gd fmla="*/ 210 w 229" name="T16"/>
                <a:gd fmla="*/ 777 h 870" name="T17"/>
                <a:gd fmla="*/ 206 w 229" name="T18"/>
                <a:gd fmla="*/ 802 h 870" name="T19"/>
                <a:gd fmla="*/ 196 w 229" name="T20"/>
                <a:gd fmla="*/ 824 h 870" name="T21"/>
                <a:gd fmla="*/ 182 w 229" name="T22"/>
                <a:gd fmla="*/ 842 h 870" name="T23"/>
                <a:gd fmla="*/ 162 w 229" name="T24"/>
                <a:gd fmla="*/ 857 h 870" name="T25"/>
                <a:gd fmla="*/ 140 w 229" name="T26"/>
                <a:gd fmla="*/ 867 h 870" name="T27"/>
                <a:gd fmla="*/ 115 w 229" name="T28"/>
                <a:gd fmla="*/ 870 h 870" name="T29"/>
                <a:gd fmla="*/ 89 w 229" name="T30"/>
                <a:gd fmla="*/ 867 h 870" name="T31"/>
                <a:gd fmla="*/ 67 w 229" name="T32"/>
                <a:gd fmla="*/ 857 h 870" name="T33"/>
                <a:gd fmla="*/ 47 w 229" name="T34"/>
                <a:gd fmla="*/ 844 h 870" name="T35"/>
                <a:gd fmla="*/ 32 w 229" name="T36"/>
                <a:gd fmla="*/ 824 h 870" name="T37"/>
                <a:gd fmla="*/ 22 w 229" name="T38"/>
                <a:gd fmla="*/ 802 h 870" name="T39"/>
                <a:gd fmla="*/ 19 w 229" name="T40"/>
                <a:gd fmla="*/ 777 h 870" name="T41"/>
                <a:gd fmla="*/ 0 w 229" name="T42"/>
                <a:gd fmla="*/ 117 h 870" name="T43"/>
                <a:gd fmla="*/ 2 w 229" name="T44"/>
                <a:gd fmla="*/ 90 h 870" name="T45"/>
                <a:gd fmla="*/ 10 w 229" name="T46"/>
                <a:gd fmla="*/ 65 h 870" name="T47"/>
                <a:gd fmla="*/ 23 w 229" name="T48"/>
                <a:gd fmla="*/ 43 h 870" name="T49"/>
                <a:gd fmla="*/ 42 w 229" name="T50"/>
                <a:gd fmla="*/ 25 h 870" name="T51"/>
                <a:gd fmla="*/ 63 w 229" name="T52"/>
                <a:gd fmla="*/ 11 h 870" name="T53"/>
                <a:gd fmla="*/ 88 w 229" name="T54"/>
                <a:gd fmla="*/ 2 h 870" name="T55"/>
                <a:gd fmla="*/ 115 w 229" name="T56"/>
                <a:gd fmla="*/ 0 h 870"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870" w="229">
                  <a:moveTo>
                    <a:pt x="115" y="0"/>
                  </a:moveTo>
                  <a:lnTo>
                    <a:pt x="141" y="2"/>
                  </a:lnTo>
                  <a:lnTo>
                    <a:pt x="166" y="11"/>
                  </a:lnTo>
                  <a:lnTo>
                    <a:pt x="187" y="25"/>
                  </a:lnTo>
                  <a:lnTo>
                    <a:pt x="205" y="43"/>
                  </a:lnTo>
                  <a:lnTo>
                    <a:pt x="219" y="65"/>
                  </a:lnTo>
                  <a:lnTo>
                    <a:pt x="226" y="90"/>
                  </a:lnTo>
                  <a:lnTo>
                    <a:pt x="229" y="117"/>
                  </a:lnTo>
                  <a:lnTo>
                    <a:pt x="210" y="777"/>
                  </a:lnTo>
                  <a:lnTo>
                    <a:pt x="206" y="802"/>
                  </a:lnTo>
                  <a:lnTo>
                    <a:pt x="196" y="824"/>
                  </a:lnTo>
                  <a:lnTo>
                    <a:pt x="182" y="842"/>
                  </a:lnTo>
                  <a:lnTo>
                    <a:pt x="162" y="857"/>
                  </a:lnTo>
                  <a:lnTo>
                    <a:pt x="140" y="867"/>
                  </a:lnTo>
                  <a:lnTo>
                    <a:pt x="115" y="870"/>
                  </a:lnTo>
                  <a:lnTo>
                    <a:pt x="89" y="867"/>
                  </a:lnTo>
                  <a:lnTo>
                    <a:pt x="67" y="857"/>
                  </a:lnTo>
                  <a:lnTo>
                    <a:pt x="47" y="844"/>
                  </a:lnTo>
                  <a:lnTo>
                    <a:pt x="32" y="824"/>
                  </a:lnTo>
                  <a:lnTo>
                    <a:pt x="22" y="802"/>
                  </a:lnTo>
                  <a:lnTo>
                    <a:pt x="19" y="777"/>
                  </a:lnTo>
                  <a:lnTo>
                    <a:pt x="0" y="117"/>
                  </a:lnTo>
                  <a:lnTo>
                    <a:pt x="2" y="90"/>
                  </a:lnTo>
                  <a:lnTo>
                    <a:pt x="10" y="65"/>
                  </a:lnTo>
                  <a:lnTo>
                    <a:pt x="23" y="43"/>
                  </a:lnTo>
                  <a:lnTo>
                    <a:pt x="42" y="25"/>
                  </a:lnTo>
                  <a:lnTo>
                    <a:pt x="63" y="11"/>
                  </a:lnTo>
                  <a:lnTo>
                    <a:pt x="88" y="2"/>
                  </a:lnTo>
                  <a:lnTo>
                    <a:pt x="115" y="0"/>
                  </a:lnTo>
                  <a:close/>
                </a:path>
              </a:pathLst>
            </a:custGeom>
            <a:solidFill>
              <a:schemeClr val="accent2"/>
            </a:solidFill>
            <a:ln w="0">
              <a:noFill/>
              <a:prstDash val="solid"/>
              <a:round/>
            </a:ln>
          </p:spPr>
          <p:txBody>
            <a:bodyPr anchor="t" anchorCtr="0" bIns="45649" compatLnSpc="1" lIns="91299" numCol="1" rIns="91299" tIns="45649" vert="horz" wrap="square">
              <a:prstTxWarp prst="textNoShape">
                <a:avLst/>
              </a:prstTxWarp>
            </a:bodyPr>
            <a:lstStyle/>
            <a:p>
              <a:endParaRPr lang="en-US" sz="1798">
                <a:latin charset="-122" panose="02010600010101010101" pitchFamily="2" typeface="义启橙啧啧体加粗版"/>
                <a:ea charset="-122" panose="02010600010101010101" pitchFamily="2" typeface="义启橙啧啧体加粗版"/>
                <a:sym charset="-122" panose="02010600010101010101" pitchFamily="2" typeface="义启橙啧啧体加粗版"/>
              </a:endParaRPr>
            </a:p>
          </p:txBody>
        </p:sp>
      </p:grpSp>
      <p:sp>
        <p:nvSpPr>
          <p:cNvPr id="121" name="Rectangle 120"/>
          <p:cNvSpPr/>
          <p:nvPr/>
        </p:nvSpPr>
        <p:spPr>
          <a:xfrm>
            <a:off x="933062" y="3385004"/>
            <a:ext cx="2868836" cy="913028"/>
          </a:xfrm>
          <a:prstGeom prst="rect">
            <a:avLst/>
          </a:prstGeom>
        </p:spPr>
        <p:txBody>
          <a:bodyPr wrap="square">
            <a:spAutoFit/>
          </a:bodyPr>
          <a:lstStyle/>
          <a:p>
            <a:pPr algn="r">
              <a:lnSpc>
                <a:spcPct val="150000"/>
              </a:lnSpc>
            </a:pPr>
            <a:r>
              <a:rPr lang="en-US" sz="1198">
                <a:solidFill>
                  <a:schemeClr val="bg1"/>
                </a:solidFill>
                <a:latin charset="-122" panose="020b0600000000000000" pitchFamily="34" typeface="思源黑体 CN Medium"/>
                <a:ea charset="-122" panose="020b0600000000000000" pitchFamily="34" typeface="思源黑体 CN Medium"/>
                <a:sym charset="-122" panose="02010600010101010101" pitchFamily="2" typeface="义启橙啧啧体加粗版"/>
              </a:rPr>
              <a:t>Lorem ipsum dolor sit amet, conse ctetur conse ctetur adipis cing elit, sed adipis</a:t>
            </a:r>
          </a:p>
        </p:txBody>
      </p:sp>
      <p:sp>
        <p:nvSpPr>
          <p:cNvPr id="122" name="TextBox 121"/>
          <p:cNvSpPr txBox="1"/>
          <p:nvPr/>
        </p:nvSpPr>
        <p:spPr>
          <a:xfrm>
            <a:off x="1333019" y="3087527"/>
            <a:ext cx="2468880" cy="365455"/>
          </a:xfrm>
          <a:prstGeom prst="rect">
            <a:avLst/>
          </a:prstGeom>
          <a:noFill/>
        </p:spPr>
        <p:txBody>
          <a:bodyPr rtlCol="0" wrap="none">
            <a:spAutoFit/>
          </a:bodyPr>
          <a:lstStyle/>
          <a:p>
            <a:pPr algn="r"/>
            <a:r>
              <a:rPr altLang="en-US" lang="zh-CN" sz="1798">
                <a:solidFill>
                  <a:schemeClr val="bg1"/>
                </a:solidFill>
                <a:latin charset="-122" panose="02020700000000000000" pitchFamily="18" typeface="思源宋体"/>
                <a:ea charset="-122" panose="02020700000000000000" pitchFamily="18" typeface="思源宋体"/>
                <a:sym charset="-122" panose="02010600010101010101" pitchFamily="2" typeface="义启橙啧啧体加粗版"/>
              </a:rPr>
              <a:t>不是做事，而是做成事</a:t>
            </a:r>
          </a:p>
        </p:txBody>
      </p:sp>
      <p:grpSp>
        <p:nvGrpSpPr>
          <p:cNvPr id="126" name="Group 750"/>
          <p:cNvGrpSpPr>
            <a:grpSpLocks noChangeAspect="1"/>
          </p:cNvGrpSpPr>
          <p:nvPr/>
        </p:nvGrpSpPr>
        <p:grpSpPr>
          <a:xfrm>
            <a:off x="7951800" y="4411990"/>
            <a:ext cx="439483" cy="424464"/>
            <a:chOff x="5276" y="2136"/>
            <a:chExt cx="2019" cy="1950"/>
          </a:xfrm>
          <a:solidFill>
            <a:schemeClr val="accent5"/>
          </a:solidFill>
        </p:grpSpPr>
        <p:sp>
          <p:nvSpPr>
            <p:cNvPr id="127" name="Freeform 752"/>
            <p:cNvSpPr/>
            <p:nvPr/>
          </p:nvSpPr>
          <p:spPr bwMode="auto">
            <a:xfrm>
              <a:off x="5684" y="2136"/>
              <a:ext cx="740" cy="949"/>
            </a:xfrm>
            <a:custGeom>
              <a:gdLst>
                <a:gd fmla="*/ 795 w 1480" name="T0"/>
                <a:gd fmla="*/ 1 h 1897" name="T1"/>
                <a:gd fmla="*/ 869 w 1480" name="T2"/>
                <a:gd fmla="*/ 8 h 1897" name="T3"/>
                <a:gd fmla="*/ 962 w 1480" name="T4"/>
                <a:gd fmla="*/ 27 h 1897" name="T5"/>
                <a:gd fmla="*/ 1065 w 1480" name="T6"/>
                <a:gd fmla="*/ 64 h 1897" name="T7"/>
                <a:gd fmla="*/ 1170 w 1480" name="T8"/>
                <a:gd fmla="*/ 121 h 1897" name="T9"/>
                <a:gd fmla="*/ 1272 w 1480" name="T10"/>
                <a:gd fmla="*/ 207 h 1897" name="T11"/>
                <a:gd fmla="*/ 1360 w 1480" name="T12"/>
                <a:gd fmla="*/ 323 h 1897" name="T13"/>
                <a:gd fmla="*/ 1428 w 1480" name="T14"/>
                <a:gd fmla="*/ 478 h 1897" name="T15"/>
                <a:gd fmla="*/ 1467 w 1480" name="T16"/>
                <a:gd fmla="*/ 674 h 1897" name="T17"/>
                <a:gd fmla="*/ 1475 w 1480" name="T18"/>
                <a:gd fmla="*/ 761 h 1897" name="T19"/>
                <a:gd fmla="*/ 1478 w 1480" name="T20"/>
                <a:gd fmla="*/ 810 h 1897" name="T21"/>
                <a:gd fmla="*/ 1480 w 1480" name="T22"/>
                <a:gd fmla="*/ 895 h 1897" name="T23"/>
                <a:gd fmla="*/ 1477 w 1480" name="T24"/>
                <a:gd fmla="*/ 1005 h 1897" name="T25"/>
                <a:gd fmla="*/ 1465 w 1480" name="T26"/>
                <a:gd fmla="*/ 1133 h 1897" name="T27"/>
                <a:gd fmla="*/ 1441 w 1480" name="T28"/>
                <a:gd fmla="*/ 1273 h 1897" name="T29"/>
                <a:gd fmla="*/ 1400 w 1480" name="T30"/>
                <a:gd fmla="*/ 1415 h 1897" name="T31"/>
                <a:gd fmla="*/ 1339 w 1480" name="T32"/>
                <a:gd fmla="*/ 1553 h 1897" name="T33"/>
                <a:gd fmla="*/ 1253 w 1480" name="T34"/>
                <a:gd fmla="*/ 1677 h 1897" name="T35"/>
                <a:gd fmla="*/ 1139 w 1480" name="T36"/>
                <a:gd fmla="*/ 1781 h 1897" name="T37"/>
                <a:gd fmla="*/ 995 w 1480" name="T38"/>
                <a:gd fmla="*/ 1855 h 1897" name="T39"/>
                <a:gd fmla="*/ 814 w 1480" name="T40"/>
                <a:gd fmla="*/ 1893 h 1897" name="T41"/>
                <a:gd fmla="*/ 667 w 1480" name="T42"/>
                <a:gd fmla="*/ 1893 h 1897" name="T43"/>
                <a:gd fmla="*/ 486 w 1480" name="T44"/>
                <a:gd fmla="*/ 1855 h 1897" name="T45"/>
                <a:gd fmla="*/ 340 w 1480" name="T46"/>
                <a:gd fmla="*/ 1781 h 1897" name="T47"/>
                <a:gd fmla="*/ 227 w 1480" name="T48"/>
                <a:gd fmla="*/ 1677 h 1897" name="T49"/>
                <a:gd fmla="*/ 142 w 1480" name="T50"/>
                <a:gd fmla="*/ 1553 h 1897" name="T51"/>
                <a:gd fmla="*/ 80 w 1480" name="T52"/>
                <a:gd fmla="*/ 1416 h 1897" name="T53"/>
                <a:gd fmla="*/ 40 w 1480" name="T54"/>
                <a:gd fmla="*/ 1273 h 1897" name="T55"/>
                <a:gd fmla="*/ 15 w 1480" name="T56"/>
                <a:gd fmla="*/ 1133 h 1897" name="T57"/>
                <a:gd fmla="*/ 3 w 1480" name="T58"/>
                <a:gd fmla="*/ 1005 h 1897" name="T59"/>
                <a:gd fmla="*/ 0 w 1480" name="T60"/>
                <a:gd fmla="*/ 895 h 1897" name="T61"/>
                <a:gd fmla="*/ 2 w 1480" name="T62"/>
                <a:gd fmla="*/ 810 h 1897" name="T63"/>
                <a:gd fmla="*/ 6 w 1480" name="T64"/>
                <a:gd fmla="*/ 761 h 1897" name="T65"/>
                <a:gd fmla="*/ 12 w 1480" name="T66"/>
                <a:gd fmla="*/ 674 h 1897" name="T67"/>
                <a:gd fmla="*/ 52 w 1480" name="T68"/>
                <a:gd fmla="*/ 478 h 1897" name="T69"/>
                <a:gd fmla="*/ 121 w 1480" name="T70"/>
                <a:gd fmla="*/ 323 h 1897" name="T71"/>
                <a:gd fmla="*/ 209 w 1480" name="T72"/>
                <a:gd fmla="*/ 207 h 1897" name="T73"/>
                <a:gd fmla="*/ 311 w 1480" name="T74"/>
                <a:gd fmla="*/ 121 h 1897" name="T75"/>
                <a:gd fmla="*/ 416 w 1480" name="T76"/>
                <a:gd fmla="*/ 64 h 1897" name="T77"/>
                <a:gd fmla="*/ 519 w 1480" name="T78"/>
                <a:gd fmla="*/ 27 h 1897" name="T79"/>
                <a:gd fmla="*/ 612 w 1480" name="T80"/>
                <a:gd fmla="*/ 8 h 1897" name="T81"/>
                <a:gd fmla="*/ 685 w 1480" name="T82"/>
                <a:gd fmla="*/ 1 h 1897" name="T83"/>
                <a:gd fmla="*/ 732 w 1480" name="T84"/>
                <a:gd fmla="*/ 0 h 1897" name="T85"/>
                <a:gd fmla="*/ 761 w 1480" name="T86"/>
                <a:gd fmla="*/ 0 h 1897"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1897" w="1480">
                  <a:moveTo>
                    <a:pt x="761" y="0"/>
                  </a:moveTo>
                  <a:lnTo>
                    <a:pt x="777" y="0"/>
                  </a:lnTo>
                  <a:lnTo>
                    <a:pt x="795" y="1"/>
                  </a:lnTo>
                  <a:lnTo>
                    <a:pt x="817" y="2"/>
                  </a:lnTo>
                  <a:lnTo>
                    <a:pt x="842" y="5"/>
                  </a:lnTo>
                  <a:lnTo>
                    <a:pt x="869" y="8"/>
                  </a:lnTo>
                  <a:lnTo>
                    <a:pt x="898" y="13"/>
                  </a:lnTo>
                  <a:lnTo>
                    <a:pt x="929" y="19"/>
                  </a:lnTo>
                  <a:lnTo>
                    <a:pt x="962" y="27"/>
                  </a:lnTo>
                  <a:lnTo>
                    <a:pt x="995" y="38"/>
                  </a:lnTo>
                  <a:lnTo>
                    <a:pt x="1029" y="49"/>
                  </a:lnTo>
                  <a:lnTo>
                    <a:pt x="1065" y="64"/>
                  </a:lnTo>
                  <a:lnTo>
                    <a:pt x="1100" y="81"/>
                  </a:lnTo>
                  <a:lnTo>
                    <a:pt x="1136" y="99"/>
                  </a:lnTo>
                  <a:lnTo>
                    <a:pt x="1170" y="121"/>
                  </a:lnTo>
                  <a:lnTo>
                    <a:pt x="1205" y="147"/>
                  </a:lnTo>
                  <a:lnTo>
                    <a:pt x="1239" y="175"/>
                  </a:lnTo>
                  <a:lnTo>
                    <a:pt x="1272" y="207"/>
                  </a:lnTo>
                  <a:lnTo>
                    <a:pt x="1302" y="242"/>
                  </a:lnTo>
                  <a:lnTo>
                    <a:pt x="1333" y="280"/>
                  </a:lnTo>
                  <a:lnTo>
                    <a:pt x="1360" y="323"/>
                  </a:lnTo>
                  <a:lnTo>
                    <a:pt x="1385" y="371"/>
                  </a:lnTo>
                  <a:lnTo>
                    <a:pt x="1407" y="422"/>
                  </a:lnTo>
                  <a:lnTo>
                    <a:pt x="1428" y="478"/>
                  </a:lnTo>
                  <a:lnTo>
                    <a:pt x="1445" y="538"/>
                  </a:lnTo>
                  <a:lnTo>
                    <a:pt x="1458" y="604"/>
                  </a:lnTo>
                  <a:lnTo>
                    <a:pt x="1467" y="674"/>
                  </a:lnTo>
                  <a:lnTo>
                    <a:pt x="1474" y="750"/>
                  </a:lnTo>
                  <a:lnTo>
                    <a:pt x="1474" y="754"/>
                  </a:lnTo>
                  <a:lnTo>
                    <a:pt x="1475" y="761"/>
                  </a:lnTo>
                  <a:lnTo>
                    <a:pt x="1476" y="773"/>
                  </a:lnTo>
                  <a:lnTo>
                    <a:pt x="1477" y="789"/>
                  </a:lnTo>
                  <a:lnTo>
                    <a:pt x="1478" y="810"/>
                  </a:lnTo>
                  <a:lnTo>
                    <a:pt x="1478" y="835"/>
                  </a:lnTo>
                  <a:lnTo>
                    <a:pt x="1480" y="863"/>
                  </a:lnTo>
                  <a:lnTo>
                    <a:pt x="1480" y="895"/>
                  </a:lnTo>
                  <a:lnTo>
                    <a:pt x="1480" y="929"/>
                  </a:lnTo>
                  <a:lnTo>
                    <a:pt x="1478" y="966"/>
                  </a:lnTo>
                  <a:lnTo>
                    <a:pt x="1477" y="1005"/>
                  </a:lnTo>
                  <a:lnTo>
                    <a:pt x="1474" y="1046"/>
                  </a:lnTo>
                  <a:lnTo>
                    <a:pt x="1470" y="1089"/>
                  </a:lnTo>
                  <a:lnTo>
                    <a:pt x="1465" y="1133"/>
                  </a:lnTo>
                  <a:lnTo>
                    <a:pt x="1459" y="1180"/>
                  </a:lnTo>
                  <a:lnTo>
                    <a:pt x="1450" y="1226"/>
                  </a:lnTo>
                  <a:lnTo>
                    <a:pt x="1441" y="1273"/>
                  </a:lnTo>
                  <a:lnTo>
                    <a:pt x="1429" y="1320"/>
                  </a:lnTo>
                  <a:lnTo>
                    <a:pt x="1415" y="1368"/>
                  </a:lnTo>
                  <a:lnTo>
                    <a:pt x="1400" y="1415"/>
                  </a:lnTo>
                  <a:lnTo>
                    <a:pt x="1382" y="1462"/>
                  </a:lnTo>
                  <a:lnTo>
                    <a:pt x="1361" y="1508"/>
                  </a:lnTo>
                  <a:lnTo>
                    <a:pt x="1339" y="1553"/>
                  </a:lnTo>
                  <a:lnTo>
                    <a:pt x="1313" y="1596"/>
                  </a:lnTo>
                  <a:lnTo>
                    <a:pt x="1284" y="1637"/>
                  </a:lnTo>
                  <a:lnTo>
                    <a:pt x="1253" y="1677"/>
                  </a:lnTo>
                  <a:lnTo>
                    <a:pt x="1219" y="1715"/>
                  </a:lnTo>
                  <a:lnTo>
                    <a:pt x="1181" y="1749"/>
                  </a:lnTo>
                  <a:lnTo>
                    <a:pt x="1139" y="1781"/>
                  </a:lnTo>
                  <a:lnTo>
                    <a:pt x="1095" y="1809"/>
                  </a:lnTo>
                  <a:lnTo>
                    <a:pt x="1046" y="1835"/>
                  </a:lnTo>
                  <a:lnTo>
                    <a:pt x="995" y="1855"/>
                  </a:lnTo>
                  <a:lnTo>
                    <a:pt x="939" y="1872"/>
                  </a:lnTo>
                  <a:lnTo>
                    <a:pt x="879" y="1886"/>
                  </a:lnTo>
                  <a:lnTo>
                    <a:pt x="814" y="1893"/>
                  </a:lnTo>
                  <a:lnTo>
                    <a:pt x="745" y="1897"/>
                  </a:lnTo>
                  <a:lnTo>
                    <a:pt x="735" y="1897"/>
                  </a:lnTo>
                  <a:lnTo>
                    <a:pt x="667" y="1893"/>
                  </a:lnTo>
                  <a:lnTo>
                    <a:pt x="602" y="1886"/>
                  </a:lnTo>
                  <a:lnTo>
                    <a:pt x="542" y="1872"/>
                  </a:lnTo>
                  <a:lnTo>
                    <a:pt x="486" y="1855"/>
                  </a:lnTo>
                  <a:lnTo>
                    <a:pt x="433" y="1835"/>
                  </a:lnTo>
                  <a:lnTo>
                    <a:pt x="385" y="1809"/>
                  </a:lnTo>
                  <a:lnTo>
                    <a:pt x="340" y="1781"/>
                  </a:lnTo>
                  <a:lnTo>
                    <a:pt x="300" y="1749"/>
                  </a:lnTo>
                  <a:lnTo>
                    <a:pt x="262" y="1715"/>
                  </a:lnTo>
                  <a:lnTo>
                    <a:pt x="227" y="1677"/>
                  </a:lnTo>
                  <a:lnTo>
                    <a:pt x="195" y="1637"/>
                  </a:lnTo>
                  <a:lnTo>
                    <a:pt x="167" y="1596"/>
                  </a:lnTo>
                  <a:lnTo>
                    <a:pt x="142" y="1553"/>
                  </a:lnTo>
                  <a:lnTo>
                    <a:pt x="118" y="1508"/>
                  </a:lnTo>
                  <a:lnTo>
                    <a:pt x="99" y="1462"/>
                  </a:lnTo>
                  <a:lnTo>
                    <a:pt x="80" y="1416"/>
                  </a:lnTo>
                  <a:lnTo>
                    <a:pt x="64" y="1368"/>
                  </a:lnTo>
                  <a:lnTo>
                    <a:pt x="51" y="1320"/>
                  </a:lnTo>
                  <a:lnTo>
                    <a:pt x="40" y="1273"/>
                  </a:lnTo>
                  <a:lnTo>
                    <a:pt x="30" y="1226"/>
                  </a:lnTo>
                  <a:lnTo>
                    <a:pt x="22" y="1180"/>
                  </a:lnTo>
                  <a:lnTo>
                    <a:pt x="15" y="1133"/>
                  </a:lnTo>
                  <a:lnTo>
                    <a:pt x="9" y="1089"/>
                  </a:lnTo>
                  <a:lnTo>
                    <a:pt x="6" y="1046"/>
                  </a:lnTo>
                  <a:lnTo>
                    <a:pt x="3" y="1005"/>
                  </a:lnTo>
                  <a:lnTo>
                    <a:pt x="1" y="966"/>
                  </a:lnTo>
                  <a:lnTo>
                    <a:pt x="1" y="929"/>
                  </a:lnTo>
                  <a:lnTo>
                    <a:pt x="0" y="895"/>
                  </a:lnTo>
                  <a:lnTo>
                    <a:pt x="1" y="863"/>
                  </a:lnTo>
                  <a:lnTo>
                    <a:pt x="1" y="835"/>
                  </a:lnTo>
                  <a:lnTo>
                    <a:pt x="2" y="810"/>
                  </a:lnTo>
                  <a:lnTo>
                    <a:pt x="3" y="789"/>
                  </a:lnTo>
                  <a:lnTo>
                    <a:pt x="4" y="773"/>
                  </a:lnTo>
                  <a:lnTo>
                    <a:pt x="6" y="761"/>
                  </a:lnTo>
                  <a:lnTo>
                    <a:pt x="6" y="754"/>
                  </a:lnTo>
                  <a:lnTo>
                    <a:pt x="7" y="750"/>
                  </a:lnTo>
                  <a:lnTo>
                    <a:pt x="12" y="674"/>
                  </a:lnTo>
                  <a:lnTo>
                    <a:pt x="22" y="604"/>
                  </a:lnTo>
                  <a:lnTo>
                    <a:pt x="35" y="538"/>
                  </a:lnTo>
                  <a:lnTo>
                    <a:pt x="52" y="478"/>
                  </a:lnTo>
                  <a:lnTo>
                    <a:pt x="72" y="422"/>
                  </a:lnTo>
                  <a:lnTo>
                    <a:pt x="95" y="371"/>
                  </a:lnTo>
                  <a:lnTo>
                    <a:pt x="121" y="323"/>
                  </a:lnTo>
                  <a:lnTo>
                    <a:pt x="148" y="280"/>
                  </a:lnTo>
                  <a:lnTo>
                    <a:pt x="177" y="242"/>
                  </a:lnTo>
                  <a:lnTo>
                    <a:pt x="209" y="207"/>
                  </a:lnTo>
                  <a:lnTo>
                    <a:pt x="242" y="175"/>
                  </a:lnTo>
                  <a:lnTo>
                    <a:pt x="275" y="147"/>
                  </a:lnTo>
                  <a:lnTo>
                    <a:pt x="311" y="121"/>
                  </a:lnTo>
                  <a:lnTo>
                    <a:pt x="345" y="99"/>
                  </a:lnTo>
                  <a:lnTo>
                    <a:pt x="380" y="81"/>
                  </a:lnTo>
                  <a:lnTo>
                    <a:pt x="416" y="64"/>
                  </a:lnTo>
                  <a:lnTo>
                    <a:pt x="451" y="49"/>
                  </a:lnTo>
                  <a:lnTo>
                    <a:pt x="486" y="38"/>
                  </a:lnTo>
                  <a:lnTo>
                    <a:pt x="519" y="27"/>
                  </a:lnTo>
                  <a:lnTo>
                    <a:pt x="552" y="19"/>
                  </a:lnTo>
                  <a:lnTo>
                    <a:pt x="582" y="13"/>
                  </a:lnTo>
                  <a:lnTo>
                    <a:pt x="612" y="8"/>
                  </a:lnTo>
                  <a:lnTo>
                    <a:pt x="639" y="5"/>
                  </a:lnTo>
                  <a:lnTo>
                    <a:pt x="663" y="2"/>
                  </a:lnTo>
                  <a:lnTo>
                    <a:pt x="685" y="1"/>
                  </a:lnTo>
                  <a:lnTo>
                    <a:pt x="704" y="0"/>
                  </a:lnTo>
                  <a:lnTo>
                    <a:pt x="719" y="0"/>
                  </a:lnTo>
                  <a:lnTo>
                    <a:pt x="732" y="0"/>
                  </a:lnTo>
                  <a:lnTo>
                    <a:pt x="740" y="0"/>
                  </a:lnTo>
                  <a:lnTo>
                    <a:pt x="749" y="0"/>
                  </a:lnTo>
                  <a:lnTo>
                    <a:pt x="761" y="0"/>
                  </a:lnTo>
                  <a:close/>
                </a:path>
              </a:pathLst>
            </a:custGeom>
            <a:grpFill/>
            <a:ln w="0">
              <a:noFill/>
              <a:prstDash val="solid"/>
              <a:round/>
            </a:ln>
          </p:spPr>
          <p:txBody>
            <a:bodyPr anchor="t" anchorCtr="0" bIns="45649" compatLnSpc="1" lIns="91299" numCol="1" rIns="91299" tIns="45649" vert="horz" wrap="square">
              <a:prstTxWarp prst="textNoShape">
                <a:avLst/>
              </a:prstTxWarp>
            </a:bodyPr>
            <a:lstStyle/>
            <a:p>
              <a:endParaRPr lang="en-US" sz="1798">
                <a:latin charset="-122" panose="02010600010101010101" pitchFamily="2" typeface="义启橙啧啧体加粗版"/>
                <a:ea charset="-122" panose="02010600010101010101" pitchFamily="2" typeface="义启橙啧啧体加粗版"/>
                <a:sym charset="-122" panose="02010600010101010101" pitchFamily="2" typeface="义启橙啧啧体加粗版"/>
              </a:endParaRPr>
            </a:p>
          </p:txBody>
        </p:sp>
        <p:sp>
          <p:nvSpPr>
            <p:cNvPr id="128" name="Freeform 753"/>
            <p:cNvSpPr/>
            <p:nvPr/>
          </p:nvSpPr>
          <p:spPr bwMode="auto">
            <a:xfrm>
              <a:off x="5276" y="3191"/>
              <a:ext cx="1405" cy="895"/>
            </a:xfrm>
            <a:custGeom>
              <a:gdLst>
                <a:gd fmla="*/ 1478 w 2811" name="T0"/>
                <a:gd fmla="*/ 444 h 1789" name="T1"/>
                <a:gd fmla="*/ 1397 w 2811" name="T2"/>
                <a:gd fmla="*/ 313 h 1789" name="T3"/>
                <a:gd fmla="*/ 1358 w 2811" name="T4"/>
                <a:gd fmla="*/ 210 h 1789" name="T5"/>
                <a:gd fmla="*/ 1352 w 2811" name="T6"/>
                <a:gd fmla="*/ 133 h 1789" name="T7"/>
                <a:gd fmla="*/ 1371 w 2811" name="T8"/>
                <a:gd fmla="*/ 78 h 1789" name="T9"/>
                <a:gd fmla="*/ 1408 w 2811" name="T10"/>
                <a:gd fmla="*/ 40 h 1789" name="T11"/>
                <a:gd fmla="*/ 1454 w 2811" name="T12"/>
                <a:gd fmla="*/ 17 h 1789" name="T13"/>
                <a:gd fmla="*/ 1501 w 2811" name="T14"/>
                <a:gd fmla="*/ 5 h 1789" name="T15"/>
                <a:gd fmla="*/ 1539 w 2811" name="T16"/>
                <a:gd fmla="*/ 0 h 1789" name="T17"/>
                <a:gd fmla="*/ 1561 w 2811" name="T18"/>
                <a:gd fmla="*/ 0 h 1789" name="T19"/>
                <a:gd fmla="*/ 1589 w 2811" name="T20"/>
                <a:gd fmla="*/ 1 h 1789" name="T21"/>
                <a:gd fmla="*/ 1632 w 2811" name="T22"/>
                <a:gd fmla="*/ 7 h 1789" name="T23"/>
                <a:gd fmla="*/ 1678 w 2811" name="T24"/>
                <a:gd fmla="*/ 23 h 1789" name="T25"/>
                <a:gd fmla="*/ 1723 w 2811" name="T26"/>
                <a:gd fmla="*/ 51 h 1789" name="T27"/>
                <a:gd fmla="*/ 1754 w 2811" name="T28"/>
                <a:gd fmla="*/ 94 h 1789" name="T29"/>
                <a:gd fmla="*/ 1767 w 2811" name="T30"/>
                <a:gd fmla="*/ 157 h 1789" name="T31"/>
                <a:gd fmla="*/ 1751 w 2811" name="T32"/>
                <a:gd fmla="*/ 242 h 1789" name="T33"/>
                <a:gd fmla="*/ 1698 w 2811" name="T34"/>
                <a:gd fmla="*/ 354 h 1789" name="T35"/>
                <a:gd fmla="*/ 1812 w 2811" name="T36"/>
                <a:gd fmla="*/ 934 h 1789" name="T37"/>
                <a:gd fmla="*/ 2119 w 2811" name="T38"/>
                <a:gd fmla="*/ 6 h 1789" name="T39"/>
                <a:gd fmla="*/ 2178 w 2811" name="T40"/>
                <a:gd fmla="*/ 34 h 1789" name="T41"/>
                <a:gd fmla="*/ 2275 w 2811" name="T42"/>
                <a:gd fmla="*/ 84 h 1789" name="T43"/>
                <a:gd fmla="*/ 2401 w 2811" name="T44"/>
                <a:gd fmla="*/ 150 h 1789" name="T45"/>
                <a:gd fmla="*/ 2548 w 2811" name="T46"/>
                <a:gd fmla="*/ 231 h 1789" name="T47"/>
                <a:gd fmla="*/ 2706 w 2811" name="T48"/>
                <a:gd fmla="*/ 322 h 1789" name="T49"/>
                <a:gd fmla="*/ 2773 w 2811" name="T50"/>
                <a:gd fmla="*/ 399 h 1789" name="T51"/>
                <a:gd fmla="*/ 2679 w 2811" name="T52"/>
                <a:gd fmla="*/ 467 h 1789" name="T53"/>
                <a:gd fmla="*/ 2630 w 2811" name="T54"/>
                <a:gd fmla="*/ 573 h 1789" name="T55"/>
                <a:gd fmla="*/ 2597 w 2811" name="T56"/>
                <a:gd fmla="*/ 728 h 1789" name="T57"/>
                <a:gd fmla="*/ 2234 w 2811" name="T58"/>
                <a:gd fmla="*/ 731 h 1789" name="T59"/>
                <a:gd fmla="*/ 2127 w 2811" name="T60"/>
                <a:gd fmla="*/ 782 h 1789" name="T61"/>
                <a:gd fmla="*/ 2058 w 2811" name="T62"/>
                <a:gd fmla="*/ 879 h 1789" name="T63"/>
                <a:gd fmla="*/ 2043 w 2811" name="T64"/>
                <a:gd fmla="*/ 1726 h 1789" name="T65"/>
                <a:gd fmla="*/ 0 w 2811" name="T66"/>
                <a:gd fmla="*/ 1789 h 1789" name="T67"/>
                <a:gd fmla="*/ 9 w 2811" name="T68"/>
                <a:gd fmla="*/ 844 h 1789" name="T69"/>
                <a:gd fmla="*/ 43 w 2811" name="T70"/>
                <a:gd fmla="*/ 689 h 1789" name="T71"/>
                <a:gd fmla="*/ 116 w 2811" name="T72"/>
                <a:gd fmla="*/ 552 h 1789" name="T73"/>
                <a:gd fmla="*/ 247 w 2811" name="T74"/>
                <a:gd fmla="*/ 428 h 1789" name="T75"/>
                <a:gd fmla="*/ 411 w 2811" name="T76"/>
                <a:gd fmla="*/ 324 h 1789" name="T77"/>
                <a:gd fmla="*/ 569 w 2811" name="T78"/>
                <a:gd fmla="*/ 232 h 1789" name="T79"/>
                <a:gd fmla="*/ 716 w 2811" name="T80"/>
                <a:gd fmla="*/ 152 h 1789" name="T81"/>
                <a:gd fmla="*/ 842 w 2811" name="T82"/>
                <a:gd fmla="*/ 84 h 1789" name="T83"/>
                <a:gd fmla="*/ 940 w 2811" name="T84"/>
                <a:gd fmla="*/ 34 h 1789" name="T85"/>
                <a:gd fmla="*/ 998 w 2811" name="T86"/>
                <a:gd fmla="*/ 6 h 1789"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1789" w="2811">
                  <a:moveTo>
                    <a:pt x="1010" y="0"/>
                  </a:moveTo>
                  <a:lnTo>
                    <a:pt x="1305" y="934"/>
                  </a:lnTo>
                  <a:lnTo>
                    <a:pt x="1478" y="444"/>
                  </a:lnTo>
                  <a:lnTo>
                    <a:pt x="1446" y="396"/>
                  </a:lnTo>
                  <a:lnTo>
                    <a:pt x="1419" y="354"/>
                  </a:lnTo>
                  <a:lnTo>
                    <a:pt x="1397" y="313"/>
                  </a:lnTo>
                  <a:lnTo>
                    <a:pt x="1380" y="276"/>
                  </a:lnTo>
                  <a:lnTo>
                    <a:pt x="1366" y="242"/>
                  </a:lnTo>
                  <a:lnTo>
                    <a:pt x="1358" y="210"/>
                  </a:lnTo>
                  <a:lnTo>
                    <a:pt x="1352" y="182"/>
                  </a:lnTo>
                  <a:lnTo>
                    <a:pt x="1350" y="157"/>
                  </a:lnTo>
                  <a:lnTo>
                    <a:pt x="1352" y="133"/>
                  </a:lnTo>
                  <a:lnTo>
                    <a:pt x="1355" y="112"/>
                  </a:lnTo>
                  <a:lnTo>
                    <a:pt x="1363" y="94"/>
                  </a:lnTo>
                  <a:lnTo>
                    <a:pt x="1371" y="78"/>
                  </a:lnTo>
                  <a:lnTo>
                    <a:pt x="1382" y="64"/>
                  </a:lnTo>
                  <a:lnTo>
                    <a:pt x="1394" y="51"/>
                  </a:lnTo>
                  <a:lnTo>
                    <a:pt x="1408" y="40"/>
                  </a:lnTo>
                  <a:lnTo>
                    <a:pt x="1423" y="32"/>
                  </a:lnTo>
                  <a:lnTo>
                    <a:pt x="1438" y="23"/>
                  </a:lnTo>
                  <a:lnTo>
                    <a:pt x="1454" y="17"/>
                  </a:lnTo>
                  <a:lnTo>
                    <a:pt x="1469" y="12"/>
                  </a:lnTo>
                  <a:lnTo>
                    <a:pt x="1485" y="8"/>
                  </a:lnTo>
                  <a:lnTo>
                    <a:pt x="1501" y="5"/>
                  </a:lnTo>
                  <a:lnTo>
                    <a:pt x="1514" y="2"/>
                  </a:lnTo>
                  <a:lnTo>
                    <a:pt x="1528" y="1"/>
                  </a:lnTo>
                  <a:lnTo>
                    <a:pt x="1539" y="0"/>
                  </a:lnTo>
                  <a:lnTo>
                    <a:pt x="1549" y="0"/>
                  </a:lnTo>
                  <a:lnTo>
                    <a:pt x="1557" y="0"/>
                  </a:lnTo>
                  <a:lnTo>
                    <a:pt x="1561" y="0"/>
                  </a:lnTo>
                  <a:lnTo>
                    <a:pt x="1568" y="0"/>
                  </a:lnTo>
                  <a:lnTo>
                    <a:pt x="1578" y="0"/>
                  </a:lnTo>
                  <a:lnTo>
                    <a:pt x="1589" y="1"/>
                  </a:lnTo>
                  <a:lnTo>
                    <a:pt x="1603" y="2"/>
                  </a:lnTo>
                  <a:lnTo>
                    <a:pt x="1617" y="5"/>
                  </a:lnTo>
                  <a:lnTo>
                    <a:pt x="1632" y="7"/>
                  </a:lnTo>
                  <a:lnTo>
                    <a:pt x="1648" y="12"/>
                  </a:lnTo>
                  <a:lnTo>
                    <a:pt x="1664" y="17"/>
                  </a:lnTo>
                  <a:lnTo>
                    <a:pt x="1678" y="23"/>
                  </a:lnTo>
                  <a:lnTo>
                    <a:pt x="1694" y="30"/>
                  </a:lnTo>
                  <a:lnTo>
                    <a:pt x="1709" y="40"/>
                  </a:lnTo>
                  <a:lnTo>
                    <a:pt x="1723" y="51"/>
                  </a:lnTo>
                  <a:lnTo>
                    <a:pt x="1735" y="64"/>
                  </a:lnTo>
                  <a:lnTo>
                    <a:pt x="1746" y="78"/>
                  </a:lnTo>
                  <a:lnTo>
                    <a:pt x="1754" y="94"/>
                  </a:lnTo>
                  <a:lnTo>
                    <a:pt x="1762" y="112"/>
                  </a:lnTo>
                  <a:lnTo>
                    <a:pt x="1765" y="133"/>
                  </a:lnTo>
                  <a:lnTo>
                    <a:pt x="1767" y="157"/>
                  </a:lnTo>
                  <a:lnTo>
                    <a:pt x="1765" y="182"/>
                  </a:lnTo>
                  <a:lnTo>
                    <a:pt x="1760" y="210"/>
                  </a:lnTo>
                  <a:lnTo>
                    <a:pt x="1751" y="242"/>
                  </a:lnTo>
                  <a:lnTo>
                    <a:pt x="1738" y="276"/>
                  </a:lnTo>
                  <a:lnTo>
                    <a:pt x="1720" y="313"/>
                  </a:lnTo>
                  <a:lnTo>
                    <a:pt x="1698" y="354"/>
                  </a:lnTo>
                  <a:lnTo>
                    <a:pt x="1671" y="396"/>
                  </a:lnTo>
                  <a:lnTo>
                    <a:pt x="1639" y="444"/>
                  </a:lnTo>
                  <a:lnTo>
                    <a:pt x="1812" y="934"/>
                  </a:lnTo>
                  <a:lnTo>
                    <a:pt x="2108" y="0"/>
                  </a:lnTo>
                  <a:lnTo>
                    <a:pt x="2111" y="1"/>
                  </a:lnTo>
                  <a:lnTo>
                    <a:pt x="2119" y="6"/>
                  </a:lnTo>
                  <a:lnTo>
                    <a:pt x="2134" y="12"/>
                  </a:lnTo>
                  <a:lnTo>
                    <a:pt x="2153" y="22"/>
                  </a:lnTo>
                  <a:lnTo>
                    <a:pt x="2178" y="34"/>
                  </a:lnTo>
                  <a:lnTo>
                    <a:pt x="2206" y="49"/>
                  </a:lnTo>
                  <a:lnTo>
                    <a:pt x="2238" y="65"/>
                  </a:lnTo>
                  <a:lnTo>
                    <a:pt x="2275" y="84"/>
                  </a:lnTo>
                  <a:lnTo>
                    <a:pt x="2314" y="104"/>
                  </a:lnTo>
                  <a:lnTo>
                    <a:pt x="2357" y="127"/>
                  </a:lnTo>
                  <a:lnTo>
                    <a:pt x="2401" y="150"/>
                  </a:lnTo>
                  <a:lnTo>
                    <a:pt x="2448" y="176"/>
                  </a:lnTo>
                  <a:lnTo>
                    <a:pt x="2497" y="203"/>
                  </a:lnTo>
                  <a:lnTo>
                    <a:pt x="2548" y="231"/>
                  </a:lnTo>
                  <a:lnTo>
                    <a:pt x="2599" y="261"/>
                  </a:lnTo>
                  <a:lnTo>
                    <a:pt x="2652" y="291"/>
                  </a:lnTo>
                  <a:lnTo>
                    <a:pt x="2706" y="322"/>
                  </a:lnTo>
                  <a:lnTo>
                    <a:pt x="2758" y="354"/>
                  </a:lnTo>
                  <a:lnTo>
                    <a:pt x="2811" y="387"/>
                  </a:lnTo>
                  <a:lnTo>
                    <a:pt x="2773" y="399"/>
                  </a:lnTo>
                  <a:lnTo>
                    <a:pt x="2737" y="416"/>
                  </a:lnTo>
                  <a:lnTo>
                    <a:pt x="2706" y="439"/>
                  </a:lnTo>
                  <a:lnTo>
                    <a:pt x="2679" y="467"/>
                  </a:lnTo>
                  <a:lnTo>
                    <a:pt x="2657" y="499"/>
                  </a:lnTo>
                  <a:lnTo>
                    <a:pt x="2641" y="535"/>
                  </a:lnTo>
                  <a:lnTo>
                    <a:pt x="2630" y="573"/>
                  </a:lnTo>
                  <a:lnTo>
                    <a:pt x="2626" y="614"/>
                  </a:lnTo>
                  <a:lnTo>
                    <a:pt x="2626" y="734"/>
                  </a:lnTo>
                  <a:lnTo>
                    <a:pt x="2597" y="728"/>
                  </a:lnTo>
                  <a:lnTo>
                    <a:pt x="2565" y="727"/>
                  </a:lnTo>
                  <a:lnTo>
                    <a:pt x="2277" y="727"/>
                  </a:lnTo>
                  <a:lnTo>
                    <a:pt x="2234" y="731"/>
                  </a:lnTo>
                  <a:lnTo>
                    <a:pt x="2195" y="742"/>
                  </a:lnTo>
                  <a:lnTo>
                    <a:pt x="2158" y="759"/>
                  </a:lnTo>
                  <a:lnTo>
                    <a:pt x="2127" y="782"/>
                  </a:lnTo>
                  <a:lnTo>
                    <a:pt x="2098" y="810"/>
                  </a:lnTo>
                  <a:lnTo>
                    <a:pt x="2075" y="842"/>
                  </a:lnTo>
                  <a:lnTo>
                    <a:pt x="2058" y="879"/>
                  </a:lnTo>
                  <a:lnTo>
                    <a:pt x="2047" y="918"/>
                  </a:lnTo>
                  <a:lnTo>
                    <a:pt x="2043" y="959"/>
                  </a:lnTo>
                  <a:lnTo>
                    <a:pt x="2043" y="1726"/>
                  </a:lnTo>
                  <a:lnTo>
                    <a:pt x="2046" y="1757"/>
                  </a:lnTo>
                  <a:lnTo>
                    <a:pt x="2052" y="1789"/>
                  </a:lnTo>
                  <a:lnTo>
                    <a:pt x="0" y="1789"/>
                  </a:lnTo>
                  <a:lnTo>
                    <a:pt x="1" y="961"/>
                  </a:lnTo>
                  <a:lnTo>
                    <a:pt x="4" y="901"/>
                  </a:lnTo>
                  <a:lnTo>
                    <a:pt x="9" y="844"/>
                  </a:lnTo>
                  <a:lnTo>
                    <a:pt x="16" y="791"/>
                  </a:lnTo>
                  <a:lnTo>
                    <a:pt x="27" y="738"/>
                  </a:lnTo>
                  <a:lnTo>
                    <a:pt x="43" y="689"/>
                  </a:lnTo>
                  <a:lnTo>
                    <a:pt x="62" y="641"/>
                  </a:lnTo>
                  <a:lnTo>
                    <a:pt x="87" y="596"/>
                  </a:lnTo>
                  <a:lnTo>
                    <a:pt x="116" y="552"/>
                  </a:lnTo>
                  <a:lnTo>
                    <a:pt x="153" y="510"/>
                  </a:lnTo>
                  <a:lnTo>
                    <a:pt x="197" y="469"/>
                  </a:lnTo>
                  <a:lnTo>
                    <a:pt x="247" y="428"/>
                  </a:lnTo>
                  <a:lnTo>
                    <a:pt x="306" y="388"/>
                  </a:lnTo>
                  <a:lnTo>
                    <a:pt x="359" y="356"/>
                  </a:lnTo>
                  <a:lnTo>
                    <a:pt x="411" y="324"/>
                  </a:lnTo>
                  <a:lnTo>
                    <a:pt x="464" y="292"/>
                  </a:lnTo>
                  <a:lnTo>
                    <a:pt x="517" y="262"/>
                  </a:lnTo>
                  <a:lnTo>
                    <a:pt x="569" y="232"/>
                  </a:lnTo>
                  <a:lnTo>
                    <a:pt x="619" y="204"/>
                  </a:lnTo>
                  <a:lnTo>
                    <a:pt x="668" y="177"/>
                  </a:lnTo>
                  <a:lnTo>
                    <a:pt x="716" y="152"/>
                  </a:lnTo>
                  <a:lnTo>
                    <a:pt x="760" y="127"/>
                  </a:lnTo>
                  <a:lnTo>
                    <a:pt x="803" y="105"/>
                  </a:lnTo>
                  <a:lnTo>
                    <a:pt x="842" y="84"/>
                  </a:lnTo>
                  <a:lnTo>
                    <a:pt x="879" y="66"/>
                  </a:lnTo>
                  <a:lnTo>
                    <a:pt x="911" y="49"/>
                  </a:lnTo>
                  <a:lnTo>
                    <a:pt x="940" y="34"/>
                  </a:lnTo>
                  <a:lnTo>
                    <a:pt x="963" y="22"/>
                  </a:lnTo>
                  <a:lnTo>
                    <a:pt x="983" y="12"/>
                  </a:lnTo>
                  <a:lnTo>
                    <a:pt x="998" y="6"/>
                  </a:lnTo>
                  <a:lnTo>
                    <a:pt x="1006" y="1"/>
                  </a:lnTo>
                  <a:lnTo>
                    <a:pt x="1010" y="0"/>
                  </a:lnTo>
                  <a:close/>
                </a:path>
              </a:pathLst>
            </a:custGeom>
            <a:grpFill/>
            <a:ln w="0">
              <a:noFill/>
              <a:prstDash val="solid"/>
              <a:round/>
            </a:ln>
          </p:spPr>
          <p:txBody>
            <a:bodyPr anchor="t" anchorCtr="0" bIns="45649" compatLnSpc="1" lIns="91299" numCol="1" rIns="91299" tIns="45649" vert="horz" wrap="square">
              <a:prstTxWarp prst="textNoShape">
                <a:avLst/>
              </a:prstTxWarp>
            </a:bodyPr>
            <a:lstStyle/>
            <a:p>
              <a:endParaRPr lang="en-US" sz="1798">
                <a:latin charset="-122" panose="02010600010101010101" pitchFamily="2" typeface="义启橙啧啧体加粗版"/>
                <a:ea charset="-122" panose="02010600010101010101" pitchFamily="2" typeface="义启橙啧啧体加粗版"/>
                <a:sym charset="-122" panose="02010600010101010101" pitchFamily="2" typeface="义启橙啧啧体加粗版"/>
              </a:endParaRPr>
            </a:p>
          </p:txBody>
        </p:sp>
        <p:sp>
          <p:nvSpPr>
            <p:cNvPr id="129" name="Freeform 754"/>
            <p:cNvSpPr/>
            <p:nvPr/>
          </p:nvSpPr>
          <p:spPr bwMode="auto">
            <a:xfrm>
              <a:off x="6383" y="3640"/>
              <a:ext cx="206" cy="445"/>
            </a:xfrm>
            <a:custGeom>
              <a:gdLst>
                <a:gd fmla="*/ 63 w 413" name="T0"/>
                <a:gd fmla="*/ 0 h 891" name="T1"/>
                <a:gd fmla="*/ 351 w 413" name="T2"/>
                <a:gd fmla="*/ 0 h 891" name="T3"/>
                <a:gd fmla="*/ 371 w 413" name="T4"/>
                <a:gd fmla="*/ 4 h 891" name="T5"/>
                <a:gd fmla="*/ 389 w 413" name="T6"/>
                <a:gd fmla="*/ 12 h 891" name="T7"/>
                <a:gd fmla="*/ 402 w 413" name="T8"/>
                <a:gd fmla="*/ 26 h 891" name="T9"/>
                <a:gd fmla="*/ 411 w 413" name="T10"/>
                <a:gd fmla="*/ 43 h 891" name="T11"/>
                <a:gd fmla="*/ 413 w 413" name="T12"/>
                <a:gd fmla="*/ 62 h 891" name="T13"/>
                <a:gd fmla="*/ 413 w 413" name="T14"/>
                <a:gd fmla="*/ 829 h 891" name="T15"/>
                <a:gd fmla="*/ 411 w 413" name="T16"/>
                <a:gd fmla="*/ 848 h 891" name="T17"/>
                <a:gd fmla="*/ 401 w 413" name="T18"/>
                <a:gd fmla="*/ 865 h 891" name="T19"/>
                <a:gd fmla="*/ 387 w 413" name="T20"/>
                <a:gd fmla="*/ 879 h 891" name="T21"/>
                <a:gd fmla="*/ 370 w 413" name="T22"/>
                <a:gd fmla="*/ 887 h 891" name="T23"/>
                <a:gd fmla="*/ 351 w 413" name="T24"/>
                <a:gd fmla="*/ 891 h 891" name="T25"/>
                <a:gd fmla="*/ 63 w 413" name="T26"/>
                <a:gd fmla="*/ 891 h 891" name="T27"/>
                <a:gd fmla="*/ 43 w 413" name="T28"/>
                <a:gd fmla="*/ 887 h 891" name="T29"/>
                <a:gd fmla="*/ 26 w 413" name="T30"/>
                <a:gd fmla="*/ 879 h 891" name="T31"/>
                <a:gd fmla="*/ 13 w 413" name="T32"/>
                <a:gd fmla="*/ 865 h 891" name="T33"/>
                <a:gd fmla="*/ 4 w 413" name="T34"/>
                <a:gd fmla="*/ 848 h 891" name="T35"/>
                <a:gd fmla="*/ 0 w 413" name="T36"/>
                <a:gd fmla="*/ 829 h 891" name="T37"/>
                <a:gd fmla="*/ 0 w 413" name="T38"/>
                <a:gd fmla="*/ 62 h 891" name="T39"/>
                <a:gd fmla="*/ 4 w 413" name="T40"/>
                <a:gd fmla="*/ 43 h 891" name="T41"/>
                <a:gd fmla="*/ 13 w 413" name="T42"/>
                <a:gd fmla="*/ 26 h 891" name="T43"/>
                <a:gd fmla="*/ 26 w 413" name="T44"/>
                <a:gd fmla="*/ 12 h 891" name="T45"/>
                <a:gd fmla="*/ 43 w 413" name="T46"/>
                <a:gd fmla="*/ 4 h 891" name="T47"/>
                <a:gd fmla="*/ 63 w 413" name="T48"/>
                <a:gd fmla="*/ 0 h 891"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891" w="412">
                  <a:moveTo>
                    <a:pt x="63" y="0"/>
                  </a:moveTo>
                  <a:lnTo>
                    <a:pt x="351" y="0"/>
                  </a:lnTo>
                  <a:lnTo>
                    <a:pt x="371" y="4"/>
                  </a:lnTo>
                  <a:lnTo>
                    <a:pt x="389" y="12"/>
                  </a:lnTo>
                  <a:lnTo>
                    <a:pt x="402" y="26"/>
                  </a:lnTo>
                  <a:lnTo>
                    <a:pt x="411" y="43"/>
                  </a:lnTo>
                  <a:lnTo>
                    <a:pt x="413" y="62"/>
                  </a:lnTo>
                  <a:lnTo>
                    <a:pt x="413" y="829"/>
                  </a:lnTo>
                  <a:lnTo>
                    <a:pt x="411" y="848"/>
                  </a:lnTo>
                  <a:lnTo>
                    <a:pt x="401" y="865"/>
                  </a:lnTo>
                  <a:lnTo>
                    <a:pt x="387" y="879"/>
                  </a:lnTo>
                  <a:lnTo>
                    <a:pt x="370" y="887"/>
                  </a:lnTo>
                  <a:lnTo>
                    <a:pt x="351" y="891"/>
                  </a:lnTo>
                  <a:lnTo>
                    <a:pt x="63" y="891"/>
                  </a:lnTo>
                  <a:lnTo>
                    <a:pt x="43" y="887"/>
                  </a:lnTo>
                  <a:lnTo>
                    <a:pt x="26" y="879"/>
                  </a:lnTo>
                  <a:lnTo>
                    <a:pt x="13" y="865"/>
                  </a:lnTo>
                  <a:lnTo>
                    <a:pt x="4" y="848"/>
                  </a:lnTo>
                  <a:lnTo>
                    <a:pt x="0" y="829"/>
                  </a:lnTo>
                  <a:lnTo>
                    <a:pt x="0" y="62"/>
                  </a:lnTo>
                  <a:lnTo>
                    <a:pt x="4" y="43"/>
                  </a:lnTo>
                  <a:lnTo>
                    <a:pt x="13" y="26"/>
                  </a:lnTo>
                  <a:lnTo>
                    <a:pt x="26" y="12"/>
                  </a:lnTo>
                  <a:lnTo>
                    <a:pt x="43" y="4"/>
                  </a:lnTo>
                  <a:lnTo>
                    <a:pt x="63" y="0"/>
                  </a:lnTo>
                  <a:close/>
                </a:path>
              </a:pathLst>
            </a:custGeom>
            <a:grpFill/>
            <a:ln w="0">
              <a:noFill/>
              <a:prstDash val="solid"/>
              <a:round/>
            </a:ln>
          </p:spPr>
          <p:txBody>
            <a:bodyPr anchor="t" anchorCtr="0" bIns="45649" compatLnSpc="1" lIns="91299" numCol="1" rIns="91299" tIns="45649" vert="horz" wrap="square">
              <a:prstTxWarp prst="textNoShape">
                <a:avLst/>
              </a:prstTxWarp>
            </a:bodyPr>
            <a:lstStyle/>
            <a:p>
              <a:endParaRPr lang="en-US" sz="1798">
                <a:latin charset="-122" panose="02010600010101010101" pitchFamily="2" typeface="义启橙啧啧体加粗版"/>
                <a:ea charset="-122" panose="02010600010101010101" pitchFamily="2" typeface="义启橙啧啧体加粗版"/>
                <a:sym charset="-122" panose="02010600010101010101" pitchFamily="2" typeface="义启橙啧啧体加粗版"/>
              </a:endParaRPr>
            </a:p>
          </p:txBody>
        </p:sp>
        <p:sp>
          <p:nvSpPr>
            <p:cNvPr id="130" name="Freeform 755"/>
            <p:cNvSpPr/>
            <p:nvPr/>
          </p:nvSpPr>
          <p:spPr bwMode="auto">
            <a:xfrm>
              <a:off x="6674" y="3468"/>
              <a:ext cx="207" cy="617"/>
            </a:xfrm>
            <a:custGeom>
              <a:gdLst>
                <a:gd fmla="*/ 63 w 414" name="T0"/>
                <a:gd fmla="*/ 0 h 1235" name="T1"/>
                <a:gd fmla="*/ 352 w 414" name="T2"/>
                <a:gd fmla="*/ 0 h 1235" name="T3"/>
                <a:gd fmla="*/ 371 w 414" name="T4"/>
                <a:gd fmla="*/ 3 h 1235" name="T5"/>
                <a:gd fmla="*/ 388 w 414" name="T6"/>
                <a:gd fmla="*/ 12 h 1235" name="T7"/>
                <a:gd fmla="*/ 400 w 414" name="T8"/>
                <a:gd fmla="*/ 26 h 1235" name="T9"/>
                <a:gd fmla="*/ 410 w 414" name="T10"/>
                <a:gd fmla="*/ 43 h 1235" name="T11"/>
                <a:gd fmla="*/ 414 w 414" name="T12"/>
                <a:gd fmla="*/ 62 h 1235" name="T13"/>
                <a:gd fmla="*/ 414 w 414" name="T14"/>
                <a:gd fmla="*/ 1173 h 1235" name="T15"/>
                <a:gd fmla="*/ 410 w 414" name="T16"/>
                <a:gd fmla="*/ 1192 h 1235" name="T17"/>
                <a:gd fmla="*/ 402 w 414" name="T18"/>
                <a:gd fmla="*/ 1209 h 1235" name="T19"/>
                <a:gd fmla="*/ 388 w 414" name="T20"/>
                <a:gd fmla="*/ 1223 h 1235" name="T21"/>
                <a:gd fmla="*/ 371 w 414" name="T22"/>
                <a:gd fmla="*/ 1231 h 1235" name="T23"/>
                <a:gd fmla="*/ 352 w 414" name="T24"/>
                <a:gd fmla="*/ 1235 h 1235" name="T25"/>
                <a:gd fmla="*/ 63 w 414" name="T26"/>
                <a:gd fmla="*/ 1235 h 1235" name="T27"/>
                <a:gd fmla="*/ 43 w 414" name="T28"/>
                <a:gd fmla="*/ 1231 h 1235" name="T29"/>
                <a:gd fmla="*/ 26 w 414" name="T30"/>
                <a:gd fmla="*/ 1223 h 1235" name="T31"/>
                <a:gd fmla="*/ 12 w 414" name="T32"/>
                <a:gd fmla="*/ 1209 h 1235" name="T33"/>
                <a:gd fmla="*/ 4 w 414" name="T34"/>
                <a:gd fmla="*/ 1192 h 1235" name="T35"/>
                <a:gd fmla="*/ 0 w 414" name="T36"/>
                <a:gd fmla="*/ 1173 h 1235" name="T37"/>
                <a:gd fmla="*/ 0 w 414" name="T38"/>
                <a:gd fmla="*/ 62 h 1235" name="T39"/>
                <a:gd fmla="*/ 4 w 414" name="T40"/>
                <a:gd fmla="*/ 42 h 1235" name="T41"/>
                <a:gd fmla="*/ 12 w 414" name="T42"/>
                <a:gd fmla="*/ 25 h 1235" name="T43"/>
                <a:gd fmla="*/ 26 w 414" name="T44"/>
                <a:gd fmla="*/ 11 h 1235" name="T45"/>
                <a:gd fmla="*/ 43 w 414" name="T46"/>
                <a:gd fmla="*/ 3 h 1235" name="T47"/>
                <a:gd fmla="*/ 63 w 414" name="T48"/>
                <a:gd fmla="*/ 0 h 1235"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235" w="413">
                  <a:moveTo>
                    <a:pt x="63" y="0"/>
                  </a:moveTo>
                  <a:lnTo>
                    <a:pt x="352" y="0"/>
                  </a:lnTo>
                  <a:lnTo>
                    <a:pt x="371" y="3"/>
                  </a:lnTo>
                  <a:lnTo>
                    <a:pt x="388" y="12"/>
                  </a:lnTo>
                  <a:lnTo>
                    <a:pt x="400" y="26"/>
                  </a:lnTo>
                  <a:lnTo>
                    <a:pt x="410" y="43"/>
                  </a:lnTo>
                  <a:lnTo>
                    <a:pt x="414" y="62"/>
                  </a:lnTo>
                  <a:lnTo>
                    <a:pt x="414" y="1173"/>
                  </a:lnTo>
                  <a:lnTo>
                    <a:pt x="410" y="1192"/>
                  </a:lnTo>
                  <a:lnTo>
                    <a:pt x="402" y="1209"/>
                  </a:lnTo>
                  <a:lnTo>
                    <a:pt x="388" y="1223"/>
                  </a:lnTo>
                  <a:lnTo>
                    <a:pt x="371" y="1231"/>
                  </a:lnTo>
                  <a:lnTo>
                    <a:pt x="352" y="1235"/>
                  </a:lnTo>
                  <a:lnTo>
                    <a:pt x="63" y="1235"/>
                  </a:lnTo>
                  <a:lnTo>
                    <a:pt x="43" y="1231"/>
                  </a:lnTo>
                  <a:lnTo>
                    <a:pt x="26" y="1223"/>
                  </a:lnTo>
                  <a:lnTo>
                    <a:pt x="12" y="1209"/>
                  </a:lnTo>
                  <a:lnTo>
                    <a:pt x="4" y="1192"/>
                  </a:lnTo>
                  <a:lnTo>
                    <a:pt x="0" y="1173"/>
                  </a:lnTo>
                  <a:lnTo>
                    <a:pt x="0" y="62"/>
                  </a:lnTo>
                  <a:lnTo>
                    <a:pt x="4" y="42"/>
                  </a:lnTo>
                  <a:lnTo>
                    <a:pt x="12" y="25"/>
                  </a:lnTo>
                  <a:lnTo>
                    <a:pt x="26" y="11"/>
                  </a:lnTo>
                  <a:lnTo>
                    <a:pt x="43" y="3"/>
                  </a:lnTo>
                  <a:lnTo>
                    <a:pt x="63" y="0"/>
                  </a:lnTo>
                  <a:close/>
                </a:path>
              </a:pathLst>
            </a:custGeom>
            <a:grpFill/>
            <a:ln w="0">
              <a:noFill/>
              <a:prstDash val="solid"/>
              <a:round/>
            </a:ln>
          </p:spPr>
          <p:txBody>
            <a:bodyPr anchor="t" anchorCtr="0" bIns="45649" compatLnSpc="1" lIns="91299" numCol="1" rIns="91299" tIns="45649" vert="horz" wrap="square">
              <a:prstTxWarp prst="textNoShape">
                <a:avLst/>
              </a:prstTxWarp>
            </a:bodyPr>
            <a:lstStyle/>
            <a:p>
              <a:endParaRPr lang="en-US" sz="1798">
                <a:latin charset="-122" panose="02010600010101010101" pitchFamily="2" typeface="义启橙啧啧体加粗版"/>
                <a:ea charset="-122" panose="02010600010101010101" pitchFamily="2" typeface="义启橙啧啧体加粗版"/>
                <a:sym charset="-122" panose="02010600010101010101" pitchFamily="2" typeface="义启橙啧啧体加粗版"/>
              </a:endParaRPr>
            </a:p>
          </p:txBody>
        </p:sp>
        <p:sp>
          <p:nvSpPr>
            <p:cNvPr id="131" name="Freeform 756"/>
            <p:cNvSpPr/>
            <p:nvPr/>
          </p:nvSpPr>
          <p:spPr bwMode="auto">
            <a:xfrm>
              <a:off x="6843" y="2931"/>
              <a:ext cx="452" cy="1154"/>
            </a:xfrm>
            <a:custGeom>
              <a:gdLst>
                <a:gd fmla="*/ 451 w 904" name="T0"/>
                <a:gd fmla="*/ 0 h 2308" name="T1"/>
                <a:gd fmla="*/ 466 w 904" name="T2"/>
                <a:gd fmla="*/ 2 h 2308" name="T3"/>
                <a:gd fmla="*/ 480 w 904" name="T4"/>
                <a:gd fmla="*/ 9 h 2308" name="T5"/>
                <a:gd fmla="*/ 491 w 904" name="T6"/>
                <a:gd fmla="*/ 22 h 2308" name="T7"/>
                <a:gd fmla="*/ 896 w 904" name="T8"/>
                <a:gd fmla="*/ 673 h 2308" name="T9"/>
                <a:gd fmla="*/ 904 w 904" name="T10"/>
                <a:gd fmla="*/ 689 h 2308" name="T11"/>
                <a:gd fmla="*/ 904 w 904" name="T12"/>
                <a:gd fmla="*/ 706 h 2308" name="T13"/>
                <a:gd fmla="*/ 899 w 904" name="T14"/>
                <a:gd fmla="*/ 720 h 2308" name="T15"/>
                <a:gd fmla="*/ 888 w 904" name="T16"/>
                <a:gd fmla="*/ 733 h 2308" name="T17"/>
                <a:gd fmla="*/ 874 w 904" name="T18"/>
                <a:gd fmla="*/ 741 h 2308" name="T19"/>
                <a:gd fmla="*/ 857 w 904" name="T20"/>
                <a:gd fmla="*/ 744 h 2308" name="T21"/>
                <a:gd fmla="*/ 657 w 904" name="T22"/>
                <a:gd fmla="*/ 744 h 2308" name="T23"/>
                <a:gd fmla="*/ 657 w 904" name="T24"/>
                <a:gd fmla="*/ 2250 h 2308" name="T25"/>
                <a:gd fmla="*/ 657 w 904" name="T26"/>
                <a:gd fmla="*/ 2250 h 2308" name="T27"/>
                <a:gd fmla="*/ 654 w 904" name="T28"/>
                <a:gd fmla="*/ 2269 h 2308" name="T29"/>
                <a:gd fmla="*/ 644 w 904" name="T30"/>
                <a:gd fmla="*/ 2285 h 2308" name="T31"/>
                <a:gd fmla="*/ 632 w 904" name="T32"/>
                <a:gd fmla="*/ 2297 h 2308" name="T33"/>
                <a:gd fmla="*/ 615 w 904" name="T34"/>
                <a:gd fmla="*/ 2305 h 2308" name="T35"/>
                <a:gd fmla="*/ 596 w 904" name="T36"/>
                <a:gd fmla="*/ 2308 h 2308" name="T37"/>
                <a:gd fmla="*/ 307 w 904" name="T38"/>
                <a:gd fmla="*/ 2308 h 2308" name="T39"/>
                <a:gd fmla="*/ 288 w 904" name="T40"/>
                <a:gd fmla="*/ 2305 h 2308" name="T41"/>
                <a:gd fmla="*/ 271 w 904" name="T42"/>
                <a:gd fmla="*/ 2296 h 2308" name="T43"/>
                <a:gd fmla="*/ 257 w 904" name="T44"/>
                <a:gd fmla="*/ 2282 h 2308" name="T45"/>
                <a:gd fmla="*/ 249 w 904" name="T46"/>
                <a:gd fmla="*/ 2265 h 2308" name="T47"/>
                <a:gd fmla="*/ 245 w 904" name="T48"/>
                <a:gd fmla="*/ 2245 h 2308" name="T49"/>
                <a:gd fmla="*/ 245 w 904" name="T50"/>
                <a:gd fmla="*/ 744 h 2308" name="T51"/>
                <a:gd fmla="*/ 45 w 904" name="T52"/>
                <a:gd fmla="*/ 744 h 2308" name="T53"/>
                <a:gd fmla="*/ 28 w 904" name="T54"/>
                <a:gd fmla="*/ 741 h 2308" name="T55"/>
                <a:gd fmla="*/ 15 w 904" name="T56"/>
                <a:gd fmla="*/ 733 h 2308" name="T57"/>
                <a:gd fmla="*/ 5 w 904" name="T58"/>
                <a:gd fmla="*/ 720 h 2308" name="T59"/>
                <a:gd fmla="*/ 0 w 904" name="T60"/>
                <a:gd fmla="*/ 706 h 2308" name="T61"/>
                <a:gd fmla="*/ 0 w 904" name="T62"/>
                <a:gd fmla="*/ 689 h 2308" name="T63"/>
                <a:gd fmla="*/ 6 w 904" name="T64"/>
                <a:gd fmla="*/ 673 h 2308" name="T65"/>
                <a:gd fmla="*/ 411 w 904" name="T66"/>
                <a:gd fmla="*/ 22 h 2308" name="T67"/>
                <a:gd fmla="*/ 422 w 904" name="T68"/>
                <a:gd fmla="*/ 9 h 2308" name="T69"/>
                <a:gd fmla="*/ 436 w 904" name="T70"/>
                <a:gd fmla="*/ 2 h 2308" name="T71"/>
                <a:gd fmla="*/ 451 w 904" name="T72"/>
                <a:gd fmla="*/ 0 h 2308"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2308" w="904">
                  <a:moveTo>
                    <a:pt x="451" y="0"/>
                  </a:moveTo>
                  <a:lnTo>
                    <a:pt x="466" y="2"/>
                  </a:lnTo>
                  <a:lnTo>
                    <a:pt x="480" y="9"/>
                  </a:lnTo>
                  <a:lnTo>
                    <a:pt x="491" y="22"/>
                  </a:lnTo>
                  <a:lnTo>
                    <a:pt x="896" y="673"/>
                  </a:lnTo>
                  <a:lnTo>
                    <a:pt x="904" y="689"/>
                  </a:lnTo>
                  <a:lnTo>
                    <a:pt x="904" y="706"/>
                  </a:lnTo>
                  <a:lnTo>
                    <a:pt x="899" y="720"/>
                  </a:lnTo>
                  <a:lnTo>
                    <a:pt x="888" y="733"/>
                  </a:lnTo>
                  <a:lnTo>
                    <a:pt x="874" y="741"/>
                  </a:lnTo>
                  <a:lnTo>
                    <a:pt x="857" y="744"/>
                  </a:lnTo>
                  <a:lnTo>
                    <a:pt x="657" y="744"/>
                  </a:lnTo>
                  <a:lnTo>
                    <a:pt x="657" y="2250"/>
                  </a:lnTo>
                  <a:lnTo>
                    <a:pt x="657" y="2250"/>
                  </a:lnTo>
                  <a:lnTo>
                    <a:pt x="654" y="2269"/>
                  </a:lnTo>
                  <a:lnTo>
                    <a:pt x="644" y="2285"/>
                  </a:lnTo>
                  <a:lnTo>
                    <a:pt x="632" y="2297"/>
                  </a:lnTo>
                  <a:lnTo>
                    <a:pt x="615" y="2305"/>
                  </a:lnTo>
                  <a:lnTo>
                    <a:pt x="596" y="2308"/>
                  </a:lnTo>
                  <a:lnTo>
                    <a:pt x="307" y="2308"/>
                  </a:lnTo>
                  <a:lnTo>
                    <a:pt x="288" y="2305"/>
                  </a:lnTo>
                  <a:lnTo>
                    <a:pt x="271" y="2296"/>
                  </a:lnTo>
                  <a:lnTo>
                    <a:pt x="257" y="2282"/>
                  </a:lnTo>
                  <a:lnTo>
                    <a:pt x="249" y="2265"/>
                  </a:lnTo>
                  <a:lnTo>
                    <a:pt x="245" y="2245"/>
                  </a:lnTo>
                  <a:lnTo>
                    <a:pt x="245" y="744"/>
                  </a:lnTo>
                  <a:lnTo>
                    <a:pt x="45" y="744"/>
                  </a:lnTo>
                  <a:lnTo>
                    <a:pt x="28" y="741"/>
                  </a:lnTo>
                  <a:lnTo>
                    <a:pt x="15" y="733"/>
                  </a:lnTo>
                  <a:lnTo>
                    <a:pt x="5" y="720"/>
                  </a:lnTo>
                  <a:lnTo>
                    <a:pt x="0" y="706"/>
                  </a:lnTo>
                  <a:lnTo>
                    <a:pt x="0" y="689"/>
                  </a:lnTo>
                  <a:lnTo>
                    <a:pt x="6" y="673"/>
                  </a:lnTo>
                  <a:lnTo>
                    <a:pt x="411" y="22"/>
                  </a:lnTo>
                  <a:lnTo>
                    <a:pt x="422" y="9"/>
                  </a:lnTo>
                  <a:lnTo>
                    <a:pt x="436" y="2"/>
                  </a:lnTo>
                  <a:lnTo>
                    <a:pt x="451" y="0"/>
                  </a:lnTo>
                  <a:close/>
                </a:path>
              </a:pathLst>
            </a:custGeom>
            <a:grpFill/>
            <a:ln w="0">
              <a:noFill/>
              <a:prstDash val="solid"/>
              <a:round/>
            </a:ln>
          </p:spPr>
          <p:txBody>
            <a:bodyPr anchor="t" anchorCtr="0" bIns="45649" compatLnSpc="1" lIns="91299" numCol="1" rIns="91299" tIns="45649" vert="horz" wrap="square">
              <a:prstTxWarp prst="textNoShape">
                <a:avLst/>
              </a:prstTxWarp>
            </a:bodyPr>
            <a:lstStyle/>
            <a:p>
              <a:endParaRPr lang="en-US" sz="1798">
                <a:latin charset="-122" panose="02010600010101010101" pitchFamily="2" typeface="义启橙啧啧体加粗版"/>
                <a:ea charset="-122" panose="02010600010101010101" pitchFamily="2" typeface="义启橙啧啧体加粗版"/>
                <a:sym charset="-122" panose="02010600010101010101" pitchFamily="2" typeface="义启橙啧啧体加粗版"/>
              </a:endParaRPr>
            </a:p>
          </p:txBody>
        </p:sp>
      </p:grpSp>
      <p:sp>
        <p:nvSpPr>
          <p:cNvPr id="132" name="Rectangle 131"/>
          <p:cNvSpPr/>
          <p:nvPr/>
        </p:nvSpPr>
        <p:spPr>
          <a:xfrm>
            <a:off x="7813959" y="5266894"/>
            <a:ext cx="2868836" cy="913028"/>
          </a:xfrm>
          <a:prstGeom prst="rect">
            <a:avLst/>
          </a:prstGeom>
        </p:spPr>
        <p:txBody>
          <a:bodyPr wrap="square">
            <a:spAutoFit/>
          </a:bodyPr>
          <a:lstStyle/>
          <a:p>
            <a:pPr>
              <a:lnSpc>
                <a:spcPct val="150000"/>
              </a:lnSpc>
            </a:pPr>
            <a:r>
              <a:rPr lang="en-US" sz="1198">
                <a:solidFill>
                  <a:schemeClr val="bg1"/>
                </a:solidFill>
                <a:latin charset="-122" panose="020b0600000000000000" pitchFamily="34" typeface="思源黑体 CN Medium"/>
                <a:ea charset="-122" panose="020b0600000000000000" pitchFamily="34" typeface="思源黑体 CN Medium"/>
                <a:sym charset="-122" panose="02010600010101010101" pitchFamily="2" typeface="义启橙啧啧体加粗版"/>
              </a:rPr>
              <a:t>Lorem ipsum dolor sit amet, conse ctetur conse ctetur adipis cing elit, sed adipis</a:t>
            </a:r>
          </a:p>
        </p:txBody>
      </p:sp>
      <p:sp>
        <p:nvSpPr>
          <p:cNvPr id="133" name="TextBox 132"/>
          <p:cNvSpPr txBox="1"/>
          <p:nvPr/>
        </p:nvSpPr>
        <p:spPr>
          <a:xfrm>
            <a:off x="7858395" y="4970064"/>
            <a:ext cx="2240280" cy="365455"/>
          </a:xfrm>
          <a:prstGeom prst="rect">
            <a:avLst/>
          </a:prstGeom>
          <a:noFill/>
        </p:spPr>
        <p:txBody>
          <a:bodyPr rtlCol="0" wrap="none">
            <a:spAutoFit/>
          </a:bodyPr>
          <a:lstStyle/>
          <a:p>
            <a:r>
              <a:rPr altLang="en-US" lang="zh-CN" sz="1798">
                <a:solidFill>
                  <a:schemeClr val="bg1"/>
                </a:solidFill>
                <a:latin charset="-122" panose="02020700000000000000" pitchFamily="18" typeface="思源宋体"/>
                <a:ea charset="-122" panose="02020700000000000000" pitchFamily="18" typeface="思源宋体"/>
                <a:sym charset="-122" panose="02010600010101010101" pitchFamily="2" typeface="义启橙啧啧体加粗版"/>
              </a:rPr>
              <a:t>从考虑点到考虑系统</a:t>
            </a:r>
          </a:p>
        </p:txBody>
      </p:sp>
      <p:grpSp>
        <p:nvGrpSpPr>
          <p:cNvPr id="135" name="Group 913"/>
          <p:cNvGrpSpPr>
            <a:grpSpLocks noChangeAspect="1"/>
          </p:cNvGrpSpPr>
          <p:nvPr/>
        </p:nvGrpSpPr>
        <p:grpSpPr>
          <a:xfrm>
            <a:off x="8444804" y="2436920"/>
            <a:ext cx="508365" cy="507968"/>
            <a:chOff x="6422" y="3269"/>
            <a:chExt cx="1245" cy="1244"/>
          </a:xfrm>
          <a:solidFill>
            <a:schemeClr val="accent4"/>
          </a:solidFill>
        </p:grpSpPr>
        <p:sp>
          <p:nvSpPr>
            <p:cNvPr id="138" name="Rectangle 915"/>
            <p:cNvSpPr>
              <a:spLocks noChangeArrowheads="1"/>
            </p:cNvSpPr>
            <p:nvPr/>
          </p:nvSpPr>
          <p:spPr bwMode="auto">
            <a:xfrm>
              <a:off x="6851" y="3923"/>
              <a:ext cx="387" cy="43"/>
            </a:xfrm>
            <a:prstGeom prst="rect">
              <a:avLst/>
            </a:prstGeom>
            <a:grpFill/>
            <a:ln w="0">
              <a:noFill/>
              <a:prstDash val="solid"/>
              <a:miter lim="800000"/>
            </a:ln>
          </p:spPr>
          <p:txBody>
            <a:bodyPr anchor="t" anchorCtr="0" bIns="45649" compatLnSpc="1" lIns="91299" numCol="1" rIns="91299" tIns="45649" vert="horz" wrap="square">
              <a:prstTxWarp prst="textNoShape">
                <a:avLst/>
              </a:prstTxWarp>
            </a:bodyPr>
            <a:lstStyle/>
            <a:p>
              <a:endParaRPr lang="en-US" sz="1798">
                <a:solidFill>
                  <a:schemeClr val="accent3">
                    <a:lumMod val="40000"/>
                    <a:lumOff val="60000"/>
                  </a:schemeClr>
                </a:solidFill>
                <a:latin charset="-122" panose="02010600010101010101" pitchFamily="2" typeface="义启橙啧啧体加粗版"/>
                <a:ea charset="-122" panose="02010600010101010101" pitchFamily="2" typeface="义启橙啧啧体加粗版"/>
                <a:sym charset="-122" panose="02010600010101010101" pitchFamily="2" typeface="义启橙啧啧体加粗版"/>
              </a:endParaRPr>
            </a:p>
          </p:txBody>
        </p:sp>
        <p:sp>
          <p:nvSpPr>
            <p:cNvPr id="139" name="Rectangle 916"/>
            <p:cNvSpPr>
              <a:spLocks noChangeArrowheads="1"/>
            </p:cNvSpPr>
            <p:nvPr/>
          </p:nvSpPr>
          <p:spPr bwMode="auto">
            <a:xfrm>
              <a:off x="6851" y="3828"/>
              <a:ext cx="387" cy="43"/>
            </a:xfrm>
            <a:prstGeom prst="rect">
              <a:avLst/>
            </a:prstGeom>
            <a:grpFill/>
            <a:ln w="0">
              <a:noFill/>
              <a:prstDash val="solid"/>
              <a:miter lim="800000"/>
            </a:ln>
          </p:spPr>
          <p:txBody>
            <a:bodyPr anchor="t" anchorCtr="0" bIns="45649" compatLnSpc="1" lIns="91299" numCol="1" rIns="91299" tIns="45649" vert="horz" wrap="square">
              <a:prstTxWarp prst="textNoShape">
                <a:avLst/>
              </a:prstTxWarp>
            </a:bodyPr>
            <a:lstStyle/>
            <a:p>
              <a:endParaRPr lang="en-US" sz="1798">
                <a:solidFill>
                  <a:schemeClr val="accent3">
                    <a:lumMod val="40000"/>
                    <a:lumOff val="60000"/>
                  </a:schemeClr>
                </a:solidFill>
                <a:latin charset="-122" panose="02010600010101010101" pitchFamily="2" typeface="义启橙啧啧体加粗版"/>
                <a:ea charset="-122" panose="02010600010101010101" pitchFamily="2" typeface="义启橙啧啧体加粗版"/>
                <a:sym charset="-122" panose="02010600010101010101" pitchFamily="2" typeface="义启橙啧啧体加粗版"/>
              </a:endParaRPr>
            </a:p>
          </p:txBody>
        </p:sp>
        <p:sp>
          <p:nvSpPr>
            <p:cNvPr id="140" name="Freeform 917"/>
            <p:cNvSpPr>
              <a:spLocks noEditPoints="1"/>
            </p:cNvSpPr>
            <p:nvPr/>
          </p:nvSpPr>
          <p:spPr bwMode="auto">
            <a:xfrm>
              <a:off x="6422" y="3269"/>
              <a:ext cx="1245" cy="1244"/>
            </a:xfrm>
            <a:custGeom>
              <a:gdLst>
                <a:gd fmla="*/ 2864 w 3735" name="T0"/>
                <a:gd fmla="*/ 2738 h 3731" name="T1"/>
                <a:gd fmla="*/ 1257 w 3735" name="T2"/>
                <a:gd fmla="*/ 803 h 3731" name="T3"/>
                <a:gd fmla="*/ 1154 w 3735" name="T4"/>
                <a:gd fmla="*/ 829 h 3731" name="T5"/>
                <a:gd fmla="*/ 1074 w 3735" name="T6"/>
                <a:gd fmla="*/ 896 h 3731" name="T7"/>
                <a:gd fmla="*/ 1033 w 3735" name="T8"/>
                <a:gd fmla="*/ 994 h 3731" name="T9"/>
                <a:gd fmla="*/ 1033 w 3735" name="T10"/>
                <a:gd fmla="*/ 2739 h 3731" name="T11"/>
                <a:gd fmla="*/ 1074 w 3735" name="T12"/>
                <a:gd fmla="*/ 2835 h 3731" name="T13"/>
                <a:gd fmla="*/ 1154 w 3735" name="T14"/>
                <a:gd fmla="*/ 2903 h 3731" name="T15"/>
                <a:gd fmla="*/ 1257 w 3735" name="T16"/>
                <a:gd fmla="*/ 2928 h 3731" name="T17"/>
                <a:gd fmla="*/ 2546 w 3735" name="T18"/>
                <a:gd fmla="*/ 2918 h 3731" name="T19"/>
                <a:gd fmla="*/ 2632 w 3735" name="T20"/>
                <a:gd fmla="*/ 2867 h 3731" name="T21"/>
                <a:gd fmla="*/ 1287 w 3735" name="T22"/>
                <a:gd fmla="*/ 2664 h 3731" name="T23"/>
                <a:gd fmla="*/ 2114 w 3735" name="T24"/>
                <a:gd fmla="*/ 2406 h 3731" name="T25"/>
                <a:gd fmla="*/ 2215 w 3735" name="T26"/>
                <a:gd fmla="*/ 1257 h 3731" name="T27"/>
                <a:gd fmla="*/ 2312 w 3735" name="T28"/>
                <a:gd fmla="*/ 803 h 3731" name="T29"/>
                <a:gd fmla="*/ 2312 w 3735" name="T30"/>
                <a:gd fmla="*/ 803 h 3731" name="T31"/>
                <a:gd fmla="*/ 2094 w 3735" name="T32"/>
                <a:gd fmla="*/ 14 h 3731" name="T33"/>
                <a:gd fmla="*/ 2416 w 3735" name="T34"/>
                <a:gd fmla="*/ 82 h 3731" name="T35"/>
                <a:gd fmla="*/ 2717 w 3735" name="T36"/>
                <a:gd fmla="*/ 203 h 3731" name="T37"/>
                <a:gd fmla="*/ 2987 w 3735" name="T38"/>
                <a:gd fmla="*/ 372 h 3731" name="T39"/>
                <a:gd fmla="*/ 3225 w 3735" name="T40"/>
                <a:gd fmla="*/ 585 h 3731" name="T41"/>
                <a:gd fmla="*/ 3424 w 3735" name="T42"/>
                <a:gd fmla="*/ 833 h 3731" name="T43"/>
                <a:gd fmla="*/ 3578 w 3735" name="T44"/>
                <a:gd fmla="*/ 1115 h 3731" name="T45"/>
                <a:gd fmla="*/ 3683 w 3735" name="T46"/>
                <a:gd fmla="*/ 1423 h 3731" name="T47"/>
                <a:gd fmla="*/ 3732 w 3735" name="T48"/>
                <a:gd fmla="*/ 1752 h 3731" name="T49"/>
                <a:gd fmla="*/ 3721 w 3735" name="T50"/>
                <a:gd fmla="*/ 2092 h 3731" name="T51"/>
                <a:gd fmla="*/ 3653 w 3735" name="T52"/>
                <a:gd fmla="*/ 2414 h 3731" name="T53"/>
                <a:gd fmla="*/ 3532 w 3735" name="T54"/>
                <a:gd fmla="*/ 2714 h 3731" name="T55"/>
                <a:gd fmla="*/ 3362 w 3735" name="T56"/>
                <a:gd fmla="*/ 2985 h 3731" name="T57"/>
                <a:gd fmla="*/ 3150 w 3735" name="T58"/>
                <a:gd fmla="*/ 3222 h 3731" name="T59"/>
                <a:gd fmla="*/ 2901 w 3735" name="T60"/>
                <a:gd fmla="*/ 3420 h 3731" name="T61"/>
                <a:gd fmla="*/ 2619 w 3735" name="T62"/>
                <a:gd fmla="*/ 3574 h 3731" name="T63"/>
                <a:gd fmla="*/ 2311 w 3735" name="T64"/>
                <a:gd fmla="*/ 3679 h 3731" name="T65"/>
                <a:gd fmla="*/ 1981 w 3735" name="T66"/>
                <a:gd fmla="*/ 3728 h 3731" name="T67"/>
                <a:gd fmla="*/ 1641 w 3735" name="T68"/>
                <a:gd fmla="*/ 3717 h 3731" name="T69"/>
                <a:gd fmla="*/ 1319 w 3735" name="T70"/>
                <a:gd fmla="*/ 3649 h 3731" name="T71"/>
                <a:gd fmla="*/ 1018 w 3735" name="T72"/>
                <a:gd fmla="*/ 3528 h 3731" name="T73"/>
                <a:gd fmla="*/ 748 w 3735" name="T74"/>
                <a:gd fmla="*/ 3359 h 3731" name="T75"/>
                <a:gd fmla="*/ 510 w 3735" name="T76"/>
                <a:gd fmla="*/ 3147 h 3731" name="T77"/>
                <a:gd fmla="*/ 311 w 3735" name="T78"/>
                <a:gd fmla="*/ 2898 h 3731" name="T79"/>
                <a:gd fmla="*/ 157 w 3735" name="T80"/>
                <a:gd fmla="*/ 2617 h 3731" name="T81"/>
                <a:gd fmla="*/ 52 w 3735" name="T82"/>
                <a:gd fmla="*/ 2308 h 3731" name="T83"/>
                <a:gd fmla="*/ 3 w 3735" name="T84"/>
                <a:gd fmla="*/ 1979 h 3731" name="T85"/>
                <a:gd fmla="*/ 14 w 3735" name="T86"/>
                <a:gd fmla="*/ 1641 h 3731" name="T87"/>
                <a:gd fmla="*/ 82 w 3735" name="T88"/>
                <a:gd fmla="*/ 1317 h 3731" name="T89"/>
                <a:gd fmla="*/ 203 w 3735" name="T90"/>
                <a:gd fmla="*/ 1017 h 3731" name="T91"/>
                <a:gd fmla="*/ 373 w 3735" name="T92"/>
                <a:gd fmla="*/ 747 h 3731" name="T93"/>
                <a:gd fmla="*/ 585 w 3735" name="T94"/>
                <a:gd fmla="*/ 510 h 3731" name="T95"/>
                <a:gd fmla="*/ 834 w 3735" name="T96"/>
                <a:gd fmla="*/ 311 h 3731" name="T97"/>
                <a:gd fmla="*/ 1116 w 3735" name="T98"/>
                <a:gd fmla="*/ 158 h 3731" name="T99"/>
                <a:gd fmla="*/ 1424 w 3735" name="T100"/>
                <a:gd fmla="*/ 53 h 3731" name="T101"/>
                <a:gd fmla="*/ 1754 w 3735" name="T102"/>
                <a:gd fmla="*/ 3 h 3731"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3731" w="3735">
                  <a:moveTo>
                    <a:pt x="2244" y="2535"/>
                  </a:moveTo>
                  <a:lnTo>
                    <a:pt x="2244" y="2738"/>
                  </a:lnTo>
                  <a:lnTo>
                    <a:pt x="2864" y="2738"/>
                  </a:lnTo>
                  <a:lnTo>
                    <a:pt x="2864" y="2535"/>
                  </a:lnTo>
                  <a:lnTo>
                    <a:pt x="2244" y="2535"/>
                  </a:lnTo>
                  <a:close/>
                  <a:moveTo>
                    <a:pt x="1257" y="803"/>
                  </a:moveTo>
                  <a:lnTo>
                    <a:pt x="1221" y="806"/>
                  </a:lnTo>
                  <a:lnTo>
                    <a:pt x="1186" y="815"/>
                  </a:lnTo>
                  <a:lnTo>
                    <a:pt x="1154" y="829"/>
                  </a:lnTo>
                  <a:lnTo>
                    <a:pt x="1123" y="847"/>
                  </a:lnTo>
                  <a:lnTo>
                    <a:pt x="1097" y="870"/>
                  </a:lnTo>
                  <a:lnTo>
                    <a:pt x="1074" y="896"/>
                  </a:lnTo>
                  <a:lnTo>
                    <a:pt x="1056" y="925"/>
                  </a:lnTo>
                  <a:lnTo>
                    <a:pt x="1042" y="958"/>
                  </a:lnTo>
                  <a:lnTo>
                    <a:pt x="1033" y="994"/>
                  </a:lnTo>
                  <a:lnTo>
                    <a:pt x="1031" y="1030"/>
                  </a:lnTo>
                  <a:lnTo>
                    <a:pt x="1031" y="2701"/>
                  </a:lnTo>
                  <a:lnTo>
                    <a:pt x="1033" y="2739"/>
                  </a:lnTo>
                  <a:lnTo>
                    <a:pt x="1042" y="2773"/>
                  </a:lnTo>
                  <a:lnTo>
                    <a:pt x="1056" y="2806"/>
                  </a:lnTo>
                  <a:lnTo>
                    <a:pt x="1074" y="2835"/>
                  </a:lnTo>
                  <a:lnTo>
                    <a:pt x="1097" y="2862"/>
                  </a:lnTo>
                  <a:lnTo>
                    <a:pt x="1123" y="2885"/>
                  </a:lnTo>
                  <a:lnTo>
                    <a:pt x="1154" y="2903"/>
                  </a:lnTo>
                  <a:lnTo>
                    <a:pt x="1186" y="2917"/>
                  </a:lnTo>
                  <a:lnTo>
                    <a:pt x="1221" y="2925"/>
                  </a:lnTo>
                  <a:lnTo>
                    <a:pt x="1257" y="2928"/>
                  </a:lnTo>
                  <a:lnTo>
                    <a:pt x="2478" y="2928"/>
                  </a:lnTo>
                  <a:lnTo>
                    <a:pt x="2513" y="2926"/>
                  </a:lnTo>
                  <a:lnTo>
                    <a:pt x="2546" y="2918"/>
                  </a:lnTo>
                  <a:lnTo>
                    <a:pt x="2578" y="2904"/>
                  </a:lnTo>
                  <a:lnTo>
                    <a:pt x="2606" y="2887"/>
                  </a:lnTo>
                  <a:lnTo>
                    <a:pt x="2632" y="2867"/>
                  </a:lnTo>
                  <a:lnTo>
                    <a:pt x="2114" y="2867"/>
                  </a:lnTo>
                  <a:lnTo>
                    <a:pt x="2114" y="2664"/>
                  </a:lnTo>
                  <a:lnTo>
                    <a:pt x="1287" y="2664"/>
                  </a:lnTo>
                  <a:lnTo>
                    <a:pt x="1287" y="2535"/>
                  </a:lnTo>
                  <a:lnTo>
                    <a:pt x="2114" y="2535"/>
                  </a:lnTo>
                  <a:lnTo>
                    <a:pt x="2114" y="2406"/>
                  </a:lnTo>
                  <a:lnTo>
                    <a:pt x="2704" y="2406"/>
                  </a:lnTo>
                  <a:lnTo>
                    <a:pt x="2704" y="1257"/>
                  </a:lnTo>
                  <a:lnTo>
                    <a:pt x="2215" y="1257"/>
                  </a:lnTo>
                  <a:lnTo>
                    <a:pt x="2215" y="803"/>
                  </a:lnTo>
                  <a:lnTo>
                    <a:pt x="1257" y="803"/>
                  </a:lnTo>
                  <a:close/>
                  <a:moveTo>
                    <a:pt x="2312" y="803"/>
                  </a:moveTo>
                  <a:lnTo>
                    <a:pt x="2312" y="1159"/>
                  </a:lnTo>
                  <a:lnTo>
                    <a:pt x="2704" y="1159"/>
                  </a:lnTo>
                  <a:lnTo>
                    <a:pt x="2312" y="803"/>
                  </a:lnTo>
                  <a:close/>
                  <a:moveTo>
                    <a:pt x="1866" y="0"/>
                  </a:moveTo>
                  <a:lnTo>
                    <a:pt x="1981" y="3"/>
                  </a:lnTo>
                  <a:lnTo>
                    <a:pt x="2094" y="14"/>
                  </a:lnTo>
                  <a:lnTo>
                    <a:pt x="2203" y="31"/>
                  </a:lnTo>
                  <a:lnTo>
                    <a:pt x="2311" y="53"/>
                  </a:lnTo>
                  <a:lnTo>
                    <a:pt x="2416" y="82"/>
                  </a:lnTo>
                  <a:lnTo>
                    <a:pt x="2519" y="117"/>
                  </a:lnTo>
                  <a:lnTo>
                    <a:pt x="2619" y="158"/>
                  </a:lnTo>
                  <a:lnTo>
                    <a:pt x="2717" y="203"/>
                  </a:lnTo>
                  <a:lnTo>
                    <a:pt x="2810" y="254"/>
                  </a:lnTo>
                  <a:lnTo>
                    <a:pt x="2901" y="311"/>
                  </a:lnTo>
                  <a:lnTo>
                    <a:pt x="2987" y="372"/>
                  </a:lnTo>
                  <a:lnTo>
                    <a:pt x="3071" y="439"/>
                  </a:lnTo>
                  <a:lnTo>
                    <a:pt x="3150" y="510"/>
                  </a:lnTo>
                  <a:lnTo>
                    <a:pt x="3225" y="585"/>
                  </a:lnTo>
                  <a:lnTo>
                    <a:pt x="3296" y="664"/>
                  </a:lnTo>
                  <a:lnTo>
                    <a:pt x="3362" y="747"/>
                  </a:lnTo>
                  <a:lnTo>
                    <a:pt x="3424" y="833"/>
                  </a:lnTo>
                  <a:lnTo>
                    <a:pt x="3480" y="924"/>
                  </a:lnTo>
                  <a:lnTo>
                    <a:pt x="3532" y="1017"/>
                  </a:lnTo>
                  <a:lnTo>
                    <a:pt x="3578" y="1115"/>
                  </a:lnTo>
                  <a:lnTo>
                    <a:pt x="3618" y="1215"/>
                  </a:lnTo>
                  <a:lnTo>
                    <a:pt x="3653" y="1317"/>
                  </a:lnTo>
                  <a:lnTo>
                    <a:pt x="3683" y="1423"/>
                  </a:lnTo>
                  <a:lnTo>
                    <a:pt x="3705" y="1531"/>
                  </a:lnTo>
                  <a:lnTo>
                    <a:pt x="3721" y="1641"/>
                  </a:lnTo>
                  <a:lnTo>
                    <a:pt x="3732" y="1752"/>
                  </a:lnTo>
                  <a:lnTo>
                    <a:pt x="3735" y="1866"/>
                  </a:lnTo>
                  <a:lnTo>
                    <a:pt x="3732" y="1979"/>
                  </a:lnTo>
                  <a:lnTo>
                    <a:pt x="3721" y="2092"/>
                  </a:lnTo>
                  <a:lnTo>
                    <a:pt x="3705" y="2202"/>
                  </a:lnTo>
                  <a:lnTo>
                    <a:pt x="3683" y="2308"/>
                  </a:lnTo>
                  <a:lnTo>
                    <a:pt x="3653" y="2414"/>
                  </a:lnTo>
                  <a:lnTo>
                    <a:pt x="3618" y="2517"/>
                  </a:lnTo>
                  <a:lnTo>
                    <a:pt x="3578" y="2617"/>
                  </a:lnTo>
                  <a:lnTo>
                    <a:pt x="3532" y="2714"/>
                  </a:lnTo>
                  <a:lnTo>
                    <a:pt x="3480" y="2807"/>
                  </a:lnTo>
                  <a:lnTo>
                    <a:pt x="3424" y="2898"/>
                  </a:lnTo>
                  <a:lnTo>
                    <a:pt x="3362" y="2985"/>
                  </a:lnTo>
                  <a:lnTo>
                    <a:pt x="3296" y="3068"/>
                  </a:lnTo>
                  <a:lnTo>
                    <a:pt x="3225" y="3147"/>
                  </a:lnTo>
                  <a:lnTo>
                    <a:pt x="3150" y="3222"/>
                  </a:lnTo>
                  <a:lnTo>
                    <a:pt x="3071" y="3293"/>
                  </a:lnTo>
                  <a:lnTo>
                    <a:pt x="2987" y="3359"/>
                  </a:lnTo>
                  <a:lnTo>
                    <a:pt x="2901" y="3420"/>
                  </a:lnTo>
                  <a:lnTo>
                    <a:pt x="2810" y="3477"/>
                  </a:lnTo>
                  <a:lnTo>
                    <a:pt x="2717" y="3528"/>
                  </a:lnTo>
                  <a:lnTo>
                    <a:pt x="2619" y="3574"/>
                  </a:lnTo>
                  <a:lnTo>
                    <a:pt x="2519" y="3615"/>
                  </a:lnTo>
                  <a:lnTo>
                    <a:pt x="2416" y="3649"/>
                  </a:lnTo>
                  <a:lnTo>
                    <a:pt x="2311" y="3679"/>
                  </a:lnTo>
                  <a:lnTo>
                    <a:pt x="2203" y="3702"/>
                  </a:lnTo>
                  <a:lnTo>
                    <a:pt x="2094" y="3717"/>
                  </a:lnTo>
                  <a:lnTo>
                    <a:pt x="1981" y="3728"/>
                  </a:lnTo>
                  <a:lnTo>
                    <a:pt x="1866" y="3731"/>
                  </a:lnTo>
                  <a:lnTo>
                    <a:pt x="1754" y="3728"/>
                  </a:lnTo>
                  <a:lnTo>
                    <a:pt x="1641" y="3717"/>
                  </a:lnTo>
                  <a:lnTo>
                    <a:pt x="1532" y="3702"/>
                  </a:lnTo>
                  <a:lnTo>
                    <a:pt x="1424" y="3679"/>
                  </a:lnTo>
                  <a:lnTo>
                    <a:pt x="1319" y="3649"/>
                  </a:lnTo>
                  <a:lnTo>
                    <a:pt x="1216" y="3615"/>
                  </a:lnTo>
                  <a:lnTo>
                    <a:pt x="1116" y="3574"/>
                  </a:lnTo>
                  <a:lnTo>
                    <a:pt x="1018" y="3528"/>
                  </a:lnTo>
                  <a:lnTo>
                    <a:pt x="925" y="3477"/>
                  </a:lnTo>
                  <a:lnTo>
                    <a:pt x="834" y="3420"/>
                  </a:lnTo>
                  <a:lnTo>
                    <a:pt x="748" y="3359"/>
                  </a:lnTo>
                  <a:lnTo>
                    <a:pt x="664" y="3293"/>
                  </a:lnTo>
                  <a:lnTo>
                    <a:pt x="585" y="3222"/>
                  </a:lnTo>
                  <a:lnTo>
                    <a:pt x="510" y="3147"/>
                  </a:lnTo>
                  <a:lnTo>
                    <a:pt x="439" y="3068"/>
                  </a:lnTo>
                  <a:lnTo>
                    <a:pt x="373" y="2985"/>
                  </a:lnTo>
                  <a:lnTo>
                    <a:pt x="311" y="2898"/>
                  </a:lnTo>
                  <a:lnTo>
                    <a:pt x="255" y="2807"/>
                  </a:lnTo>
                  <a:lnTo>
                    <a:pt x="203" y="2714"/>
                  </a:lnTo>
                  <a:lnTo>
                    <a:pt x="157" y="2617"/>
                  </a:lnTo>
                  <a:lnTo>
                    <a:pt x="117" y="2517"/>
                  </a:lnTo>
                  <a:lnTo>
                    <a:pt x="82" y="2414"/>
                  </a:lnTo>
                  <a:lnTo>
                    <a:pt x="52" y="2308"/>
                  </a:lnTo>
                  <a:lnTo>
                    <a:pt x="30" y="2202"/>
                  </a:lnTo>
                  <a:lnTo>
                    <a:pt x="14" y="2092"/>
                  </a:lnTo>
                  <a:lnTo>
                    <a:pt x="3" y="1979"/>
                  </a:lnTo>
                  <a:lnTo>
                    <a:pt x="0" y="1866"/>
                  </a:lnTo>
                  <a:lnTo>
                    <a:pt x="3" y="1752"/>
                  </a:lnTo>
                  <a:lnTo>
                    <a:pt x="14" y="1641"/>
                  </a:lnTo>
                  <a:lnTo>
                    <a:pt x="30" y="1531"/>
                  </a:lnTo>
                  <a:lnTo>
                    <a:pt x="52" y="1423"/>
                  </a:lnTo>
                  <a:lnTo>
                    <a:pt x="82" y="1317"/>
                  </a:lnTo>
                  <a:lnTo>
                    <a:pt x="117" y="1215"/>
                  </a:lnTo>
                  <a:lnTo>
                    <a:pt x="157" y="1115"/>
                  </a:lnTo>
                  <a:lnTo>
                    <a:pt x="203" y="1017"/>
                  </a:lnTo>
                  <a:lnTo>
                    <a:pt x="255" y="924"/>
                  </a:lnTo>
                  <a:lnTo>
                    <a:pt x="311" y="833"/>
                  </a:lnTo>
                  <a:lnTo>
                    <a:pt x="373" y="747"/>
                  </a:lnTo>
                  <a:lnTo>
                    <a:pt x="439" y="664"/>
                  </a:lnTo>
                  <a:lnTo>
                    <a:pt x="510" y="585"/>
                  </a:lnTo>
                  <a:lnTo>
                    <a:pt x="585" y="510"/>
                  </a:lnTo>
                  <a:lnTo>
                    <a:pt x="664" y="439"/>
                  </a:lnTo>
                  <a:lnTo>
                    <a:pt x="748" y="372"/>
                  </a:lnTo>
                  <a:lnTo>
                    <a:pt x="834" y="311"/>
                  </a:lnTo>
                  <a:lnTo>
                    <a:pt x="925" y="254"/>
                  </a:lnTo>
                  <a:lnTo>
                    <a:pt x="1018" y="203"/>
                  </a:lnTo>
                  <a:lnTo>
                    <a:pt x="1116" y="158"/>
                  </a:lnTo>
                  <a:lnTo>
                    <a:pt x="1216" y="117"/>
                  </a:lnTo>
                  <a:lnTo>
                    <a:pt x="1319" y="82"/>
                  </a:lnTo>
                  <a:lnTo>
                    <a:pt x="1424" y="53"/>
                  </a:lnTo>
                  <a:lnTo>
                    <a:pt x="1532" y="31"/>
                  </a:lnTo>
                  <a:lnTo>
                    <a:pt x="1641" y="14"/>
                  </a:lnTo>
                  <a:lnTo>
                    <a:pt x="1754" y="3"/>
                  </a:lnTo>
                  <a:lnTo>
                    <a:pt x="1866" y="0"/>
                  </a:lnTo>
                  <a:close/>
                </a:path>
              </a:pathLst>
            </a:custGeom>
            <a:grpFill/>
            <a:ln w="0">
              <a:noFill/>
              <a:prstDash val="solid"/>
              <a:round/>
            </a:ln>
          </p:spPr>
          <p:txBody>
            <a:bodyPr anchor="t" anchorCtr="0" bIns="45649" compatLnSpc="1" lIns="91299" numCol="1" rIns="91299" tIns="45649" vert="horz" wrap="square">
              <a:prstTxWarp prst="textNoShape">
                <a:avLst/>
              </a:prstTxWarp>
            </a:bodyPr>
            <a:lstStyle/>
            <a:p>
              <a:endParaRPr lang="en-US" sz="1798">
                <a:solidFill>
                  <a:schemeClr val="accent3">
                    <a:lumMod val="40000"/>
                    <a:lumOff val="60000"/>
                  </a:schemeClr>
                </a:solidFill>
                <a:latin charset="-122" panose="02010600010101010101" pitchFamily="2" typeface="义启橙啧啧体加粗版"/>
                <a:ea charset="-122" panose="02010600010101010101" pitchFamily="2" typeface="义启橙啧啧体加粗版"/>
                <a:sym charset="-122" panose="02010600010101010101" pitchFamily="2" typeface="义启橙啧啧体加粗版"/>
              </a:endParaRPr>
            </a:p>
          </p:txBody>
        </p:sp>
        <p:sp>
          <p:nvSpPr>
            <p:cNvPr id="141" name="Rectangle 918"/>
            <p:cNvSpPr>
              <a:spLocks noChangeArrowheads="1"/>
            </p:cNvSpPr>
            <p:nvPr/>
          </p:nvSpPr>
          <p:spPr bwMode="auto">
            <a:xfrm>
              <a:off x="6851" y="3732"/>
              <a:ext cx="387" cy="43"/>
            </a:xfrm>
            <a:prstGeom prst="rect">
              <a:avLst/>
            </a:prstGeom>
            <a:grpFill/>
            <a:ln w="0">
              <a:noFill/>
              <a:prstDash val="solid"/>
              <a:miter lim="800000"/>
            </a:ln>
          </p:spPr>
          <p:txBody>
            <a:bodyPr anchor="t" anchorCtr="0" bIns="45649" compatLnSpc="1" lIns="91299" numCol="1" rIns="91299" tIns="45649" vert="horz" wrap="square">
              <a:prstTxWarp prst="textNoShape">
                <a:avLst/>
              </a:prstTxWarp>
            </a:bodyPr>
            <a:lstStyle/>
            <a:p>
              <a:endParaRPr lang="en-US" sz="1798">
                <a:solidFill>
                  <a:schemeClr val="accent3">
                    <a:lumMod val="40000"/>
                    <a:lumOff val="60000"/>
                  </a:schemeClr>
                </a:solidFill>
                <a:latin charset="-122" panose="02010600010101010101" pitchFamily="2" typeface="义启橙啧啧体加粗版"/>
                <a:ea charset="-122" panose="02010600010101010101" pitchFamily="2" typeface="义启橙啧啧体加粗版"/>
                <a:sym charset="-122" panose="02010600010101010101" pitchFamily="2" typeface="义启橙啧啧体加粗版"/>
              </a:endParaRPr>
            </a:p>
          </p:txBody>
        </p:sp>
        <p:sp>
          <p:nvSpPr>
            <p:cNvPr id="196" name="Rectangle 919"/>
            <p:cNvSpPr>
              <a:spLocks noChangeArrowheads="1"/>
            </p:cNvSpPr>
            <p:nvPr/>
          </p:nvSpPr>
          <p:spPr bwMode="auto">
            <a:xfrm>
              <a:off x="6851" y="4018"/>
              <a:ext cx="387" cy="44"/>
            </a:xfrm>
            <a:prstGeom prst="rect">
              <a:avLst/>
            </a:prstGeom>
            <a:grpFill/>
            <a:ln w="0">
              <a:noFill/>
              <a:prstDash val="solid"/>
              <a:miter lim="800000"/>
            </a:ln>
          </p:spPr>
          <p:txBody>
            <a:bodyPr anchor="t" anchorCtr="0" bIns="45649" compatLnSpc="1" lIns="91299" numCol="1" rIns="91299" tIns="45649" vert="horz" wrap="square">
              <a:prstTxWarp prst="textNoShape">
                <a:avLst/>
              </a:prstTxWarp>
            </a:bodyPr>
            <a:lstStyle/>
            <a:p>
              <a:endParaRPr lang="en-US" sz="1798">
                <a:solidFill>
                  <a:schemeClr val="accent3">
                    <a:lumMod val="40000"/>
                    <a:lumOff val="60000"/>
                  </a:schemeClr>
                </a:solidFill>
                <a:latin charset="-122" panose="02010600010101010101" pitchFamily="2" typeface="义启橙啧啧体加粗版"/>
                <a:ea charset="-122" panose="02010600010101010101" pitchFamily="2" typeface="义启橙啧啧体加粗版"/>
                <a:sym charset="-122" panose="02010600010101010101" pitchFamily="2" typeface="义启橙啧啧体加粗版"/>
              </a:endParaRPr>
            </a:p>
          </p:txBody>
        </p:sp>
      </p:grpSp>
      <p:sp>
        <p:nvSpPr>
          <p:cNvPr id="136" name="Rectangle 135"/>
          <p:cNvSpPr/>
          <p:nvPr/>
        </p:nvSpPr>
        <p:spPr>
          <a:xfrm>
            <a:off x="8383909" y="3415747"/>
            <a:ext cx="2868836" cy="913028"/>
          </a:xfrm>
          <a:prstGeom prst="rect">
            <a:avLst/>
          </a:prstGeom>
        </p:spPr>
        <p:txBody>
          <a:bodyPr wrap="square">
            <a:spAutoFit/>
          </a:bodyPr>
          <a:lstStyle/>
          <a:p>
            <a:pPr>
              <a:lnSpc>
                <a:spcPct val="150000"/>
              </a:lnSpc>
            </a:pPr>
            <a:r>
              <a:rPr lang="en-US" sz="1198">
                <a:solidFill>
                  <a:schemeClr val="bg1"/>
                </a:solidFill>
                <a:latin charset="-122" panose="020b0600000000000000" pitchFamily="34" typeface="思源黑体 CN Medium"/>
                <a:ea charset="-122" panose="020b0600000000000000" pitchFamily="34" typeface="思源黑体 CN Medium"/>
                <a:sym charset="-122" panose="02010600010101010101" pitchFamily="2" typeface="义启橙啧啧体加粗版"/>
              </a:rPr>
              <a:t>Lorem ipsum dolor sit amet, conse ctetur conse ctetur adipis cing elit, sed adipis</a:t>
            </a:r>
          </a:p>
        </p:txBody>
      </p:sp>
      <p:sp>
        <p:nvSpPr>
          <p:cNvPr id="137" name="TextBox 136"/>
          <p:cNvSpPr txBox="1"/>
          <p:nvPr/>
        </p:nvSpPr>
        <p:spPr>
          <a:xfrm>
            <a:off x="8428345" y="3118916"/>
            <a:ext cx="1554480" cy="365455"/>
          </a:xfrm>
          <a:prstGeom prst="rect">
            <a:avLst/>
          </a:prstGeom>
          <a:noFill/>
        </p:spPr>
        <p:txBody>
          <a:bodyPr rtlCol="0" wrap="none">
            <a:spAutoFit/>
          </a:bodyPr>
          <a:lstStyle/>
          <a:p>
            <a:r>
              <a:rPr altLang="en-US" lang="zh-CN" sz="1798">
                <a:solidFill>
                  <a:schemeClr val="bg1"/>
                </a:solidFill>
                <a:latin charset="-122" panose="02020700000000000000" pitchFamily="18" typeface="思源宋体"/>
                <a:ea charset="-122" panose="02020700000000000000" pitchFamily="18" typeface="思源宋体"/>
                <a:sym charset="-122" panose="02010600010101010101" pitchFamily="2" typeface="义启橙啧啧体加粗版"/>
              </a:rPr>
              <a:t>四个“到位”</a:t>
            </a:r>
          </a:p>
        </p:txBody>
      </p:sp>
      <p:sp>
        <p:nvSpPr>
          <p:cNvPr id="91" name="Text Placeholder 1">
            <a:extLst>
              <a:ext uri="{FF2B5EF4-FFF2-40B4-BE49-F238E27FC236}">
                <a16:creationId xmlns:a16="http://schemas.microsoft.com/office/drawing/2014/main" id="{B5A2C807-2B86-4079-9BE7-9981E8863B63}"/>
              </a:ext>
            </a:extLst>
          </p:cNvPr>
          <p:cNvSpPr txBox="1"/>
          <p:nvPr/>
        </p:nvSpPr>
        <p:spPr>
          <a:xfrm>
            <a:off x="5144881" y="1219008"/>
            <a:ext cx="2030670" cy="487963"/>
          </a:xfrm>
          <a:prstGeom prst="rect">
            <a:avLst/>
          </a:prstGeom>
        </p:spPr>
        <p:txBody>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ctr" indent="0" marL="0">
              <a:buNone/>
            </a:pPr>
            <a:r>
              <a:rPr altLang="en-US" lang="zh-CN" sz="3200">
                <a:solidFill>
                  <a:schemeClr val="bg1"/>
                </a:solidFill>
                <a:latin charset="-122" panose="02020700000000000000" pitchFamily="18" typeface="思源宋体"/>
                <a:ea charset="-122" panose="02020700000000000000" pitchFamily="18" typeface="思源宋体"/>
                <a:sym charset="-122" panose="02010600010101010101" pitchFamily="2" typeface="义启橙啧啧体加粗版"/>
              </a:rPr>
              <a:t>执行力</a:t>
            </a:r>
          </a:p>
        </p:txBody>
      </p:sp>
      <p:sp>
        <p:nvSpPr>
          <p:cNvPr id="115" name="Title 2">
            <a:extLst>
              <a:ext uri="{FF2B5EF4-FFF2-40B4-BE49-F238E27FC236}">
                <a16:creationId xmlns:a16="http://schemas.microsoft.com/office/drawing/2014/main" id="{A64F3D5A-E450-4166-A483-4517C36E1FCB}"/>
              </a:ext>
            </a:extLst>
          </p:cNvPr>
          <p:cNvSpPr txBox="1"/>
          <p:nvPr/>
        </p:nvSpPr>
        <p:spPr>
          <a:xfrm>
            <a:off x="516642" y="459684"/>
            <a:ext cx="11140564" cy="659490"/>
          </a:xfrm>
          <a:prstGeom prst="rect">
            <a:avLst/>
          </a:prstGeom>
        </p:spPr>
        <p:txBody>
          <a:bodyPr/>
          <a:lstStyle>
            <a:lvl1pPr algn="l" defTabSz="914400" eaLnBrk="1" hangingPunct="1" latinLnBrk="0" rtl="0">
              <a:lnSpc>
                <a:spcPct val="90000"/>
              </a:lnSpc>
              <a:spcBef>
                <a:spcPct val="0"/>
              </a:spcBef>
              <a:buNone/>
              <a:defRPr kern="1200" sz="4400">
                <a:solidFill>
                  <a:schemeClr val="tx1"/>
                </a:solidFill>
                <a:latin typeface="+mj-lt"/>
                <a:ea typeface="+mj-ea"/>
                <a:cs typeface="+mj-cs"/>
              </a:defRPr>
            </a:lvl1pPr>
          </a:lstStyle>
          <a:p>
            <a:pPr algn="ctr"/>
            <a:r>
              <a:rPr altLang="en-US" lang="zh-CN" sz="4393">
                <a:solidFill>
                  <a:schemeClr val="bg1"/>
                </a:solidFill>
                <a:latin charset="-122" panose="02020700000000000000" pitchFamily="18" typeface="思源宋体"/>
                <a:ea charset="-122" panose="02020700000000000000" pitchFamily="18" typeface="思源宋体"/>
                <a:sym charset="-122" panose="02010600010101010101" pitchFamily="2" typeface="义启橙啧啧体加粗版"/>
              </a:rPr>
              <a:t>一流员工的职业素养</a:t>
            </a:r>
          </a:p>
        </p:txBody>
      </p:sp>
    </p:spTree>
    <p:extLst>
      <p:ext uri="{BB962C8B-B14F-4D97-AF65-F5344CB8AC3E}">
        <p14:creationId val="255665998"/>
      </p:ext>
    </p:extLst>
  </p:cSld>
  <p:clrMapOvr>
    <a:masterClrMapping/>
  </p:clrMapOvr>
  <mc:AlternateContent>
    <mc:Choice Requires="p14">
      <p:transition p14:dur="125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41" presetSubtype="0">
                                  <p:stCondLst>
                                    <p:cond delay="0"/>
                                  </p:stCondLst>
                                  <p:iterate type="lt">
                                    <p:tmPct val="10000"/>
                                  </p:iterate>
                                  <p:childTnLst>
                                    <p:set>
                                      <p:cBhvr>
                                        <p:cTn dur="1" fill="hold" id="6">
                                          <p:stCondLst>
                                            <p:cond delay="0"/>
                                          </p:stCondLst>
                                        </p:cTn>
                                        <p:tgtEl>
                                          <p:spTgt spid="115"/>
                                        </p:tgtEl>
                                        <p:attrNameLst>
                                          <p:attrName>style.visibility</p:attrName>
                                        </p:attrNameLst>
                                      </p:cBhvr>
                                      <p:to>
                                        <p:strVal val="visible"/>
                                      </p:to>
                                    </p:set>
                                    <p:anim calcmode="lin" valueType="num">
                                      <p:cBhvr>
                                        <p:cTn dur="1000" fill="hold" id="7"/>
                                        <p:tgtEl>
                                          <p:spTgt spid="115"/>
                                        </p:tgtEl>
                                        <p:attrNameLst>
                                          <p:attrName>ppt_x</p:attrName>
                                        </p:attrNameLst>
                                      </p:cBhvr>
                                      <p:tavLst>
                                        <p:tav tm="0">
                                          <p:val>
                                            <p:strVal val="#ppt_x"/>
                                          </p:val>
                                        </p:tav>
                                        <p:tav tm="50000">
                                          <p:val>
                                            <p:strVal val="#ppt_x+.1"/>
                                          </p:val>
                                        </p:tav>
                                        <p:tav tm="100000">
                                          <p:val>
                                            <p:strVal val="#ppt_x"/>
                                          </p:val>
                                        </p:tav>
                                      </p:tavLst>
                                    </p:anim>
                                    <p:anim calcmode="lin" valueType="num">
                                      <p:cBhvr>
                                        <p:cTn dur="1000" fill="hold" id="8"/>
                                        <p:tgtEl>
                                          <p:spTgt spid="115"/>
                                        </p:tgtEl>
                                        <p:attrNameLst>
                                          <p:attrName>ppt_y</p:attrName>
                                        </p:attrNameLst>
                                      </p:cBhvr>
                                      <p:tavLst>
                                        <p:tav tm="0">
                                          <p:val>
                                            <p:strVal val="#ppt_y"/>
                                          </p:val>
                                        </p:tav>
                                        <p:tav tm="100000">
                                          <p:val>
                                            <p:strVal val="#ppt_y"/>
                                          </p:val>
                                        </p:tav>
                                      </p:tavLst>
                                    </p:anim>
                                    <p:anim calcmode="lin" valueType="num">
                                      <p:cBhvr>
                                        <p:cTn dur="1000" fill="hold" id="9"/>
                                        <p:tgtEl>
                                          <p:spTgt spid="115"/>
                                        </p:tgtEl>
                                        <p:attrNameLst>
                                          <p:attrName>ppt_h</p:attrName>
                                        </p:attrNameLst>
                                      </p:cBhvr>
                                      <p:tavLst>
                                        <p:tav tm="0">
                                          <p:val>
                                            <p:strVal val="#ppt_h/10"/>
                                          </p:val>
                                        </p:tav>
                                        <p:tav tm="50000">
                                          <p:val>
                                            <p:strVal val="#ppt_h+.01"/>
                                          </p:val>
                                        </p:tav>
                                        <p:tav tm="100000">
                                          <p:val>
                                            <p:strVal val="#ppt_h"/>
                                          </p:val>
                                        </p:tav>
                                      </p:tavLst>
                                    </p:anim>
                                    <p:anim calcmode="lin" valueType="num">
                                      <p:cBhvr>
                                        <p:cTn dur="1000" fill="hold" id="10"/>
                                        <p:tgtEl>
                                          <p:spTgt spid="115"/>
                                        </p:tgtEl>
                                        <p:attrNameLst>
                                          <p:attrName>ppt_w</p:attrName>
                                        </p:attrNameLst>
                                      </p:cBhvr>
                                      <p:tavLst>
                                        <p:tav tm="0">
                                          <p:val>
                                            <p:strVal val="#ppt_w/10"/>
                                          </p:val>
                                        </p:tav>
                                        <p:tav tm="50000">
                                          <p:val>
                                            <p:strVal val="#ppt_w+.01"/>
                                          </p:val>
                                        </p:tav>
                                        <p:tav tm="100000">
                                          <p:val>
                                            <p:strVal val="#ppt_w"/>
                                          </p:val>
                                        </p:tav>
                                      </p:tavLst>
                                    </p:anim>
                                    <p:animEffect filter="fade" transition="in">
                                      <p:cBhvr>
                                        <p:cTn dur="1000" id="11" tmFilter="0,0; .5, 1; 1, 1"/>
                                        <p:tgtEl>
                                          <p:spTgt spid="115"/>
                                        </p:tgtEl>
                                      </p:cBhvr>
                                    </p:animEffect>
                                  </p:childTnLst>
                                </p:cTn>
                              </p:par>
                              <p:par>
                                <p:cTn fill="hold" grpId="0" id="12" nodeType="withEffect" presetClass="entr" presetID="41" presetSubtype="0">
                                  <p:stCondLst>
                                    <p:cond delay="0"/>
                                  </p:stCondLst>
                                  <p:iterate type="lt">
                                    <p:tmPct val="10000"/>
                                  </p:iterate>
                                  <p:childTnLst>
                                    <p:set>
                                      <p:cBhvr>
                                        <p:cTn dur="1" fill="hold" id="13">
                                          <p:stCondLst>
                                            <p:cond delay="0"/>
                                          </p:stCondLst>
                                        </p:cTn>
                                        <p:tgtEl>
                                          <p:spTgt spid="91"/>
                                        </p:tgtEl>
                                        <p:attrNameLst>
                                          <p:attrName>style.visibility</p:attrName>
                                        </p:attrNameLst>
                                      </p:cBhvr>
                                      <p:to>
                                        <p:strVal val="visible"/>
                                      </p:to>
                                    </p:set>
                                    <p:anim calcmode="lin" valueType="num">
                                      <p:cBhvr>
                                        <p:cTn dur="1000" fill="hold" id="14"/>
                                        <p:tgtEl>
                                          <p:spTgt spid="91"/>
                                        </p:tgtEl>
                                        <p:attrNameLst>
                                          <p:attrName>ppt_x</p:attrName>
                                        </p:attrNameLst>
                                      </p:cBhvr>
                                      <p:tavLst>
                                        <p:tav tm="0">
                                          <p:val>
                                            <p:strVal val="#ppt_x"/>
                                          </p:val>
                                        </p:tav>
                                        <p:tav tm="50000">
                                          <p:val>
                                            <p:strVal val="#ppt_x+.1"/>
                                          </p:val>
                                        </p:tav>
                                        <p:tav tm="100000">
                                          <p:val>
                                            <p:strVal val="#ppt_x"/>
                                          </p:val>
                                        </p:tav>
                                      </p:tavLst>
                                    </p:anim>
                                    <p:anim calcmode="lin" valueType="num">
                                      <p:cBhvr>
                                        <p:cTn dur="1000" fill="hold" id="15"/>
                                        <p:tgtEl>
                                          <p:spTgt spid="91"/>
                                        </p:tgtEl>
                                        <p:attrNameLst>
                                          <p:attrName>ppt_y</p:attrName>
                                        </p:attrNameLst>
                                      </p:cBhvr>
                                      <p:tavLst>
                                        <p:tav tm="0">
                                          <p:val>
                                            <p:strVal val="#ppt_y"/>
                                          </p:val>
                                        </p:tav>
                                        <p:tav tm="100000">
                                          <p:val>
                                            <p:strVal val="#ppt_y"/>
                                          </p:val>
                                        </p:tav>
                                      </p:tavLst>
                                    </p:anim>
                                    <p:anim calcmode="lin" valueType="num">
                                      <p:cBhvr>
                                        <p:cTn dur="1000" fill="hold" id="16"/>
                                        <p:tgtEl>
                                          <p:spTgt spid="91"/>
                                        </p:tgtEl>
                                        <p:attrNameLst>
                                          <p:attrName>ppt_h</p:attrName>
                                        </p:attrNameLst>
                                      </p:cBhvr>
                                      <p:tavLst>
                                        <p:tav tm="0">
                                          <p:val>
                                            <p:strVal val="#ppt_h/10"/>
                                          </p:val>
                                        </p:tav>
                                        <p:tav tm="50000">
                                          <p:val>
                                            <p:strVal val="#ppt_h+.01"/>
                                          </p:val>
                                        </p:tav>
                                        <p:tav tm="100000">
                                          <p:val>
                                            <p:strVal val="#ppt_h"/>
                                          </p:val>
                                        </p:tav>
                                      </p:tavLst>
                                    </p:anim>
                                    <p:anim calcmode="lin" valueType="num">
                                      <p:cBhvr>
                                        <p:cTn dur="1000" fill="hold" id="17"/>
                                        <p:tgtEl>
                                          <p:spTgt spid="91"/>
                                        </p:tgtEl>
                                        <p:attrNameLst>
                                          <p:attrName>ppt_w</p:attrName>
                                        </p:attrNameLst>
                                      </p:cBhvr>
                                      <p:tavLst>
                                        <p:tav tm="0">
                                          <p:val>
                                            <p:strVal val="#ppt_w/10"/>
                                          </p:val>
                                        </p:tav>
                                        <p:tav tm="50000">
                                          <p:val>
                                            <p:strVal val="#ppt_w+.01"/>
                                          </p:val>
                                        </p:tav>
                                        <p:tav tm="100000">
                                          <p:val>
                                            <p:strVal val="#ppt_w"/>
                                          </p:val>
                                        </p:tav>
                                      </p:tavLst>
                                    </p:anim>
                                    <p:animEffect filter="fade" transition="in">
                                      <p:cBhvr>
                                        <p:cTn dur="1000" id="18" tmFilter="0,0; .5, 1; 1, 1"/>
                                        <p:tgtEl>
                                          <p:spTgt spid="91"/>
                                        </p:tgtEl>
                                      </p:cBhvr>
                                    </p:animEffect>
                                  </p:childTnLst>
                                </p:cTn>
                              </p:par>
                            </p:childTnLst>
                          </p:cTn>
                        </p:par>
                      </p:childTnLst>
                    </p:cTn>
                  </p:par>
                  <p:par>
                    <p:cTn fill="hold" id="19" nodeType="clickPar">
                      <p:stCondLst>
                        <p:cond delay="indefinite"/>
                      </p:stCondLst>
                      <p:childTnLst>
                        <p:par>
                          <p:cTn fill="hold" id="20" nodeType="afterGroup">
                            <p:stCondLst>
                              <p:cond delay="0"/>
                            </p:stCondLst>
                            <p:childTnLst>
                              <p:par>
                                <p:cTn fill="hold" id="21" nodeType="clickEffect" presetClass="entr" presetID="37" presetSubtype="0">
                                  <p:stCondLst>
                                    <p:cond delay="0"/>
                                  </p:stCondLst>
                                  <p:childTnLst>
                                    <p:set>
                                      <p:cBhvr>
                                        <p:cTn dur="1" fill="hold" id="22">
                                          <p:stCondLst>
                                            <p:cond delay="0"/>
                                          </p:stCondLst>
                                        </p:cTn>
                                        <p:tgtEl>
                                          <p:spTgt spid="110"/>
                                        </p:tgtEl>
                                        <p:attrNameLst>
                                          <p:attrName>style.visibility</p:attrName>
                                        </p:attrNameLst>
                                      </p:cBhvr>
                                      <p:to>
                                        <p:strVal val="visible"/>
                                      </p:to>
                                    </p:set>
                                    <p:animEffect filter="fade" transition="in">
                                      <p:cBhvr>
                                        <p:cTn dur="1000" id="23"/>
                                        <p:tgtEl>
                                          <p:spTgt spid="110"/>
                                        </p:tgtEl>
                                      </p:cBhvr>
                                    </p:animEffect>
                                    <p:anim calcmode="lin" valueType="num">
                                      <p:cBhvr>
                                        <p:cTn dur="1000" fill="hold" id="24"/>
                                        <p:tgtEl>
                                          <p:spTgt spid="110"/>
                                        </p:tgtEl>
                                        <p:attrNameLst>
                                          <p:attrName>ppt_x</p:attrName>
                                        </p:attrNameLst>
                                      </p:cBhvr>
                                      <p:tavLst>
                                        <p:tav tm="0">
                                          <p:val>
                                            <p:strVal val="#ppt_x"/>
                                          </p:val>
                                        </p:tav>
                                        <p:tav tm="100000">
                                          <p:val>
                                            <p:strVal val="#ppt_x"/>
                                          </p:val>
                                        </p:tav>
                                      </p:tavLst>
                                    </p:anim>
                                    <p:anim calcmode="lin" valueType="num">
                                      <p:cBhvr>
                                        <p:cTn decel="100000" dur="900" fill="hold" id="25"/>
                                        <p:tgtEl>
                                          <p:spTgt spid="110"/>
                                        </p:tgtEl>
                                        <p:attrNameLst>
                                          <p:attrName>ppt_y</p:attrName>
                                        </p:attrNameLst>
                                      </p:cBhvr>
                                      <p:tavLst>
                                        <p:tav tm="0">
                                          <p:val>
                                            <p:strVal val="#ppt_y+1"/>
                                          </p:val>
                                        </p:tav>
                                        <p:tav tm="100000">
                                          <p:val>
                                            <p:strVal val="#ppt_y-.03"/>
                                          </p:val>
                                        </p:tav>
                                      </p:tavLst>
                                    </p:anim>
                                    <p:anim calcmode="lin" valueType="num">
                                      <p:cBhvr>
                                        <p:cTn accel="100000" dur="100" fill="hold" id="26">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childTnLst>
                    </p:cTn>
                  </p:par>
                  <p:par>
                    <p:cTn fill="hold" id="27" nodeType="clickPar">
                      <p:stCondLst>
                        <p:cond delay="indefinite"/>
                      </p:stCondLst>
                      <p:childTnLst>
                        <p:par>
                          <p:cTn fill="hold" id="28" nodeType="afterGroup">
                            <p:stCondLst>
                              <p:cond delay="0"/>
                            </p:stCondLst>
                            <p:childTnLst>
                              <p:par>
                                <p:cTn fill="hold" id="29" nodeType="clickEffect" presetClass="entr" presetID="22" presetSubtype="4">
                                  <p:stCondLst>
                                    <p:cond delay="0"/>
                                  </p:stCondLst>
                                  <p:childTnLst>
                                    <p:set>
                                      <p:cBhvr>
                                        <p:cTn dur="1" fill="hold" id="30">
                                          <p:stCondLst>
                                            <p:cond delay="0"/>
                                          </p:stCondLst>
                                        </p:cTn>
                                        <p:tgtEl>
                                          <p:spTgt spid="85"/>
                                        </p:tgtEl>
                                        <p:attrNameLst>
                                          <p:attrName>style.visibility</p:attrName>
                                        </p:attrNameLst>
                                      </p:cBhvr>
                                      <p:to>
                                        <p:strVal val="visible"/>
                                      </p:to>
                                    </p:set>
                                    <p:animEffect filter="wipe(down)" transition="in">
                                      <p:cBhvr>
                                        <p:cTn dur="500" id="31"/>
                                        <p:tgtEl>
                                          <p:spTgt spid="85"/>
                                        </p:tgtEl>
                                      </p:cBhvr>
                                    </p:animEffect>
                                  </p:childTnLst>
                                </p:cTn>
                              </p:par>
                            </p:childTnLst>
                          </p:cTn>
                        </p:par>
                        <p:par>
                          <p:cTn fill="hold" id="32" nodeType="afterGroup">
                            <p:stCondLst>
                              <p:cond delay="500"/>
                            </p:stCondLst>
                            <p:childTnLst>
                              <p:par>
                                <p:cTn fill="hold" id="33" nodeType="afterEffect" presetClass="entr" presetID="47" presetSubtype="0">
                                  <p:stCondLst>
                                    <p:cond delay="0"/>
                                  </p:stCondLst>
                                  <p:childTnLst>
                                    <p:set>
                                      <p:cBhvr>
                                        <p:cTn dur="1" fill="hold" id="34">
                                          <p:stCondLst>
                                            <p:cond delay="0"/>
                                          </p:stCondLst>
                                        </p:cTn>
                                        <p:tgtEl>
                                          <p:spTgt spid="120"/>
                                        </p:tgtEl>
                                        <p:attrNameLst>
                                          <p:attrName>style.visibility</p:attrName>
                                        </p:attrNameLst>
                                      </p:cBhvr>
                                      <p:to>
                                        <p:strVal val="visible"/>
                                      </p:to>
                                    </p:set>
                                    <p:animEffect filter="fade" transition="in">
                                      <p:cBhvr>
                                        <p:cTn dur="1000" id="35"/>
                                        <p:tgtEl>
                                          <p:spTgt spid="120"/>
                                        </p:tgtEl>
                                      </p:cBhvr>
                                    </p:animEffect>
                                    <p:anim calcmode="lin" valueType="num">
                                      <p:cBhvr>
                                        <p:cTn dur="1000" fill="hold" id="36"/>
                                        <p:tgtEl>
                                          <p:spTgt spid="120"/>
                                        </p:tgtEl>
                                        <p:attrNameLst>
                                          <p:attrName>ppt_x</p:attrName>
                                        </p:attrNameLst>
                                      </p:cBhvr>
                                      <p:tavLst>
                                        <p:tav tm="0">
                                          <p:val>
                                            <p:strVal val="#ppt_x"/>
                                          </p:val>
                                        </p:tav>
                                        <p:tav tm="100000">
                                          <p:val>
                                            <p:strVal val="#ppt_x"/>
                                          </p:val>
                                        </p:tav>
                                      </p:tavLst>
                                    </p:anim>
                                    <p:anim calcmode="lin" valueType="num">
                                      <p:cBhvr>
                                        <p:cTn dur="1000" fill="hold" id="37"/>
                                        <p:tgtEl>
                                          <p:spTgt spid="120"/>
                                        </p:tgtEl>
                                        <p:attrNameLst>
                                          <p:attrName>ppt_y</p:attrName>
                                        </p:attrNameLst>
                                      </p:cBhvr>
                                      <p:tavLst>
                                        <p:tav tm="0">
                                          <p:val>
                                            <p:strVal val="#ppt_y-.1"/>
                                          </p:val>
                                        </p:tav>
                                        <p:tav tm="100000">
                                          <p:val>
                                            <p:strVal val="#ppt_y"/>
                                          </p:val>
                                        </p:tav>
                                      </p:tavLst>
                                    </p:anim>
                                  </p:childTnLst>
                                </p:cTn>
                              </p:par>
                            </p:childTnLst>
                          </p:cTn>
                        </p:par>
                        <p:par>
                          <p:cTn fill="hold" id="38" nodeType="afterGroup">
                            <p:stCondLst>
                              <p:cond delay="1500"/>
                            </p:stCondLst>
                            <p:childTnLst>
                              <p:par>
                                <p:cTn fill="hold" grpId="0" id="39" nodeType="afterEffect" presetClass="entr" presetID="47" presetSubtype="0">
                                  <p:stCondLst>
                                    <p:cond delay="0"/>
                                  </p:stCondLst>
                                  <p:childTnLst>
                                    <p:set>
                                      <p:cBhvr>
                                        <p:cTn dur="1" fill="hold" id="40">
                                          <p:stCondLst>
                                            <p:cond delay="0"/>
                                          </p:stCondLst>
                                        </p:cTn>
                                        <p:tgtEl>
                                          <p:spTgt spid="122"/>
                                        </p:tgtEl>
                                        <p:attrNameLst>
                                          <p:attrName>style.visibility</p:attrName>
                                        </p:attrNameLst>
                                      </p:cBhvr>
                                      <p:to>
                                        <p:strVal val="visible"/>
                                      </p:to>
                                    </p:set>
                                    <p:animEffect filter="fade" transition="in">
                                      <p:cBhvr>
                                        <p:cTn dur="1000" id="41"/>
                                        <p:tgtEl>
                                          <p:spTgt spid="122"/>
                                        </p:tgtEl>
                                      </p:cBhvr>
                                    </p:animEffect>
                                    <p:anim calcmode="lin" valueType="num">
                                      <p:cBhvr>
                                        <p:cTn dur="1000" fill="hold" id="42"/>
                                        <p:tgtEl>
                                          <p:spTgt spid="122"/>
                                        </p:tgtEl>
                                        <p:attrNameLst>
                                          <p:attrName>ppt_x</p:attrName>
                                        </p:attrNameLst>
                                      </p:cBhvr>
                                      <p:tavLst>
                                        <p:tav tm="0">
                                          <p:val>
                                            <p:strVal val="#ppt_x"/>
                                          </p:val>
                                        </p:tav>
                                        <p:tav tm="100000">
                                          <p:val>
                                            <p:strVal val="#ppt_x"/>
                                          </p:val>
                                        </p:tav>
                                      </p:tavLst>
                                    </p:anim>
                                    <p:anim calcmode="lin" valueType="num">
                                      <p:cBhvr>
                                        <p:cTn dur="1000" fill="hold" id="43"/>
                                        <p:tgtEl>
                                          <p:spTgt spid="122"/>
                                        </p:tgtEl>
                                        <p:attrNameLst>
                                          <p:attrName>ppt_y</p:attrName>
                                        </p:attrNameLst>
                                      </p:cBhvr>
                                      <p:tavLst>
                                        <p:tav tm="0">
                                          <p:val>
                                            <p:strVal val="#ppt_y-.1"/>
                                          </p:val>
                                        </p:tav>
                                        <p:tav tm="100000">
                                          <p:val>
                                            <p:strVal val="#ppt_y"/>
                                          </p:val>
                                        </p:tav>
                                      </p:tavLst>
                                    </p:anim>
                                  </p:childTnLst>
                                </p:cTn>
                              </p:par>
                            </p:childTnLst>
                          </p:cTn>
                        </p:par>
                        <p:par>
                          <p:cTn fill="hold" id="44" nodeType="afterGroup">
                            <p:stCondLst>
                              <p:cond delay="2500"/>
                            </p:stCondLst>
                            <p:childTnLst>
                              <p:par>
                                <p:cTn fill="hold" grpId="0" id="45" nodeType="afterEffect" presetClass="entr" presetID="47" presetSubtype="0">
                                  <p:stCondLst>
                                    <p:cond delay="0"/>
                                  </p:stCondLst>
                                  <p:childTnLst>
                                    <p:set>
                                      <p:cBhvr>
                                        <p:cTn dur="1" fill="hold" id="46">
                                          <p:stCondLst>
                                            <p:cond delay="0"/>
                                          </p:stCondLst>
                                        </p:cTn>
                                        <p:tgtEl>
                                          <p:spTgt spid="121"/>
                                        </p:tgtEl>
                                        <p:attrNameLst>
                                          <p:attrName>style.visibility</p:attrName>
                                        </p:attrNameLst>
                                      </p:cBhvr>
                                      <p:to>
                                        <p:strVal val="visible"/>
                                      </p:to>
                                    </p:set>
                                    <p:animEffect filter="fade" transition="in">
                                      <p:cBhvr>
                                        <p:cTn dur="1000" id="47"/>
                                        <p:tgtEl>
                                          <p:spTgt spid="121"/>
                                        </p:tgtEl>
                                      </p:cBhvr>
                                    </p:animEffect>
                                    <p:anim calcmode="lin" valueType="num">
                                      <p:cBhvr>
                                        <p:cTn dur="1000" fill="hold" id="48"/>
                                        <p:tgtEl>
                                          <p:spTgt spid="121"/>
                                        </p:tgtEl>
                                        <p:attrNameLst>
                                          <p:attrName>ppt_x</p:attrName>
                                        </p:attrNameLst>
                                      </p:cBhvr>
                                      <p:tavLst>
                                        <p:tav tm="0">
                                          <p:val>
                                            <p:strVal val="#ppt_x"/>
                                          </p:val>
                                        </p:tav>
                                        <p:tav tm="100000">
                                          <p:val>
                                            <p:strVal val="#ppt_x"/>
                                          </p:val>
                                        </p:tav>
                                      </p:tavLst>
                                    </p:anim>
                                    <p:anim calcmode="lin" valueType="num">
                                      <p:cBhvr>
                                        <p:cTn dur="1000" fill="hold" id="49"/>
                                        <p:tgtEl>
                                          <p:spTgt spid="121"/>
                                        </p:tgtEl>
                                        <p:attrNameLst>
                                          <p:attrName>ppt_y</p:attrName>
                                        </p:attrNameLst>
                                      </p:cBhvr>
                                      <p:tavLst>
                                        <p:tav tm="0">
                                          <p:val>
                                            <p:strVal val="#ppt_y-.1"/>
                                          </p:val>
                                        </p:tav>
                                        <p:tav tm="100000">
                                          <p:val>
                                            <p:strVal val="#ppt_y"/>
                                          </p:val>
                                        </p:tav>
                                      </p:tavLst>
                                    </p:anim>
                                  </p:childTnLst>
                                </p:cTn>
                              </p:par>
                            </p:childTnLst>
                          </p:cTn>
                        </p:par>
                        <p:par>
                          <p:cTn fill="hold" id="50" nodeType="afterGroup">
                            <p:stCondLst>
                              <p:cond delay="3500"/>
                            </p:stCondLst>
                            <p:childTnLst>
                              <p:par>
                                <p:cTn fill="hold" grpId="0" id="51" nodeType="afterEffect" presetClass="entr" presetID="47" presetSubtype="0">
                                  <p:stCondLst>
                                    <p:cond delay="0"/>
                                  </p:stCondLst>
                                  <p:childTnLst>
                                    <p:set>
                                      <p:cBhvr>
                                        <p:cTn dur="1" fill="hold" id="52">
                                          <p:stCondLst>
                                            <p:cond delay="0"/>
                                          </p:stCondLst>
                                        </p:cTn>
                                        <p:tgtEl>
                                          <p:spTgt spid="116"/>
                                        </p:tgtEl>
                                        <p:attrNameLst>
                                          <p:attrName>style.visibility</p:attrName>
                                        </p:attrNameLst>
                                      </p:cBhvr>
                                      <p:to>
                                        <p:strVal val="visible"/>
                                      </p:to>
                                    </p:set>
                                    <p:animEffect filter="fade" transition="in">
                                      <p:cBhvr>
                                        <p:cTn dur="1000" id="53"/>
                                        <p:tgtEl>
                                          <p:spTgt spid="116"/>
                                        </p:tgtEl>
                                      </p:cBhvr>
                                    </p:animEffect>
                                    <p:anim calcmode="lin" valueType="num">
                                      <p:cBhvr>
                                        <p:cTn dur="1000" fill="hold" id="54"/>
                                        <p:tgtEl>
                                          <p:spTgt spid="116"/>
                                        </p:tgtEl>
                                        <p:attrNameLst>
                                          <p:attrName>ppt_x</p:attrName>
                                        </p:attrNameLst>
                                      </p:cBhvr>
                                      <p:tavLst>
                                        <p:tav tm="0">
                                          <p:val>
                                            <p:strVal val="#ppt_x"/>
                                          </p:val>
                                        </p:tav>
                                        <p:tav tm="100000">
                                          <p:val>
                                            <p:strVal val="#ppt_x"/>
                                          </p:val>
                                        </p:tav>
                                      </p:tavLst>
                                    </p:anim>
                                    <p:anim calcmode="lin" valueType="num">
                                      <p:cBhvr>
                                        <p:cTn dur="1000" fill="hold" id="55"/>
                                        <p:tgtEl>
                                          <p:spTgt spid="116"/>
                                        </p:tgtEl>
                                        <p:attrNameLst>
                                          <p:attrName>ppt_y</p:attrName>
                                        </p:attrNameLst>
                                      </p:cBhvr>
                                      <p:tavLst>
                                        <p:tav tm="0">
                                          <p:val>
                                            <p:strVal val="#ppt_y-.1"/>
                                          </p:val>
                                        </p:tav>
                                        <p:tav tm="100000">
                                          <p:val>
                                            <p:strVal val="#ppt_y"/>
                                          </p:val>
                                        </p:tav>
                                      </p:tavLst>
                                    </p:anim>
                                  </p:childTnLst>
                                </p:cTn>
                              </p:par>
                            </p:childTnLst>
                          </p:cTn>
                        </p:par>
                        <p:par>
                          <p:cTn fill="hold" id="56" nodeType="afterGroup">
                            <p:stCondLst>
                              <p:cond delay="4500"/>
                            </p:stCondLst>
                            <p:childTnLst>
                              <p:par>
                                <p:cTn fill="hold" grpId="0" id="57" nodeType="afterEffect" presetClass="entr" presetID="47" presetSubtype="0">
                                  <p:stCondLst>
                                    <p:cond delay="0"/>
                                  </p:stCondLst>
                                  <p:childTnLst>
                                    <p:set>
                                      <p:cBhvr>
                                        <p:cTn dur="1" fill="hold" id="58">
                                          <p:stCondLst>
                                            <p:cond delay="0"/>
                                          </p:stCondLst>
                                        </p:cTn>
                                        <p:tgtEl>
                                          <p:spTgt spid="118"/>
                                        </p:tgtEl>
                                        <p:attrNameLst>
                                          <p:attrName>style.visibility</p:attrName>
                                        </p:attrNameLst>
                                      </p:cBhvr>
                                      <p:to>
                                        <p:strVal val="visible"/>
                                      </p:to>
                                    </p:set>
                                    <p:animEffect filter="fade" transition="in">
                                      <p:cBhvr>
                                        <p:cTn dur="1000" id="59"/>
                                        <p:tgtEl>
                                          <p:spTgt spid="118"/>
                                        </p:tgtEl>
                                      </p:cBhvr>
                                    </p:animEffect>
                                    <p:anim calcmode="lin" valueType="num">
                                      <p:cBhvr>
                                        <p:cTn dur="1000" fill="hold" id="60"/>
                                        <p:tgtEl>
                                          <p:spTgt spid="118"/>
                                        </p:tgtEl>
                                        <p:attrNameLst>
                                          <p:attrName>ppt_x</p:attrName>
                                        </p:attrNameLst>
                                      </p:cBhvr>
                                      <p:tavLst>
                                        <p:tav tm="0">
                                          <p:val>
                                            <p:strVal val="#ppt_x"/>
                                          </p:val>
                                        </p:tav>
                                        <p:tav tm="100000">
                                          <p:val>
                                            <p:strVal val="#ppt_x"/>
                                          </p:val>
                                        </p:tav>
                                      </p:tavLst>
                                    </p:anim>
                                    <p:anim calcmode="lin" valueType="num">
                                      <p:cBhvr>
                                        <p:cTn dur="1000" fill="hold" id="61"/>
                                        <p:tgtEl>
                                          <p:spTgt spid="118"/>
                                        </p:tgtEl>
                                        <p:attrNameLst>
                                          <p:attrName>ppt_y</p:attrName>
                                        </p:attrNameLst>
                                      </p:cBhvr>
                                      <p:tavLst>
                                        <p:tav tm="0">
                                          <p:val>
                                            <p:strVal val="#ppt_y-.1"/>
                                          </p:val>
                                        </p:tav>
                                        <p:tav tm="100000">
                                          <p:val>
                                            <p:strVal val="#ppt_y"/>
                                          </p:val>
                                        </p:tav>
                                      </p:tavLst>
                                    </p:anim>
                                  </p:childTnLst>
                                </p:cTn>
                              </p:par>
                            </p:childTnLst>
                          </p:cTn>
                        </p:par>
                        <p:par>
                          <p:cTn fill="hold" id="62" nodeType="afterGroup">
                            <p:stCondLst>
                              <p:cond delay="5500"/>
                            </p:stCondLst>
                            <p:childTnLst>
                              <p:par>
                                <p:cTn fill="hold" grpId="0" id="63" nodeType="afterEffect" presetClass="entr" presetID="47" presetSubtype="0">
                                  <p:stCondLst>
                                    <p:cond delay="0"/>
                                  </p:stCondLst>
                                  <p:childTnLst>
                                    <p:set>
                                      <p:cBhvr>
                                        <p:cTn dur="1" fill="hold" id="64">
                                          <p:stCondLst>
                                            <p:cond delay="0"/>
                                          </p:stCondLst>
                                        </p:cTn>
                                        <p:tgtEl>
                                          <p:spTgt spid="117"/>
                                        </p:tgtEl>
                                        <p:attrNameLst>
                                          <p:attrName>style.visibility</p:attrName>
                                        </p:attrNameLst>
                                      </p:cBhvr>
                                      <p:to>
                                        <p:strVal val="visible"/>
                                      </p:to>
                                    </p:set>
                                    <p:animEffect filter="fade" transition="in">
                                      <p:cBhvr>
                                        <p:cTn dur="1000" id="65"/>
                                        <p:tgtEl>
                                          <p:spTgt spid="117"/>
                                        </p:tgtEl>
                                      </p:cBhvr>
                                    </p:animEffect>
                                    <p:anim calcmode="lin" valueType="num">
                                      <p:cBhvr>
                                        <p:cTn dur="1000" fill="hold" id="66"/>
                                        <p:tgtEl>
                                          <p:spTgt spid="117"/>
                                        </p:tgtEl>
                                        <p:attrNameLst>
                                          <p:attrName>ppt_x</p:attrName>
                                        </p:attrNameLst>
                                      </p:cBhvr>
                                      <p:tavLst>
                                        <p:tav tm="0">
                                          <p:val>
                                            <p:strVal val="#ppt_x"/>
                                          </p:val>
                                        </p:tav>
                                        <p:tav tm="100000">
                                          <p:val>
                                            <p:strVal val="#ppt_x"/>
                                          </p:val>
                                        </p:tav>
                                      </p:tavLst>
                                    </p:anim>
                                    <p:anim calcmode="lin" valueType="num">
                                      <p:cBhvr>
                                        <p:cTn dur="1000" fill="hold" id="67"/>
                                        <p:tgtEl>
                                          <p:spTgt spid="117"/>
                                        </p:tgtEl>
                                        <p:attrNameLst>
                                          <p:attrName>ppt_y</p:attrName>
                                        </p:attrNameLst>
                                      </p:cBhvr>
                                      <p:tavLst>
                                        <p:tav tm="0">
                                          <p:val>
                                            <p:strVal val="#ppt_y-.1"/>
                                          </p:val>
                                        </p:tav>
                                        <p:tav tm="100000">
                                          <p:val>
                                            <p:strVal val="#ppt_y"/>
                                          </p:val>
                                        </p:tav>
                                      </p:tavLst>
                                    </p:anim>
                                  </p:childTnLst>
                                </p:cTn>
                              </p:par>
                            </p:childTnLst>
                          </p:cTn>
                        </p:par>
                        <p:par>
                          <p:cTn fill="hold" id="68" nodeType="afterGroup">
                            <p:stCondLst>
                              <p:cond delay="6500"/>
                            </p:stCondLst>
                            <p:childTnLst>
                              <p:par>
                                <p:cTn fill="hold" id="69" nodeType="afterEffect" presetClass="entr" presetID="47" presetSubtype="0">
                                  <p:stCondLst>
                                    <p:cond delay="0"/>
                                  </p:stCondLst>
                                  <p:childTnLst>
                                    <p:set>
                                      <p:cBhvr>
                                        <p:cTn dur="1" fill="hold" id="70">
                                          <p:stCondLst>
                                            <p:cond delay="0"/>
                                          </p:stCondLst>
                                        </p:cTn>
                                        <p:tgtEl>
                                          <p:spTgt spid="135"/>
                                        </p:tgtEl>
                                        <p:attrNameLst>
                                          <p:attrName>style.visibility</p:attrName>
                                        </p:attrNameLst>
                                      </p:cBhvr>
                                      <p:to>
                                        <p:strVal val="visible"/>
                                      </p:to>
                                    </p:set>
                                    <p:animEffect filter="fade" transition="in">
                                      <p:cBhvr>
                                        <p:cTn dur="1000" id="71"/>
                                        <p:tgtEl>
                                          <p:spTgt spid="135"/>
                                        </p:tgtEl>
                                      </p:cBhvr>
                                    </p:animEffect>
                                    <p:anim calcmode="lin" valueType="num">
                                      <p:cBhvr>
                                        <p:cTn dur="1000" fill="hold" id="72"/>
                                        <p:tgtEl>
                                          <p:spTgt spid="135"/>
                                        </p:tgtEl>
                                        <p:attrNameLst>
                                          <p:attrName>ppt_x</p:attrName>
                                        </p:attrNameLst>
                                      </p:cBhvr>
                                      <p:tavLst>
                                        <p:tav tm="0">
                                          <p:val>
                                            <p:strVal val="#ppt_x"/>
                                          </p:val>
                                        </p:tav>
                                        <p:tav tm="100000">
                                          <p:val>
                                            <p:strVal val="#ppt_x"/>
                                          </p:val>
                                        </p:tav>
                                      </p:tavLst>
                                    </p:anim>
                                    <p:anim calcmode="lin" valueType="num">
                                      <p:cBhvr>
                                        <p:cTn dur="1000" fill="hold" id="73"/>
                                        <p:tgtEl>
                                          <p:spTgt spid="135"/>
                                        </p:tgtEl>
                                        <p:attrNameLst>
                                          <p:attrName>ppt_y</p:attrName>
                                        </p:attrNameLst>
                                      </p:cBhvr>
                                      <p:tavLst>
                                        <p:tav tm="0">
                                          <p:val>
                                            <p:strVal val="#ppt_y-.1"/>
                                          </p:val>
                                        </p:tav>
                                        <p:tav tm="100000">
                                          <p:val>
                                            <p:strVal val="#ppt_y"/>
                                          </p:val>
                                        </p:tav>
                                      </p:tavLst>
                                    </p:anim>
                                  </p:childTnLst>
                                </p:cTn>
                              </p:par>
                            </p:childTnLst>
                          </p:cTn>
                        </p:par>
                        <p:par>
                          <p:cTn fill="hold" id="74" nodeType="afterGroup">
                            <p:stCondLst>
                              <p:cond delay="7500"/>
                            </p:stCondLst>
                            <p:childTnLst>
                              <p:par>
                                <p:cTn fill="hold" grpId="0" id="75" nodeType="afterEffect" presetClass="entr" presetID="47" presetSubtype="0">
                                  <p:stCondLst>
                                    <p:cond delay="0"/>
                                  </p:stCondLst>
                                  <p:childTnLst>
                                    <p:set>
                                      <p:cBhvr>
                                        <p:cTn dur="1" fill="hold" id="76">
                                          <p:stCondLst>
                                            <p:cond delay="0"/>
                                          </p:stCondLst>
                                        </p:cTn>
                                        <p:tgtEl>
                                          <p:spTgt spid="137"/>
                                        </p:tgtEl>
                                        <p:attrNameLst>
                                          <p:attrName>style.visibility</p:attrName>
                                        </p:attrNameLst>
                                      </p:cBhvr>
                                      <p:to>
                                        <p:strVal val="visible"/>
                                      </p:to>
                                    </p:set>
                                    <p:animEffect filter="fade" transition="in">
                                      <p:cBhvr>
                                        <p:cTn dur="1000" id="77"/>
                                        <p:tgtEl>
                                          <p:spTgt spid="137"/>
                                        </p:tgtEl>
                                      </p:cBhvr>
                                    </p:animEffect>
                                    <p:anim calcmode="lin" valueType="num">
                                      <p:cBhvr>
                                        <p:cTn dur="1000" fill="hold" id="78"/>
                                        <p:tgtEl>
                                          <p:spTgt spid="137"/>
                                        </p:tgtEl>
                                        <p:attrNameLst>
                                          <p:attrName>ppt_x</p:attrName>
                                        </p:attrNameLst>
                                      </p:cBhvr>
                                      <p:tavLst>
                                        <p:tav tm="0">
                                          <p:val>
                                            <p:strVal val="#ppt_x"/>
                                          </p:val>
                                        </p:tav>
                                        <p:tav tm="100000">
                                          <p:val>
                                            <p:strVal val="#ppt_x"/>
                                          </p:val>
                                        </p:tav>
                                      </p:tavLst>
                                    </p:anim>
                                    <p:anim calcmode="lin" valueType="num">
                                      <p:cBhvr>
                                        <p:cTn dur="1000" fill="hold" id="79"/>
                                        <p:tgtEl>
                                          <p:spTgt spid="137"/>
                                        </p:tgtEl>
                                        <p:attrNameLst>
                                          <p:attrName>ppt_y</p:attrName>
                                        </p:attrNameLst>
                                      </p:cBhvr>
                                      <p:tavLst>
                                        <p:tav tm="0">
                                          <p:val>
                                            <p:strVal val="#ppt_y-.1"/>
                                          </p:val>
                                        </p:tav>
                                        <p:tav tm="100000">
                                          <p:val>
                                            <p:strVal val="#ppt_y"/>
                                          </p:val>
                                        </p:tav>
                                      </p:tavLst>
                                    </p:anim>
                                  </p:childTnLst>
                                </p:cTn>
                              </p:par>
                            </p:childTnLst>
                          </p:cTn>
                        </p:par>
                        <p:par>
                          <p:cTn fill="hold" id="80" nodeType="afterGroup">
                            <p:stCondLst>
                              <p:cond delay="8500"/>
                            </p:stCondLst>
                            <p:childTnLst>
                              <p:par>
                                <p:cTn fill="hold" grpId="0" id="81" nodeType="afterEffect" presetClass="entr" presetID="47" presetSubtype="0">
                                  <p:stCondLst>
                                    <p:cond delay="0"/>
                                  </p:stCondLst>
                                  <p:childTnLst>
                                    <p:set>
                                      <p:cBhvr>
                                        <p:cTn dur="1" fill="hold" id="82">
                                          <p:stCondLst>
                                            <p:cond delay="0"/>
                                          </p:stCondLst>
                                        </p:cTn>
                                        <p:tgtEl>
                                          <p:spTgt spid="136"/>
                                        </p:tgtEl>
                                        <p:attrNameLst>
                                          <p:attrName>style.visibility</p:attrName>
                                        </p:attrNameLst>
                                      </p:cBhvr>
                                      <p:to>
                                        <p:strVal val="visible"/>
                                      </p:to>
                                    </p:set>
                                    <p:animEffect filter="fade" transition="in">
                                      <p:cBhvr>
                                        <p:cTn dur="1000" id="83"/>
                                        <p:tgtEl>
                                          <p:spTgt spid="136"/>
                                        </p:tgtEl>
                                      </p:cBhvr>
                                    </p:animEffect>
                                    <p:anim calcmode="lin" valueType="num">
                                      <p:cBhvr>
                                        <p:cTn dur="1000" fill="hold" id="84"/>
                                        <p:tgtEl>
                                          <p:spTgt spid="136"/>
                                        </p:tgtEl>
                                        <p:attrNameLst>
                                          <p:attrName>ppt_x</p:attrName>
                                        </p:attrNameLst>
                                      </p:cBhvr>
                                      <p:tavLst>
                                        <p:tav tm="0">
                                          <p:val>
                                            <p:strVal val="#ppt_x"/>
                                          </p:val>
                                        </p:tav>
                                        <p:tav tm="100000">
                                          <p:val>
                                            <p:strVal val="#ppt_x"/>
                                          </p:val>
                                        </p:tav>
                                      </p:tavLst>
                                    </p:anim>
                                    <p:anim calcmode="lin" valueType="num">
                                      <p:cBhvr>
                                        <p:cTn dur="1000" fill="hold" id="85"/>
                                        <p:tgtEl>
                                          <p:spTgt spid="136"/>
                                        </p:tgtEl>
                                        <p:attrNameLst>
                                          <p:attrName>ppt_y</p:attrName>
                                        </p:attrNameLst>
                                      </p:cBhvr>
                                      <p:tavLst>
                                        <p:tav tm="0">
                                          <p:val>
                                            <p:strVal val="#ppt_y-.1"/>
                                          </p:val>
                                        </p:tav>
                                        <p:tav tm="100000">
                                          <p:val>
                                            <p:strVal val="#ppt_y"/>
                                          </p:val>
                                        </p:tav>
                                      </p:tavLst>
                                    </p:anim>
                                  </p:childTnLst>
                                </p:cTn>
                              </p:par>
                            </p:childTnLst>
                          </p:cTn>
                        </p:par>
                        <p:par>
                          <p:cTn fill="hold" id="86" nodeType="afterGroup">
                            <p:stCondLst>
                              <p:cond delay="9500"/>
                            </p:stCondLst>
                            <p:childTnLst>
                              <p:par>
                                <p:cTn fill="hold" id="87" nodeType="afterEffect" presetClass="entr" presetID="47" presetSubtype="0">
                                  <p:stCondLst>
                                    <p:cond delay="0"/>
                                  </p:stCondLst>
                                  <p:childTnLst>
                                    <p:set>
                                      <p:cBhvr>
                                        <p:cTn dur="1" fill="hold" id="88">
                                          <p:stCondLst>
                                            <p:cond delay="0"/>
                                          </p:stCondLst>
                                        </p:cTn>
                                        <p:tgtEl>
                                          <p:spTgt spid="126"/>
                                        </p:tgtEl>
                                        <p:attrNameLst>
                                          <p:attrName>style.visibility</p:attrName>
                                        </p:attrNameLst>
                                      </p:cBhvr>
                                      <p:to>
                                        <p:strVal val="visible"/>
                                      </p:to>
                                    </p:set>
                                    <p:animEffect filter="fade" transition="in">
                                      <p:cBhvr>
                                        <p:cTn dur="1000" id="89"/>
                                        <p:tgtEl>
                                          <p:spTgt spid="126"/>
                                        </p:tgtEl>
                                      </p:cBhvr>
                                    </p:animEffect>
                                    <p:anim calcmode="lin" valueType="num">
                                      <p:cBhvr>
                                        <p:cTn dur="1000" fill="hold" id="90"/>
                                        <p:tgtEl>
                                          <p:spTgt spid="126"/>
                                        </p:tgtEl>
                                        <p:attrNameLst>
                                          <p:attrName>ppt_x</p:attrName>
                                        </p:attrNameLst>
                                      </p:cBhvr>
                                      <p:tavLst>
                                        <p:tav tm="0">
                                          <p:val>
                                            <p:strVal val="#ppt_x"/>
                                          </p:val>
                                        </p:tav>
                                        <p:tav tm="100000">
                                          <p:val>
                                            <p:strVal val="#ppt_x"/>
                                          </p:val>
                                        </p:tav>
                                      </p:tavLst>
                                    </p:anim>
                                    <p:anim calcmode="lin" valueType="num">
                                      <p:cBhvr>
                                        <p:cTn dur="1000" fill="hold" id="91"/>
                                        <p:tgtEl>
                                          <p:spTgt spid="126"/>
                                        </p:tgtEl>
                                        <p:attrNameLst>
                                          <p:attrName>ppt_y</p:attrName>
                                        </p:attrNameLst>
                                      </p:cBhvr>
                                      <p:tavLst>
                                        <p:tav tm="0">
                                          <p:val>
                                            <p:strVal val="#ppt_y-.1"/>
                                          </p:val>
                                        </p:tav>
                                        <p:tav tm="100000">
                                          <p:val>
                                            <p:strVal val="#ppt_y"/>
                                          </p:val>
                                        </p:tav>
                                      </p:tavLst>
                                    </p:anim>
                                  </p:childTnLst>
                                </p:cTn>
                              </p:par>
                            </p:childTnLst>
                          </p:cTn>
                        </p:par>
                        <p:par>
                          <p:cTn fill="hold" id="92" nodeType="afterGroup">
                            <p:stCondLst>
                              <p:cond delay="10500"/>
                            </p:stCondLst>
                            <p:childTnLst>
                              <p:par>
                                <p:cTn fill="hold" grpId="0" id="93" nodeType="afterEffect" presetClass="entr" presetID="47" presetSubtype="0">
                                  <p:stCondLst>
                                    <p:cond delay="0"/>
                                  </p:stCondLst>
                                  <p:childTnLst>
                                    <p:set>
                                      <p:cBhvr>
                                        <p:cTn dur="1" fill="hold" id="94">
                                          <p:stCondLst>
                                            <p:cond delay="0"/>
                                          </p:stCondLst>
                                        </p:cTn>
                                        <p:tgtEl>
                                          <p:spTgt spid="133"/>
                                        </p:tgtEl>
                                        <p:attrNameLst>
                                          <p:attrName>style.visibility</p:attrName>
                                        </p:attrNameLst>
                                      </p:cBhvr>
                                      <p:to>
                                        <p:strVal val="visible"/>
                                      </p:to>
                                    </p:set>
                                    <p:animEffect filter="fade" transition="in">
                                      <p:cBhvr>
                                        <p:cTn dur="1000" id="95"/>
                                        <p:tgtEl>
                                          <p:spTgt spid="133"/>
                                        </p:tgtEl>
                                      </p:cBhvr>
                                    </p:animEffect>
                                    <p:anim calcmode="lin" valueType="num">
                                      <p:cBhvr>
                                        <p:cTn dur="1000" fill="hold" id="96"/>
                                        <p:tgtEl>
                                          <p:spTgt spid="133"/>
                                        </p:tgtEl>
                                        <p:attrNameLst>
                                          <p:attrName>ppt_x</p:attrName>
                                        </p:attrNameLst>
                                      </p:cBhvr>
                                      <p:tavLst>
                                        <p:tav tm="0">
                                          <p:val>
                                            <p:strVal val="#ppt_x"/>
                                          </p:val>
                                        </p:tav>
                                        <p:tav tm="100000">
                                          <p:val>
                                            <p:strVal val="#ppt_x"/>
                                          </p:val>
                                        </p:tav>
                                      </p:tavLst>
                                    </p:anim>
                                    <p:anim calcmode="lin" valueType="num">
                                      <p:cBhvr>
                                        <p:cTn dur="1000" fill="hold" id="97"/>
                                        <p:tgtEl>
                                          <p:spTgt spid="133"/>
                                        </p:tgtEl>
                                        <p:attrNameLst>
                                          <p:attrName>ppt_y</p:attrName>
                                        </p:attrNameLst>
                                      </p:cBhvr>
                                      <p:tavLst>
                                        <p:tav tm="0">
                                          <p:val>
                                            <p:strVal val="#ppt_y-.1"/>
                                          </p:val>
                                        </p:tav>
                                        <p:tav tm="100000">
                                          <p:val>
                                            <p:strVal val="#ppt_y"/>
                                          </p:val>
                                        </p:tav>
                                      </p:tavLst>
                                    </p:anim>
                                  </p:childTnLst>
                                </p:cTn>
                              </p:par>
                            </p:childTnLst>
                          </p:cTn>
                        </p:par>
                        <p:par>
                          <p:cTn fill="hold" id="98" nodeType="afterGroup">
                            <p:stCondLst>
                              <p:cond delay="11500"/>
                            </p:stCondLst>
                            <p:childTnLst>
                              <p:par>
                                <p:cTn fill="hold" grpId="0" id="99" nodeType="afterEffect" presetClass="entr" presetID="47" presetSubtype="0">
                                  <p:stCondLst>
                                    <p:cond delay="0"/>
                                  </p:stCondLst>
                                  <p:childTnLst>
                                    <p:set>
                                      <p:cBhvr>
                                        <p:cTn dur="1" fill="hold" id="100">
                                          <p:stCondLst>
                                            <p:cond delay="0"/>
                                          </p:stCondLst>
                                        </p:cTn>
                                        <p:tgtEl>
                                          <p:spTgt spid="132"/>
                                        </p:tgtEl>
                                        <p:attrNameLst>
                                          <p:attrName>style.visibility</p:attrName>
                                        </p:attrNameLst>
                                      </p:cBhvr>
                                      <p:to>
                                        <p:strVal val="visible"/>
                                      </p:to>
                                    </p:set>
                                    <p:animEffect filter="fade" transition="in">
                                      <p:cBhvr>
                                        <p:cTn dur="1000" id="101"/>
                                        <p:tgtEl>
                                          <p:spTgt spid="132"/>
                                        </p:tgtEl>
                                      </p:cBhvr>
                                    </p:animEffect>
                                    <p:anim calcmode="lin" valueType="num">
                                      <p:cBhvr>
                                        <p:cTn dur="1000" fill="hold" id="102"/>
                                        <p:tgtEl>
                                          <p:spTgt spid="132"/>
                                        </p:tgtEl>
                                        <p:attrNameLst>
                                          <p:attrName>ppt_x</p:attrName>
                                        </p:attrNameLst>
                                      </p:cBhvr>
                                      <p:tavLst>
                                        <p:tav tm="0">
                                          <p:val>
                                            <p:strVal val="#ppt_x"/>
                                          </p:val>
                                        </p:tav>
                                        <p:tav tm="100000">
                                          <p:val>
                                            <p:strVal val="#ppt_x"/>
                                          </p:val>
                                        </p:tav>
                                      </p:tavLst>
                                    </p:anim>
                                    <p:anim calcmode="lin" valueType="num">
                                      <p:cBhvr>
                                        <p:cTn dur="1000" fill="hold" id="103"/>
                                        <p:tgtEl>
                                          <p:spTgt spid="132"/>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6"/>
      <p:bldP grpId="0" spid="117"/>
      <p:bldP grpId="0" spid="118"/>
      <p:bldP grpId="0" spid="121"/>
      <p:bldP grpId="0" spid="122"/>
      <p:bldP grpId="0" spid="132"/>
      <p:bldP grpId="0" spid="133"/>
      <p:bldP grpId="0" spid="136"/>
      <p:bldP grpId="0" spid="137"/>
      <p:bldP grpId="0" spid="91"/>
      <p:bldP grpId="0" spid="115"/>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9" name="Freeform 1353"/>
          <p:cNvSpPr/>
          <p:nvPr/>
        </p:nvSpPr>
        <p:spPr bwMode="auto">
          <a:xfrm>
            <a:off x="3939572" y="2882938"/>
            <a:ext cx="1713149" cy="2082719"/>
          </a:xfrm>
          <a:custGeom>
            <a:gdLst>
              <a:gd fmla="*/ 478 w 496" name="T0"/>
              <a:gd fmla="*/ 386 h 603" name="T1"/>
              <a:gd fmla="*/ 404 w 496" name="T2"/>
              <a:gd fmla="*/ 313 h 603" name="T3"/>
              <a:gd fmla="*/ 261 w 496" name="T4"/>
              <a:gd fmla="*/ 456 h 603" name="T5"/>
              <a:gd fmla="*/ 262 w 496" name="T6"/>
              <a:gd fmla="*/ 603 h 603" name="T7"/>
              <a:gd fmla="*/ 41 w 496" name="T8"/>
              <a:gd fmla="*/ 382 h 603" name="T9"/>
              <a:gd fmla="*/ 41 w 496" name="T10"/>
              <a:gd fmla="*/ 235 h 603" name="T11"/>
              <a:gd fmla="*/ 184 w 496" name="T12"/>
              <a:gd fmla="*/ 92 h 603" name="T13"/>
              <a:gd fmla="*/ 110 w 496" name="T14"/>
              <a:gd fmla="*/ 18 h 603" name="T15"/>
              <a:gd fmla="*/ 496 w 496" name="T16"/>
              <a:gd fmla="*/ 0 h 603" name="T17"/>
              <a:gd fmla="*/ 478 w 496" name="T18"/>
              <a:gd fmla="*/ 386 h 603"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603" w="496">
                <a:moveTo>
                  <a:pt x="478" y="386"/>
                </a:moveTo>
                <a:cubicBezTo>
                  <a:pt x="404" y="313"/>
                  <a:pt x="404" y="313"/>
                  <a:pt x="404" y="313"/>
                </a:cubicBezTo>
                <a:cubicBezTo>
                  <a:pt x="261" y="456"/>
                  <a:pt x="261" y="456"/>
                  <a:pt x="261" y="456"/>
                </a:cubicBezTo>
                <a:cubicBezTo>
                  <a:pt x="221" y="496"/>
                  <a:pt x="221" y="562"/>
                  <a:pt x="262" y="603"/>
                </a:cubicBezTo>
                <a:cubicBezTo>
                  <a:pt x="41" y="382"/>
                  <a:pt x="41" y="382"/>
                  <a:pt x="41" y="382"/>
                </a:cubicBezTo>
                <a:cubicBezTo>
                  <a:pt x="0" y="341"/>
                  <a:pt x="0" y="275"/>
                  <a:pt x="41" y="235"/>
                </a:cubicBezTo>
                <a:cubicBezTo>
                  <a:pt x="184" y="92"/>
                  <a:pt x="184" y="92"/>
                  <a:pt x="184" y="92"/>
                </a:cubicBezTo>
                <a:cubicBezTo>
                  <a:pt x="110" y="18"/>
                  <a:pt x="110" y="18"/>
                  <a:pt x="110" y="18"/>
                </a:cubicBezTo>
                <a:cubicBezTo>
                  <a:pt x="496" y="0"/>
                  <a:pt x="496" y="0"/>
                  <a:pt x="496" y="0"/>
                </a:cubicBezTo>
                <a:lnTo>
                  <a:pt x="478" y="386"/>
                </a:lnTo>
                <a:close/>
              </a:path>
            </a:pathLst>
          </a:custGeom>
          <a:solidFill>
            <a:schemeClr val="accent1"/>
          </a:solidFill>
          <a:ln>
            <a:noFill/>
          </a:ln>
        </p:spPr>
        <p:txBody>
          <a:bodyPr anchor="t" anchorCtr="0" bIns="45649" compatLnSpc="1" lIns="91299" numCol="1" rIns="91299" tIns="45649" vert="horz" wrap="square">
            <a:prstTxWarp prst="textNoShape">
              <a:avLst/>
            </a:prstTxWarp>
          </a:bodyPr>
          <a:lstStyle/>
          <a:p>
            <a:pPr defTabSz="912971">
              <a:defRPr/>
            </a:pPr>
            <a:endParaRPr lang="en-US" spc="-30" sz="1798">
              <a:solidFill>
                <a:schemeClr val="bg1"/>
              </a:solidFill>
              <a:latin charset="-122" panose="020b0600000000000000" pitchFamily="34" typeface="思源黑体 CN Medium"/>
              <a:ea charset="-122" panose="020b0600000000000000" pitchFamily="34" typeface="思源黑体 CN Medium"/>
              <a:sym charset="-122" panose="02010600010101010101" pitchFamily="2" typeface="义启橙啧啧体加粗版"/>
            </a:endParaRPr>
          </a:p>
        </p:txBody>
      </p:sp>
      <p:sp>
        <p:nvSpPr>
          <p:cNvPr id="46" name="Oval 1358"/>
          <p:cNvSpPr>
            <a:spLocks noChangeArrowheads="1"/>
          </p:cNvSpPr>
          <p:nvPr/>
        </p:nvSpPr>
        <p:spPr bwMode="auto">
          <a:xfrm>
            <a:off x="3871223" y="3928209"/>
            <a:ext cx="865363" cy="860297"/>
          </a:xfrm>
          <a:prstGeom prst="ellipse">
            <a:avLst/>
          </a:prstGeom>
          <a:solidFill>
            <a:srgbClr val="FFFFFF"/>
          </a:solidFill>
          <a:ln w="25400">
            <a:solidFill>
              <a:schemeClr val="accent1"/>
            </a:solidFill>
          </a:ln>
        </p:spPr>
        <p:txBody>
          <a:bodyPr anchor="ctr" anchorCtr="0" bIns="0" compatLnSpc="1" lIns="0" numCol="1" rIns="0" tIns="0" vert="horz" wrap="square">
            <a:prstTxWarp prst="textNoShape">
              <a:avLst/>
            </a:prstTxWarp>
          </a:bodyPr>
          <a:lstStyle/>
          <a:p>
            <a:pPr algn="ctr"/>
            <a:endParaRPr lang="en-US" sz="2396">
              <a:solidFill>
                <a:schemeClr val="bg1"/>
              </a:solidFill>
              <a:latin charset="-122" panose="020b0600000000000000" pitchFamily="34" typeface="思源黑体 CN Medium"/>
              <a:ea charset="-122" panose="020b0600000000000000" pitchFamily="34" typeface="思源黑体 CN Medium"/>
              <a:sym charset="-122" panose="02010600010101010101" pitchFamily="2" typeface="义启橙啧啧体加粗版"/>
            </a:endParaRPr>
          </a:p>
        </p:txBody>
      </p:sp>
      <p:sp>
        <p:nvSpPr>
          <p:cNvPr id="47" name="TextBox 46"/>
          <p:cNvSpPr txBox="1"/>
          <p:nvPr/>
        </p:nvSpPr>
        <p:spPr>
          <a:xfrm rot="18900000">
            <a:off x="4452399" y="3443549"/>
            <a:ext cx="819468" cy="456590"/>
          </a:xfrm>
          <a:prstGeom prst="rect">
            <a:avLst/>
          </a:prstGeom>
          <a:noFill/>
        </p:spPr>
        <p:txBody>
          <a:bodyPr rtlCol="0" wrap="none">
            <a:spAutoFit/>
          </a:bodyPr>
          <a:lstStyle>
            <a:defPPr>
              <a:defRPr lang="en-US"/>
            </a:defPPr>
            <a:lvl1pPr algn="ctr">
              <a:defRPr sz="1400">
                <a:solidFill>
                  <a:srgbClr val="FFFFFF"/>
                </a:solidFill>
                <a:latin charset="0" panose="02000000000000000000" pitchFamily="2" typeface="Montserrat"/>
                <a:cs charset="0" panose="02000000000000000000" pitchFamily="2" typeface="Montserrat"/>
              </a:defRPr>
            </a:lvl1pPr>
          </a:lstStyle>
          <a:p>
            <a:r>
              <a:rPr lang="en-US" sz="1198">
                <a:solidFill>
                  <a:schemeClr val="bg1"/>
                </a:solidFill>
                <a:latin charset="-122" panose="020b0600000000000000" pitchFamily="34" typeface="思源黑体 CN Medium"/>
                <a:ea charset="-122" panose="020b0600000000000000" pitchFamily="34" typeface="思源黑体 CN Medium"/>
                <a:sym charset="-122" panose="02010600010101010101" pitchFamily="2" typeface="义启橙啧啧体加粗版"/>
              </a:rPr>
              <a:t>Dummy</a:t>
            </a:r>
          </a:p>
          <a:p>
            <a:r>
              <a:rPr lang="en-US" sz="1198">
                <a:solidFill>
                  <a:schemeClr val="bg1"/>
                </a:solidFill>
                <a:latin charset="-122" panose="020b0600000000000000" pitchFamily="34" typeface="思源黑体 CN Medium"/>
                <a:ea charset="-122" panose="020b0600000000000000" pitchFamily="34" typeface="思源黑体 CN Medium"/>
                <a:sym charset="-122" panose="02010600010101010101" pitchFamily="2" typeface="义启橙啧啧体加粗版"/>
              </a:rPr>
              <a:t>Keyword</a:t>
            </a:r>
          </a:p>
        </p:txBody>
      </p:sp>
      <p:sp>
        <p:nvSpPr>
          <p:cNvPr id="48" name="Freeform 1351"/>
          <p:cNvSpPr/>
          <p:nvPr/>
        </p:nvSpPr>
        <p:spPr bwMode="auto">
          <a:xfrm>
            <a:off x="6539280" y="2861462"/>
            <a:ext cx="1713148" cy="2082719"/>
          </a:xfrm>
          <a:custGeom>
            <a:gdLst>
              <a:gd fmla="*/ 18 w 496" name="T0"/>
              <a:gd fmla="*/ 217 h 603" name="T1"/>
              <a:gd fmla="*/ 92 w 496" name="T2"/>
              <a:gd fmla="*/ 291 h 603" name="T3"/>
              <a:gd fmla="*/ 235 w 496" name="T4"/>
              <a:gd fmla="*/ 148 h 603" name="T5"/>
              <a:gd fmla="*/ 234 w 496" name="T6"/>
              <a:gd fmla="*/ 0 h 603" name="T7"/>
              <a:gd fmla="*/ 455 w 496" name="T8"/>
              <a:gd fmla="*/ 221 h 603" name="T9"/>
              <a:gd fmla="*/ 455 w 496" name="T10"/>
              <a:gd fmla="*/ 368 h 603" name="T11"/>
              <a:gd fmla="*/ 312 w 496" name="T12"/>
              <a:gd fmla="*/ 511 h 603" name="T13"/>
              <a:gd fmla="*/ 386 w 496" name="T14"/>
              <a:gd fmla="*/ 585 h 603" name="T15"/>
              <a:gd fmla="*/ 0 w 496" name="T16"/>
              <a:gd fmla="*/ 603 h 603" name="T17"/>
              <a:gd fmla="*/ 18 w 496" name="T18"/>
              <a:gd fmla="*/ 217 h 603"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603" w="496">
                <a:moveTo>
                  <a:pt x="18" y="217"/>
                </a:moveTo>
                <a:cubicBezTo>
                  <a:pt x="92" y="291"/>
                  <a:pt x="92" y="291"/>
                  <a:pt x="92" y="291"/>
                </a:cubicBezTo>
                <a:cubicBezTo>
                  <a:pt x="235" y="148"/>
                  <a:pt x="235" y="148"/>
                  <a:pt x="235" y="148"/>
                </a:cubicBezTo>
                <a:cubicBezTo>
                  <a:pt x="275" y="107"/>
                  <a:pt x="275" y="41"/>
                  <a:pt x="234" y="0"/>
                </a:cubicBezTo>
                <a:cubicBezTo>
                  <a:pt x="455" y="221"/>
                  <a:pt x="455" y="221"/>
                  <a:pt x="455" y="221"/>
                </a:cubicBezTo>
                <a:cubicBezTo>
                  <a:pt x="496" y="262"/>
                  <a:pt x="496" y="328"/>
                  <a:pt x="455" y="368"/>
                </a:cubicBezTo>
                <a:cubicBezTo>
                  <a:pt x="312" y="511"/>
                  <a:pt x="312" y="511"/>
                  <a:pt x="312" y="511"/>
                </a:cubicBezTo>
                <a:cubicBezTo>
                  <a:pt x="386" y="585"/>
                  <a:pt x="386" y="585"/>
                  <a:pt x="386" y="585"/>
                </a:cubicBezTo>
                <a:cubicBezTo>
                  <a:pt x="0" y="603"/>
                  <a:pt x="0" y="603"/>
                  <a:pt x="0" y="603"/>
                </a:cubicBezTo>
                <a:lnTo>
                  <a:pt x="18" y="217"/>
                </a:lnTo>
                <a:close/>
              </a:path>
            </a:pathLst>
          </a:custGeom>
          <a:solidFill>
            <a:schemeClr val="accent4"/>
          </a:solidFill>
          <a:ln>
            <a:noFill/>
          </a:ln>
        </p:spPr>
        <p:txBody>
          <a:bodyPr anchor="t" anchorCtr="0" bIns="45649" compatLnSpc="1" lIns="91299" numCol="1" rIns="91299" tIns="45649" vert="horz" wrap="square">
            <a:prstTxWarp prst="textNoShape">
              <a:avLst/>
            </a:prstTxWarp>
          </a:bodyPr>
          <a:lstStyle/>
          <a:p>
            <a:pPr defTabSz="912971">
              <a:defRPr/>
            </a:pPr>
            <a:endParaRPr lang="en-US" spc="-30" sz="1798">
              <a:solidFill>
                <a:schemeClr val="bg1"/>
              </a:solidFill>
              <a:latin charset="-122" panose="020b0600000000000000" pitchFamily="34" typeface="思源黑体 CN Medium"/>
              <a:ea charset="-122" panose="020b0600000000000000" pitchFamily="34" typeface="思源黑体 CN Medium"/>
              <a:sym charset="-122" panose="02010600010101010101" pitchFamily="2" typeface="义启橙啧啧体加粗版"/>
            </a:endParaRPr>
          </a:p>
        </p:txBody>
      </p:sp>
      <p:sp>
        <p:nvSpPr>
          <p:cNvPr id="50" name="Oval 1361"/>
          <p:cNvSpPr>
            <a:spLocks noChangeArrowheads="1"/>
          </p:cNvSpPr>
          <p:nvPr/>
        </p:nvSpPr>
        <p:spPr bwMode="auto">
          <a:xfrm>
            <a:off x="7455418" y="3038613"/>
            <a:ext cx="865363" cy="860297"/>
          </a:xfrm>
          <a:prstGeom prst="ellipse">
            <a:avLst/>
          </a:prstGeom>
          <a:solidFill>
            <a:srgbClr val="FFFFFF"/>
          </a:solidFill>
          <a:ln w="25400">
            <a:solidFill>
              <a:schemeClr val="accent4"/>
            </a:solidFill>
          </a:ln>
        </p:spPr>
        <p:txBody>
          <a:bodyPr anchor="ctr" anchorCtr="0" bIns="0" compatLnSpc="1" lIns="0" numCol="1" rIns="0" tIns="0" vert="horz" wrap="square">
            <a:prstTxWarp prst="textNoShape">
              <a:avLst/>
            </a:prstTxWarp>
          </a:bodyPr>
          <a:lstStyle/>
          <a:p>
            <a:pPr algn="ctr"/>
            <a:endParaRPr lang="en-US" sz="2396">
              <a:solidFill>
                <a:schemeClr val="bg1"/>
              </a:solidFill>
              <a:latin charset="-122" panose="020b0600000000000000" pitchFamily="34" typeface="思源黑体 CN Medium"/>
              <a:ea charset="-122" panose="020b0600000000000000" pitchFamily="34" typeface="思源黑体 CN Medium"/>
              <a:sym charset="-122" panose="02010600010101010101" pitchFamily="2" typeface="义启橙啧啧体加粗版"/>
            </a:endParaRPr>
          </a:p>
        </p:txBody>
      </p:sp>
      <p:sp>
        <p:nvSpPr>
          <p:cNvPr id="51" name="TextBox 50"/>
          <p:cNvSpPr txBox="1"/>
          <p:nvPr/>
        </p:nvSpPr>
        <p:spPr>
          <a:xfrm rot="18900000">
            <a:off x="6899812" y="3907739"/>
            <a:ext cx="819468" cy="456590"/>
          </a:xfrm>
          <a:prstGeom prst="rect">
            <a:avLst/>
          </a:prstGeom>
          <a:noFill/>
        </p:spPr>
        <p:txBody>
          <a:bodyPr rtlCol="0" wrap="none">
            <a:spAutoFit/>
          </a:bodyPr>
          <a:lstStyle>
            <a:defPPr>
              <a:defRPr lang="en-US"/>
            </a:defPPr>
            <a:lvl1pPr algn="ctr">
              <a:defRPr sz="1400">
                <a:solidFill>
                  <a:srgbClr val="FFFFFF"/>
                </a:solidFill>
                <a:latin charset="0" panose="02000000000000000000" pitchFamily="2" typeface="Montserrat"/>
                <a:cs charset="0" panose="02000000000000000000" pitchFamily="2" typeface="Montserrat"/>
              </a:defRPr>
            </a:lvl1pPr>
          </a:lstStyle>
          <a:p>
            <a:r>
              <a:rPr lang="en-US" sz="1198">
                <a:solidFill>
                  <a:schemeClr val="bg1"/>
                </a:solidFill>
                <a:latin charset="-122" panose="020b0600000000000000" pitchFamily="34" typeface="思源黑体 CN Medium"/>
                <a:ea charset="-122" panose="020b0600000000000000" pitchFamily="34" typeface="思源黑体 CN Medium"/>
                <a:sym charset="-122" panose="02010600010101010101" pitchFamily="2" typeface="义启橙啧啧体加粗版"/>
              </a:rPr>
              <a:t>Dummy</a:t>
            </a:r>
          </a:p>
          <a:p>
            <a:r>
              <a:rPr lang="en-US" sz="1198">
                <a:solidFill>
                  <a:schemeClr val="bg1"/>
                </a:solidFill>
                <a:latin charset="-122" panose="020b0600000000000000" pitchFamily="34" typeface="思源黑体 CN Medium"/>
                <a:ea charset="-122" panose="020b0600000000000000" pitchFamily="34" typeface="思源黑体 CN Medium"/>
                <a:sym charset="-122" panose="02010600010101010101" pitchFamily="2" typeface="义启橙啧啧体加粗版"/>
              </a:rPr>
              <a:t>Keyword</a:t>
            </a:r>
          </a:p>
        </p:txBody>
      </p:sp>
      <p:sp>
        <p:nvSpPr>
          <p:cNvPr id="52" name="Freeform 1350"/>
          <p:cNvSpPr/>
          <p:nvPr/>
        </p:nvSpPr>
        <p:spPr bwMode="auto">
          <a:xfrm>
            <a:off x="5043902" y="1756935"/>
            <a:ext cx="2082721" cy="1716602"/>
          </a:xfrm>
          <a:custGeom>
            <a:gdLst>
              <a:gd fmla="*/ 217 w 603" name="T0"/>
              <a:gd fmla="*/ 478 h 497" name="T1"/>
              <a:gd fmla="*/ 290 w 603" name="T2"/>
              <a:gd fmla="*/ 405 h 497" name="T3"/>
              <a:gd fmla="*/ 147 w 603" name="T4"/>
              <a:gd fmla="*/ 262 h 497" name="T5"/>
              <a:gd fmla="*/ 0 w 603" name="T6"/>
              <a:gd fmla="*/ 262 h 497" name="T7"/>
              <a:gd fmla="*/ 221 w 603" name="T8"/>
              <a:gd fmla="*/ 41 h 497" name="T9"/>
              <a:gd fmla="*/ 368 w 603" name="T10"/>
              <a:gd fmla="*/ 41 h 497" name="T11"/>
              <a:gd fmla="*/ 511 w 603" name="T12"/>
              <a:gd fmla="*/ 184 h 497" name="T13"/>
              <a:gd fmla="*/ 585 w 603" name="T14"/>
              <a:gd fmla="*/ 110 h 497" name="T15"/>
              <a:gd fmla="*/ 603 w 603" name="T16"/>
              <a:gd fmla="*/ 497 h 497" name="T17"/>
              <a:gd fmla="*/ 217 w 603" name="T18"/>
              <a:gd fmla="*/ 478 h 497"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97" w="603">
                <a:moveTo>
                  <a:pt x="217" y="478"/>
                </a:moveTo>
                <a:cubicBezTo>
                  <a:pt x="290" y="405"/>
                  <a:pt x="290" y="405"/>
                  <a:pt x="290" y="405"/>
                </a:cubicBezTo>
                <a:cubicBezTo>
                  <a:pt x="147" y="262"/>
                  <a:pt x="147" y="262"/>
                  <a:pt x="147" y="262"/>
                </a:cubicBezTo>
                <a:cubicBezTo>
                  <a:pt x="107" y="221"/>
                  <a:pt x="41" y="221"/>
                  <a:pt x="0" y="262"/>
                </a:cubicBezTo>
                <a:cubicBezTo>
                  <a:pt x="221" y="41"/>
                  <a:pt x="221" y="41"/>
                  <a:pt x="221" y="41"/>
                </a:cubicBezTo>
                <a:cubicBezTo>
                  <a:pt x="262" y="0"/>
                  <a:pt x="328" y="0"/>
                  <a:pt x="368" y="41"/>
                </a:cubicBezTo>
                <a:cubicBezTo>
                  <a:pt x="511" y="184"/>
                  <a:pt x="511" y="184"/>
                  <a:pt x="511" y="184"/>
                </a:cubicBezTo>
                <a:cubicBezTo>
                  <a:pt x="585" y="110"/>
                  <a:pt x="585" y="110"/>
                  <a:pt x="585" y="110"/>
                </a:cubicBezTo>
                <a:cubicBezTo>
                  <a:pt x="603" y="497"/>
                  <a:pt x="603" y="497"/>
                  <a:pt x="603" y="497"/>
                </a:cubicBezTo>
                <a:lnTo>
                  <a:pt x="217" y="478"/>
                </a:lnTo>
                <a:close/>
              </a:path>
            </a:pathLst>
          </a:custGeom>
          <a:solidFill>
            <a:schemeClr val="accent2"/>
          </a:solidFill>
          <a:ln>
            <a:noFill/>
          </a:ln>
        </p:spPr>
        <p:txBody>
          <a:bodyPr anchor="t" anchorCtr="0" bIns="45649" compatLnSpc="1" lIns="91299" numCol="1" rIns="91299" tIns="45649" vert="horz" wrap="square">
            <a:prstTxWarp prst="textNoShape">
              <a:avLst/>
            </a:prstTxWarp>
          </a:bodyPr>
          <a:lstStyle/>
          <a:p>
            <a:pPr defTabSz="912971">
              <a:defRPr/>
            </a:pPr>
            <a:endParaRPr lang="en-US" spc="-30" sz="1798">
              <a:solidFill>
                <a:schemeClr val="bg1"/>
              </a:solidFill>
              <a:latin charset="-122" panose="020b0600000000000000" pitchFamily="34" typeface="思源黑体 CN Medium"/>
              <a:ea charset="-122" panose="020b0600000000000000" pitchFamily="34" typeface="思源黑体 CN Medium"/>
              <a:sym charset="-122" panose="02010600010101010101" pitchFamily="2" typeface="义启橙啧啧体加粗版"/>
            </a:endParaRPr>
          </a:p>
        </p:txBody>
      </p:sp>
      <p:sp>
        <p:nvSpPr>
          <p:cNvPr id="53" name="Oval 1364"/>
          <p:cNvSpPr>
            <a:spLocks noChangeArrowheads="1"/>
          </p:cNvSpPr>
          <p:nvPr/>
        </p:nvSpPr>
        <p:spPr bwMode="auto">
          <a:xfrm>
            <a:off x="5221052" y="1688709"/>
            <a:ext cx="860299" cy="865357"/>
          </a:xfrm>
          <a:prstGeom prst="ellipse">
            <a:avLst/>
          </a:prstGeom>
          <a:solidFill>
            <a:srgbClr val="FFFFFF"/>
          </a:solidFill>
          <a:ln w="25400">
            <a:solidFill>
              <a:schemeClr val="accent2"/>
            </a:solidFill>
          </a:ln>
        </p:spPr>
        <p:txBody>
          <a:bodyPr anchor="ctr" anchorCtr="0" bIns="0" compatLnSpc="1" lIns="0" numCol="1" rIns="0" tIns="0" vert="horz" wrap="square">
            <a:prstTxWarp prst="textNoShape">
              <a:avLst/>
            </a:prstTxWarp>
          </a:bodyPr>
          <a:lstStyle/>
          <a:p>
            <a:pPr algn="ctr"/>
            <a:endParaRPr lang="en-US" sz="2396">
              <a:solidFill>
                <a:schemeClr val="bg1"/>
              </a:solidFill>
              <a:latin charset="-122" panose="020b0600000000000000" pitchFamily="34" typeface="思源黑体 CN Medium"/>
              <a:ea charset="-122" panose="020b0600000000000000" pitchFamily="34" typeface="思源黑体 CN Medium"/>
              <a:sym charset="-122" panose="02010600010101010101" pitchFamily="2" typeface="义启橙啧啧体加粗版"/>
            </a:endParaRPr>
          </a:p>
        </p:txBody>
      </p:sp>
      <p:sp>
        <p:nvSpPr>
          <p:cNvPr id="54" name="TextBox 53"/>
          <p:cNvSpPr txBox="1"/>
          <p:nvPr/>
        </p:nvSpPr>
        <p:spPr>
          <a:xfrm rot="2700000">
            <a:off x="5934364" y="2452577"/>
            <a:ext cx="819468" cy="456590"/>
          </a:xfrm>
          <a:prstGeom prst="rect">
            <a:avLst/>
          </a:prstGeom>
          <a:noFill/>
        </p:spPr>
        <p:txBody>
          <a:bodyPr rtlCol="0" wrap="none">
            <a:spAutoFit/>
          </a:bodyPr>
          <a:lstStyle>
            <a:defPPr>
              <a:defRPr lang="en-US"/>
            </a:defPPr>
            <a:lvl1pPr algn="ctr">
              <a:defRPr sz="1400">
                <a:solidFill>
                  <a:srgbClr val="FFFFFF"/>
                </a:solidFill>
                <a:latin charset="0" panose="02000000000000000000" pitchFamily="2" typeface="Montserrat"/>
                <a:cs charset="0" panose="02000000000000000000" pitchFamily="2" typeface="Montserrat"/>
              </a:defRPr>
            </a:lvl1pPr>
          </a:lstStyle>
          <a:p>
            <a:r>
              <a:rPr lang="en-US" sz="1198">
                <a:solidFill>
                  <a:schemeClr val="bg1"/>
                </a:solidFill>
                <a:latin charset="-122" panose="020b0600000000000000" pitchFamily="34" typeface="思源黑体 CN Medium"/>
                <a:ea charset="-122" panose="020b0600000000000000" pitchFamily="34" typeface="思源黑体 CN Medium"/>
                <a:sym charset="-122" panose="02010600010101010101" pitchFamily="2" typeface="义启橙啧啧体加粗版"/>
              </a:rPr>
              <a:t>Dummy</a:t>
            </a:r>
          </a:p>
          <a:p>
            <a:r>
              <a:rPr lang="en-US" sz="1198">
                <a:solidFill>
                  <a:schemeClr val="bg1"/>
                </a:solidFill>
                <a:latin charset="-122" panose="020b0600000000000000" pitchFamily="34" typeface="思源黑体 CN Medium"/>
                <a:ea charset="-122" panose="020b0600000000000000" pitchFamily="34" typeface="思源黑体 CN Medium"/>
                <a:sym charset="-122" panose="02010600010101010101" pitchFamily="2" typeface="义启橙啧啧体加粗版"/>
              </a:rPr>
              <a:t>Keyword</a:t>
            </a:r>
          </a:p>
        </p:txBody>
      </p:sp>
      <p:sp>
        <p:nvSpPr>
          <p:cNvPr id="55" name="Freeform 1352"/>
          <p:cNvSpPr/>
          <p:nvPr/>
        </p:nvSpPr>
        <p:spPr bwMode="auto">
          <a:xfrm>
            <a:off x="5065379" y="4356856"/>
            <a:ext cx="2082721" cy="1713148"/>
          </a:xfrm>
          <a:custGeom>
            <a:gdLst>
              <a:gd fmla="*/ 386 w 603" name="T0"/>
              <a:gd fmla="*/ 18 h 496" name="T1"/>
              <a:gd fmla="*/ 313 w 603" name="T2"/>
              <a:gd fmla="*/ 92 h 496" name="T3"/>
              <a:gd fmla="*/ 456 w 603" name="T4"/>
              <a:gd fmla="*/ 235 h 496" name="T5"/>
              <a:gd fmla="*/ 603 w 603" name="T6"/>
              <a:gd fmla="*/ 235 h 496" name="T7"/>
              <a:gd fmla="*/ 382 w 603" name="T8"/>
              <a:gd fmla="*/ 455 h 496" name="T9"/>
              <a:gd fmla="*/ 235 w 603" name="T10"/>
              <a:gd fmla="*/ 455 h 496" name="T11"/>
              <a:gd fmla="*/ 92 w 603" name="T12"/>
              <a:gd fmla="*/ 312 h 496" name="T13"/>
              <a:gd fmla="*/ 18 w 603" name="T14"/>
              <a:gd fmla="*/ 386 h 496" name="T15"/>
              <a:gd fmla="*/ 0 w 603" name="T16"/>
              <a:gd fmla="*/ 0 h 496" name="T17"/>
              <a:gd fmla="*/ 386 w 603" name="T18"/>
              <a:gd fmla="*/ 18 h 496"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96" w="603">
                <a:moveTo>
                  <a:pt x="386" y="18"/>
                </a:moveTo>
                <a:cubicBezTo>
                  <a:pt x="313" y="92"/>
                  <a:pt x="313" y="92"/>
                  <a:pt x="313" y="92"/>
                </a:cubicBezTo>
                <a:cubicBezTo>
                  <a:pt x="456" y="235"/>
                  <a:pt x="456" y="235"/>
                  <a:pt x="456" y="235"/>
                </a:cubicBezTo>
                <a:cubicBezTo>
                  <a:pt x="496" y="275"/>
                  <a:pt x="562" y="275"/>
                  <a:pt x="603" y="235"/>
                </a:cubicBezTo>
                <a:cubicBezTo>
                  <a:pt x="382" y="455"/>
                  <a:pt x="382" y="455"/>
                  <a:pt x="382" y="455"/>
                </a:cubicBezTo>
                <a:cubicBezTo>
                  <a:pt x="341" y="496"/>
                  <a:pt x="275" y="496"/>
                  <a:pt x="235" y="455"/>
                </a:cubicBezTo>
                <a:cubicBezTo>
                  <a:pt x="92" y="312"/>
                  <a:pt x="92" y="312"/>
                  <a:pt x="92" y="312"/>
                </a:cubicBezTo>
                <a:cubicBezTo>
                  <a:pt x="18" y="386"/>
                  <a:pt x="18" y="386"/>
                  <a:pt x="18" y="386"/>
                </a:cubicBezTo>
                <a:cubicBezTo>
                  <a:pt x="0" y="0"/>
                  <a:pt x="0" y="0"/>
                  <a:pt x="0" y="0"/>
                </a:cubicBezTo>
                <a:lnTo>
                  <a:pt x="386" y="18"/>
                </a:lnTo>
                <a:close/>
              </a:path>
            </a:pathLst>
          </a:custGeom>
          <a:solidFill>
            <a:schemeClr val="accent3"/>
          </a:solidFill>
          <a:ln>
            <a:noFill/>
          </a:ln>
        </p:spPr>
        <p:txBody>
          <a:bodyPr anchor="t" anchorCtr="0" bIns="45649" compatLnSpc="1" lIns="91299" numCol="1" rIns="91299" tIns="45649" vert="horz" wrap="square">
            <a:prstTxWarp prst="textNoShape">
              <a:avLst/>
            </a:prstTxWarp>
          </a:bodyPr>
          <a:lstStyle/>
          <a:p>
            <a:pPr defTabSz="912971">
              <a:defRPr/>
            </a:pPr>
            <a:endParaRPr lang="en-US" spc="-30" sz="1798">
              <a:solidFill>
                <a:schemeClr val="bg1"/>
              </a:solidFill>
              <a:latin charset="-122" panose="020b0600000000000000" pitchFamily="34" typeface="思源黑体 CN Medium"/>
              <a:ea charset="-122" panose="020b0600000000000000" pitchFamily="34" typeface="思源黑体 CN Medium"/>
              <a:sym charset="-122" panose="02010600010101010101" pitchFamily="2" typeface="义启橙啧啧体加粗版"/>
            </a:endParaRPr>
          </a:p>
        </p:txBody>
      </p:sp>
      <p:sp>
        <p:nvSpPr>
          <p:cNvPr id="56" name="Oval 1367"/>
          <p:cNvSpPr>
            <a:spLocks noChangeArrowheads="1"/>
          </p:cNvSpPr>
          <p:nvPr/>
        </p:nvSpPr>
        <p:spPr bwMode="auto">
          <a:xfrm>
            <a:off x="6110648" y="5277132"/>
            <a:ext cx="860299" cy="860299"/>
          </a:xfrm>
          <a:prstGeom prst="ellipse">
            <a:avLst/>
          </a:prstGeom>
          <a:solidFill>
            <a:srgbClr val="FFFFFF"/>
          </a:solidFill>
          <a:ln w="25400">
            <a:solidFill>
              <a:schemeClr val="accent3"/>
            </a:solidFill>
          </a:ln>
        </p:spPr>
        <p:txBody>
          <a:bodyPr anchor="ctr" anchorCtr="0" bIns="0" compatLnSpc="1" lIns="0" numCol="1" rIns="0" tIns="0" vert="horz" wrap="square">
            <a:prstTxWarp prst="textNoShape">
              <a:avLst/>
            </a:prstTxWarp>
          </a:bodyPr>
          <a:lstStyle/>
          <a:p>
            <a:pPr algn="ctr"/>
            <a:endParaRPr lang="en-US" sz="2396">
              <a:solidFill>
                <a:schemeClr val="bg1"/>
              </a:solidFill>
              <a:latin charset="-122" panose="020b0600000000000000" pitchFamily="34" typeface="思源黑体 CN Medium"/>
              <a:ea charset="-122" panose="020b0600000000000000" pitchFamily="34" typeface="思源黑体 CN Medium"/>
              <a:sym charset="-122" panose="02010600010101010101" pitchFamily="2" typeface="义启橙啧啧体加粗版"/>
            </a:endParaRPr>
          </a:p>
        </p:txBody>
      </p:sp>
      <p:sp>
        <p:nvSpPr>
          <p:cNvPr id="57" name="TextBox 56"/>
          <p:cNvSpPr txBox="1"/>
          <p:nvPr/>
        </p:nvSpPr>
        <p:spPr>
          <a:xfrm rot="2700000">
            <a:off x="5458447" y="4898644"/>
            <a:ext cx="819468" cy="456590"/>
          </a:xfrm>
          <a:prstGeom prst="rect">
            <a:avLst/>
          </a:prstGeom>
          <a:noFill/>
        </p:spPr>
        <p:txBody>
          <a:bodyPr rtlCol="0" wrap="none">
            <a:spAutoFit/>
          </a:bodyPr>
          <a:lstStyle>
            <a:defPPr>
              <a:defRPr lang="en-US"/>
            </a:defPPr>
            <a:lvl1pPr algn="ctr">
              <a:defRPr sz="1400">
                <a:solidFill>
                  <a:srgbClr val="FFFFFF"/>
                </a:solidFill>
                <a:latin charset="0" panose="02000000000000000000" pitchFamily="2" typeface="Montserrat"/>
                <a:cs charset="0" panose="02000000000000000000" pitchFamily="2" typeface="Montserrat"/>
              </a:defRPr>
            </a:lvl1pPr>
          </a:lstStyle>
          <a:p>
            <a:r>
              <a:rPr lang="en-US" sz="1198">
                <a:solidFill>
                  <a:schemeClr val="bg1"/>
                </a:solidFill>
                <a:latin charset="-122" panose="020b0600000000000000" pitchFamily="34" typeface="思源黑体 CN Medium"/>
                <a:ea charset="-122" panose="020b0600000000000000" pitchFamily="34" typeface="思源黑体 CN Medium"/>
                <a:sym charset="-122" panose="02010600010101010101" pitchFamily="2" typeface="义启橙啧啧体加粗版"/>
              </a:rPr>
              <a:t>Dummy</a:t>
            </a:r>
          </a:p>
          <a:p>
            <a:r>
              <a:rPr lang="en-US" sz="1198">
                <a:solidFill>
                  <a:schemeClr val="bg1"/>
                </a:solidFill>
                <a:latin charset="-122" panose="020b0600000000000000" pitchFamily="34" typeface="思源黑体 CN Medium"/>
                <a:ea charset="-122" panose="020b0600000000000000" pitchFamily="34" typeface="思源黑体 CN Medium"/>
                <a:sym charset="-122" panose="02010600010101010101" pitchFamily="2" typeface="义启橙啧啧体加粗版"/>
              </a:rPr>
              <a:t>Keyword</a:t>
            </a:r>
          </a:p>
        </p:txBody>
      </p:sp>
      <p:sp>
        <p:nvSpPr>
          <p:cNvPr id="66" name="TextBox 65"/>
          <p:cNvSpPr txBox="1"/>
          <p:nvPr/>
        </p:nvSpPr>
        <p:spPr>
          <a:xfrm>
            <a:off x="8894076" y="1368564"/>
            <a:ext cx="673418" cy="1095756"/>
          </a:xfrm>
          <a:prstGeom prst="rect">
            <a:avLst/>
          </a:prstGeom>
          <a:noFill/>
        </p:spPr>
        <p:txBody>
          <a:bodyPr rtlCol="0" wrap="none">
            <a:spAutoFit/>
          </a:bodyPr>
          <a:lstStyle/>
          <a:p>
            <a:r>
              <a:rPr lang="en-US" sz="6590">
                <a:solidFill>
                  <a:schemeClr val="bg1"/>
                </a:solidFill>
                <a:latin charset="-122" panose="020b0600000000000000" pitchFamily="34" typeface="思源黑体 CN Medium"/>
                <a:ea charset="-122" panose="020b0600000000000000" pitchFamily="34" typeface="思源黑体 CN Medium"/>
                <a:sym charset="-122" panose="02010600010101010101" pitchFamily="2" typeface="义启橙啧啧体加粗版"/>
              </a:rPr>
              <a:t>3</a:t>
            </a:r>
          </a:p>
        </p:txBody>
      </p:sp>
      <p:sp>
        <p:nvSpPr>
          <p:cNvPr id="67" name="TextBox 66"/>
          <p:cNvSpPr txBox="1"/>
          <p:nvPr/>
        </p:nvSpPr>
        <p:spPr>
          <a:xfrm>
            <a:off x="2735678" y="1368564"/>
            <a:ext cx="673418" cy="1095756"/>
          </a:xfrm>
          <a:prstGeom prst="rect">
            <a:avLst/>
          </a:prstGeom>
          <a:noFill/>
        </p:spPr>
        <p:txBody>
          <a:bodyPr rtlCol="0" wrap="none">
            <a:spAutoFit/>
          </a:bodyPr>
          <a:lstStyle/>
          <a:p>
            <a:pPr algn="r"/>
            <a:r>
              <a:rPr lang="en-US" sz="6590">
                <a:solidFill>
                  <a:schemeClr val="bg1"/>
                </a:solidFill>
                <a:latin charset="-122" panose="020b0600000000000000" pitchFamily="34" typeface="思源黑体 CN Medium"/>
                <a:ea charset="-122" panose="020b0600000000000000" pitchFamily="34" typeface="思源黑体 CN Medium"/>
                <a:sym charset="-122" panose="02010600010101010101" pitchFamily="2" typeface="义启橙啧啧体加粗版"/>
              </a:rPr>
              <a:t>1</a:t>
            </a:r>
          </a:p>
        </p:txBody>
      </p:sp>
      <p:sp>
        <p:nvSpPr>
          <p:cNvPr id="73" name="TextBox 72"/>
          <p:cNvSpPr txBox="1"/>
          <p:nvPr/>
        </p:nvSpPr>
        <p:spPr>
          <a:xfrm>
            <a:off x="1706471" y="2158519"/>
            <a:ext cx="1664017" cy="334975"/>
          </a:xfrm>
          <a:prstGeom prst="rect">
            <a:avLst/>
          </a:prstGeom>
          <a:noFill/>
        </p:spPr>
        <p:txBody>
          <a:bodyPr rtlCol="0" wrap="none">
            <a:spAutoFit/>
          </a:bodyPr>
          <a:lstStyle/>
          <a:p>
            <a:pPr algn="r"/>
            <a:r>
              <a:rPr lang="en-US" sz="1598">
                <a:solidFill>
                  <a:schemeClr val="bg1"/>
                </a:solidFill>
                <a:latin charset="-122" panose="020b0600000000000000" pitchFamily="34" typeface="思源黑体 CN Medium"/>
                <a:ea charset="-122" panose="020b0600000000000000" pitchFamily="34" typeface="思源黑体 CN Medium"/>
                <a:sym charset="-122" panose="02010600010101010101" pitchFamily="2" typeface="义启橙啧啧体加粗版"/>
              </a:rPr>
              <a:t>Insert title here</a:t>
            </a:r>
          </a:p>
        </p:txBody>
      </p:sp>
      <p:sp>
        <p:nvSpPr>
          <p:cNvPr id="74" name="TextBox 73"/>
          <p:cNvSpPr txBox="1"/>
          <p:nvPr/>
        </p:nvSpPr>
        <p:spPr>
          <a:xfrm>
            <a:off x="798696" y="2506367"/>
            <a:ext cx="2571793" cy="493776"/>
          </a:xfrm>
          <a:prstGeom prst="rect">
            <a:avLst/>
          </a:prstGeom>
          <a:noFill/>
        </p:spPr>
        <p:txBody>
          <a:bodyPr rtlCol="0" wrap="square">
            <a:spAutoFit/>
          </a:bodyPr>
          <a:lstStyle/>
          <a:p>
            <a:pPr algn="r">
              <a:lnSpc>
                <a:spcPct val="110000"/>
              </a:lnSpc>
            </a:pPr>
            <a:r>
              <a:rPr altLang="en-US" lang="zh-CN" sz="2400">
                <a:solidFill>
                  <a:schemeClr val="bg1"/>
                </a:solidFill>
                <a:latin charset="-122" panose="020b0600000000000000" pitchFamily="34" typeface="思源黑体 CN Medium"/>
                <a:ea charset="-122" panose="020b0600000000000000" pitchFamily="34" typeface="思源黑体 CN Medium"/>
                <a:sym charset="-122" panose="02010600010101010101" pitchFamily="2" typeface="义启橙啧啧体加粗版"/>
              </a:rPr>
              <a:t>做智慧型员工</a:t>
            </a:r>
          </a:p>
        </p:txBody>
      </p:sp>
      <p:sp>
        <p:nvSpPr>
          <p:cNvPr id="75" name="TextBox 74"/>
          <p:cNvSpPr txBox="1"/>
          <p:nvPr/>
        </p:nvSpPr>
        <p:spPr>
          <a:xfrm>
            <a:off x="2745188" y="3968924"/>
            <a:ext cx="673418" cy="1095756"/>
          </a:xfrm>
          <a:prstGeom prst="rect">
            <a:avLst/>
          </a:prstGeom>
          <a:noFill/>
        </p:spPr>
        <p:txBody>
          <a:bodyPr rtlCol="0" wrap="none">
            <a:spAutoFit/>
          </a:bodyPr>
          <a:lstStyle/>
          <a:p>
            <a:pPr algn="r"/>
            <a:r>
              <a:rPr lang="en-US" sz="6590">
                <a:solidFill>
                  <a:schemeClr val="bg1"/>
                </a:solidFill>
                <a:latin charset="-122" panose="020b0600000000000000" pitchFamily="34" typeface="思源黑体 CN Medium"/>
                <a:ea charset="-122" panose="020b0600000000000000" pitchFamily="34" typeface="思源黑体 CN Medium"/>
                <a:sym charset="-122" panose="02010600010101010101" pitchFamily="2" typeface="义启橙啧啧体加粗版"/>
              </a:rPr>
              <a:t>2</a:t>
            </a:r>
          </a:p>
        </p:txBody>
      </p:sp>
      <p:sp>
        <p:nvSpPr>
          <p:cNvPr id="77" name="TextBox 76"/>
          <p:cNvSpPr txBox="1"/>
          <p:nvPr/>
        </p:nvSpPr>
        <p:spPr>
          <a:xfrm>
            <a:off x="1706471" y="4727533"/>
            <a:ext cx="1664017" cy="334975"/>
          </a:xfrm>
          <a:prstGeom prst="rect">
            <a:avLst/>
          </a:prstGeom>
          <a:noFill/>
        </p:spPr>
        <p:txBody>
          <a:bodyPr rtlCol="0" wrap="none">
            <a:spAutoFit/>
          </a:bodyPr>
          <a:lstStyle/>
          <a:p>
            <a:pPr algn="r"/>
            <a:r>
              <a:rPr lang="en-US" sz="1598">
                <a:solidFill>
                  <a:schemeClr val="bg1"/>
                </a:solidFill>
                <a:latin charset="-122" panose="020b0600000000000000" pitchFamily="34" typeface="思源黑体 CN Medium"/>
                <a:ea charset="-122" panose="020b0600000000000000" pitchFamily="34" typeface="思源黑体 CN Medium"/>
                <a:sym charset="-122" panose="02010600010101010101" pitchFamily="2" typeface="义启橙啧啧体加粗版"/>
              </a:rPr>
              <a:t>Insert title here</a:t>
            </a:r>
          </a:p>
        </p:txBody>
      </p:sp>
      <p:sp>
        <p:nvSpPr>
          <p:cNvPr id="78" name="TextBox 77"/>
          <p:cNvSpPr txBox="1"/>
          <p:nvPr/>
        </p:nvSpPr>
        <p:spPr>
          <a:xfrm>
            <a:off x="798696" y="5075381"/>
            <a:ext cx="2819422" cy="493776"/>
          </a:xfrm>
          <a:prstGeom prst="rect">
            <a:avLst/>
          </a:prstGeom>
          <a:noFill/>
        </p:spPr>
        <p:txBody>
          <a:bodyPr rtlCol="0" wrap="square">
            <a:spAutoFit/>
          </a:bodyPr>
          <a:lstStyle>
            <a:defPPr>
              <a:defRPr lang="zh-CN"/>
            </a:defPPr>
            <a:lvl1pPr algn="r">
              <a:lnSpc>
                <a:spcPct val="110000"/>
              </a:lnSpc>
              <a:defRPr sz="2400">
                <a:solidFill>
                  <a:schemeClr val="bg1"/>
                </a:solidFill>
                <a:latin charset="-122" panose="020b0600000000000000" pitchFamily="34" typeface="思源黑体 CN Medium"/>
                <a:ea charset="-122" panose="020b0600000000000000" pitchFamily="34" typeface="思源黑体 CN Medium"/>
              </a:defRPr>
            </a:lvl1pPr>
          </a:lstStyle>
          <a:p>
            <a:r>
              <a:rPr altLang="en-US" lang="zh-CN">
                <a:sym charset="-122" panose="02010600010101010101" pitchFamily="2" typeface="义启橙啧啧体加粗版"/>
              </a:rPr>
              <a:t>总会有更多的办法</a:t>
            </a:r>
          </a:p>
        </p:txBody>
      </p:sp>
      <p:sp>
        <p:nvSpPr>
          <p:cNvPr id="79" name="TextBox 78"/>
          <p:cNvSpPr txBox="1"/>
          <p:nvPr/>
        </p:nvSpPr>
        <p:spPr>
          <a:xfrm>
            <a:off x="8829465" y="2158519"/>
            <a:ext cx="1664017" cy="334975"/>
          </a:xfrm>
          <a:prstGeom prst="rect">
            <a:avLst/>
          </a:prstGeom>
          <a:noFill/>
        </p:spPr>
        <p:txBody>
          <a:bodyPr rtlCol="0" wrap="none">
            <a:spAutoFit/>
          </a:bodyPr>
          <a:lstStyle/>
          <a:p>
            <a:r>
              <a:rPr lang="en-US" sz="1598">
                <a:solidFill>
                  <a:schemeClr val="bg1"/>
                </a:solidFill>
                <a:latin charset="-122" panose="020b0600000000000000" pitchFamily="34" typeface="思源黑体 CN Medium"/>
                <a:ea charset="-122" panose="020b0600000000000000" pitchFamily="34" typeface="思源黑体 CN Medium"/>
                <a:sym charset="-122" panose="02010600010101010101" pitchFamily="2" typeface="义启橙啧啧体加粗版"/>
              </a:rPr>
              <a:t>Insert title here</a:t>
            </a:r>
          </a:p>
        </p:txBody>
      </p:sp>
      <p:sp>
        <p:nvSpPr>
          <p:cNvPr id="84" name="TextBox 83"/>
          <p:cNvSpPr txBox="1"/>
          <p:nvPr/>
        </p:nvSpPr>
        <p:spPr>
          <a:xfrm>
            <a:off x="8821516" y="2506367"/>
            <a:ext cx="2571793" cy="493776"/>
          </a:xfrm>
          <a:prstGeom prst="rect">
            <a:avLst/>
          </a:prstGeom>
          <a:noFill/>
        </p:spPr>
        <p:txBody>
          <a:bodyPr rtlCol="0" wrap="square">
            <a:spAutoFit/>
          </a:bodyPr>
          <a:lstStyle>
            <a:defPPr>
              <a:defRPr lang="zh-CN"/>
            </a:defPPr>
            <a:lvl1pPr algn="r">
              <a:lnSpc>
                <a:spcPct val="110000"/>
              </a:lnSpc>
              <a:defRPr sz="2400">
                <a:solidFill>
                  <a:schemeClr val="bg1"/>
                </a:solidFill>
                <a:latin charset="-122" panose="020b0600000000000000" pitchFamily="34" typeface="思源黑体 CN Medium"/>
                <a:ea charset="-122" panose="020b0600000000000000" pitchFamily="34" typeface="思源黑体 CN Medium"/>
              </a:defRPr>
            </a:lvl1pPr>
          </a:lstStyle>
          <a:p>
            <a:r>
              <a:rPr altLang="en-US" lang="zh-CN">
                <a:sym charset="-122" panose="02010600010101010101" pitchFamily="2" typeface="义启橙啧啧体加粗版"/>
              </a:rPr>
              <a:t>总有解决办法</a:t>
            </a:r>
          </a:p>
        </p:txBody>
      </p:sp>
      <p:sp>
        <p:nvSpPr>
          <p:cNvPr id="85" name="TextBox 84"/>
          <p:cNvSpPr txBox="1"/>
          <p:nvPr/>
        </p:nvSpPr>
        <p:spPr>
          <a:xfrm>
            <a:off x="8830154" y="3930336"/>
            <a:ext cx="673418" cy="1095756"/>
          </a:xfrm>
          <a:prstGeom prst="rect">
            <a:avLst/>
          </a:prstGeom>
          <a:noFill/>
        </p:spPr>
        <p:txBody>
          <a:bodyPr rtlCol="0" wrap="none">
            <a:spAutoFit/>
          </a:bodyPr>
          <a:lstStyle/>
          <a:p>
            <a:r>
              <a:rPr lang="en-US" sz="6590">
                <a:solidFill>
                  <a:schemeClr val="bg1"/>
                </a:solidFill>
                <a:latin charset="-122" panose="020b0600000000000000" pitchFamily="34" typeface="思源黑体 CN Medium"/>
                <a:ea charset="-122" panose="020b0600000000000000" pitchFamily="34" typeface="思源黑体 CN Medium"/>
                <a:sym charset="-122" panose="02010600010101010101" pitchFamily="2" typeface="义启橙啧啧体加粗版"/>
              </a:rPr>
              <a:t>4</a:t>
            </a:r>
          </a:p>
        </p:txBody>
      </p:sp>
      <p:sp>
        <p:nvSpPr>
          <p:cNvPr id="86" name="TextBox 85"/>
          <p:cNvSpPr txBox="1"/>
          <p:nvPr/>
        </p:nvSpPr>
        <p:spPr>
          <a:xfrm>
            <a:off x="8829465" y="4727533"/>
            <a:ext cx="1664017" cy="334975"/>
          </a:xfrm>
          <a:prstGeom prst="rect">
            <a:avLst/>
          </a:prstGeom>
          <a:noFill/>
        </p:spPr>
        <p:txBody>
          <a:bodyPr rtlCol="0" wrap="none">
            <a:spAutoFit/>
          </a:bodyPr>
          <a:lstStyle/>
          <a:p>
            <a:r>
              <a:rPr lang="en-US" sz="1598">
                <a:solidFill>
                  <a:schemeClr val="bg1"/>
                </a:solidFill>
                <a:latin charset="-122" panose="020b0600000000000000" pitchFamily="34" typeface="思源黑体 CN Medium"/>
                <a:ea charset="-122" panose="020b0600000000000000" pitchFamily="34" typeface="思源黑体 CN Medium"/>
                <a:sym charset="-122" panose="02010600010101010101" pitchFamily="2" typeface="义启橙啧啧体加粗版"/>
              </a:rPr>
              <a:t>Insert title here</a:t>
            </a:r>
          </a:p>
        </p:txBody>
      </p:sp>
      <p:sp>
        <p:nvSpPr>
          <p:cNvPr id="87" name="TextBox 86"/>
          <p:cNvSpPr txBox="1"/>
          <p:nvPr/>
        </p:nvSpPr>
        <p:spPr>
          <a:xfrm>
            <a:off x="8595361" y="5075381"/>
            <a:ext cx="2797948" cy="493776"/>
          </a:xfrm>
          <a:prstGeom prst="rect">
            <a:avLst/>
          </a:prstGeom>
          <a:noFill/>
        </p:spPr>
        <p:txBody>
          <a:bodyPr rtlCol="0" wrap="square">
            <a:spAutoFit/>
          </a:bodyPr>
          <a:lstStyle>
            <a:defPPr>
              <a:defRPr lang="zh-CN"/>
            </a:defPPr>
            <a:lvl1pPr algn="r">
              <a:lnSpc>
                <a:spcPct val="110000"/>
              </a:lnSpc>
              <a:defRPr sz="2400">
                <a:solidFill>
                  <a:schemeClr val="bg1"/>
                </a:solidFill>
                <a:latin charset="-122" panose="020b0600000000000000" pitchFamily="34" typeface="思源黑体 CN Medium"/>
                <a:ea charset="-122" panose="020b0600000000000000" pitchFamily="34" typeface="思源黑体 CN Medium"/>
              </a:defRPr>
            </a:lvl1pPr>
          </a:lstStyle>
          <a:p>
            <a:r>
              <a:rPr altLang="en-US" lang="zh-CN">
                <a:sym charset="-122" panose="02010600010101010101" pitchFamily="2" typeface="义启橙啧啧体加粗版"/>
              </a:rPr>
              <a:t>总会有更好的办法</a:t>
            </a:r>
          </a:p>
        </p:txBody>
      </p:sp>
      <p:grpSp>
        <p:nvGrpSpPr>
          <p:cNvPr id="33" name="Group 1271">
            <a:extLst>
              <a:ext uri="{FF2B5EF4-FFF2-40B4-BE49-F238E27FC236}">
                <a16:creationId xmlns:a16="http://schemas.microsoft.com/office/drawing/2014/main" id="{08A66FBB-2FFC-4D8B-BA8C-6034AFA38B57}"/>
              </a:ext>
            </a:extLst>
          </p:cNvPr>
          <p:cNvGrpSpPr>
            <a:grpSpLocks noChangeAspect="1"/>
          </p:cNvGrpSpPr>
          <p:nvPr/>
        </p:nvGrpSpPr>
        <p:grpSpPr>
          <a:xfrm>
            <a:off x="6419869" y="5601055"/>
            <a:ext cx="238822" cy="238583"/>
            <a:chOff x="5516" y="3626"/>
            <a:chExt cx="1981" cy="1979"/>
          </a:xfrm>
          <a:solidFill>
            <a:schemeClr val="accent3"/>
          </a:solidFill>
        </p:grpSpPr>
        <p:sp>
          <p:nvSpPr>
            <p:cNvPr id="34" name="Freeform 1273">
              <a:extLst>
                <a:ext uri="{FF2B5EF4-FFF2-40B4-BE49-F238E27FC236}">
                  <a16:creationId xmlns:a16="http://schemas.microsoft.com/office/drawing/2014/main" id="{18567308-D7FE-4CE8-A659-EA61E4E8FC20}"/>
                </a:ext>
              </a:extLst>
            </p:cNvPr>
            <p:cNvSpPr/>
            <p:nvPr/>
          </p:nvSpPr>
          <p:spPr bwMode="auto">
            <a:xfrm>
              <a:off x="5524" y="4270"/>
              <a:ext cx="491" cy="498"/>
            </a:xfrm>
            <a:custGeom>
              <a:gdLst>
                <a:gd fmla="*/ 980 w 980" name="T0"/>
                <a:gd fmla="*/ 0 h 996" name="T1"/>
                <a:gd fmla="*/ 952 w 980" name="T2"/>
                <a:gd fmla="*/ 46 h 996" name="T3"/>
                <a:gd fmla="*/ 921 w 980" name="T4"/>
                <a:gd fmla="*/ 94 h 996" name="T5"/>
                <a:gd fmla="*/ 890 w 980" name="T6"/>
                <a:gd fmla="*/ 145 h 996" name="T7"/>
                <a:gd fmla="*/ 856 w 980" name="T8"/>
                <a:gd fmla="*/ 198 h 996" name="T9"/>
                <a:gd fmla="*/ 819 w 980" name="T10"/>
                <a:gd fmla="*/ 255 h 996" name="T11"/>
                <a:gd fmla="*/ 781 w 980" name="T12"/>
                <a:gd fmla="*/ 314 h 996" name="T13"/>
                <a:gd fmla="*/ 740 w 980" name="T14"/>
                <a:gd fmla="*/ 376 h 996" name="T15"/>
                <a:gd fmla="*/ 696 w 980" name="T16"/>
                <a:gd fmla="*/ 444 h 996" name="T17"/>
                <a:gd fmla="*/ 649 w 980" name="T18"/>
                <a:gd fmla="*/ 514 h 996" name="T19"/>
                <a:gd fmla="*/ 599 w 980" name="T20"/>
                <a:gd fmla="*/ 588 h 996" name="T21"/>
                <a:gd fmla="*/ 546 w 980" name="T22"/>
                <a:gd fmla="*/ 665 h 996" name="T23"/>
                <a:gd fmla="*/ 491 w 980" name="T24"/>
                <a:gd fmla="*/ 748 h 996" name="T25"/>
                <a:gd fmla="*/ 431 w 980" name="T26"/>
                <a:gd fmla="*/ 834 h 996" name="T27"/>
                <a:gd fmla="*/ 369 w 980" name="T28"/>
                <a:gd fmla="*/ 926 h 996" name="T29"/>
                <a:gd fmla="*/ 347 w 980" name="T30"/>
                <a:gd fmla="*/ 960 h 996" name="T31"/>
                <a:gd fmla="*/ 331 w 980" name="T32"/>
                <a:gd fmla="*/ 996 h 996" name="T33"/>
                <a:gd fmla="*/ 0 w 980" name="T34"/>
                <a:gd fmla="*/ 666 h 996" name="T35"/>
                <a:gd fmla="*/ 2 w 980" name="T36"/>
                <a:gd fmla="*/ 664 h 996" name="T37"/>
                <a:gd fmla="*/ 8 w 980" name="T38"/>
                <a:gd fmla="*/ 657 h 996" name="T39"/>
                <a:gd fmla="*/ 18 w 980" name="T40"/>
                <a:gd fmla="*/ 645 h 996" name="T41"/>
                <a:gd fmla="*/ 30 w 980" name="T42"/>
                <a:gd fmla="*/ 629 h 996" name="T43"/>
                <a:gd fmla="*/ 47 w 980" name="T44"/>
                <a:gd fmla="*/ 609 h 996" name="T45"/>
                <a:gd fmla="*/ 66 w 980" name="T46"/>
                <a:gd fmla="*/ 588 h 996" name="T47"/>
                <a:gd fmla="*/ 89 w 980" name="T48"/>
                <a:gd fmla="*/ 561 h 996" name="T49"/>
                <a:gd fmla="*/ 115 w 980" name="T50"/>
                <a:gd fmla="*/ 533 h 996" name="T51"/>
                <a:gd fmla="*/ 144 w 980" name="T52"/>
                <a:gd fmla="*/ 503 h 996" name="T53"/>
                <a:gd fmla="*/ 174 w 980" name="T54"/>
                <a:gd fmla="*/ 471 h 996" name="T55"/>
                <a:gd fmla="*/ 208 w 980" name="T56"/>
                <a:gd fmla="*/ 438 h 996" name="T57"/>
                <a:gd fmla="*/ 244 w 980" name="T58"/>
                <a:gd fmla="*/ 403 h 996" name="T59"/>
                <a:gd fmla="*/ 283 w 980" name="T60"/>
                <a:gd fmla="*/ 368 h 996" name="T61"/>
                <a:gd fmla="*/ 324 w 980" name="T62"/>
                <a:gd fmla="*/ 332 h 996" name="T63"/>
                <a:gd fmla="*/ 366 w 980" name="T64"/>
                <a:gd fmla="*/ 296 h 996" name="T65"/>
                <a:gd fmla="*/ 410 w 980" name="T66"/>
                <a:gd fmla="*/ 261 h 996" name="T67"/>
                <a:gd fmla="*/ 457 w 980" name="T68"/>
                <a:gd fmla="*/ 226 h 996" name="T69"/>
                <a:gd fmla="*/ 504 w 980" name="T70"/>
                <a:gd fmla="*/ 192 h 996" name="T71"/>
                <a:gd fmla="*/ 554 w 980" name="T72"/>
                <a:gd fmla="*/ 160 h 996" name="T73"/>
                <a:gd fmla="*/ 603 w 980" name="T74"/>
                <a:gd fmla="*/ 130 h 996" name="T75"/>
                <a:gd fmla="*/ 655 w 980" name="T76"/>
                <a:gd fmla="*/ 102 h 996" name="T77"/>
                <a:gd fmla="*/ 707 w 980" name="T78"/>
                <a:gd fmla="*/ 76 h 996" name="T79"/>
                <a:gd fmla="*/ 761 w 980" name="T80"/>
                <a:gd fmla="*/ 54 h 996" name="T81"/>
                <a:gd fmla="*/ 815 w 980" name="T82"/>
                <a:gd fmla="*/ 35 h 996" name="T83"/>
                <a:gd fmla="*/ 870 w 980" name="T84"/>
                <a:gd fmla="*/ 19 h 996" name="T85"/>
                <a:gd fmla="*/ 925 w 980" name="T86"/>
                <a:gd fmla="*/ 7 h 996" name="T87"/>
                <a:gd fmla="*/ 980 w 980" name="T88"/>
                <a:gd fmla="*/ 0 h 996"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996" w="980">
                  <a:moveTo>
                    <a:pt x="980" y="0"/>
                  </a:moveTo>
                  <a:lnTo>
                    <a:pt x="952" y="46"/>
                  </a:lnTo>
                  <a:lnTo>
                    <a:pt x="921" y="94"/>
                  </a:lnTo>
                  <a:lnTo>
                    <a:pt x="890" y="145"/>
                  </a:lnTo>
                  <a:lnTo>
                    <a:pt x="856" y="198"/>
                  </a:lnTo>
                  <a:lnTo>
                    <a:pt x="819" y="255"/>
                  </a:lnTo>
                  <a:lnTo>
                    <a:pt x="781" y="314"/>
                  </a:lnTo>
                  <a:lnTo>
                    <a:pt x="740" y="376"/>
                  </a:lnTo>
                  <a:lnTo>
                    <a:pt x="696" y="444"/>
                  </a:lnTo>
                  <a:lnTo>
                    <a:pt x="649" y="514"/>
                  </a:lnTo>
                  <a:lnTo>
                    <a:pt x="599" y="588"/>
                  </a:lnTo>
                  <a:lnTo>
                    <a:pt x="546" y="665"/>
                  </a:lnTo>
                  <a:lnTo>
                    <a:pt x="491" y="748"/>
                  </a:lnTo>
                  <a:lnTo>
                    <a:pt x="431" y="834"/>
                  </a:lnTo>
                  <a:lnTo>
                    <a:pt x="369" y="926"/>
                  </a:lnTo>
                  <a:lnTo>
                    <a:pt x="347" y="960"/>
                  </a:lnTo>
                  <a:lnTo>
                    <a:pt x="331" y="996"/>
                  </a:lnTo>
                  <a:lnTo>
                    <a:pt x="0" y="666"/>
                  </a:lnTo>
                  <a:lnTo>
                    <a:pt x="2" y="664"/>
                  </a:lnTo>
                  <a:lnTo>
                    <a:pt x="8" y="657"/>
                  </a:lnTo>
                  <a:lnTo>
                    <a:pt x="18" y="645"/>
                  </a:lnTo>
                  <a:lnTo>
                    <a:pt x="30" y="629"/>
                  </a:lnTo>
                  <a:lnTo>
                    <a:pt x="47" y="609"/>
                  </a:lnTo>
                  <a:lnTo>
                    <a:pt x="66" y="588"/>
                  </a:lnTo>
                  <a:lnTo>
                    <a:pt x="89" y="561"/>
                  </a:lnTo>
                  <a:lnTo>
                    <a:pt x="115" y="533"/>
                  </a:lnTo>
                  <a:lnTo>
                    <a:pt x="144" y="503"/>
                  </a:lnTo>
                  <a:lnTo>
                    <a:pt x="174" y="471"/>
                  </a:lnTo>
                  <a:lnTo>
                    <a:pt x="208" y="438"/>
                  </a:lnTo>
                  <a:lnTo>
                    <a:pt x="244" y="403"/>
                  </a:lnTo>
                  <a:lnTo>
                    <a:pt x="283" y="368"/>
                  </a:lnTo>
                  <a:lnTo>
                    <a:pt x="324" y="332"/>
                  </a:lnTo>
                  <a:lnTo>
                    <a:pt x="366" y="296"/>
                  </a:lnTo>
                  <a:lnTo>
                    <a:pt x="410" y="261"/>
                  </a:lnTo>
                  <a:lnTo>
                    <a:pt x="457" y="226"/>
                  </a:lnTo>
                  <a:lnTo>
                    <a:pt x="504" y="192"/>
                  </a:lnTo>
                  <a:lnTo>
                    <a:pt x="554" y="160"/>
                  </a:lnTo>
                  <a:lnTo>
                    <a:pt x="603" y="130"/>
                  </a:lnTo>
                  <a:lnTo>
                    <a:pt x="655" y="102"/>
                  </a:lnTo>
                  <a:lnTo>
                    <a:pt x="707" y="76"/>
                  </a:lnTo>
                  <a:lnTo>
                    <a:pt x="761" y="54"/>
                  </a:lnTo>
                  <a:lnTo>
                    <a:pt x="815" y="35"/>
                  </a:lnTo>
                  <a:lnTo>
                    <a:pt x="870" y="19"/>
                  </a:lnTo>
                  <a:lnTo>
                    <a:pt x="925" y="7"/>
                  </a:lnTo>
                  <a:lnTo>
                    <a:pt x="980" y="0"/>
                  </a:lnTo>
                  <a:close/>
                </a:path>
              </a:pathLst>
            </a:custGeom>
            <a:grpFill/>
            <a:ln w="0">
              <a:noFill/>
              <a:prstDash val="solid"/>
              <a:round/>
            </a:ln>
          </p:spPr>
          <p:txBody>
            <a:bodyPr anchor="t" anchorCtr="0" bIns="45649" compatLnSpc="1" lIns="91299" numCol="1" rIns="91299" tIns="45649" vert="horz" wrap="square">
              <a:prstTxWarp prst="textNoShape">
                <a:avLst/>
              </a:prstTxWarp>
            </a:bodyPr>
            <a:lstStyle/>
            <a:p>
              <a:pPr algn="r"/>
              <a:endParaRPr lang="en-US" sz="1798">
                <a:solidFill>
                  <a:schemeClr val="bg1"/>
                </a:solidFill>
                <a:latin charset="-122" panose="020b0600000000000000" pitchFamily="34" typeface="思源黑体 CN Medium"/>
                <a:ea charset="-122" panose="020b0600000000000000" pitchFamily="34" typeface="思源黑体 CN Medium"/>
                <a:sym charset="-122" panose="02010600010101010101" pitchFamily="2" typeface="义启橙啧啧体加粗版"/>
              </a:endParaRPr>
            </a:p>
          </p:txBody>
        </p:sp>
        <p:sp>
          <p:nvSpPr>
            <p:cNvPr id="35" name="Freeform 1274">
              <a:extLst>
                <a:ext uri="{FF2B5EF4-FFF2-40B4-BE49-F238E27FC236}">
                  <a16:creationId xmlns:a16="http://schemas.microsoft.com/office/drawing/2014/main" id="{35CC46D3-0CF6-484C-9F28-7FCF6437EF7D}"/>
                </a:ext>
              </a:extLst>
            </p:cNvPr>
            <p:cNvSpPr/>
            <p:nvPr/>
          </p:nvSpPr>
          <p:spPr bwMode="auto">
            <a:xfrm>
              <a:off x="6354" y="5106"/>
              <a:ext cx="498" cy="489"/>
            </a:xfrm>
            <a:custGeom>
              <a:gdLst>
                <a:gd fmla="*/ 998 w 998" name="T0"/>
                <a:gd fmla="*/ 0 h 979" name="T1"/>
                <a:gd fmla="*/ 990 w 998" name="T2"/>
                <a:gd fmla="*/ 55 h 979" name="T3"/>
                <a:gd fmla="*/ 978 w 998" name="T4"/>
                <a:gd fmla="*/ 111 h 979" name="T5"/>
                <a:gd fmla="*/ 963 w 998" name="T6"/>
                <a:gd fmla="*/ 165 h 979" name="T7"/>
                <a:gd fmla="*/ 943 w 998" name="T8"/>
                <a:gd fmla="*/ 220 h 979" name="T9"/>
                <a:gd fmla="*/ 920 w 998" name="T10"/>
                <a:gd fmla="*/ 273 h 979" name="T11"/>
                <a:gd fmla="*/ 895 w 998" name="T12"/>
                <a:gd fmla="*/ 326 h 979" name="T13"/>
                <a:gd fmla="*/ 867 w 998" name="T14"/>
                <a:gd fmla="*/ 377 h 979" name="T15"/>
                <a:gd fmla="*/ 837 w 998" name="T16"/>
                <a:gd fmla="*/ 427 h 979" name="T17"/>
                <a:gd fmla="*/ 804 w 998" name="T18"/>
                <a:gd fmla="*/ 477 h 979" name="T19"/>
                <a:gd fmla="*/ 770 w 998" name="T20"/>
                <a:gd fmla="*/ 524 h 979" name="T21"/>
                <a:gd fmla="*/ 736 w 998" name="T22"/>
                <a:gd fmla="*/ 570 h 979" name="T23"/>
                <a:gd fmla="*/ 700 w 998" name="T24"/>
                <a:gd fmla="*/ 614 h 979" name="T25"/>
                <a:gd fmla="*/ 665 w 998" name="T26"/>
                <a:gd fmla="*/ 657 h 979" name="T27"/>
                <a:gd fmla="*/ 629 w 998" name="T28"/>
                <a:gd fmla="*/ 698 h 979" name="T29"/>
                <a:gd fmla="*/ 594 w 998" name="T30"/>
                <a:gd fmla="*/ 736 h 979" name="T31"/>
                <a:gd fmla="*/ 559 w 998" name="T32"/>
                <a:gd fmla="*/ 771 h 979" name="T33"/>
                <a:gd fmla="*/ 525 w 998" name="T34"/>
                <a:gd fmla="*/ 805 h 979" name="T35"/>
                <a:gd fmla="*/ 494 w 998" name="T36"/>
                <a:gd fmla="*/ 837 h 979" name="T37"/>
                <a:gd fmla="*/ 463 w 998" name="T38"/>
                <a:gd fmla="*/ 866 h 979" name="T39"/>
                <a:gd fmla="*/ 434 w 998" name="T40"/>
                <a:gd fmla="*/ 891 h 979" name="T41"/>
                <a:gd fmla="*/ 409 w 998" name="T42"/>
                <a:gd fmla="*/ 914 h 979" name="T43"/>
                <a:gd fmla="*/ 386 w 998" name="T44"/>
                <a:gd fmla="*/ 933 h 979" name="T45"/>
                <a:gd fmla="*/ 367 w 998" name="T46"/>
                <a:gd fmla="*/ 949 h 979" name="T47"/>
                <a:gd fmla="*/ 351 w 998" name="T48"/>
                <a:gd fmla="*/ 962 h 979" name="T49"/>
                <a:gd fmla="*/ 340 w 998" name="T50"/>
                <a:gd fmla="*/ 972 h 979" name="T51"/>
                <a:gd fmla="*/ 333 w 998" name="T52"/>
                <a:gd fmla="*/ 978 h 979" name="T53"/>
                <a:gd fmla="*/ 330 w 998" name="T54"/>
                <a:gd fmla="*/ 979 h 979" name="T55"/>
                <a:gd fmla="*/ 0 w 998" name="T56"/>
                <a:gd fmla="*/ 649 h 979" name="T57"/>
                <a:gd fmla="*/ 35 w 998" name="T58"/>
                <a:gd fmla="*/ 633 h 979" name="T59"/>
                <a:gd fmla="*/ 70 w 998" name="T60"/>
                <a:gd fmla="*/ 612 h 979" name="T61"/>
                <a:gd fmla="*/ 161 w 998" name="T62"/>
                <a:gd fmla="*/ 549 h 979" name="T63"/>
                <a:gd fmla="*/ 248 w 998" name="T64"/>
                <a:gd fmla="*/ 490 h 979" name="T65"/>
                <a:gd fmla="*/ 330 w 998" name="T66"/>
                <a:gd fmla="*/ 433 h 979" name="T67"/>
                <a:gd fmla="*/ 409 w 998" name="T68"/>
                <a:gd fmla="*/ 381 h 979" name="T69"/>
                <a:gd fmla="*/ 483 w 998" name="T70"/>
                <a:gd fmla="*/ 332 h 979" name="T71"/>
                <a:gd fmla="*/ 553 w 998" name="T72"/>
                <a:gd fmla="*/ 285 h 979" name="T73"/>
                <a:gd fmla="*/ 619 w 998" name="T74"/>
                <a:gd fmla="*/ 241 h 979" name="T75"/>
                <a:gd fmla="*/ 682 w 998" name="T76"/>
                <a:gd fmla="*/ 200 h 979" name="T77"/>
                <a:gd fmla="*/ 743 w 998" name="T78"/>
                <a:gd fmla="*/ 162 h 979" name="T79"/>
                <a:gd fmla="*/ 799 w 998" name="T80"/>
                <a:gd fmla="*/ 125 h 979" name="T81"/>
                <a:gd fmla="*/ 853 w 998" name="T82"/>
                <a:gd fmla="*/ 92 h 979" name="T83"/>
                <a:gd fmla="*/ 903 w 998" name="T84"/>
                <a:gd fmla="*/ 59 h 979" name="T85"/>
                <a:gd fmla="*/ 952 w 998" name="T86"/>
                <a:gd fmla="*/ 29 h 979" name="T87"/>
                <a:gd fmla="*/ 998 w 998" name="T88"/>
                <a:gd fmla="*/ 0 h 979"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979" w="998">
                  <a:moveTo>
                    <a:pt x="998" y="0"/>
                  </a:moveTo>
                  <a:lnTo>
                    <a:pt x="990" y="55"/>
                  </a:lnTo>
                  <a:lnTo>
                    <a:pt x="978" y="111"/>
                  </a:lnTo>
                  <a:lnTo>
                    <a:pt x="963" y="165"/>
                  </a:lnTo>
                  <a:lnTo>
                    <a:pt x="943" y="220"/>
                  </a:lnTo>
                  <a:lnTo>
                    <a:pt x="920" y="273"/>
                  </a:lnTo>
                  <a:lnTo>
                    <a:pt x="895" y="326"/>
                  </a:lnTo>
                  <a:lnTo>
                    <a:pt x="867" y="377"/>
                  </a:lnTo>
                  <a:lnTo>
                    <a:pt x="837" y="427"/>
                  </a:lnTo>
                  <a:lnTo>
                    <a:pt x="804" y="477"/>
                  </a:lnTo>
                  <a:lnTo>
                    <a:pt x="770" y="524"/>
                  </a:lnTo>
                  <a:lnTo>
                    <a:pt x="736" y="570"/>
                  </a:lnTo>
                  <a:lnTo>
                    <a:pt x="700" y="614"/>
                  </a:lnTo>
                  <a:lnTo>
                    <a:pt x="665" y="657"/>
                  </a:lnTo>
                  <a:lnTo>
                    <a:pt x="629" y="698"/>
                  </a:lnTo>
                  <a:lnTo>
                    <a:pt x="594" y="736"/>
                  </a:lnTo>
                  <a:lnTo>
                    <a:pt x="559" y="771"/>
                  </a:lnTo>
                  <a:lnTo>
                    <a:pt x="525" y="805"/>
                  </a:lnTo>
                  <a:lnTo>
                    <a:pt x="494" y="837"/>
                  </a:lnTo>
                  <a:lnTo>
                    <a:pt x="463" y="866"/>
                  </a:lnTo>
                  <a:lnTo>
                    <a:pt x="434" y="891"/>
                  </a:lnTo>
                  <a:lnTo>
                    <a:pt x="409" y="914"/>
                  </a:lnTo>
                  <a:lnTo>
                    <a:pt x="386" y="933"/>
                  </a:lnTo>
                  <a:lnTo>
                    <a:pt x="367" y="949"/>
                  </a:lnTo>
                  <a:lnTo>
                    <a:pt x="351" y="962"/>
                  </a:lnTo>
                  <a:lnTo>
                    <a:pt x="340" y="972"/>
                  </a:lnTo>
                  <a:lnTo>
                    <a:pt x="333" y="978"/>
                  </a:lnTo>
                  <a:lnTo>
                    <a:pt x="330" y="979"/>
                  </a:lnTo>
                  <a:lnTo>
                    <a:pt x="0" y="649"/>
                  </a:lnTo>
                  <a:lnTo>
                    <a:pt x="35" y="633"/>
                  </a:lnTo>
                  <a:lnTo>
                    <a:pt x="70" y="612"/>
                  </a:lnTo>
                  <a:lnTo>
                    <a:pt x="161" y="549"/>
                  </a:lnTo>
                  <a:lnTo>
                    <a:pt x="248" y="490"/>
                  </a:lnTo>
                  <a:lnTo>
                    <a:pt x="330" y="433"/>
                  </a:lnTo>
                  <a:lnTo>
                    <a:pt x="409" y="381"/>
                  </a:lnTo>
                  <a:lnTo>
                    <a:pt x="483" y="332"/>
                  </a:lnTo>
                  <a:lnTo>
                    <a:pt x="553" y="285"/>
                  </a:lnTo>
                  <a:lnTo>
                    <a:pt x="619" y="241"/>
                  </a:lnTo>
                  <a:lnTo>
                    <a:pt x="682" y="200"/>
                  </a:lnTo>
                  <a:lnTo>
                    <a:pt x="743" y="162"/>
                  </a:lnTo>
                  <a:lnTo>
                    <a:pt x="799" y="125"/>
                  </a:lnTo>
                  <a:lnTo>
                    <a:pt x="853" y="92"/>
                  </a:lnTo>
                  <a:lnTo>
                    <a:pt x="903" y="59"/>
                  </a:lnTo>
                  <a:lnTo>
                    <a:pt x="952" y="29"/>
                  </a:lnTo>
                  <a:lnTo>
                    <a:pt x="998" y="0"/>
                  </a:lnTo>
                  <a:close/>
                </a:path>
              </a:pathLst>
            </a:custGeom>
            <a:grpFill/>
            <a:ln w="0">
              <a:noFill/>
              <a:prstDash val="solid"/>
              <a:round/>
            </a:ln>
          </p:spPr>
          <p:txBody>
            <a:bodyPr anchor="t" anchorCtr="0" bIns="45649" compatLnSpc="1" lIns="91299" numCol="1" rIns="91299" tIns="45649" vert="horz" wrap="square">
              <a:prstTxWarp prst="textNoShape">
                <a:avLst/>
              </a:prstTxWarp>
            </a:bodyPr>
            <a:lstStyle/>
            <a:p>
              <a:pPr algn="r"/>
              <a:endParaRPr lang="en-US" sz="1798">
                <a:solidFill>
                  <a:schemeClr val="bg1"/>
                </a:solidFill>
                <a:latin charset="-122" panose="020b0600000000000000" pitchFamily="34" typeface="思源黑体 CN Medium"/>
                <a:ea charset="-122" panose="020b0600000000000000" pitchFamily="34" typeface="思源黑体 CN Medium"/>
                <a:sym charset="-122" panose="02010600010101010101" pitchFamily="2" typeface="义启橙啧啧体加粗版"/>
              </a:endParaRPr>
            </a:p>
          </p:txBody>
        </p:sp>
        <p:sp>
          <p:nvSpPr>
            <p:cNvPr id="36" name="Freeform 1275">
              <a:extLst>
                <a:ext uri="{FF2B5EF4-FFF2-40B4-BE49-F238E27FC236}">
                  <a16:creationId xmlns:a16="http://schemas.microsoft.com/office/drawing/2014/main" id="{BFD928AC-EF5A-4ED2-85C8-9BF140F25DAF}"/>
                </a:ext>
              </a:extLst>
            </p:cNvPr>
            <p:cNvSpPr/>
            <p:nvPr/>
          </p:nvSpPr>
          <p:spPr bwMode="auto">
            <a:xfrm>
              <a:off x="5516" y="4987"/>
              <a:ext cx="618" cy="618"/>
            </a:xfrm>
            <a:custGeom>
              <a:gdLst>
                <a:gd fmla="*/ 496 w 1237" name="T0"/>
                <a:gd fmla="*/ 0 h 1235" name="T1"/>
                <a:gd fmla="*/ 532 w 1237" name="T2"/>
                <a:gd fmla="*/ 36 h 1235" name="T3"/>
                <a:gd fmla="*/ 502 w 1237" name="T4"/>
                <a:gd fmla="*/ 104 h 1235" name="T5"/>
                <a:gd fmla="*/ 474 w 1237" name="T6"/>
                <a:gd fmla="*/ 173 h 1235" name="T7"/>
                <a:gd fmla="*/ 447 w 1237" name="T8"/>
                <a:gd fmla="*/ 248 h 1235" name="T9"/>
                <a:gd fmla="*/ 423 w 1237" name="T10"/>
                <a:gd fmla="*/ 324 h 1235" name="T11"/>
                <a:gd fmla="*/ 403 w 1237" name="T12"/>
                <a:gd fmla="*/ 401 h 1235" name="T13"/>
                <a:gd fmla="*/ 375 w 1237" name="T14"/>
                <a:gd fmla="*/ 522 h 1235" name="T15"/>
                <a:gd fmla="*/ 353 w 1237" name="T16"/>
                <a:gd fmla="*/ 644 h 1235" name="T17"/>
                <a:gd fmla="*/ 335 w 1237" name="T18"/>
                <a:gd fmla="*/ 767 h 1235" name="T19"/>
                <a:gd fmla="*/ 323 w 1237" name="T20"/>
                <a:gd fmla="*/ 890 h 1235" name="T21"/>
                <a:gd fmla="*/ 320 w 1237" name="T22"/>
                <a:gd fmla="*/ 915 h 1235" name="T23"/>
                <a:gd fmla="*/ 423 w 1237" name="T24"/>
                <a:gd fmla="*/ 906 h 1235" name="T25"/>
                <a:gd fmla="*/ 526 w 1237" name="T26"/>
                <a:gd fmla="*/ 893 h 1235" name="T27"/>
                <a:gd fmla="*/ 647 w 1237" name="T28"/>
                <a:gd fmla="*/ 874 h 1235" name="T29"/>
                <a:gd fmla="*/ 766 w 1237" name="T30"/>
                <a:gd fmla="*/ 849 h 1235" name="T31"/>
                <a:gd fmla="*/ 885 w 1237" name="T32"/>
                <a:gd fmla="*/ 820 h 1235" name="T33"/>
                <a:gd fmla="*/ 1002 w 1237" name="T34"/>
                <a:gd fmla="*/ 784 h 1235" name="T35"/>
                <a:gd fmla="*/ 1060 w 1237" name="T36"/>
                <a:gd fmla="*/ 763 h 1235" name="T37"/>
                <a:gd fmla="*/ 1117 w 1237" name="T38"/>
                <a:gd fmla="*/ 740 h 1235" name="T39"/>
                <a:gd fmla="*/ 1173 w 1237" name="T40"/>
                <a:gd fmla="*/ 717 h 1235" name="T41"/>
                <a:gd fmla="*/ 1200 w 1237" name="T42"/>
                <a:gd fmla="*/ 704 h 1235" name="T43"/>
                <a:gd fmla="*/ 1237 w 1237" name="T44"/>
                <a:gd fmla="*/ 740 h 1235" name="T45"/>
                <a:gd fmla="*/ 1194 w 1237" name="T46"/>
                <a:gd fmla="*/ 797 h 1235" name="T47"/>
                <a:gd fmla="*/ 1147 w 1237" name="T48"/>
                <a:gd fmla="*/ 851 h 1235" name="T49"/>
                <a:gd fmla="*/ 1095 w 1237" name="T50"/>
                <a:gd fmla="*/ 901 h 1235" name="T51"/>
                <a:gd fmla="*/ 1041 w 1237" name="T52"/>
                <a:gd fmla="*/ 947 h 1235" name="T53"/>
                <a:gd fmla="*/ 983 w 1237" name="T54"/>
                <a:gd fmla="*/ 989 h 1235" name="T55"/>
                <a:gd fmla="*/ 922 w 1237" name="T56"/>
                <a:gd fmla="*/ 1027 h 1235" name="T57"/>
                <a:gd fmla="*/ 858 w 1237" name="T58"/>
                <a:gd fmla="*/ 1062 h 1235" name="T59"/>
                <a:gd fmla="*/ 794 w 1237" name="T60"/>
                <a:gd fmla="*/ 1094 h 1235" name="T61"/>
                <a:gd fmla="*/ 728 w 1237" name="T62"/>
                <a:gd fmla="*/ 1123 h 1235" name="T63"/>
                <a:gd fmla="*/ 661 w 1237" name="T64"/>
                <a:gd fmla="*/ 1147 h 1235" name="T65"/>
                <a:gd fmla="*/ 594 w 1237" name="T66"/>
                <a:gd fmla="*/ 1169 h 1235" name="T67"/>
                <a:gd fmla="*/ 491 w 1237" name="T68"/>
                <a:gd fmla="*/ 1196 h 1235" name="T69"/>
                <a:gd fmla="*/ 386 w 1237" name="T70"/>
                <a:gd fmla="*/ 1217 h 1235" name="T71"/>
                <a:gd fmla="*/ 280 w 1237" name="T72"/>
                <a:gd fmla="*/ 1229 h 1235" name="T73"/>
                <a:gd fmla="*/ 174 w 1237" name="T74"/>
                <a:gd fmla="*/ 1235 h 1235" name="T75"/>
                <a:gd fmla="*/ 151 w 1237" name="T76"/>
                <a:gd fmla="*/ 1235 h 1235" name="T77"/>
                <a:gd fmla="*/ 128 w 1237" name="T78"/>
                <a:gd fmla="*/ 1233 h 1235" name="T79"/>
                <a:gd fmla="*/ 106 w 1237" name="T80"/>
                <a:gd fmla="*/ 1228 h 1235" name="T81"/>
                <a:gd fmla="*/ 80 w 1237" name="T82"/>
                <a:gd fmla="*/ 1217 h 1235" name="T83"/>
                <a:gd fmla="*/ 57 w 1237" name="T84"/>
                <a:gd fmla="*/ 1201 h 1235" name="T85"/>
                <a:gd fmla="*/ 36 w 1237" name="T86"/>
                <a:gd fmla="*/ 1182 h 1235" name="T87"/>
                <a:gd fmla="*/ 21 w 1237" name="T88"/>
                <a:gd fmla="*/ 1159 h 1235" name="T89"/>
                <a:gd fmla="*/ 8 w 1237" name="T90"/>
                <a:gd fmla="*/ 1134 h 1235" name="T91"/>
                <a:gd fmla="*/ 1 w 1237" name="T92"/>
                <a:gd fmla="*/ 1106 h 1235" name="T93"/>
                <a:gd fmla="*/ 0 w 1237" name="T94"/>
                <a:gd fmla="*/ 1073 h 1235" name="T95"/>
                <a:gd fmla="*/ 0 w 1237" name="T96"/>
                <a:gd fmla="*/ 1041 h 1235" name="T97"/>
                <a:gd fmla="*/ 6 w 1237" name="T98"/>
                <a:gd fmla="*/ 947 h 1235" name="T99"/>
                <a:gd fmla="*/ 18 w 1237" name="T100"/>
                <a:gd fmla="*/ 855 h 1235" name="T101"/>
                <a:gd fmla="*/ 35 w 1237" name="T102"/>
                <a:gd fmla="*/ 762 h 1235" name="T103"/>
                <a:gd fmla="*/ 57 w 1237" name="T104"/>
                <a:gd fmla="*/ 671 h 1235" name="T105"/>
                <a:gd fmla="*/ 85 w 1237" name="T106"/>
                <a:gd fmla="*/ 582 h 1235" name="T107"/>
                <a:gd fmla="*/ 115 w 1237" name="T108"/>
                <a:gd fmla="*/ 501 h 1235" name="T109"/>
                <a:gd fmla="*/ 150 w 1237" name="T110"/>
                <a:gd fmla="*/ 421 h 1235" name="T111"/>
                <a:gd fmla="*/ 190 w 1237" name="T112"/>
                <a:gd fmla="*/ 345 h 1235" name="T113"/>
                <a:gd fmla="*/ 235 w 1237" name="T114"/>
                <a:gd fmla="*/ 270 h 1235" name="T115"/>
                <a:gd fmla="*/ 285 w 1237" name="T116"/>
                <a:gd fmla="*/ 200 h 1235" name="T117"/>
                <a:gd fmla="*/ 331 w 1237" name="T118"/>
                <a:gd fmla="*/ 144 h 1235" name="T119"/>
                <a:gd fmla="*/ 382 w 1237" name="T120"/>
                <a:gd fmla="*/ 92 h 1235" name="T121"/>
                <a:gd fmla="*/ 438 w 1237" name="T122"/>
                <a:gd fmla="*/ 44 h 1235" name="T123"/>
                <a:gd fmla="*/ 496 w 1237" name="T124"/>
                <a:gd fmla="*/ 0 h 1235"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1235" w="1237">
                  <a:moveTo>
                    <a:pt x="496" y="0"/>
                  </a:moveTo>
                  <a:lnTo>
                    <a:pt x="532" y="36"/>
                  </a:lnTo>
                  <a:lnTo>
                    <a:pt x="502" y="104"/>
                  </a:lnTo>
                  <a:lnTo>
                    <a:pt x="474" y="173"/>
                  </a:lnTo>
                  <a:lnTo>
                    <a:pt x="447" y="248"/>
                  </a:lnTo>
                  <a:lnTo>
                    <a:pt x="423" y="324"/>
                  </a:lnTo>
                  <a:lnTo>
                    <a:pt x="403" y="401"/>
                  </a:lnTo>
                  <a:lnTo>
                    <a:pt x="375" y="522"/>
                  </a:lnTo>
                  <a:lnTo>
                    <a:pt x="353" y="644"/>
                  </a:lnTo>
                  <a:lnTo>
                    <a:pt x="335" y="767"/>
                  </a:lnTo>
                  <a:lnTo>
                    <a:pt x="323" y="890"/>
                  </a:lnTo>
                  <a:lnTo>
                    <a:pt x="320" y="915"/>
                  </a:lnTo>
                  <a:lnTo>
                    <a:pt x="423" y="906"/>
                  </a:lnTo>
                  <a:lnTo>
                    <a:pt x="526" y="893"/>
                  </a:lnTo>
                  <a:lnTo>
                    <a:pt x="647" y="874"/>
                  </a:lnTo>
                  <a:lnTo>
                    <a:pt x="766" y="849"/>
                  </a:lnTo>
                  <a:lnTo>
                    <a:pt x="885" y="820"/>
                  </a:lnTo>
                  <a:lnTo>
                    <a:pt x="1002" y="784"/>
                  </a:lnTo>
                  <a:lnTo>
                    <a:pt x="1060" y="763"/>
                  </a:lnTo>
                  <a:lnTo>
                    <a:pt x="1117" y="740"/>
                  </a:lnTo>
                  <a:lnTo>
                    <a:pt x="1173" y="717"/>
                  </a:lnTo>
                  <a:lnTo>
                    <a:pt x="1200" y="704"/>
                  </a:lnTo>
                  <a:lnTo>
                    <a:pt x="1237" y="740"/>
                  </a:lnTo>
                  <a:lnTo>
                    <a:pt x="1194" y="797"/>
                  </a:lnTo>
                  <a:lnTo>
                    <a:pt x="1147" y="851"/>
                  </a:lnTo>
                  <a:lnTo>
                    <a:pt x="1095" y="901"/>
                  </a:lnTo>
                  <a:lnTo>
                    <a:pt x="1041" y="947"/>
                  </a:lnTo>
                  <a:lnTo>
                    <a:pt x="983" y="989"/>
                  </a:lnTo>
                  <a:lnTo>
                    <a:pt x="922" y="1027"/>
                  </a:lnTo>
                  <a:lnTo>
                    <a:pt x="858" y="1062"/>
                  </a:lnTo>
                  <a:lnTo>
                    <a:pt x="794" y="1094"/>
                  </a:lnTo>
                  <a:lnTo>
                    <a:pt x="728" y="1123"/>
                  </a:lnTo>
                  <a:lnTo>
                    <a:pt x="661" y="1147"/>
                  </a:lnTo>
                  <a:lnTo>
                    <a:pt x="594" y="1169"/>
                  </a:lnTo>
                  <a:lnTo>
                    <a:pt x="491" y="1196"/>
                  </a:lnTo>
                  <a:lnTo>
                    <a:pt x="386" y="1217"/>
                  </a:lnTo>
                  <a:lnTo>
                    <a:pt x="280" y="1229"/>
                  </a:lnTo>
                  <a:lnTo>
                    <a:pt x="174" y="1235"/>
                  </a:lnTo>
                  <a:lnTo>
                    <a:pt x="151" y="1235"/>
                  </a:lnTo>
                  <a:lnTo>
                    <a:pt x="128" y="1233"/>
                  </a:lnTo>
                  <a:lnTo>
                    <a:pt x="106" y="1228"/>
                  </a:lnTo>
                  <a:lnTo>
                    <a:pt x="80" y="1217"/>
                  </a:lnTo>
                  <a:lnTo>
                    <a:pt x="57" y="1201"/>
                  </a:lnTo>
                  <a:lnTo>
                    <a:pt x="36" y="1182"/>
                  </a:lnTo>
                  <a:lnTo>
                    <a:pt x="21" y="1159"/>
                  </a:lnTo>
                  <a:lnTo>
                    <a:pt x="8" y="1134"/>
                  </a:lnTo>
                  <a:lnTo>
                    <a:pt x="1" y="1106"/>
                  </a:lnTo>
                  <a:lnTo>
                    <a:pt x="0" y="1073"/>
                  </a:lnTo>
                  <a:lnTo>
                    <a:pt x="0" y="1041"/>
                  </a:lnTo>
                  <a:lnTo>
                    <a:pt x="6" y="947"/>
                  </a:lnTo>
                  <a:lnTo>
                    <a:pt x="18" y="855"/>
                  </a:lnTo>
                  <a:lnTo>
                    <a:pt x="35" y="762"/>
                  </a:lnTo>
                  <a:lnTo>
                    <a:pt x="57" y="671"/>
                  </a:lnTo>
                  <a:lnTo>
                    <a:pt x="85" y="582"/>
                  </a:lnTo>
                  <a:lnTo>
                    <a:pt x="115" y="501"/>
                  </a:lnTo>
                  <a:lnTo>
                    <a:pt x="150" y="421"/>
                  </a:lnTo>
                  <a:lnTo>
                    <a:pt x="190" y="345"/>
                  </a:lnTo>
                  <a:lnTo>
                    <a:pt x="235" y="270"/>
                  </a:lnTo>
                  <a:lnTo>
                    <a:pt x="285" y="200"/>
                  </a:lnTo>
                  <a:lnTo>
                    <a:pt x="331" y="144"/>
                  </a:lnTo>
                  <a:lnTo>
                    <a:pt x="382" y="92"/>
                  </a:lnTo>
                  <a:lnTo>
                    <a:pt x="438" y="44"/>
                  </a:lnTo>
                  <a:lnTo>
                    <a:pt x="496" y="0"/>
                  </a:lnTo>
                  <a:close/>
                </a:path>
              </a:pathLst>
            </a:custGeom>
            <a:grpFill/>
            <a:ln w="0">
              <a:noFill/>
              <a:prstDash val="solid"/>
              <a:round/>
            </a:ln>
          </p:spPr>
          <p:txBody>
            <a:bodyPr anchor="t" anchorCtr="0" bIns="45649" compatLnSpc="1" lIns="91299" numCol="1" rIns="91299" tIns="45649" vert="horz" wrap="square">
              <a:prstTxWarp prst="textNoShape">
                <a:avLst/>
              </a:prstTxWarp>
            </a:bodyPr>
            <a:lstStyle/>
            <a:p>
              <a:pPr algn="r"/>
              <a:endParaRPr lang="en-US" sz="1798">
                <a:solidFill>
                  <a:schemeClr val="bg1"/>
                </a:solidFill>
                <a:latin charset="-122" panose="020b0600000000000000" pitchFamily="34" typeface="思源黑体 CN Medium"/>
                <a:ea charset="-122" panose="020b0600000000000000" pitchFamily="34" typeface="思源黑体 CN Medium"/>
                <a:sym charset="-122" panose="02010600010101010101" pitchFamily="2" typeface="义启橙啧啧体加粗版"/>
              </a:endParaRPr>
            </a:p>
          </p:txBody>
        </p:sp>
        <p:sp>
          <p:nvSpPr>
            <p:cNvPr id="37" name="Freeform 1276">
              <a:extLst>
                <a:ext uri="{FF2B5EF4-FFF2-40B4-BE49-F238E27FC236}">
                  <a16:creationId xmlns:a16="http://schemas.microsoft.com/office/drawing/2014/main" id="{599EDE24-7D0D-4A3C-870E-304FEC35470B}"/>
                </a:ext>
              </a:extLst>
            </p:cNvPr>
            <p:cNvSpPr>
              <a:spLocks noEditPoints="1"/>
            </p:cNvSpPr>
            <p:nvPr/>
          </p:nvSpPr>
          <p:spPr bwMode="auto">
            <a:xfrm>
              <a:off x="5766" y="3626"/>
              <a:ext cx="1731" cy="1729"/>
            </a:xfrm>
            <a:custGeom>
              <a:gdLst>
                <a:gd fmla="*/ 1977 w 3461" name="T0"/>
                <a:gd fmla="*/ 939 h 3456" name="T1"/>
                <a:gd fmla="*/ 1837 w 3461" name="T2"/>
                <a:gd fmla="*/ 996 h 3456" name="T3"/>
                <a:gd fmla="*/ 1719 w 3461" name="T4"/>
                <a:gd fmla="*/ 1101 h 3456" name="T5"/>
                <a:gd fmla="*/ 1646 w 3461" name="T6"/>
                <a:gd fmla="*/ 1235 h 3456" name="T7"/>
                <a:gd fmla="*/ 1621 w 3461" name="T8"/>
                <a:gd fmla="*/ 1382 h 3456" name="T9"/>
                <a:gd fmla="*/ 1646 w 3461" name="T10"/>
                <a:gd fmla="*/ 1529 h 3456" name="T11"/>
                <a:gd fmla="*/ 1719 w 3461" name="T12"/>
                <a:gd fmla="*/ 1665 h 3456" name="T13"/>
                <a:gd fmla="*/ 1837 w 3461" name="T14"/>
                <a:gd fmla="*/ 1770 h 3456" name="T15"/>
                <a:gd fmla="*/ 1977 w 3461" name="T16"/>
                <a:gd fmla="*/ 1826 h 3456" name="T17"/>
                <a:gd fmla="*/ 2127 w 3461" name="T18"/>
                <a:gd fmla="*/ 1835 h 3456" name="T19"/>
                <a:gd fmla="*/ 2270 w 3461" name="T20"/>
                <a:gd fmla="*/ 1794 h 3456" name="T21"/>
                <a:gd fmla="*/ 2399 w 3461" name="T22"/>
                <a:gd fmla="*/ 1705 h 3456" name="T23"/>
                <a:gd fmla="*/ 2488 w 3461" name="T24"/>
                <a:gd fmla="*/ 1577 h 3456" name="T25"/>
                <a:gd fmla="*/ 2529 w 3461" name="T26"/>
                <a:gd fmla="*/ 1433 h 3456" name="T27"/>
                <a:gd fmla="*/ 2521 w 3461" name="T28"/>
                <a:gd fmla="*/ 1283 h 3456" name="T29"/>
                <a:gd fmla="*/ 2464 w 3461" name="T30"/>
                <a:gd fmla="*/ 1143 h 3456" name="T31"/>
                <a:gd fmla="*/ 2359 w 3461" name="T32"/>
                <a:gd fmla="*/ 1026 h 3456" name="T33"/>
                <a:gd fmla="*/ 2225 w 3461" name="T34"/>
                <a:gd fmla="*/ 952 h 3456" name="T35"/>
                <a:gd fmla="*/ 2076 w 3461" name="T36"/>
                <a:gd fmla="*/ 928 h 3456" name="T37"/>
                <a:gd fmla="*/ 3351 w 3461" name="T38"/>
                <a:gd fmla="*/ 2 h 3456" name="T39"/>
                <a:gd fmla="*/ 3421 w 3461" name="T40"/>
                <a:gd fmla="*/ 40 h 3456" name="T41"/>
                <a:gd fmla="*/ 3459 w 3461" name="T42"/>
                <a:gd fmla="*/ 111 h 3456" name="T43"/>
                <a:gd fmla="*/ 3457 w 3461" name="T44"/>
                <a:gd fmla="*/ 256 h 3456" name="T45"/>
                <a:gd fmla="*/ 3444 w 3461" name="T46"/>
                <a:gd fmla="*/ 471 h 3456" name="T47"/>
                <a:gd fmla="*/ 3416 w 3461" name="T48"/>
                <a:gd fmla="*/ 722 h 3456" name="T49"/>
                <a:gd fmla="*/ 3372 w 3461" name="T50"/>
                <a:gd fmla="*/ 997 h 3456" name="T51"/>
                <a:gd fmla="*/ 3304 w 3461" name="T52"/>
                <a:gd fmla="*/ 1283 h 3456" name="T53"/>
                <a:gd fmla="*/ 3210 w 3461" name="T54"/>
                <a:gd fmla="*/ 1569 h 3456" name="T55"/>
                <a:gd fmla="*/ 3083 w 3461" name="T56"/>
                <a:gd fmla="*/ 1845 h 3456" name="T57"/>
                <a:gd fmla="*/ 2922 w 3461" name="T58"/>
                <a:gd fmla="*/ 2094 h 3456" name="T59"/>
                <a:gd fmla="*/ 2738 w 3461" name="T60"/>
                <a:gd fmla="*/ 2296 h 3456" name="T61"/>
                <a:gd fmla="*/ 2592 w 3461" name="T62"/>
                <a:gd fmla="*/ 2431 h 3456" name="T63"/>
                <a:gd fmla="*/ 2457 w 3461" name="T64"/>
                <a:gd fmla="*/ 2538 h 3456" name="T65"/>
                <a:gd fmla="*/ 2318 w 3461" name="T66"/>
                <a:gd fmla="*/ 2635 h 3456" name="T67"/>
                <a:gd fmla="*/ 2156 w 3461" name="T68"/>
                <a:gd fmla="*/ 2738 h 3456" name="T69"/>
                <a:gd fmla="*/ 2003 w 3461" name="T70"/>
                <a:gd fmla="*/ 2833 h 3456" name="T71"/>
                <a:gd fmla="*/ 1849 w 3461" name="T72"/>
                <a:gd fmla="*/ 2931 h 3456" name="T73"/>
                <a:gd fmla="*/ 1665 w 3461" name="T74"/>
                <a:gd fmla="*/ 3049 h 3456" name="T75"/>
                <a:gd fmla="*/ 1449 w 3461" name="T76"/>
                <a:gd fmla="*/ 3193 h 3456" name="T77"/>
                <a:gd fmla="*/ 1193 w 3461" name="T78"/>
                <a:gd fmla="*/ 3366 h 3456" name="T79"/>
                <a:gd fmla="*/ 1048 w 3461" name="T80"/>
                <a:gd fmla="*/ 3453 h 3456" name="T81"/>
                <a:gd fmla="*/ 969 w 3461" name="T82"/>
                <a:gd fmla="*/ 3445 h 3456" name="T83"/>
                <a:gd fmla="*/ 40 w 3461" name="T84"/>
                <a:gd fmla="*/ 2534 h 3456" name="T85"/>
                <a:gd fmla="*/ 3 w 3461" name="T86"/>
                <a:gd fmla="*/ 2463 h 3456" name="T87"/>
                <a:gd fmla="*/ 11 w 3461" name="T88"/>
                <a:gd fmla="*/ 2383 h 3456" name="T89"/>
                <a:gd fmla="*/ 152 w 3461" name="T90"/>
                <a:gd fmla="*/ 2175 h 3456" name="T91"/>
                <a:gd fmla="*/ 315 w 3461" name="T92"/>
                <a:gd fmla="*/ 1934 h 3456" name="T93"/>
                <a:gd fmla="*/ 449 w 3461" name="T94"/>
                <a:gd fmla="*/ 1729 h 3456" name="T95"/>
                <a:gd fmla="*/ 560 w 3461" name="T96"/>
                <a:gd fmla="*/ 1556 h 3456" name="T97"/>
                <a:gd fmla="*/ 653 w 3461" name="T98"/>
                <a:gd fmla="*/ 1409 h 3456" name="T99"/>
                <a:gd fmla="*/ 755 w 3461" name="T100"/>
                <a:gd fmla="*/ 1246 h 3456" name="T101"/>
                <a:gd fmla="*/ 855 w 3461" name="T102"/>
                <a:gd fmla="*/ 1094 h 3456" name="T103"/>
                <a:gd fmla="*/ 953 w 3461" name="T104"/>
                <a:gd fmla="*/ 957 h 3456" name="T105"/>
                <a:gd fmla="*/ 1068 w 3461" name="T106"/>
                <a:gd fmla="*/ 822 h 3456" name="T107"/>
                <a:gd fmla="*/ 1215 w 3461" name="T108"/>
                <a:gd fmla="*/ 667 h 3456" name="T109"/>
                <a:gd fmla="*/ 1442 w 3461" name="T110"/>
                <a:gd fmla="*/ 480 h 3456" name="T111"/>
                <a:gd fmla="*/ 1704 w 3461" name="T112"/>
                <a:gd fmla="*/ 332 h 3456" name="T113"/>
                <a:gd fmla="*/ 1983 w 3461" name="T114"/>
                <a:gd fmla="*/ 217 h 3456" name="T115"/>
                <a:gd fmla="*/ 2272 w 3461" name="T116"/>
                <a:gd fmla="*/ 131 h 3456" name="T117"/>
                <a:gd fmla="*/ 2556 w 3461" name="T118"/>
                <a:gd fmla="*/ 72 h 3456" name="T119"/>
                <a:gd fmla="*/ 2824 w 3461" name="T120"/>
                <a:gd fmla="*/ 34 h 3456" name="T121"/>
                <a:gd fmla="*/ 3065 w 3461" name="T122"/>
                <a:gd fmla="*/ 11 h 3456" name="T123"/>
                <a:gd fmla="*/ 3265 w 3461" name="T124"/>
                <a:gd fmla="*/ 1 h 3456"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3456" w="3461">
                  <a:moveTo>
                    <a:pt x="2076" y="928"/>
                  </a:moveTo>
                  <a:lnTo>
                    <a:pt x="2026" y="931"/>
                  </a:lnTo>
                  <a:lnTo>
                    <a:pt x="1977" y="939"/>
                  </a:lnTo>
                  <a:lnTo>
                    <a:pt x="1928" y="952"/>
                  </a:lnTo>
                  <a:lnTo>
                    <a:pt x="1881" y="972"/>
                  </a:lnTo>
                  <a:lnTo>
                    <a:pt x="1837" y="996"/>
                  </a:lnTo>
                  <a:lnTo>
                    <a:pt x="1794" y="1026"/>
                  </a:lnTo>
                  <a:lnTo>
                    <a:pt x="1754" y="1061"/>
                  </a:lnTo>
                  <a:lnTo>
                    <a:pt x="1719" y="1101"/>
                  </a:lnTo>
                  <a:lnTo>
                    <a:pt x="1689" y="1143"/>
                  </a:lnTo>
                  <a:lnTo>
                    <a:pt x="1665" y="1188"/>
                  </a:lnTo>
                  <a:lnTo>
                    <a:pt x="1646" y="1235"/>
                  </a:lnTo>
                  <a:lnTo>
                    <a:pt x="1632" y="1283"/>
                  </a:lnTo>
                  <a:lnTo>
                    <a:pt x="1624" y="1333"/>
                  </a:lnTo>
                  <a:lnTo>
                    <a:pt x="1621" y="1382"/>
                  </a:lnTo>
                  <a:lnTo>
                    <a:pt x="1624" y="1433"/>
                  </a:lnTo>
                  <a:lnTo>
                    <a:pt x="1632" y="1481"/>
                  </a:lnTo>
                  <a:lnTo>
                    <a:pt x="1646" y="1529"/>
                  </a:lnTo>
                  <a:lnTo>
                    <a:pt x="1665" y="1577"/>
                  </a:lnTo>
                  <a:lnTo>
                    <a:pt x="1689" y="1622"/>
                  </a:lnTo>
                  <a:lnTo>
                    <a:pt x="1719" y="1665"/>
                  </a:lnTo>
                  <a:lnTo>
                    <a:pt x="1754" y="1705"/>
                  </a:lnTo>
                  <a:lnTo>
                    <a:pt x="1794" y="1740"/>
                  </a:lnTo>
                  <a:lnTo>
                    <a:pt x="1837" y="1770"/>
                  </a:lnTo>
                  <a:lnTo>
                    <a:pt x="1881" y="1794"/>
                  </a:lnTo>
                  <a:lnTo>
                    <a:pt x="1928" y="1813"/>
                  </a:lnTo>
                  <a:lnTo>
                    <a:pt x="1977" y="1826"/>
                  </a:lnTo>
                  <a:lnTo>
                    <a:pt x="2026" y="1835"/>
                  </a:lnTo>
                  <a:lnTo>
                    <a:pt x="2076" y="1837"/>
                  </a:lnTo>
                  <a:lnTo>
                    <a:pt x="2127" y="1835"/>
                  </a:lnTo>
                  <a:lnTo>
                    <a:pt x="2175" y="1826"/>
                  </a:lnTo>
                  <a:lnTo>
                    <a:pt x="2225" y="1813"/>
                  </a:lnTo>
                  <a:lnTo>
                    <a:pt x="2270" y="1794"/>
                  </a:lnTo>
                  <a:lnTo>
                    <a:pt x="2316" y="1770"/>
                  </a:lnTo>
                  <a:lnTo>
                    <a:pt x="2359" y="1740"/>
                  </a:lnTo>
                  <a:lnTo>
                    <a:pt x="2399" y="1705"/>
                  </a:lnTo>
                  <a:lnTo>
                    <a:pt x="2434" y="1665"/>
                  </a:lnTo>
                  <a:lnTo>
                    <a:pt x="2464" y="1622"/>
                  </a:lnTo>
                  <a:lnTo>
                    <a:pt x="2488" y="1577"/>
                  </a:lnTo>
                  <a:lnTo>
                    <a:pt x="2507" y="1529"/>
                  </a:lnTo>
                  <a:lnTo>
                    <a:pt x="2521" y="1481"/>
                  </a:lnTo>
                  <a:lnTo>
                    <a:pt x="2529" y="1433"/>
                  </a:lnTo>
                  <a:lnTo>
                    <a:pt x="2532" y="1382"/>
                  </a:lnTo>
                  <a:lnTo>
                    <a:pt x="2529" y="1333"/>
                  </a:lnTo>
                  <a:lnTo>
                    <a:pt x="2521" y="1283"/>
                  </a:lnTo>
                  <a:lnTo>
                    <a:pt x="2507" y="1235"/>
                  </a:lnTo>
                  <a:lnTo>
                    <a:pt x="2488" y="1188"/>
                  </a:lnTo>
                  <a:lnTo>
                    <a:pt x="2464" y="1143"/>
                  </a:lnTo>
                  <a:lnTo>
                    <a:pt x="2434" y="1101"/>
                  </a:lnTo>
                  <a:lnTo>
                    <a:pt x="2399" y="1061"/>
                  </a:lnTo>
                  <a:lnTo>
                    <a:pt x="2359" y="1026"/>
                  </a:lnTo>
                  <a:lnTo>
                    <a:pt x="2316" y="996"/>
                  </a:lnTo>
                  <a:lnTo>
                    <a:pt x="2270" y="972"/>
                  </a:lnTo>
                  <a:lnTo>
                    <a:pt x="2225" y="952"/>
                  </a:lnTo>
                  <a:lnTo>
                    <a:pt x="2175" y="939"/>
                  </a:lnTo>
                  <a:lnTo>
                    <a:pt x="2127" y="931"/>
                  </a:lnTo>
                  <a:lnTo>
                    <a:pt x="2076" y="928"/>
                  </a:lnTo>
                  <a:close/>
                  <a:moveTo>
                    <a:pt x="3322" y="0"/>
                  </a:moveTo>
                  <a:lnTo>
                    <a:pt x="3325" y="0"/>
                  </a:lnTo>
                  <a:lnTo>
                    <a:pt x="3351" y="2"/>
                  </a:lnTo>
                  <a:lnTo>
                    <a:pt x="3377" y="10"/>
                  </a:lnTo>
                  <a:lnTo>
                    <a:pt x="3401" y="23"/>
                  </a:lnTo>
                  <a:lnTo>
                    <a:pt x="3421" y="40"/>
                  </a:lnTo>
                  <a:lnTo>
                    <a:pt x="3438" y="60"/>
                  </a:lnTo>
                  <a:lnTo>
                    <a:pt x="3451" y="86"/>
                  </a:lnTo>
                  <a:lnTo>
                    <a:pt x="3459" y="111"/>
                  </a:lnTo>
                  <a:lnTo>
                    <a:pt x="3461" y="139"/>
                  </a:lnTo>
                  <a:lnTo>
                    <a:pt x="3460" y="194"/>
                  </a:lnTo>
                  <a:lnTo>
                    <a:pt x="3457" y="256"/>
                  </a:lnTo>
                  <a:lnTo>
                    <a:pt x="3454" y="323"/>
                  </a:lnTo>
                  <a:lnTo>
                    <a:pt x="3450" y="395"/>
                  </a:lnTo>
                  <a:lnTo>
                    <a:pt x="3444" y="471"/>
                  </a:lnTo>
                  <a:lnTo>
                    <a:pt x="3437" y="552"/>
                  </a:lnTo>
                  <a:lnTo>
                    <a:pt x="3427" y="635"/>
                  </a:lnTo>
                  <a:lnTo>
                    <a:pt x="3416" y="722"/>
                  </a:lnTo>
                  <a:lnTo>
                    <a:pt x="3404" y="811"/>
                  </a:lnTo>
                  <a:lnTo>
                    <a:pt x="3389" y="903"/>
                  </a:lnTo>
                  <a:lnTo>
                    <a:pt x="3372" y="997"/>
                  </a:lnTo>
                  <a:lnTo>
                    <a:pt x="3351" y="1091"/>
                  </a:lnTo>
                  <a:lnTo>
                    <a:pt x="3329" y="1187"/>
                  </a:lnTo>
                  <a:lnTo>
                    <a:pt x="3304" y="1283"/>
                  </a:lnTo>
                  <a:lnTo>
                    <a:pt x="3275" y="1380"/>
                  </a:lnTo>
                  <a:lnTo>
                    <a:pt x="3244" y="1475"/>
                  </a:lnTo>
                  <a:lnTo>
                    <a:pt x="3210" y="1569"/>
                  </a:lnTo>
                  <a:lnTo>
                    <a:pt x="3171" y="1663"/>
                  </a:lnTo>
                  <a:lnTo>
                    <a:pt x="3129" y="1755"/>
                  </a:lnTo>
                  <a:lnTo>
                    <a:pt x="3083" y="1845"/>
                  </a:lnTo>
                  <a:lnTo>
                    <a:pt x="3033" y="1932"/>
                  </a:lnTo>
                  <a:lnTo>
                    <a:pt x="2980" y="2015"/>
                  </a:lnTo>
                  <a:lnTo>
                    <a:pt x="2922" y="2094"/>
                  </a:lnTo>
                  <a:lnTo>
                    <a:pt x="2859" y="2172"/>
                  </a:lnTo>
                  <a:lnTo>
                    <a:pt x="2793" y="2243"/>
                  </a:lnTo>
                  <a:lnTo>
                    <a:pt x="2738" y="2296"/>
                  </a:lnTo>
                  <a:lnTo>
                    <a:pt x="2686" y="2346"/>
                  </a:lnTo>
                  <a:lnTo>
                    <a:pt x="2638" y="2390"/>
                  </a:lnTo>
                  <a:lnTo>
                    <a:pt x="2592" y="2431"/>
                  </a:lnTo>
                  <a:lnTo>
                    <a:pt x="2546" y="2469"/>
                  </a:lnTo>
                  <a:lnTo>
                    <a:pt x="2501" y="2504"/>
                  </a:lnTo>
                  <a:lnTo>
                    <a:pt x="2457" y="2538"/>
                  </a:lnTo>
                  <a:lnTo>
                    <a:pt x="2412" y="2571"/>
                  </a:lnTo>
                  <a:lnTo>
                    <a:pt x="2366" y="2603"/>
                  </a:lnTo>
                  <a:lnTo>
                    <a:pt x="2318" y="2635"/>
                  </a:lnTo>
                  <a:lnTo>
                    <a:pt x="2267" y="2668"/>
                  </a:lnTo>
                  <a:lnTo>
                    <a:pt x="2214" y="2702"/>
                  </a:lnTo>
                  <a:lnTo>
                    <a:pt x="2156" y="2738"/>
                  </a:lnTo>
                  <a:lnTo>
                    <a:pt x="2094" y="2777"/>
                  </a:lnTo>
                  <a:lnTo>
                    <a:pt x="2050" y="2804"/>
                  </a:lnTo>
                  <a:lnTo>
                    <a:pt x="2003" y="2833"/>
                  </a:lnTo>
                  <a:lnTo>
                    <a:pt x="1955" y="2865"/>
                  </a:lnTo>
                  <a:lnTo>
                    <a:pt x="1903" y="2897"/>
                  </a:lnTo>
                  <a:lnTo>
                    <a:pt x="1849" y="2931"/>
                  </a:lnTo>
                  <a:lnTo>
                    <a:pt x="1791" y="2969"/>
                  </a:lnTo>
                  <a:lnTo>
                    <a:pt x="1729" y="3007"/>
                  </a:lnTo>
                  <a:lnTo>
                    <a:pt x="1665" y="3049"/>
                  </a:lnTo>
                  <a:lnTo>
                    <a:pt x="1597" y="3094"/>
                  </a:lnTo>
                  <a:lnTo>
                    <a:pt x="1525" y="3142"/>
                  </a:lnTo>
                  <a:lnTo>
                    <a:pt x="1449" y="3193"/>
                  </a:lnTo>
                  <a:lnTo>
                    <a:pt x="1368" y="3247"/>
                  </a:lnTo>
                  <a:lnTo>
                    <a:pt x="1283" y="3304"/>
                  </a:lnTo>
                  <a:lnTo>
                    <a:pt x="1193" y="3366"/>
                  </a:lnTo>
                  <a:lnTo>
                    <a:pt x="1099" y="3431"/>
                  </a:lnTo>
                  <a:lnTo>
                    <a:pt x="1074" y="3445"/>
                  </a:lnTo>
                  <a:lnTo>
                    <a:pt x="1048" y="3453"/>
                  </a:lnTo>
                  <a:lnTo>
                    <a:pt x="1021" y="3456"/>
                  </a:lnTo>
                  <a:lnTo>
                    <a:pt x="994" y="3454"/>
                  </a:lnTo>
                  <a:lnTo>
                    <a:pt x="969" y="3445"/>
                  </a:lnTo>
                  <a:lnTo>
                    <a:pt x="946" y="3433"/>
                  </a:lnTo>
                  <a:lnTo>
                    <a:pt x="924" y="3415"/>
                  </a:lnTo>
                  <a:lnTo>
                    <a:pt x="40" y="2534"/>
                  </a:lnTo>
                  <a:lnTo>
                    <a:pt x="23" y="2512"/>
                  </a:lnTo>
                  <a:lnTo>
                    <a:pt x="10" y="2488"/>
                  </a:lnTo>
                  <a:lnTo>
                    <a:pt x="3" y="2463"/>
                  </a:lnTo>
                  <a:lnTo>
                    <a:pt x="0" y="2436"/>
                  </a:lnTo>
                  <a:lnTo>
                    <a:pt x="3" y="2408"/>
                  </a:lnTo>
                  <a:lnTo>
                    <a:pt x="11" y="2383"/>
                  </a:lnTo>
                  <a:lnTo>
                    <a:pt x="25" y="2359"/>
                  </a:lnTo>
                  <a:lnTo>
                    <a:pt x="90" y="2265"/>
                  </a:lnTo>
                  <a:lnTo>
                    <a:pt x="152" y="2175"/>
                  </a:lnTo>
                  <a:lnTo>
                    <a:pt x="210" y="2090"/>
                  </a:lnTo>
                  <a:lnTo>
                    <a:pt x="264" y="2010"/>
                  </a:lnTo>
                  <a:lnTo>
                    <a:pt x="315" y="1934"/>
                  </a:lnTo>
                  <a:lnTo>
                    <a:pt x="362" y="1861"/>
                  </a:lnTo>
                  <a:lnTo>
                    <a:pt x="407" y="1794"/>
                  </a:lnTo>
                  <a:lnTo>
                    <a:pt x="449" y="1729"/>
                  </a:lnTo>
                  <a:lnTo>
                    <a:pt x="489" y="1668"/>
                  </a:lnTo>
                  <a:lnTo>
                    <a:pt x="525" y="1610"/>
                  </a:lnTo>
                  <a:lnTo>
                    <a:pt x="560" y="1556"/>
                  </a:lnTo>
                  <a:lnTo>
                    <a:pt x="593" y="1504"/>
                  </a:lnTo>
                  <a:lnTo>
                    <a:pt x="624" y="1456"/>
                  </a:lnTo>
                  <a:lnTo>
                    <a:pt x="653" y="1409"/>
                  </a:lnTo>
                  <a:lnTo>
                    <a:pt x="681" y="1365"/>
                  </a:lnTo>
                  <a:lnTo>
                    <a:pt x="718" y="1303"/>
                  </a:lnTo>
                  <a:lnTo>
                    <a:pt x="755" y="1246"/>
                  </a:lnTo>
                  <a:lnTo>
                    <a:pt x="790" y="1193"/>
                  </a:lnTo>
                  <a:lnTo>
                    <a:pt x="822" y="1142"/>
                  </a:lnTo>
                  <a:lnTo>
                    <a:pt x="855" y="1094"/>
                  </a:lnTo>
                  <a:lnTo>
                    <a:pt x="886" y="1048"/>
                  </a:lnTo>
                  <a:lnTo>
                    <a:pt x="919" y="1002"/>
                  </a:lnTo>
                  <a:lnTo>
                    <a:pt x="953" y="957"/>
                  </a:lnTo>
                  <a:lnTo>
                    <a:pt x="989" y="914"/>
                  </a:lnTo>
                  <a:lnTo>
                    <a:pt x="1027" y="868"/>
                  </a:lnTo>
                  <a:lnTo>
                    <a:pt x="1068" y="822"/>
                  </a:lnTo>
                  <a:lnTo>
                    <a:pt x="1112" y="773"/>
                  </a:lnTo>
                  <a:lnTo>
                    <a:pt x="1161" y="722"/>
                  </a:lnTo>
                  <a:lnTo>
                    <a:pt x="1215" y="667"/>
                  </a:lnTo>
                  <a:lnTo>
                    <a:pt x="1287" y="601"/>
                  </a:lnTo>
                  <a:lnTo>
                    <a:pt x="1363" y="538"/>
                  </a:lnTo>
                  <a:lnTo>
                    <a:pt x="1442" y="480"/>
                  </a:lnTo>
                  <a:lnTo>
                    <a:pt x="1527" y="427"/>
                  </a:lnTo>
                  <a:lnTo>
                    <a:pt x="1613" y="378"/>
                  </a:lnTo>
                  <a:lnTo>
                    <a:pt x="1704" y="332"/>
                  </a:lnTo>
                  <a:lnTo>
                    <a:pt x="1794" y="290"/>
                  </a:lnTo>
                  <a:lnTo>
                    <a:pt x="1889" y="252"/>
                  </a:lnTo>
                  <a:lnTo>
                    <a:pt x="1983" y="217"/>
                  </a:lnTo>
                  <a:lnTo>
                    <a:pt x="2080" y="186"/>
                  </a:lnTo>
                  <a:lnTo>
                    <a:pt x="2175" y="157"/>
                  </a:lnTo>
                  <a:lnTo>
                    <a:pt x="2272" y="131"/>
                  </a:lnTo>
                  <a:lnTo>
                    <a:pt x="2367" y="110"/>
                  </a:lnTo>
                  <a:lnTo>
                    <a:pt x="2463" y="89"/>
                  </a:lnTo>
                  <a:lnTo>
                    <a:pt x="2556" y="72"/>
                  </a:lnTo>
                  <a:lnTo>
                    <a:pt x="2648" y="57"/>
                  </a:lnTo>
                  <a:lnTo>
                    <a:pt x="2737" y="45"/>
                  </a:lnTo>
                  <a:lnTo>
                    <a:pt x="2824" y="34"/>
                  </a:lnTo>
                  <a:lnTo>
                    <a:pt x="2909" y="24"/>
                  </a:lnTo>
                  <a:lnTo>
                    <a:pt x="2988" y="17"/>
                  </a:lnTo>
                  <a:lnTo>
                    <a:pt x="3065" y="11"/>
                  </a:lnTo>
                  <a:lnTo>
                    <a:pt x="3137" y="6"/>
                  </a:lnTo>
                  <a:lnTo>
                    <a:pt x="3204" y="3"/>
                  </a:lnTo>
                  <a:lnTo>
                    <a:pt x="3265" y="1"/>
                  </a:lnTo>
                  <a:lnTo>
                    <a:pt x="3322" y="0"/>
                  </a:lnTo>
                  <a:close/>
                </a:path>
              </a:pathLst>
            </a:custGeom>
            <a:grpFill/>
            <a:ln w="0">
              <a:noFill/>
              <a:prstDash val="solid"/>
              <a:round/>
            </a:ln>
          </p:spPr>
          <p:txBody>
            <a:bodyPr anchor="t" anchorCtr="0" bIns="45649" compatLnSpc="1" lIns="91299" numCol="1" rIns="91299" tIns="45649" vert="horz" wrap="square">
              <a:prstTxWarp prst="textNoShape">
                <a:avLst/>
              </a:prstTxWarp>
            </a:bodyPr>
            <a:lstStyle/>
            <a:p>
              <a:pPr algn="r"/>
              <a:endParaRPr lang="en-US" sz="1798">
                <a:solidFill>
                  <a:schemeClr val="bg1"/>
                </a:solidFill>
                <a:latin charset="-122" panose="020b0600000000000000" pitchFamily="34" typeface="思源黑体 CN Medium"/>
                <a:ea charset="-122" panose="020b0600000000000000" pitchFamily="34" typeface="思源黑体 CN Medium"/>
                <a:sym charset="-122" panose="02010600010101010101" pitchFamily="2" typeface="义启橙啧啧体加粗版"/>
              </a:endParaRPr>
            </a:p>
          </p:txBody>
        </p:sp>
      </p:grpSp>
      <p:grpSp>
        <p:nvGrpSpPr>
          <p:cNvPr id="38" name="Group 1036">
            <a:extLst>
              <a:ext uri="{FF2B5EF4-FFF2-40B4-BE49-F238E27FC236}">
                <a16:creationId xmlns:a16="http://schemas.microsoft.com/office/drawing/2014/main" id="{4421A30E-4DC7-4D43-844C-78F9E8361608}"/>
              </a:ext>
            </a:extLst>
          </p:cNvPr>
          <p:cNvGrpSpPr>
            <a:grpSpLocks noChangeAspect="1"/>
          </p:cNvGrpSpPr>
          <p:nvPr/>
        </p:nvGrpSpPr>
        <p:grpSpPr>
          <a:xfrm>
            <a:off x="4223655" y="4234535"/>
            <a:ext cx="246141" cy="244642"/>
            <a:chOff x="9876" y="-1946"/>
            <a:chExt cx="822" cy="817"/>
          </a:xfrm>
          <a:solidFill>
            <a:schemeClr val="accent1"/>
          </a:solidFill>
        </p:grpSpPr>
        <p:sp>
          <p:nvSpPr>
            <p:cNvPr id="40" name="Freeform 1038">
              <a:extLst>
                <a:ext uri="{FF2B5EF4-FFF2-40B4-BE49-F238E27FC236}">
                  <a16:creationId xmlns:a16="http://schemas.microsoft.com/office/drawing/2014/main" id="{E8866A45-D6E9-4C44-8404-01E1F90413F2}"/>
                </a:ext>
              </a:extLst>
            </p:cNvPr>
            <p:cNvSpPr/>
            <p:nvPr/>
          </p:nvSpPr>
          <p:spPr bwMode="auto">
            <a:xfrm>
              <a:off x="10016" y="-1801"/>
              <a:ext cx="356" cy="75"/>
            </a:xfrm>
            <a:custGeom>
              <a:gdLst>
                <a:gd fmla="*/ 149 w 1421" name="T0"/>
                <a:gd fmla="*/ 0 h 298" name="T1"/>
                <a:gd fmla="*/ 1272 w 1421" name="T2"/>
                <a:gd fmla="*/ 0 h 298" name="T3"/>
                <a:gd fmla="*/ 1302 w 1421" name="T4"/>
                <a:gd fmla="*/ 3 h 298" name="T5"/>
                <a:gd fmla="*/ 1330 w 1421" name="T6"/>
                <a:gd fmla="*/ 12 h 298" name="T7"/>
                <a:gd fmla="*/ 1356 w 1421" name="T8"/>
                <a:gd fmla="*/ 25 h 298" name="T9"/>
                <a:gd fmla="*/ 1378 w 1421" name="T10"/>
                <a:gd fmla="*/ 44 h 298" name="T11"/>
                <a:gd fmla="*/ 1396 w 1421" name="T12"/>
                <a:gd fmla="*/ 66 h 298" name="T13"/>
                <a:gd fmla="*/ 1410 w 1421" name="T14"/>
                <a:gd fmla="*/ 91 h 298" name="T15"/>
                <a:gd fmla="*/ 1418 w 1421" name="T16"/>
                <a:gd fmla="*/ 119 h 298" name="T17"/>
                <a:gd fmla="*/ 1421 w 1421" name="T18"/>
                <a:gd fmla="*/ 149 h 298" name="T19"/>
                <a:gd fmla="*/ 1418 w 1421" name="T20"/>
                <a:gd fmla="*/ 179 h 298" name="T21"/>
                <a:gd fmla="*/ 1410 w 1421" name="T22"/>
                <a:gd fmla="*/ 206 h 298" name="T23"/>
                <a:gd fmla="*/ 1396 w 1421" name="T24"/>
                <a:gd fmla="*/ 232 h 298" name="T25"/>
                <a:gd fmla="*/ 1378 w 1421" name="T26"/>
                <a:gd fmla="*/ 254 h 298" name="T27"/>
                <a:gd fmla="*/ 1356 w 1421" name="T28"/>
                <a:gd fmla="*/ 272 h 298" name="T29"/>
                <a:gd fmla="*/ 1330 w 1421" name="T30"/>
                <a:gd fmla="*/ 285 h 298" name="T31"/>
                <a:gd fmla="*/ 1302 w 1421" name="T32"/>
                <a:gd fmla="*/ 295 h 298" name="T33"/>
                <a:gd fmla="*/ 1272 w 1421" name="T34"/>
                <a:gd fmla="*/ 298 h 298" name="T35"/>
                <a:gd fmla="*/ 149 w 1421" name="T36"/>
                <a:gd fmla="*/ 298 h 298" name="T37"/>
                <a:gd fmla="*/ 119 w 1421" name="T38"/>
                <a:gd fmla="*/ 295 h 298" name="T39"/>
                <a:gd fmla="*/ 91 w 1421" name="T40"/>
                <a:gd fmla="*/ 285 h 298" name="T41"/>
                <a:gd fmla="*/ 65 w 1421" name="T42"/>
                <a:gd fmla="*/ 272 h 298" name="T43"/>
                <a:gd fmla="*/ 44 w 1421" name="T44"/>
                <a:gd fmla="*/ 254 h 298" name="T45"/>
                <a:gd fmla="*/ 25 w 1421" name="T46"/>
                <a:gd fmla="*/ 232 h 298" name="T47"/>
                <a:gd fmla="*/ 11 w 1421" name="T48"/>
                <a:gd fmla="*/ 206 h 298" name="T49"/>
                <a:gd fmla="*/ 3 w 1421" name="T50"/>
                <a:gd fmla="*/ 179 h 298" name="T51"/>
                <a:gd fmla="*/ 0 w 1421" name="T52"/>
                <a:gd fmla="*/ 149 h 298" name="T53"/>
                <a:gd fmla="*/ 3 w 1421" name="T54"/>
                <a:gd fmla="*/ 119 h 298" name="T55"/>
                <a:gd fmla="*/ 11 w 1421" name="T56"/>
                <a:gd fmla="*/ 91 h 298" name="T57"/>
                <a:gd fmla="*/ 25 w 1421" name="T58"/>
                <a:gd fmla="*/ 66 h 298" name="T59"/>
                <a:gd fmla="*/ 44 w 1421" name="T60"/>
                <a:gd fmla="*/ 44 h 298" name="T61"/>
                <a:gd fmla="*/ 65 w 1421" name="T62"/>
                <a:gd fmla="*/ 25 h 298" name="T63"/>
                <a:gd fmla="*/ 91 w 1421" name="T64"/>
                <a:gd fmla="*/ 12 h 298" name="T65"/>
                <a:gd fmla="*/ 119 w 1421" name="T66"/>
                <a:gd fmla="*/ 3 h 298" name="T67"/>
                <a:gd fmla="*/ 149 w 1421" name="T68"/>
                <a:gd fmla="*/ 0 h 298"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298" w="1421">
                  <a:moveTo>
                    <a:pt x="149" y="0"/>
                  </a:moveTo>
                  <a:lnTo>
                    <a:pt x="1272" y="0"/>
                  </a:lnTo>
                  <a:lnTo>
                    <a:pt x="1302" y="3"/>
                  </a:lnTo>
                  <a:lnTo>
                    <a:pt x="1330" y="12"/>
                  </a:lnTo>
                  <a:lnTo>
                    <a:pt x="1356" y="25"/>
                  </a:lnTo>
                  <a:lnTo>
                    <a:pt x="1378" y="44"/>
                  </a:lnTo>
                  <a:lnTo>
                    <a:pt x="1396" y="66"/>
                  </a:lnTo>
                  <a:lnTo>
                    <a:pt x="1410" y="91"/>
                  </a:lnTo>
                  <a:lnTo>
                    <a:pt x="1418" y="119"/>
                  </a:lnTo>
                  <a:lnTo>
                    <a:pt x="1421" y="149"/>
                  </a:lnTo>
                  <a:lnTo>
                    <a:pt x="1418" y="179"/>
                  </a:lnTo>
                  <a:lnTo>
                    <a:pt x="1410" y="206"/>
                  </a:lnTo>
                  <a:lnTo>
                    <a:pt x="1396" y="232"/>
                  </a:lnTo>
                  <a:lnTo>
                    <a:pt x="1378" y="254"/>
                  </a:lnTo>
                  <a:lnTo>
                    <a:pt x="1356" y="272"/>
                  </a:lnTo>
                  <a:lnTo>
                    <a:pt x="1330" y="285"/>
                  </a:lnTo>
                  <a:lnTo>
                    <a:pt x="1302" y="295"/>
                  </a:lnTo>
                  <a:lnTo>
                    <a:pt x="1272" y="298"/>
                  </a:lnTo>
                  <a:lnTo>
                    <a:pt x="149" y="298"/>
                  </a:lnTo>
                  <a:lnTo>
                    <a:pt x="119" y="295"/>
                  </a:lnTo>
                  <a:lnTo>
                    <a:pt x="91" y="285"/>
                  </a:lnTo>
                  <a:lnTo>
                    <a:pt x="65" y="272"/>
                  </a:lnTo>
                  <a:lnTo>
                    <a:pt x="44" y="254"/>
                  </a:lnTo>
                  <a:lnTo>
                    <a:pt x="25" y="232"/>
                  </a:lnTo>
                  <a:lnTo>
                    <a:pt x="11" y="206"/>
                  </a:lnTo>
                  <a:lnTo>
                    <a:pt x="3" y="179"/>
                  </a:lnTo>
                  <a:lnTo>
                    <a:pt x="0" y="149"/>
                  </a:lnTo>
                  <a:lnTo>
                    <a:pt x="3" y="119"/>
                  </a:lnTo>
                  <a:lnTo>
                    <a:pt x="11" y="91"/>
                  </a:lnTo>
                  <a:lnTo>
                    <a:pt x="25" y="66"/>
                  </a:lnTo>
                  <a:lnTo>
                    <a:pt x="44" y="44"/>
                  </a:lnTo>
                  <a:lnTo>
                    <a:pt x="65" y="25"/>
                  </a:lnTo>
                  <a:lnTo>
                    <a:pt x="91" y="12"/>
                  </a:lnTo>
                  <a:lnTo>
                    <a:pt x="119" y="3"/>
                  </a:lnTo>
                  <a:lnTo>
                    <a:pt x="149" y="0"/>
                  </a:lnTo>
                  <a:close/>
                </a:path>
              </a:pathLst>
            </a:custGeom>
            <a:grpFill/>
            <a:ln w="0">
              <a:noFill/>
              <a:prstDash val="solid"/>
              <a:round/>
            </a:ln>
          </p:spPr>
          <p:txBody>
            <a:bodyPr anchor="t" anchorCtr="0" bIns="45649" compatLnSpc="1" lIns="91299" numCol="1" rIns="91299" tIns="45649" vert="horz" wrap="square">
              <a:prstTxWarp prst="textNoShape">
                <a:avLst/>
              </a:prstTxWarp>
            </a:bodyPr>
            <a:lstStyle/>
            <a:p>
              <a:pPr algn="r"/>
              <a:endParaRPr lang="en-US" sz="1798">
                <a:solidFill>
                  <a:schemeClr val="bg1"/>
                </a:solidFill>
                <a:latin charset="-122" panose="020b0600000000000000" pitchFamily="34" typeface="思源黑体 CN Medium"/>
                <a:ea charset="-122" panose="020b0600000000000000" pitchFamily="34" typeface="思源黑体 CN Medium"/>
                <a:sym charset="-122" panose="02010600010101010101" pitchFamily="2" typeface="义启橙啧啧体加粗版"/>
              </a:endParaRPr>
            </a:p>
          </p:txBody>
        </p:sp>
        <p:sp>
          <p:nvSpPr>
            <p:cNvPr id="41" name="Freeform 1039">
              <a:extLst>
                <a:ext uri="{FF2B5EF4-FFF2-40B4-BE49-F238E27FC236}">
                  <a16:creationId xmlns:a16="http://schemas.microsoft.com/office/drawing/2014/main" id="{917E7A5D-6062-403F-86FC-69D8F7019DDD}"/>
                </a:ext>
              </a:extLst>
            </p:cNvPr>
            <p:cNvSpPr/>
            <p:nvPr/>
          </p:nvSpPr>
          <p:spPr bwMode="auto">
            <a:xfrm>
              <a:off x="10016" y="-1662"/>
              <a:ext cx="356" cy="75"/>
            </a:xfrm>
            <a:custGeom>
              <a:gdLst>
                <a:gd fmla="*/ 149 w 1421" name="T0"/>
                <a:gd fmla="*/ 0 h 298" name="T1"/>
                <a:gd fmla="*/ 1272 w 1421" name="T2"/>
                <a:gd fmla="*/ 0 h 298" name="T3"/>
                <a:gd fmla="*/ 1302 w 1421" name="T4"/>
                <a:gd fmla="*/ 3 h 298" name="T5"/>
                <a:gd fmla="*/ 1330 w 1421" name="T6"/>
                <a:gd fmla="*/ 12 h 298" name="T7"/>
                <a:gd fmla="*/ 1356 w 1421" name="T8"/>
                <a:gd fmla="*/ 26 h 298" name="T9"/>
                <a:gd fmla="*/ 1378 w 1421" name="T10"/>
                <a:gd fmla="*/ 44 h 298" name="T11"/>
                <a:gd fmla="*/ 1396 w 1421" name="T12"/>
                <a:gd fmla="*/ 66 h 298" name="T13"/>
                <a:gd fmla="*/ 1410 w 1421" name="T14"/>
                <a:gd fmla="*/ 91 h 298" name="T15"/>
                <a:gd fmla="*/ 1418 w 1421" name="T16"/>
                <a:gd fmla="*/ 119 h 298" name="T17"/>
                <a:gd fmla="*/ 1421 w 1421" name="T18"/>
                <a:gd fmla="*/ 149 h 298" name="T19"/>
                <a:gd fmla="*/ 1418 w 1421" name="T20"/>
                <a:gd fmla="*/ 179 h 298" name="T21"/>
                <a:gd fmla="*/ 1410 w 1421" name="T22"/>
                <a:gd fmla="*/ 207 h 298" name="T23"/>
                <a:gd fmla="*/ 1396 w 1421" name="T24"/>
                <a:gd fmla="*/ 232 h 298" name="T25"/>
                <a:gd fmla="*/ 1378 w 1421" name="T26"/>
                <a:gd fmla="*/ 255 h 298" name="T27"/>
                <a:gd fmla="*/ 1356 w 1421" name="T28"/>
                <a:gd fmla="*/ 272 h 298" name="T29"/>
                <a:gd fmla="*/ 1330 w 1421" name="T30"/>
                <a:gd fmla="*/ 287 h 298" name="T31"/>
                <a:gd fmla="*/ 1302 w 1421" name="T32"/>
                <a:gd fmla="*/ 295 h 298" name="T33"/>
                <a:gd fmla="*/ 1272 w 1421" name="T34"/>
                <a:gd fmla="*/ 298 h 298" name="T35"/>
                <a:gd fmla="*/ 149 w 1421" name="T36"/>
                <a:gd fmla="*/ 298 h 298" name="T37"/>
                <a:gd fmla="*/ 119 w 1421" name="T38"/>
                <a:gd fmla="*/ 295 h 298" name="T39"/>
                <a:gd fmla="*/ 91 w 1421" name="T40"/>
                <a:gd fmla="*/ 287 h 298" name="T41"/>
                <a:gd fmla="*/ 65 w 1421" name="T42"/>
                <a:gd fmla="*/ 272 h 298" name="T43"/>
                <a:gd fmla="*/ 44 w 1421" name="T44"/>
                <a:gd fmla="*/ 255 h 298" name="T45"/>
                <a:gd fmla="*/ 25 w 1421" name="T46"/>
                <a:gd fmla="*/ 232 h 298" name="T47"/>
                <a:gd fmla="*/ 11 w 1421" name="T48"/>
                <a:gd fmla="*/ 207 h 298" name="T49"/>
                <a:gd fmla="*/ 3 w 1421" name="T50"/>
                <a:gd fmla="*/ 179 h 298" name="T51"/>
                <a:gd fmla="*/ 0 w 1421" name="T52"/>
                <a:gd fmla="*/ 149 h 298" name="T53"/>
                <a:gd fmla="*/ 3 w 1421" name="T54"/>
                <a:gd fmla="*/ 119 h 298" name="T55"/>
                <a:gd fmla="*/ 11 w 1421" name="T56"/>
                <a:gd fmla="*/ 91 h 298" name="T57"/>
                <a:gd fmla="*/ 25 w 1421" name="T58"/>
                <a:gd fmla="*/ 66 h 298" name="T59"/>
                <a:gd fmla="*/ 44 w 1421" name="T60"/>
                <a:gd fmla="*/ 44 h 298" name="T61"/>
                <a:gd fmla="*/ 65 w 1421" name="T62"/>
                <a:gd fmla="*/ 26 h 298" name="T63"/>
                <a:gd fmla="*/ 91 w 1421" name="T64"/>
                <a:gd fmla="*/ 12 h 298" name="T65"/>
                <a:gd fmla="*/ 119 w 1421" name="T66"/>
                <a:gd fmla="*/ 3 h 298" name="T67"/>
                <a:gd fmla="*/ 149 w 1421" name="T68"/>
                <a:gd fmla="*/ 0 h 298"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298" w="1421">
                  <a:moveTo>
                    <a:pt x="149" y="0"/>
                  </a:moveTo>
                  <a:lnTo>
                    <a:pt x="1272" y="0"/>
                  </a:lnTo>
                  <a:lnTo>
                    <a:pt x="1302" y="3"/>
                  </a:lnTo>
                  <a:lnTo>
                    <a:pt x="1330" y="12"/>
                  </a:lnTo>
                  <a:lnTo>
                    <a:pt x="1356" y="26"/>
                  </a:lnTo>
                  <a:lnTo>
                    <a:pt x="1378" y="44"/>
                  </a:lnTo>
                  <a:lnTo>
                    <a:pt x="1396" y="66"/>
                  </a:lnTo>
                  <a:lnTo>
                    <a:pt x="1410" y="91"/>
                  </a:lnTo>
                  <a:lnTo>
                    <a:pt x="1418" y="119"/>
                  </a:lnTo>
                  <a:lnTo>
                    <a:pt x="1421" y="149"/>
                  </a:lnTo>
                  <a:lnTo>
                    <a:pt x="1418" y="179"/>
                  </a:lnTo>
                  <a:lnTo>
                    <a:pt x="1410" y="207"/>
                  </a:lnTo>
                  <a:lnTo>
                    <a:pt x="1396" y="232"/>
                  </a:lnTo>
                  <a:lnTo>
                    <a:pt x="1378" y="255"/>
                  </a:lnTo>
                  <a:lnTo>
                    <a:pt x="1356" y="272"/>
                  </a:lnTo>
                  <a:lnTo>
                    <a:pt x="1330" y="287"/>
                  </a:lnTo>
                  <a:lnTo>
                    <a:pt x="1302" y="295"/>
                  </a:lnTo>
                  <a:lnTo>
                    <a:pt x="1272" y="298"/>
                  </a:lnTo>
                  <a:lnTo>
                    <a:pt x="149" y="298"/>
                  </a:lnTo>
                  <a:lnTo>
                    <a:pt x="119" y="295"/>
                  </a:lnTo>
                  <a:lnTo>
                    <a:pt x="91" y="287"/>
                  </a:lnTo>
                  <a:lnTo>
                    <a:pt x="65" y="272"/>
                  </a:lnTo>
                  <a:lnTo>
                    <a:pt x="44" y="255"/>
                  </a:lnTo>
                  <a:lnTo>
                    <a:pt x="25" y="232"/>
                  </a:lnTo>
                  <a:lnTo>
                    <a:pt x="11" y="207"/>
                  </a:lnTo>
                  <a:lnTo>
                    <a:pt x="3" y="179"/>
                  </a:lnTo>
                  <a:lnTo>
                    <a:pt x="0" y="149"/>
                  </a:lnTo>
                  <a:lnTo>
                    <a:pt x="3" y="119"/>
                  </a:lnTo>
                  <a:lnTo>
                    <a:pt x="11" y="91"/>
                  </a:lnTo>
                  <a:lnTo>
                    <a:pt x="25" y="66"/>
                  </a:lnTo>
                  <a:lnTo>
                    <a:pt x="44" y="44"/>
                  </a:lnTo>
                  <a:lnTo>
                    <a:pt x="65" y="26"/>
                  </a:lnTo>
                  <a:lnTo>
                    <a:pt x="91" y="12"/>
                  </a:lnTo>
                  <a:lnTo>
                    <a:pt x="119" y="3"/>
                  </a:lnTo>
                  <a:lnTo>
                    <a:pt x="149" y="0"/>
                  </a:lnTo>
                  <a:close/>
                </a:path>
              </a:pathLst>
            </a:custGeom>
            <a:grpFill/>
            <a:ln w="0">
              <a:noFill/>
              <a:prstDash val="solid"/>
              <a:round/>
            </a:ln>
          </p:spPr>
          <p:txBody>
            <a:bodyPr anchor="t" anchorCtr="0" bIns="45649" compatLnSpc="1" lIns="91299" numCol="1" rIns="91299" tIns="45649" vert="horz" wrap="square">
              <a:prstTxWarp prst="textNoShape">
                <a:avLst/>
              </a:prstTxWarp>
            </a:bodyPr>
            <a:lstStyle/>
            <a:p>
              <a:pPr algn="r"/>
              <a:endParaRPr lang="en-US" sz="1798">
                <a:solidFill>
                  <a:schemeClr val="bg1"/>
                </a:solidFill>
                <a:latin charset="-122" panose="020b0600000000000000" pitchFamily="34" typeface="思源黑体 CN Medium"/>
                <a:ea charset="-122" panose="020b0600000000000000" pitchFamily="34" typeface="思源黑体 CN Medium"/>
                <a:sym charset="-122" panose="02010600010101010101" pitchFamily="2" typeface="义启橙啧啧体加粗版"/>
              </a:endParaRPr>
            </a:p>
          </p:txBody>
        </p:sp>
        <p:sp>
          <p:nvSpPr>
            <p:cNvPr id="42" name="Freeform 1040">
              <a:extLst>
                <a:ext uri="{FF2B5EF4-FFF2-40B4-BE49-F238E27FC236}">
                  <a16:creationId xmlns:a16="http://schemas.microsoft.com/office/drawing/2014/main" id="{C6FE2780-F91D-4439-BA56-A35B03CB715B}"/>
                </a:ext>
              </a:extLst>
            </p:cNvPr>
            <p:cNvSpPr/>
            <p:nvPr/>
          </p:nvSpPr>
          <p:spPr bwMode="auto">
            <a:xfrm>
              <a:off x="10016" y="-1522"/>
              <a:ext cx="215" cy="74"/>
            </a:xfrm>
            <a:custGeom>
              <a:gdLst>
                <a:gd fmla="*/ 149 w 860" name="T0"/>
                <a:gd fmla="*/ 0 h 297" name="T1"/>
                <a:gd fmla="*/ 711 w 860" name="T2"/>
                <a:gd fmla="*/ 0 h 297" name="T3"/>
                <a:gd fmla="*/ 741 w 860" name="T4"/>
                <a:gd fmla="*/ 3 h 297" name="T5"/>
                <a:gd fmla="*/ 769 w 860" name="T6"/>
                <a:gd fmla="*/ 11 h 297" name="T7"/>
                <a:gd fmla="*/ 795 w 860" name="T8"/>
                <a:gd fmla="*/ 26 h 297" name="T9"/>
                <a:gd fmla="*/ 817 w 860" name="T10"/>
                <a:gd fmla="*/ 43 h 297" name="T11"/>
                <a:gd fmla="*/ 835 w 860" name="T12"/>
                <a:gd fmla="*/ 66 h 297" name="T13"/>
                <a:gd fmla="*/ 849 w 860" name="T14"/>
                <a:gd fmla="*/ 90 h 297" name="T15"/>
                <a:gd fmla="*/ 857 w 860" name="T16"/>
                <a:gd fmla="*/ 118 h 297" name="T17"/>
                <a:gd fmla="*/ 860 w 860" name="T18"/>
                <a:gd fmla="*/ 149 h 297" name="T19"/>
                <a:gd fmla="*/ 857 w 860" name="T20"/>
                <a:gd fmla="*/ 179 h 297" name="T21"/>
                <a:gd fmla="*/ 849 w 860" name="T22"/>
                <a:gd fmla="*/ 207 h 297" name="T23"/>
                <a:gd fmla="*/ 835 w 860" name="T24"/>
                <a:gd fmla="*/ 231 h 297" name="T25"/>
                <a:gd fmla="*/ 817 w 860" name="T26"/>
                <a:gd fmla="*/ 254 h 297" name="T27"/>
                <a:gd fmla="*/ 795 w 860" name="T28"/>
                <a:gd fmla="*/ 271 h 297" name="T29"/>
                <a:gd fmla="*/ 769 w 860" name="T30"/>
                <a:gd fmla="*/ 286 h 297" name="T31"/>
                <a:gd fmla="*/ 741 w 860" name="T32"/>
                <a:gd fmla="*/ 294 h 297" name="T33"/>
                <a:gd fmla="*/ 711 w 860" name="T34"/>
                <a:gd fmla="*/ 297 h 297" name="T35"/>
                <a:gd fmla="*/ 149 w 860" name="T36"/>
                <a:gd fmla="*/ 297 h 297" name="T37"/>
                <a:gd fmla="*/ 119 w 860" name="T38"/>
                <a:gd fmla="*/ 294 h 297" name="T39"/>
                <a:gd fmla="*/ 91 w 860" name="T40"/>
                <a:gd fmla="*/ 286 h 297" name="T41"/>
                <a:gd fmla="*/ 65 w 860" name="T42"/>
                <a:gd fmla="*/ 271 h 297" name="T43"/>
                <a:gd fmla="*/ 44 w 860" name="T44"/>
                <a:gd fmla="*/ 254 h 297" name="T45"/>
                <a:gd fmla="*/ 25 w 860" name="T46"/>
                <a:gd fmla="*/ 231 h 297" name="T47"/>
                <a:gd fmla="*/ 11 w 860" name="T48"/>
                <a:gd fmla="*/ 207 h 297" name="T49"/>
                <a:gd fmla="*/ 3 w 860" name="T50"/>
                <a:gd fmla="*/ 179 h 297" name="T51"/>
                <a:gd fmla="*/ 0 w 860" name="T52"/>
                <a:gd fmla="*/ 149 h 297" name="T53"/>
                <a:gd fmla="*/ 3 w 860" name="T54"/>
                <a:gd fmla="*/ 118 h 297" name="T55"/>
                <a:gd fmla="*/ 11 w 860" name="T56"/>
                <a:gd fmla="*/ 90 h 297" name="T57"/>
                <a:gd fmla="*/ 25 w 860" name="T58"/>
                <a:gd fmla="*/ 66 h 297" name="T59"/>
                <a:gd fmla="*/ 44 w 860" name="T60"/>
                <a:gd fmla="*/ 43 h 297" name="T61"/>
                <a:gd fmla="*/ 65 w 860" name="T62"/>
                <a:gd fmla="*/ 26 h 297" name="T63"/>
                <a:gd fmla="*/ 91 w 860" name="T64"/>
                <a:gd fmla="*/ 11 h 297" name="T65"/>
                <a:gd fmla="*/ 119 w 860" name="T66"/>
                <a:gd fmla="*/ 3 h 297" name="T67"/>
                <a:gd fmla="*/ 149 w 860" name="T68"/>
                <a:gd fmla="*/ 0 h 297"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297" w="860">
                  <a:moveTo>
                    <a:pt x="149" y="0"/>
                  </a:moveTo>
                  <a:lnTo>
                    <a:pt x="711" y="0"/>
                  </a:lnTo>
                  <a:lnTo>
                    <a:pt x="741" y="3"/>
                  </a:lnTo>
                  <a:lnTo>
                    <a:pt x="769" y="11"/>
                  </a:lnTo>
                  <a:lnTo>
                    <a:pt x="795" y="26"/>
                  </a:lnTo>
                  <a:lnTo>
                    <a:pt x="817" y="43"/>
                  </a:lnTo>
                  <a:lnTo>
                    <a:pt x="835" y="66"/>
                  </a:lnTo>
                  <a:lnTo>
                    <a:pt x="849" y="90"/>
                  </a:lnTo>
                  <a:lnTo>
                    <a:pt x="857" y="118"/>
                  </a:lnTo>
                  <a:lnTo>
                    <a:pt x="860" y="149"/>
                  </a:lnTo>
                  <a:lnTo>
                    <a:pt x="857" y="179"/>
                  </a:lnTo>
                  <a:lnTo>
                    <a:pt x="849" y="207"/>
                  </a:lnTo>
                  <a:lnTo>
                    <a:pt x="835" y="231"/>
                  </a:lnTo>
                  <a:lnTo>
                    <a:pt x="817" y="254"/>
                  </a:lnTo>
                  <a:lnTo>
                    <a:pt x="795" y="271"/>
                  </a:lnTo>
                  <a:lnTo>
                    <a:pt x="769" y="286"/>
                  </a:lnTo>
                  <a:lnTo>
                    <a:pt x="741" y="294"/>
                  </a:lnTo>
                  <a:lnTo>
                    <a:pt x="711" y="297"/>
                  </a:lnTo>
                  <a:lnTo>
                    <a:pt x="149" y="297"/>
                  </a:lnTo>
                  <a:lnTo>
                    <a:pt x="119" y="294"/>
                  </a:lnTo>
                  <a:lnTo>
                    <a:pt x="91" y="286"/>
                  </a:lnTo>
                  <a:lnTo>
                    <a:pt x="65" y="271"/>
                  </a:lnTo>
                  <a:lnTo>
                    <a:pt x="44" y="254"/>
                  </a:lnTo>
                  <a:lnTo>
                    <a:pt x="25" y="231"/>
                  </a:lnTo>
                  <a:lnTo>
                    <a:pt x="11" y="207"/>
                  </a:lnTo>
                  <a:lnTo>
                    <a:pt x="3" y="179"/>
                  </a:lnTo>
                  <a:lnTo>
                    <a:pt x="0" y="149"/>
                  </a:lnTo>
                  <a:lnTo>
                    <a:pt x="3" y="118"/>
                  </a:lnTo>
                  <a:lnTo>
                    <a:pt x="11" y="90"/>
                  </a:lnTo>
                  <a:lnTo>
                    <a:pt x="25" y="66"/>
                  </a:lnTo>
                  <a:lnTo>
                    <a:pt x="44" y="43"/>
                  </a:lnTo>
                  <a:lnTo>
                    <a:pt x="65" y="26"/>
                  </a:lnTo>
                  <a:lnTo>
                    <a:pt x="91" y="11"/>
                  </a:lnTo>
                  <a:lnTo>
                    <a:pt x="119" y="3"/>
                  </a:lnTo>
                  <a:lnTo>
                    <a:pt x="149" y="0"/>
                  </a:lnTo>
                  <a:close/>
                </a:path>
              </a:pathLst>
            </a:custGeom>
            <a:grpFill/>
            <a:ln w="0">
              <a:noFill/>
              <a:prstDash val="solid"/>
              <a:round/>
            </a:ln>
          </p:spPr>
          <p:txBody>
            <a:bodyPr anchor="t" anchorCtr="0" bIns="45649" compatLnSpc="1" lIns="91299" numCol="1" rIns="91299" tIns="45649" vert="horz" wrap="square">
              <a:prstTxWarp prst="textNoShape">
                <a:avLst/>
              </a:prstTxWarp>
            </a:bodyPr>
            <a:lstStyle/>
            <a:p>
              <a:pPr algn="r"/>
              <a:endParaRPr lang="en-US" sz="1798">
                <a:solidFill>
                  <a:schemeClr val="bg1"/>
                </a:solidFill>
                <a:latin charset="-122" panose="020b0600000000000000" pitchFamily="34" typeface="思源黑体 CN Medium"/>
                <a:ea charset="-122" panose="020b0600000000000000" pitchFamily="34" typeface="思源黑体 CN Medium"/>
                <a:sym charset="-122" panose="02010600010101010101" pitchFamily="2" typeface="义启橙啧啧体加粗版"/>
              </a:endParaRPr>
            </a:p>
          </p:txBody>
        </p:sp>
        <p:sp>
          <p:nvSpPr>
            <p:cNvPr id="43" name="Freeform 1041">
              <a:extLst>
                <a:ext uri="{FF2B5EF4-FFF2-40B4-BE49-F238E27FC236}">
                  <a16:creationId xmlns:a16="http://schemas.microsoft.com/office/drawing/2014/main" id="{13D96A51-AF4D-4207-88CF-01C3C69CB17D}"/>
                </a:ext>
              </a:extLst>
            </p:cNvPr>
            <p:cNvSpPr/>
            <p:nvPr/>
          </p:nvSpPr>
          <p:spPr bwMode="auto">
            <a:xfrm>
              <a:off x="9876" y="-1946"/>
              <a:ext cx="636" cy="817"/>
            </a:xfrm>
            <a:custGeom>
              <a:gdLst>
                <a:gd fmla="*/ 150 w 2545" name="T0"/>
                <a:gd fmla="*/ 0 h 3271" name="T1"/>
                <a:gd fmla="*/ 2395 w 2545" name="T2"/>
                <a:gd fmla="*/ 0 h 3271" name="T3"/>
                <a:gd fmla="*/ 2425 w 2545" name="T4"/>
                <a:gd fmla="*/ 3 h 3271" name="T5"/>
                <a:gd fmla="*/ 2453 w 2545" name="T6"/>
                <a:gd fmla="*/ 11 h 3271" name="T7"/>
                <a:gd fmla="*/ 2479 w 2545" name="T8"/>
                <a:gd fmla="*/ 26 h 3271" name="T9"/>
                <a:gd fmla="*/ 2501 w 2545" name="T10"/>
                <a:gd fmla="*/ 43 h 3271" name="T11"/>
                <a:gd fmla="*/ 2520 w 2545" name="T12"/>
                <a:gd fmla="*/ 66 h 3271" name="T13"/>
                <a:gd fmla="*/ 2533 w 2545" name="T14"/>
                <a:gd fmla="*/ 90 h 3271" name="T15"/>
                <a:gd fmla="*/ 2542 w 2545" name="T16"/>
                <a:gd fmla="*/ 118 h 3271" name="T17"/>
                <a:gd fmla="*/ 2545 w 2545" name="T18"/>
                <a:gd fmla="*/ 148 h 3271" name="T19"/>
                <a:gd fmla="*/ 2545 w 2545" name="T20"/>
                <a:gd fmla="*/ 369 h 3271" name="T21"/>
                <a:gd fmla="*/ 2246 w 2545" name="T22"/>
                <a:gd fmla="*/ 885 h 3271" name="T23"/>
                <a:gd fmla="*/ 2246 w 2545" name="T24"/>
                <a:gd fmla="*/ 297 h 3271" name="T25"/>
                <a:gd fmla="*/ 300 w 2545" name="T26"/>
                <a:gd fmla="*/ 297 h 3271" name="T27"/>
                <a:gd fmla="*/ 300 w 2545" name="T28"/>
                <a:gd fmla="*/ 2973 h 3271" name="T29"/>
                <a:gd fmla="*/ 2246 w 2545" name="T30"/>
                <a:gd fmla="*/ 2973 h 3271" name="T31"/>
                <a:gd fmla="*/ 2246 w 2545" name="T32"/>
                <a:gd fmla="*/ 2603 h 3271" name="T33"/>
                <a:gd fmla="*/ 2403 w 2545" name="T34"/>
                <a:gd fmla="*/ 2500 h 3271" name="T35"/>
                <a:gd fmla="*/ 2430 w 2545" name="T36"/>
                <a:gd fmla="*/ 2478 h 3271" name="T37"/>
                <a:gd fmla="*/ 2454 w 2545" name="T38"/>
                <a:gd fmla="*/ 2453 h 3271" name="T39"/>
                <a:gd fmla="*/ 2474 w 2545" name="T40"/>
                <a:gd fmla="*/ 2425 h 3271" name="T41"/>
                <a:gd fmla="*/ 2545 w 2545" name="T42"/>
                <a:gd fmla="*/ 2302 h 3271" name="T43"/>
                <a:gd fmla="*/ 2545 w 2545" name="T44"/>
                <a:gd fmla="*/ 3122 h 3271" name="T45"/>
                <a:gd fmla="*/ 2542 w 2545" name="T46"/>
                <a:gd fmla="*/ 3151 h 3271" name="T47"/>
                <a:gd fmla="*/ 2533 w 2545" name="T48"/>
                <a:gd fmla="*/ 3179 h 3271" name="T49"/>
                <a:gd fmla="*/ 2520 w 2545" name="T50"/>
                <a:gd fmla="*/ 3205 h 3271" name="T51"/>
                <a:gd fmla="*/ 2501 w 2545" name="T52"/>
                <a:gd fmla="*/ 3226 h 3271" name="T53"/>
                <a:gd fmla="*/ 2479 w 2545" name="T54"/>
                <a:gd fmla="*/ 3245 h 3271" name="T55"/>
                <a:gd fmla="*/ 2453 w 2545" name="T56"/>
                <a:gd fmla="*/ 3258 h 3271" name="T57"/>
                <a:gd fmla="*/ 2425 w 2545" name="T58"/>
                <a:gd fmla="*/ 3268 h 3271" name="T59"/>
                <a:gd fmla="*/ 2395 w 2545" name="T60"/>
                <a:gd fmla="*/ 3271 h 3271" name="T61"/>
                <a:gd fmla="*/ 150 w 2545" name="T62"/>
                <a:gd fmla="*/ 3271 h 3271" name="T63"/>
                <a:gd fmla="*/ 120 w 2545" name="T64"/>
                <a:gd fmla="*/ 3268 h 3271" name="T65"/>
                <a:gd fmla="*/ 92 w 2545" name="T66"/>
                <a:gd fmla="*/ 3258 h 3271" name="T67"/>
                <a:gd fmla="*/ 66 w 2545" name="T68"/>
                <a:gd fmla="*/ 3245 h 3271" name="T69"/>
                <a:gd fmla="*/ 44 w 2545" name="T70"/>
                <a:gd fmla="*/ 3226 h 3271" name="T71"/>
                <a:gd fmla="*/ 26 w 2545" name="T72"/>
                <a:gd fmla="*/ 3205 h 3271" name="T73"/>
                <a:gd fmla="*/ 12 w 2545" name="T74"/>
                <a:gd fmla="*/ 3179 h 3271" name="T75"/>
                <a:gd fmla="*/ 3 w 2545" name="T76"/>
                <a:gd fmla="*/ 3151 h 3271" name="T77"/>
                <a:gd fmla="*/ 0 w 2545" name="T78"/>
                <a:gd fmla="*/ 3122 h 3271" name="T79"/>
                <a:gd fmla="*/ 0 w 2545" name="T80"/>
                <a:gd fmla="*/ 148 h 3271" name="T81"/>
                <a:gd fmla="*/ 3 w 2545" name="T82"/>
                <a:gd fmla="*/ 118 h 3271" name="T83"/>
                <a:gd fmla="*/ 12 w 2545" name="T84"/>
                <a:gd fmla="*/ 90 h 3271" name="T85"/>
                <a:gd fmla="*/ 26 w 2545" name="T86"/>
                <a:gd fmla="*/ 66 h 3271" name="T87"/>
                <a:gd fmla="*/ 44 w 2545" name="T88"/>
                <a:gd fmla="*/ 43 h 3271" name="T89"/>
                <a:gd fmla="*/ 66 w 2545" name="T90"/>
                <a:gd fmla="*/ 26 h 3271" name="T91"/>
                <a:gd fmla="*/ 92 w 2545" name="T92"/>
                <a:gd fmla="*/ 11 h 3271" name="T93"/>
                <a:gd fmla="*/ 120 w 2545" name="T94"/>
                <a:gd fmla="*/ 3 h 3271" name="T95"/>
                <a:gd fmla="*/ 150 w 2545" name="T96"/>
                <a:gd fmla="*/ 0 h 3271"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3271" w="2545">
                  <a:moveTo>
                    <a:pt x="150" y="0"/>
                  </a:moveTo>
                  <a:lnTo>
                    <a:pt x="2395" y="0"/>
                  </a:lnTo>
                  <a:lnTo>
                    <a:pt x="2425" y="3"/>
                  </a:lnTo>
                  <a:lnTo>
                    <a:pt x="2453" y="11"/>
                  </a:lnTo>
                  <a:lnTo>
                    <a:pt x="2479" y="26"/>
                  </a:lnTo>
                  <a:lnTo>
                    <a:pt x="2501" y="43"/>
                  </a:lnTo>
                  <a:lnTo>
                    <a:pt x="2520" y="66"/>
                  </a:lnTo>
                  <a:lnTo>
                    <a:pt x="2533" y="90"/>
                  </a:lnTo>
                  <a:lnTo>
                    <a:pt x="2542" y="118"/>
                  </a:lnTo>
                  <a:lnTo>
                    <a:pt x="2545" y="148"/>
                  </a:lnTo>
                  <a:lnTo>
                    <a:pt x="2545" y="369"/>
                  </a:lnTo>
                  <a:lnTo>
                    <a:pt x="2246" y="885"/>
                  </a:lnTo>
                  <a:lnTo>
                    <a:pt x="2246" y="297"/>
                  </a:lnTo>
                  <a:lnTo>
                    <a:pt x="300" y="297"/>
                  </a:lnTo>
                  <a:lnTo>
                    <a:pt x="300" y="2973"/>
                  </a:lnTo>
                  <a:lnTo>
                    <a:pt x="2246" y="2973"/>
                  </a:lnTo>
                  <a:lnTo>
                    <a:pt x="2246" y="2603"/>
                  </a:lnTo>
                  <a:lnTo>
                    <a:pt x="2403" y="2500"/>
                  </a:lnTo>
                  <a:lnTo>
                    <a:pt x="2430" y="2478"/>
                  </a:lnTo>
                  <a:lnTo>
                    <a:pt x="2454" y="2453"/>
                  </a:lnTo>
                  <a:lnTo>
                    <a:pt x="2474" y="2425"/>
                  </a:lnTo>
                  <a:lnTo>
                    <a:pt x="2545" y="2302"/>
                  </a:lnTo>
                  <a:lnTo>
                    <a:pt x="2545" y="3122"/>
                  </a:lnTo>
                  <a:lnTo>
                    <a:pt x="2542" y="3151"/>
                  </a:lnTo>
                  <a:lnTo>
                    <a:pt x="2533" y="3179"/>
                  </a:lnTo>
                  <a:lnTo>
                    <a:pt x="2520" y="3205"/>
                  </a:lnTo>
                  <a:lnTo>
                    <a:pt x="2501" y="3226"/>
                  </a:lnTo>
                  <a:lnTo>
                    <a:pt x="2479" y="3245"/>
                  </a:lnTo>
                  <a:lnTo>
                    <a:pt x="2453" y="3258"/>
                  </a:lnTo>
                  <a:lnTo>
                    <a:pt x="2425" y="3268"/>
                  </a:lnTo>
                  <a:lnTo>
                    <a:pt x="2395" y="3271"/>
                  </a:lnTo>
                  <a:lnTo>
                    <a:pt x="150" y="3271"/>
                  </a:lnTo>
                  <a:lnTo>
                    <a:pt x="120" y="3268"/>
                  </a:lnTo>
                  <a:lnTo>
                    <a:pt x="92" y="3258"/>
                  </a:lnTo>
                  <a:lnTo>
                    <a:pt x="66" y="3245"/>
                  </a:lnTo>
                  <a:lnTo>
                    <a:pt x="44" y="3226"/>
                  </a:lnTo>
                  <a:lnTo>
                    <a:pt x="26" y="3205"/>
                  </a:lnTo>
                  <a:lnTo>
                    <a:pt x="12" y="3179"/>
                  </a:lnTo>
                  <a:lnTo>
                    <a:pt x="3" y="3151"/>
                  </a:lnTo>
                  <a:lnTo>
                    <a:pt x="0" y="3122"/>
                  </a:lnTo>
                  <a:lnTo>
                    <a:pt x="0" y="148"/>
                  </a:lnTo>
                  <a:lnTo>
                    <a:pt x="3" y="118"/>
                  </a:lnTo>
                  <a:lnTo>
                    <a:pt x="12" y="90"/>
                  </a:lnTo>
                  <a:lnTo>
                    <a:pt x="26" y="66"/>
                  </a:lnTo>
                  <a:lnTo>
                    <a:pt x="44" y="43"/>
                  </a:lnTo>
                  <a:lnTo>
                    <a:pt x="66" y="26"/>
                  </a:lnTo>
                  <a:lnTo>
                    <a:pt x="92" y="11"/>
                  </a:lnTo>
                  <a:lnTo>
                    <a:pt x="120" y="3"/>
                  </a:lnTo>
                  <a:lnTo>
                    <a:pt x="150" y="0"/>
                  </a:lnTo>
                  <a:close/>
                </a:path>
              </a:pathLst>
            </a:custGeom>
            <a:grpFill/>
            <a:ln w="0">
              <a:noFill/>
              <a:prstDash val="solid"/>
              <a:round/>
            </a:ln>
          </p:spPr>
          <p:txBody>
            <a:bodyPr anchor="t" anchorCtr="0" bIns="45649" compatLnSpc="1" lIns="91299" numCol="1" rIns="91299" tIns="45649" vert="horz" wrap="square">
              <a:prstTxWarp prst="textNoShape">
                <a:avLst/>
              </a:prstTxWarp>
            </a:bodyPr>
            <a:lstStyle/>
            <a:p>
              <a:pPr algn="r"/>
              <a:endParaRPr lang="en-US" sz="1798">
                <a:solidFill>
                  <a:schemeClr val="bg1"/>
                </a:solidFill>
                <a:latin charset="-122" panose="020b0600000000000000" pitchFamily="34" typeface="思源黑体 CN Medium"/>
                <a:ea charset="-122" panose="020b0600000000000000" pitchFamily="34" typeface="思源黑体 CN Medium"/>
                <a:sym charset="-122" panose="02010600010101010101" pitchFamily="2" typeface="义启橙啧啧体加粗版"/>
              </a:endParaRPr>
            </a:p>
          </p:txBody>
        </p:sp>
        <p:sp>
          <p:nvSpPr>
            <p:cNvPr id="44" name="Freeform 1042">
              <a:extLst>
                <a:ext uri="{FF2B5EF4-FFF2-40B4-BE49-F238E27FC236}">
                  <a16:creationId xmlns:a16="http://schemas.microsoft.com/office/drawing/2014/main" id="{B1D5717E-E636-4B58-B109-4E3DA011C913}"/>
                </a:ext>
              </a:extLst>
            </p:cNvPr>
            <p:cNvSpPr>
              <a:spLocks noEditPoints="1"/>
            </p:cNvSpPr>
            <p:nvPr/>
          </p:nvSpPr>
          <p:spPr bwMode="auto">
            <a:xfrm>
              <a:off x="10305" y="-1855"/>
              <a:ext cx="393" cy="586"/>
            </a:xfrm>
            <a:custGeom>
              <a:gdLst>
                <a:gd fmla="*/ 130 w 1574" name="T0"/>
                <a:gd fmla="*/ 1973 h 2342" name="T1"/>
                <a:gd fmla="*/ 221 w 1574" name="T2"/>
                <a:gd fmla="*/ 2017 h 2342" name="T3"/>
                <a:gd fmla="*/ 305 w 1574" name="T4"/>
                <a:gd fmla="*/ 2073 h 2342" name="T5"/>
                <a:gd fmla="*/ 434 w 1574" name="T6"/>
                <a:gd fmla="*/ 1957 h 2342" name="T7"/>
                <a:gd fmla="*/ 385 w 1574" name="T8"/>
                <a:gd fmla="*/ 1912 h 2342" name="T9"/>
                <a:gd fmla="*/ 311 w 1574" name="T10"/>
                <a:gd fmla="*/ 1861 h 2342" name="T11"/>
                <a:gd fmla="*/ 242 w 1574" name="T12"/>
                <a:gd fmla="*/ 1827 h 2342" name="T13"/>
                <a:gd fmla="*/ 186 w 1574" name="T14"/>
                <a:gd fmla="*/ 1808 h 2342" name="T15"/>
                <a:gd fmla="*/ 140 w 1574" name="T16"/>
                <a:gd fmla="*/ 1799 h 2342" name="T17"/>
                <a:gd fmla="*/ 1106 w 1574" name="T18"/>
                <a:gd fmla="*/ 0 h 2342" name="T19"/>
                <a:gd fmla="*/ 1161 w 1574" name="T20"/>
                <a:gd fmla="*/ 7 h 2342" name="T21"/>
                <a:gd fmla="*/ 1227 w 1574" name="T22"/>
                <a:gd fmla="*/ 25 h 2342" name="T23"/>
                <a:gd fmla="*/ 1305 w 1574" name="T24"/>
                <a:gd fmla="*/ 56 h 2342" name="T25"/>
                <a:gd fmla="*/ 1391 w 1574" name="T26"/>
                <a:gd fmla="*/ 107 h 2342" name="T27"/>
                <a:gd fmla="*/ 1462 w 1574" name="T28"/>
                <a:gd fmla="*/ 161 h 2342" name="T29"/>
                <a:gd fmla="*/ 1512 w 1574" name="T30"/>
                <a:gd fmla="*/ 213 h 2342" name="T31"/>
                <a:gd fmla="*/ 1544 w 1574" name="T32"/>
                <a:gd fmla="*/ 258 h 2342" name="T33"/>
                <a:gd fmla="*/ 1562 w 1574" name="T34"/>
                <a:gd fmla="*/ 294 h 2342" name="T35"/>
                <a:gd fmla="*/ 1571 w 1574" name="T36"/>
                <a:gd fmla="*/ 316 h 2342" name="T37"/>
                <a:gd fmla="*/ 1574 w 1574" name="T38"/>
                <a:gd fmla="*/ 340 h 2342" name="T39"/>
                <a:gd fmla="*/ 1563 w 1574" name="T40"/>
                <a:gd fmla="*/ 375 h 2342" name="T41"/>
                <a:gd fmla="*/ 618 w 1574" name="T42"/>
                <a:gd fmla="*/ 1998 h 2342" name="T43"/>
                <a:gd fmla="*/ 115 w 1574" name="T44"/>
                <a:gd fmla="*/ 2330 h 2342" name="T45"/>
                <a:gd fmla="*/ 77 w 1574" name="T46"/>
                <a:gd fmla="*/ 2342 h 2342" name="T47"/>
                <a:gd fmla="*/ 36 w 1574" name="T48"/>
                <a:gd fmla="*/ 2332 h 2342" name="T49"/>
                <a:gd fmla="*/ 13 w 1574" name="T50"/>
                <a:gd fmla="*/ 2311 h 2342" name="T51"/>
                <a:gd fmla="*/ 0 w 1574" name="T52"/>
                <a:gd fmla="*/ 2280 h 2342" name="T53"/>
                <a:gd fmla="*/ 34 w 1574" name="T54"/>
                <a:gd fmla="*/ 1683 h 2342" name="T55"/>
                <a:gd fmla="*/ 45 w 1574" name="T56"/>
                <a:gd fmla="*/ 1651 h 2342" name="T57"/>
                <a:gd fmla="*/ 991 w 1574" name="T58"/>
                <a:gd fmla="*/ 27 h 2342" name="T59"/>
                <a:gd fmla="*/ 1023 w 1574" name="T60"/>
                <a:gd fmla="*/ 7 h 2342" name="T61"/>
                <a:gd fmla="*/ 1036 w 1574" name="T62"/>
                <a:gd fmla="*/ 4 h 2342" name="T63"/>
                <a:gd fmla="*/ 1064 w 1574" name="T64"/>
                <a:gd fmla="*/ 0 h 2342"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2342" w="1574">
                  <a:moveTo>
                    <a:pt x="140" y="1799"/>
                  </a:moveTo>
                  <a:lnTo>
                    <a:pt x="130" y="1973"/>
                  </a:lnTo>
                  <a:lnTo>
                    <a:pt x="175" y="1993"/>
                  </a:lnTo>
                  <a:lnTo>
                    <a:pt x="221" y="2017"/>
                  </a:lnTo>
                  <a:lnTo>
                    <a:pt x="264" y="2043"/>
                  </a:lnTo>
                  <a:lnTo>
                    <a:pt x="305" y="2073"/>
                  </a:lnTo>
                  <a:lnTo>
                    <a:pt x="451" y="1976"/>
                  </a:lnTo>
                  <a:lnTo>
                    <a:pt x="434" y="1957"/>
                  </a:lnTo>
                  <a:lnTo>
                    <a:pt x="412" y="1935"/>
                  </a:lnTo>
                  <a:lnTo>
                    <a:pt x="385" y="1912"/>
                  </a:lnTo>
                  <a:lnTo>
                    <a:pt x="351" y="1887"/>
                  </a:lnTo>
                  <a:lnTo>
                    <a:pt x="311" y="1861"/>
                  </a:lnTo>
                  <a:lnTo>
                    <a:pt x="276" y="1843"/>
                  </a:lnTo>
                  <a:lnTo>
                    <a:pt x="242" y="1827"/>
                  </a:lnTo>
                  <a:lnTo>
                    <a:pt x="212" y="1816"/>
                  </a:lnTo>
                  <a:lnTo>
                    <a:pt x="186" y="1808"/>
                  </a:lnTo>
                  <a:lnTo>
                    <a:pt x="162" y="1803"/>
                  </a:lnTo>
                  <a:lnTo>
                    <a:pt x="140" y="1799"/>
                  </a:lnTo>
                  <a:close/>
                  <a:moveTo>
                    <a:pt x="1083" y="0"/>
                  </a:moveTo>
                  <a:lnTo>
                    <a:pt x="1106" y="0"/>
                  </a:lnTo>
                  <a:lnTo>
                    <a:pt x="1132" y="2"/>
                  </a:lnTo>
                  <a:lnTo>
                    <a:pt x="1161" y="7"/>
                  </a:lnTo>
                  <a:lnTo>
                    <a:pt x="1192" y="14"/>
                  </a:lnTo>
                  <a:lnTo>
                    <a:pt x="1227" y="25"/>
                  </a:lnTo>
                  <a:lnTo>
                    <a:pt x="1264" y="39"/>
                  </a:lnTo>
                  <a:lnTo>
                    <a:pt x="1305" y="56"/>
                  </a:lnTo>
                  <a:lnTo>
                    <a:pt x="1347" y="80"/>
                  </a:lnTo>
                  <a:lnTo>
                    <a:pt x="1391" y="107"/>
                  </a:lnTo>
                  <a:lnTo>
                    <a:pt x="1430" y="135"/>
                  </a:lnTo>
                  <a:lnTo>
                    <a:pt x="1462" y="161"/>
                  </a:lnTo>
                  <a:lnTo>
                    <a:pt x="1489" y="188"/>
                  </a:lnTo>
                  <a:lnTo>
                    <a:pt x="1512" y="213"/>
                  </a:lnTo>
                  <a:lnTo>
                    <a:pt x="1529" y="236"/>
                  </a:lnTo>
                  <a:lnTo>
                    <a:pt x="1544" y="258"/>
                  </a:lnTo>
                  <a:lnTo>
                    <a:pt x="1554" y="277"/>
                  </a:lnTo>
                  <a:lnTo>
                    <a:pt x="1562" y="294"/>
                  </a:lnTo>
                  <a:lnTo>
                    <a:pt x="1567" y="307"/>
                  </a:lnTo>
                  <a:lnTo>
                    <a:pt x="1571" y="316"/>
                  </a:lnTo>
                  <a:lnTo>
                    <a:pt x="1572" y="322"/>
                  </a:lnTo>
                  <a:lnTo>
                    <a:pt x="1574" y="340"/>
                  </a:lnTo>
                  <a:lnTo>
                    <a:pt x="1571" y="359"/>
                  </a:lnTo>
                  <a:lnTo>
                    <a:pt x="1563" y="375"/>
                  </a:lnTo>
                  <a:lnTo>
                    <a:pt x="628" y="1985"/>
                  </a:lnTo>
                  <a:lnTo>
                    <a:pt x="618" y="1998"/>
                  </a:lnTo>
                  <a:lnTo>
                    <a:pt x="605" y="2009"/>
                  </a:lnTo>
                  <a:lnTo>
                    <a:pt x="115" y="2330"/>
                  </a:lnTo>
                  <a:lnTo>
                    <a:pt x="97" y="2339"/>
                  </a:lnTo>
                  <a:lnTo>
                    <a:pt x="77" y="2342"/>
                  </a:lnTo>
                  <a:lnTo>
                    <a:pt x="56" y="2340"/>
                  </a:lnTo>
                  <a:lnTo>
                    <a:pt x="36" y="2332"/>
                  </a:lnTo>
                  <a:lnTo>
                    <a:pt x="23" y="2323"/>
                  </a:lnTo>
                  <a:lnTo>
                    <a:pt x="13" y="2311"/>
                  </a:lnTo>
                  <a:lnTo>
                    <a:pt x="5" y="2296"/>
                  </a:lnTo>
                  <a:lnTo>
                    <a:pt x="0" y="2280"/>
                  </a:lnTo>
                  <a:lnTo>
                    <a:pt x="0" y="2263"/>
                  </a:lnTo>
                  <a:lnTo>
                    <a:pt x="34" y="1683"/>
                  </a:lnTo>
                  <a:lnTo>
                    <a:pt x="38" y="1666"/>
                  </a:lnTo>
                  <a:lnTo>
                    <a:pt x="45" y="1651"/>
                  </a:lnTo>
                  <a:lnTo>
                    <a:pt x="981" y="41"/>
                  </a:lnTo>
                  <a:lnTo>
                    <a:pt x="991" y="27"/>
                  </a:lnTo>
                  <a:lnTo>
                    <a:pt x="1005" y="15"/>
                  </a:lnTo>
                  <a:lnTo>
                    <a:pt x="1023" y="7"/>
                  </a:lnTo>
                  <a:lnTo>
                    <a:pt x="1027" y="6"/>
                  </a:lnTo>
                  <a:lnTo>
                    <a:pt x="1036" y="4"/>
                  </a:lnTo>
                  <a:lnTo>
                    <a:pt x="1049" y="2"/>
                  </a:lnTo>
                  <a:lnTo>
                    <a:pt x="1064" y="0"/>
                  </a:lnTo>
                  <a:lnTo>
                    <a:pt x="1083" y="0"/>
                  </a:lnTo>
                  <a:close/>
                </a:path>
              </a:pathLst>
            </a:custGeom>
            <a:grpFill/>
            <a:ln w="0">
              <a:noFill/>
              <a:prstDash val="solid"/>
              <a:round/>
            </a:ln>
          </p:spPr>
          <p:txBody>
            <a:bodyPr anchor="t" anchorCtr="0" bIns="45649" compatLnSpc="1" lIns="91299" numCol="1" rIns="91299" tIns="45649" vert="horz" wrap="square">
              <a:prstTxWarp prst="textNoShape">
                <a:avLst/>
              </a:prstTxWarp>
            </a:bodyPr>
            <a:lstStyle/>
            <a:p>
              <a:pPr algn="r"/>
              <a:endParaRPr lang="en-US" sz="1798">
                <a:solidFill>
                  <a:schemeClr val="bg1"/>
                </a:solidFill>
                <a:latin charset="-122" panose="020b0600000000000000" pitchFamily="34" typeface="思源黑体 CN Medium"/>
                <a:ea charset="-122" panose="020b0600000000000000" pitchFamily="34" typeface="思源黑体 CN Medium"/>
                <a:sym charset="-122" panose="02010600010101010101" pitchFamily="2" typeface="义启橙啧啧体加粗版"/>
              </a:endParaRPr>
            </a:p>
          </p:txBody>
        </p:sp>
        <p:sp>
          <p:nvSpPr>
            <p:cNvPr id="45" name="Freeform 1043">
              <a:extLst>
                <a:ext uri="{FF2B5EF4-FFF2-40B4-BE49-F238E27FC236}">
                  <a16:creationId xmlns:a16="http://schemas.microsoft.com/office/drawing/2014/main" id="{C36ACE1E-CC48-42C9-B65A-942033B18E25}"/>
                </a:ext>
              </a:extLst>
            </p:cNvPr>
            <p:cNvSpPr/>
            <p:nvPr/>
          </p:nvSpPr>
          <p:spPr bwMode="auto">
            <a:xfrm>
              <a:off x="9995" y="-1385"/>
              <a:ext cx="286" cy="146"/>
            </a:xfrm>
            <a:custGeom>
              <a:gdLst>
                <a:gd fmla="*/ 551 w 1143" name="T0"/>
                <a:gd fmla="*/ 5 h 585" name="T1"/>
                <a:gd fmla="*/ 577 w 1143" name="T2"/>
                <a:gd fmla="*/ 28 h 585" name="T3"/>
                <a:gd fmla="*/ 585 w 1143" name="T4"/>
                <a:gd fmla="*/ 110 h 585" name="T5"/>
                <a:gd fmla="*/ 554 w 1143" name="T6"/>
                <a:gd fmla="*/ 197 h 585" name="T7"/>
                <a:gd fmla="*/ 563 w 1143" name="T8"/>
                <a:gd fmla="*/ 239 h 585" name="T9"/>
                <a:gd fmla="*/ 581 w 1143" name="T10"/>
                <a:gd fmla="*/ 267 h 585" name="T11"/>
                <a:gd fmla="*/ 631 w 1143" name="T12"/>
                <a:gd fmla="*/ 275 h 585" name="T13"/>
                <a:gd fmla="*/ 674 w 1143" name="T14"/>
                <a:gd fmla="*/ 319 h 585" name="T15"/>
                <a:gd fmla="*/ 685 w 1143" name="T16"/>
                <a:gd fmla="*/ 353 h 585" name="T17"/>
                <a:gd fmla="*/ 838 w 1143" name="T18"/>
                <a:gd fmla="*/ 347 h 585" name="T19"/>
                <a:gd fmla="*/ 986 w 1143" name="T20"/>
                <a:gd fmla="*/ 362 h 585" name="T21"/>
                <a:gd fmla="*/ 1106 w 1143" name="T22"/>
                <a:gd fmla="*/ 369 h 585" name="T23"/>
                <a:gd fmla="*/ 1137 w 1143" name="T24"/>
                <a:gd fmla="*/ 396 h 585" name="T25"/>
                <a:gd fmla="*/ 1142 w 1143" name="T26"/>
                <a:gd fmla="*/ 436 h 585" name="T27"/>
                <a:gd fmla="*/ 1119 w 1143" name="T28"/>
                <a:gd fmla="*/ 470 h 585" name="T29"/>
                <a:gd fmla="*/ 1055 w 1143" name="T30"/>
                <a:gd fmla="*/ 477 h 585" name="T31"/>
                <a:gd fmla="*/ 946 w 1143" name="T32"/>
                <a:gd fmla="*/ 461 h 585" name="T33"/>
                <a:gd fmla="*/ 834 w 1143" name="T34"/>
                <a:gd fmla="*/ 447 h 585" name="T35"/>
                <a:gd fmla="*/ 730 w 1143" name="T36"/>
                <a:gd fmla="*/ 456 h 585" name="T37"/>
                <a:gd fmla="*/ 672 w 1143" name="T38"/>
                <a:gd fmla="*/ 481 h 585" name="T39"/>
                <a:gd fmla="*/ 630 w 1143" name="T40"/>
                <a:gd fmla="*/ 486 h 585" name="T41"/>
                <a:gd fmla="*/ 596 w 1143" name="T42"/>
                <a:gd fmla="*/ 472 h 585" name="T43"/>
                <a:gd fmla="*/ 571 w 1143" name="T44"/>
                <a:gd fmla="*/ 449 h 585" name="T45"/>
                <a:gd fmla="*/ 565 w 1143" name="T46"/>
                <a:gd fmla="*/ 403 h 585" name="T47"/>
                <a:gd fmla="*/ 531 w 1143" name="T48"/>
                <a:gd fmla="*/ 452 h 585" name="T49"/>
                <a:gd fmla="*/ 490 w 1143" name="T50"/>
                <a:gd fmla="*/ 465 h 585" name="T51"/>
                <a:gd fmla="*/ 450 w 1143" name="T52"/>
                <a:gd fmla="*/ 451 h 585" name="T53"/>
                <a:gd fmla="*/ 435 w 1143" name="T54"/>
                <a:gd fmla="*/ 414 h 585" name="T55"/>
                <a:gd fmla="*/ 445 w 1143" name="T56"/>
                <a:gd fmla="*/ 385 h 585" name="T57"/>
                <a:gd fmla="*/ 454 w 1143" name="T58"/>
                <a:gd fmla="*/ 365 h 585" name="T59"/>
                <a:gd fmla="*/ 417 w 1143" name="T60"/>
                <a:gd fmla="*/ 400 h 585" name="T61"/>
                <a:gd fmla="*/ 375 w 1143" name="T62"/>
                <a:gd fmla="*/ 423 h 585" name="T63"/>
                <a:gd fmla="*/ 331 w 1143" name="T64"/>
                <a:gd fmla="*/ 412 h 585" name="T65"/>
                <a:gd fmla="*/ 311 w 1143" name="T66"/>
                <a:gd fmla="*/ 375 h 585" name="T67"/>
                <a:gd fmla="*/ 360 w 1143" name="T68"/>
                <a:gd fmla="*/ 285 h 585" name="T69"/>
                <a:gd fmla="*/ 250 w 1143" name="T70"/>
                <a:gd fmla="*/ 388 h 585" name="T71"/>
                <a:gd fmla="*/ 95 w 1143" name="T72"/>
                <a:gd fmla="*/ 574 h 585" name="T73"/>
                <a:gd fmla="*/ 49 w 1143" name="T74"/>
                <a:gd fmla="*/ 584 h 585" name="T75"/>
                <a:gd fmla="*/ 9 w 1143" name="T76"/>
                <a:gd fmla="*/ 562 h 585" name="T77"/>
                <a:gd fmla="*/ 2 w 1143" name="T78"/>
                <a:gd fmla="*/ 521 h 585" name="T79"/>
                <a:gd fmla="*/ 137 w 1143" name="T80"/>
                <a:gd fmla="*/ 347 h 585" name="T81"/>
                <a:gd fmla="*/ 341 w 1143" name="T82"/>
                <a:gd fmla="*/ 122 h 585" name="T83"/>
                <a:gd fmla="*/ 395 w 1143" name="T84"/>
                <a:gd fmla="*/ 70 h 585" name="T85"/>
                <a:gd fmla="*/ 458 w 1143" name="T86"/>
                <a:gd fmla="*/ 20 h 585" name="T87"/>
                <a:gd fmla="*/ 528 w 1143" name="T88"/>
                <a:gd fmla="*/ 0 h 585"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585" w="1143">
                  <a:moveTo>
                    <a:pt x="528" y="0"/>
                  </a:moveTo>
                  <a:lnTo>
                    <a:pt x="539" y="2"/>
                  </a:lnTo>
                  <a:lnTo>
                    <a:pt x="551" y="5"/>
                  </a:lnTo>
                  <a:lnTo>
                    <a:pt x="561" y="10"/>
                  </a:lnTo>
                  <a:lnTo>
                    <a:pt x="571" y="18"/>
                  </a:lnTo>
                  <a:lnTo>
                    <a:pt x="577" y="28"/>
                  </a:lnTo>
                  <a:lnTo>
                    <a:pt x="585" y="53"/>
                  </a:lnTo>
                  <a:lnTo>
                    <a:pt x="587" y="81"/>
                  </a:lnTo>
                  <a:lnTo>
                    <a:pt x="585" y="110"/>
                  </a:lnTo>
                  <a:lnTo>
                    <a:pt x="578" y="139"/>
                  </a:lnTo>
                  <a:lnTo>
                    <a:pt x="567" y="168"/>
                  </a:lnTo>
                  <a:lnTo>
                    <a:pt x="554" y="197"/>
                  </a:lnTo>
                  <a:lnTo>
                    <a:pt x="537" y="227"/>
                  </a:lnTo>
                  <a:lnTo>
                    <a:pt x="551" y="232"/>
                  </a:lnTo>
                  <a:lnTo>
                    <a:pt x="563" y="239"/>
                  </a:lnTo>
                  <a:lnTo>
                    <a:pt x="573" y="252"/>
                  </a:lnTo>
                  <a:lnTo>
                    <a:pt x="577" y="260"/>
                  </a:lnTo>
                  <a:lnTo>
                    <a:pt x="581" y="267"/>
                  </a:lnTo>
                  <a:lnTo>
                    <a:pt x="597" y="266"/>
                  </a:lnTo>
                  <a:lnTo>
                    <a:pt x="614" y="269"/>
                  </a:lnTo>
                  <a:lnTo>
                    <a:pt x="631" y="275"/>
                  </a:lnTo>
                  <a:lnTo>
                    <a:pt x="646" y="286"/>
                  </a:lnTo>
                  <a:lnTo>
                    <a:pt x="661" y="300"/>
                  </a:lnTo>
                  <a:lnTo>
                    <a:pt x="674" y="319"/>
                  </a:lnTo>
                  <a:lnTo>
                    <a:pt x="681" y="334"/>
                  </a:lnTo>
                  <a:lnTo>
                    <a:pt x="684" y="345"/>
                  </a:lnTo>
                  <a:lnTo>
                    <a:pt x="685" y="353"/>
                  </a:lnTo>
                  <a:lnTo>
                    <a:pt x="738" y="347"/>
                  </a:lnTo>
                  <a:lnTo>
                    <a:pt x="789" y="346"/>
                  </a:lnTo>
                  <a:lnTo>
                    <a:pt x="838" y="347"/>
                  </a:lnTo>
                  <a:lnTo>
                    <a:pt x="887" y="351"/>
                  </a:lnTo>
                  <a:lnTo>
                    <a:pt x="936" y="356"/>
                  </a:lnTo>
                  <a:lnTo>
                    <a:pt x="986" y="362"/>
                  </a:lnTo>
                  <a:lnTo>
                    <a:pt x="1036" y="365"/>
                  </a:lnTo>
                  <a:lnTo>
                    <a:pt x="1089" y="367"/>
                  </a:lnTo>
                  <a:lnTo>
                    <a:pt x="1106" y="369"/>
                  </a:lnTo>
                  <a:lnTo>
                    <a:pt x="1119" y="375"/>
                  </a:lnTo>
                  <a:lnTo>
                    <a:pt x="1130" y="384"/>
                  </a:lnTo>
                  <a:lnTo>
                    <a:pt x="1137" y="396"/>
                  </a:lnTo>
                  <a:lnTo>
                    <a:pt x="1142" y="408"/>
                  </a:lnTo>
                  <a:lnTo>
                    <a:pt x="1143" y="422"/>
                  </a:lnTo>
                  <a:lnTo>
                    <a:pt x="1142" y="436"/>
                  </a:lnTo>
                  <a:lnTo>
                    <a:pt x="1137" y="449"/>
                  </a:lnTo>
                  <a:lnTo>
                    <a:pt x="1130" y="460"/>
                  </a:lnTo>
                  <a:lnTo>
                    <a:pt x="1119" y="470"/>
                  </a:lnTo>
                  <a:lnTo>
                    <a:pt x="1106" y="476"/>
                  </a:lnTo>
                  <a:lnTo>
                    <a:pt x="1089" y="478"/>
                  </a:lnTo>
                  <a:lnTo>
                    <a:pt x="1055" y="477"/>
                  </a:lnTo>
                  <a:lnTo>
                    <a:pt x="1020" y="473"/>
                  </a:lnTo>
                  <a:lnTo>
                    <a:pt x="983" y="467"/>
                  </a:lnTo>
                  <a:lnTo>
                    <a:pt x="946" y="461"/>
                  </a:lnTo>
                  <a:lnTo>
                    <a:pt x="909" y="455"/>
                  </a:lnTo>
                  <a:lnTo>
                    <a:pt x="872" y="450"/>
                  </a:lnTo>
                  <a:lnTo>
                    <a:pt x="834" y="447"/>
                  </a:lnTo>
                  <a:lnTo>
                    <a:pt x="798" y="446"/>
                  </a:lnTo>
                  <a:lnTo>
                    <a:pt x="763" y="449"/>
                  </a:lnTo>
                  <a:lnTo>
                    <a:pt x="730" y="456"/>
                  </a:lnTo>
                  <a:lnTo>
                    <a:pt x="698" y="469"/>
                  </a:lnTo>
                  <a:lnTo>
                    <a:pt x="685" y="475"/>
                  </a:lnTo>
                  <a:lnTo>
                    <a:pt x="672" y="481"/>
                  </a:lnTo>
                  <a:lnTo>
                    <a:pt x="657" y="486"/>
                  </a:lnTo>
                  <a:lnTo>
                    <a:pt x="644" y="488"/>
                  </a:lnTo>
                  <a:lnTo>
                    <a:pt x="630" y="486"/>
                  </a:lnTo>
                  <a:lnTo>
                    <a:pt x="619" y="482"/>
                  </a:lnTo>
                  <a:lnTo>
                    <a:pt x="608" y="477"/>
                  </a:lnTo>
                  <a:lnTo>
                    <a:pt x="596" y="472"/>
                  </a:lnTo>
                  <a:lnTo>
                    <a:pt x="586" y="465"/>
                  </a:lnTo>
                  <a:lnTo>
                    <a:pt x="578" y="458"/>
                  </a:lnTo>
                  <a:lnTo>
                    <a:pt x="571" y="449"/>
                  </a:lnTo>
                  <a:lnTo>
                    <a:pt x="566" y="437"/>
                  </a:lnTo>
                  <a:lnTo>
                    <a:pt x="565" y="418"/>
                  </a:lnTo>
                  <a:lnTo>
                    <a:pt x="565" y="403"/>
                  </a:lnTo>
                  <a:lnTo>
                    <a:pt x="554" y="422"/>
                  </a:lnTo>
                  <a:lnTo>
                    <a:pt x="542" y="441"/>
                  </a:lnTo>
                  <a:lnTo>
                    <a:pt x="531" y="452"/>
                  </a:lnTo>
                  <a:lnTo>
                    <a:pt x="519" y="460"/>
                  </a:lnTo>
                  <a:lnTo>
                    <a:pt x="504" y="464"/>
                  </a:lnTo>
                  <a:lnTo>
                    <a:pt x="490" y="465"/>
                  </a:lnTo>
                  <a:lnTo>
                    <a:pt x="475" y="463"/>
                  </a:lnTo>
                  <a:lnTo>
                    <a:pt x="462" y="458"/>
                  </a:lnTo>
                  <a:lnTo>
                    <a:pt x="450" y="451"/>
                  </a:lnTo>
                  <a:lnTo>
                    <a:pt x="441" y="441"/>
                  </a:lnTo>
                  <a:lnTo>
                    <a:pt x="436" y="428"/>
                  </a:lnTo>
                  <a:lnTo>
                    <a:pt x="435" y="414"/>
                  </a:lnTo>
                  <a:lnTo>
                    <a:pt x="439" y="398"/>
                  </a:lnTo>
                  <a:lnTo>
                    <a:pt x="442" y="391"/>
                  </a:lnTo>
                  <a:lnTo>
                    <a:pt x="445" y="385"/>
                  </a:lnTo>
                  <a:lnTo>
                    <a:pt x="445" y="385"/>
                  </a:lnTo>
                  <a:lnTo>
                    <a:pt x="444" y="385"/>
                  </a:lnTo>
                  <a:lnTo>
                    <a:pt x="454" y="365"/>
                  </a:lnTo>
                  <a:lnTo>
                    <a:pt x="440" y="374"/>
                  </a:lnTo>
                  <a:lnTo>
                    <a:pt x="428" y="385"/>
                  </a:lnTo>
                  <a:lnTo>
                    <a:pt x="417" y="400"/>
                  </a:lnTo>
                  <a:lnTo>
                    <a:pt x="405" y="412"/>
                  </a:lnTo>
                  <a:lnTo>
                    <a:pt x="390" y="420"/>
                  </a:lnTo>
                  <a:lnTo>
                    <a:pt x="375" y="423"/>
                  </a:lnTo>
                  <a:lnTo>
                    <a:pt x="359" y="423"/>
                  </a:lnTo>
                  <a:lnTo>
                    <a:pt x="345" y="419"/>
                  </a:lnTo>
                  <a:lnTo>
                    <a:pt x="331" y="412"/>
                  </a:lnTo>
                  <a:lnTo>
                    <a:pt x="321" y="402"/>
                  </a:lnTo>
                  <a:lnTo>
                    <a:pt x="314" y="389"/>
                  </a:lnTo>
                  <a:lnTo>
                    <a:pt x="311" y="375"/>
                  </a:lnTo>
                  <a:lnTo>
                    <a:pt x="313" y="360"/>
                  </a:lnTo>
                  <a:lnTo>
                    <a:pt x="320" y="343"/>
                  </a:lnTo>
                  <a:lnTo>
                    <a:pt x="360" y="285"/>
                  </a:lnTo>
                  <a:lnTo>
                    <a:pt x="400" y="224"/>
                  </a:lnTo>
                  <a:lnTo>
                    <a:pt x="323" y="305"/>
                  </a:lnTo>
                  <a:lnTo>
                    <a:pt x="250" y="388"/>
                  </a:lnTo>
                  <a:lnTo>
                    <a:pt x="177" y="475"/>
                  </a:lnTo>
                  <a:lnTo>
                    <a:pt x="108" y="562"/>
                  </a:lnTo>
                  <a:lnTo>
                    <a:pt x="95" y="574"/>
                  </a:lnTo>
                  <a:lnTo>
                    <a:pt x="80" y="582"/>
                  </a:lnTo>
                  <a:lnTo>
                    <a:pt x="64" y="585"/>
                  </a:lnTo>
                  <a:lnTo>
                    <a:pt x="49" y="584"/>
                  </a:lnTo>
                  <a:lnTo>
                    <a:pt x="33" y="580"/>
                  </a:lnTo>
                  <a:lnTo>
                    <a:pt x="21" y="572"/>
                  </a:lnTo>
                  <a:lnTo>
                    <a:pt x="9" y="562"/>
                  </a:lnTo>
                  <a:lnTo>
                    <a:pt x="2" y="550"/>
                  </a:lnTo>
                  <a:lnTo>
                    <a:pt x="0" y="535"/>
                  </a:lnTo>
                  <a:lnTo>
                    <a:pt x="2" y="521"/>
                  </a:lnTo>
                  <a:lnTo>
                    <a:pt x="12" y="506"/>
                  </a:lnTo>
                  <a:lnTo>
                    <a:pt x="74" y="426"/>
                  </a:lnTo>
                  <a:lnTo>
                    <a:pt x="137" y="347"/>
                  </a:lnTo>
                  <a:lnTo>
                    <a:pt x="202" y="270"/>
                  </a:lnTo>
                  <a:lnTo>
                    <a:pt x="270" y="194"/>
                  </a:lnTo>
                  <a:lnTo>
                    <a:pt x="341" y="122"/>
                  </a:lnTo>
                  <a:lnTo>
                    <a:pt x="357" y="106"/>
                  </a:lnTo>
                  <a:lnTo>
                    <a:pt x="376" y="88"/>
                  </a:lnTo>
                  <a:lnTo>
                    <a:pt x="395" y="70"/>
                  </a:lnTo>
                  <a:lnTo>
                    <a:pt x="414" y="51"/>
                  </a:lnTo>
                  <a:lnTo>
                    <a:pt x="435" y="35"/>
                  </a:lnTo>
                  <a:lnTo>
                    <a:pt x="458" y="20"/>
                  </a:lnTo>
                  <a:lnTo>
                    <a:pt x="480" y="9"/>
                  </a:lnTo>
                  <a:lnTo>
                    <a:pt x="504" y="2"/>
                  </a:lnTo>
                  <a:lnTo>
                    <a:pt x="528" y="0"/>
                  </a:lnTo>
                  <a:close/>
                </a:path>
              </a:pathLst>
            </a:custGeom>
            <a:grpFill/>
            <a:ln w="0">
              <a:noFill/>
              <a:prstDash val="solid"/>
              <a:round/>
            </a:ln>
          </p:spPr>
          <p:txBody>
            <a:bodyPr anchor="t" anchorCtr="0" bIns="45649" compatLnSpc="1" lIns="91299" numCol="1" rIns="91299" tIns="45649" vert="horz" wrap="square">
              <a:prstTxWarp prst="textNoShape">
                <a:avLst/>
              </a:prstTxWarp>
            </a:bodyPr>
            <a:lstStyle/>
            <a:p>
              <a:pPr algn="r"/>
              <a:endParaRPr lang="en-US" sz="1798">
                <a:solidFill>
                  <a:schemeClr val="bg1"/>
                </a:solidFill>
                <a:latin charset="-122" panose="020b0600000000000000" pitchFamily="34" typeface="思源黑体 CN Medium"/>
                <a:ea charset="-122" panose="020b0600000000000000" pitchFamily="34" typeface="思源黑体 CN Medium"/>
                <a:sym charset="-122" panose="02010600010101010101" pitchFamily="2" typeface="义启橙啧啧体加粗版"/>
              </a:endParaRPr>
            </a:p>
          </p:txBody>
        </p:sp>
      </p:grpSp>
      <p:sp>
        <p:nvSpPr>
          <p:cNvPr id="49" name="Freeform 1171">
            <a:extLst>
              <a:ext uri="{FF2B5EF4-FFF2-40B4-BE49-F238E27FC236}">
                <a16:creationId xmlns:a16="http://schemas.microsoft.com/office/drawing/2014/main" id="{C5EB4313-A840-432B-ACFF-6F35B2C89B58}"/>
              </a:ext>
            </a:extLst>
          </p:cNvPr>
          <p:cNvSpPr/>
          <p:nvPr/>
        </p:nvSpPr>
        <p:spPr bwMode="auto">
          <a:xfrm>
            <a:off x="7727290" y="3384186"/>
            <a:ext cx="310304" cy="232704"/>
          </a:xfrm>
          <a:custGeom>
            <a:gdLst>
              <a:gd fmla="*/ 6189 w 6231" name="T0"/>
              <a:gd fmla="*/ 0 h 4673" name="T1"/>
              <a:gd fmla="*/ 6206 w 6231" name="T2"/>
              <a:gd fmla="*/ 6 h 4673" name="T3"/>
              <a:gd fmla="*/ 6219 w 6231" name="T4"/>
              <a:gd fmla="*/ 17 h 4673" name="T5"/>
              <a:gd fmla="*/ 6229 w 6231" name="T6"/>
              <a:gd fmla="*/ 34 h 4673" name="T7"/>
              <a:gd fmla="*/ 6231 w 6231" name="T8"/>
              <a:gd fmla="*/ 53 h 4673" name="T9"/>
              <a:gd fmla="*/ 6223 w 6231" name="T10"/>
              <a:gd fmla="*/ 72 h 4673" name="T11"/>
              <a:gd fmla="*/ 3477 w 6231" name="T12"/>
              <a:gd fmla="*/ 4603 h 4673" name="T13"/>
              <a:gd fmla="*/ 3455 w 6231" name="T14"/>
              <a:gd fmla="*/ 4631 h 4673" name="T15"/>
              <a:gd fmla="*/ 3428 w 6231" name="T16"/>
              <a:gd fmla="*/ 4652 h 4673" name="T17"/>
              <a:gd fmla="*/ 3398 w 6231" name="T18"/>
              <a:gd fmla="*/ 4665 h 4673" name="T19"/>
              <a:gd fmla="*/ 3366 w 6231" name="T20"/>
              <a:gd fmla="*/ 4673 h 4673" name="T21"/>
              <a:gd fmla="*/ 3332 w 6231" name="T22"/>
              <a:gd fmla="*/ 4673 h 4673" name="T23"/>
              <a:gd fmla="*/ 3300 w 6231" name="T24"/>
              <a:gd fmla="*/ 4664 h 4673" name="T25"/>
              <a:gd fmla="*/ 3269 w 6231" name="T26"/>
              <a:gd fmla="*/ 4648 h 4673" name="T27"/>
              <a:gd fmla="*/ 2513 w 6231" name="T28"/>
              <a:gd fmla="*/ 4132 h 4673" name="T29"/>
              <a:gd fmla="*/ 1745 w 6231" name="T30"/>
              <a:gd fmla="*/ 4641 h 4673" name="T31"/>
              <a:gd fmla="*/ 1717 w 6231" name="T32"/>
              <a:gd fmla="*/ 4654 h 4673" name="T33"/>
              <a:gd fmla="*/ 1690 w 6231" name="T34"/>
              <a:gd fmla="*/ 4656 h 4673" name="T35"/>
              <a:gd fmla="*/ 1664 w 6231" name="T36"/>
              <a:gd fmla="*/ 4650 h 4673" name="T37"/>
              <a:gd fmla="*/ 1639 w 6231" name="T38"/>
              <a:gd fmla="*/ 4639 h 4673" name="T39"/>
              <a:gd fmla="*/ 1621 w 6231" name="T40"/>
              <a:gd fmla="*/ 4618 h 4673" name="T41"/>
              <a:gd fmla="*/ 1609 w 6231" name="T42"/>
              <a:gd fmla="*/ 4595 h 4673" name="T43"/>
              <a:gd fmla="*/ 1603 w 6231" name="T44"/>
              <a:gd fmla="*/ 4565 h 4673" name="T45"/>
              <a:gd fmla="*/ 1603 w 6231" name="T46"/>
              <a:gd fmla="*/ 3511 h 4673" name="T47"/>
              <a:gd fmla="*/ 5090 w 6231" name="T48"/>
              <a:gd fmla="*/ 905 h 4673" name="T49"/>
              <a:gd fmla="*/ 972 w 6231" name="T50"/>
              <a:gd fmla="*/ 3077 h 4673" name="T51"/>
              <a:gd fmla="*/ 64 w 6231" name="T52"/>
              <a:gd fmla="*/ 2459 h 4673" name="T53"/>
              <a:gd fmla="*/ 36 w 6231" name="T54"/>
              <a:gd fmla="*/ 2434 h 4673" name="T55"/>
              <a:gd fmla="*/ 15 w 6231" name="T56"/>
              <a:gd fmla="*/ 2404 h 4673" name="T57"/>
              <a:gd fmla="*/ 4 w 6231" name="T58"/>
              <a:gd fmla="*/ 2370 h 4673" name="T59"/>
              <a:gd fmla="*/ 0 w 6231" name="T60"/>
              <a:gd fmla="*/ 2335 h 4673" name="T61"/>
              <a:gd fmla="*/ 0 w 6231" name="T62"/>
              <a:gd fmla="*/ 2335 h 4673" name="T63"/>
              <a:gd fmla="*/ 4 w 6231" name="T64"/>
              <a:gd fmla="*/ 2301 h 4673" name="T65"/>
              <a:gd fmla="*/ 17 w 6231" name="T66"/>
              <a:gd fmla="*/ 2269 h 4673" name="T67"/>
              <a:gd fmla="*/ 36 w 6231" name="T68"/>
              <a:gd fmla="*/ 2241 h 4673" name="T69"/>
              <a:gd fmla="*/ 62 w 6231" name="T70"/>
              <a:gd fmla="*/ 2216 h 4673" name="T71"/>
              <a:gd fmla="*/ 96 w 6231" name="T72"/>
              <a:gd fmla="*/ 2199 h 4673" name="T73"/>
              <a:gd fmla="*/ 6168 w 6231" name="T74"/>
              <a:gd fmla="*/ 4 h 4673" name="T75"/>
              <a:gd fmla="*/ 6189 w 6231" name="T76"/>
              <a:gd fmla="*/ 0 h 4673"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4673" w="6231">
                <a:moveTo>
                  <a:pt x="6189" y="0"/>
                </a:moveTo>
                <a:lnTo>
                  <a:pt x="6206" y="6"/>
                </a:lnTo>
                <a:lnTo>
                  <a:pt x="6219" y="17"/>
                </a:lnTo>
                <a:lnTo>
                  <a:pt x="6229" y="34"/>
                </a:lnTo>
                <a:lnTo>
                  <a:pt x="6231" y="53"/>
                </a:lnTo>
                <a:lnTo>
                  <a:pt x="6223" y="72"/>
                </a:lnTo>
                <a:lnTo>
                  <a:pt x="3477" y="4603"/>
                </a:lnTo>
                <a:lnTo>
                  <a:pt x="3455" y="4631"/>
                </a:lnTo>
                <a:lnTo>
                  <a:pt x="3428" y="4652"/>
                </a:lnTo>
                <a:lnTo>
                  <a:pt x="3398" y="4665"/>
                </a:lnTo>
                <a:lnTo>
                  <a:pt x="3366" y="4673"/>
                </a:lnTo>
                <a:lnTo>
                  <a:pt x="3332" y="4673"/>
                </a:lnTo>
                <a:lnTo>
                  <a:pt x="3300" y="4664"/>
                </a:lnTo>
                <a:lnTo>
                  <a:pt x="3269" y="4648"/>
                </a:lnTo>
                <a:lnTo>
                  <a:pt x="2513" y="4132"/>
                </a:lnTo>
                <a:lnTo>
                  <a:pt x="1745" y="4641"/>
                </a:lnTo>
                <a:lnTo>
                  <a:pt x="1717" y="4654"/>
                </a:lnTo>
                <a:lnTo>
                  <a:pt x="1690" y="4656"/>
                </a:lnTo>
                <a:lnTo>
                  <a:pt x="1664" y="4650"/>
                </a:lnTo>
                <a:lnTo>
                  <a:pt x="1639" y="4639"/>
                </a:lnTo>
                <a:lnTo>
                  <a:pt x="1621" y="4618"/>
                </a:lnTo>
                <a:lnTo>
                  <a:pt x="1609" y="4595"/>
                </a:lnTo>
                <a:lnTo>
                  <a:pt x="1603" y="4565"/>
                </a:lnTo>
                <a:lnTo>
                  <a:pt x="1603" y="3511"/>
                </a:lnTo>
                <a:lnTo>
                  <a:pt x="5090" y="905"/>
                </a:lnTo>
                <a:lnTo>
                  <a:pt x="972" y="3077"/>
                </a:lnTo>
                <a:lnTo>
                  <a:pt x="64" y="2459"/>
                </a:lnTo>
                <a:lnTo>
                  <a:pt x="36" y="2434"/>
                </a:lnTo>
                <a:lnTo>
                  <a:pt x="15" y="2404"/>
                </a:lnTo>
                <a:lnTo>
                  <a:pt x="4" y="2370"/>
                </a:lnTo>
                <a:lnTo>
                  <a:pt x="0" y="2335"/>
                </a:lnTo>
                <a:lnTo>
                  <a:pt x="0" y="2335"/>
                </a:lnTo>
                <a:lnTo>
                  <a:pt x="4" y="2301"/>
                </a:lnTo>
                <a:lnTo>
                  <a:pt x="17" y="2269"/>
                </a:lnTo>
                <a:lnTo>
                  <a:pt x="36" y="2241"/>
                </a:lnTo>
                <a:lnTo>
                  <a:pt x="62" y="2216"/>
                </a:lnTo>
                <a:lnTo>
                  <a:pt x="96" y="2199"/>
                </a:lnTo>
                <a:lnTo>
                  <a:pt x="6168" y="4"/>
                </a:lnTo>
                <a:lnTo>
                  <a:pt x="6189" y="0"/>
                </a:lnTo>
                <a:close/>
              </a:path>
            </a:pathLst>
          </a:custGeom>
          <a:solidFill>
            <a:schemeClr val="accent4"/>
          </a:solidFill>
          <a:ln w="0">
            <a:noFill/>
            <a:prstDash val="solid"/>
            <a:round/>
          </a:ln>
        </p:spPr>
        <p:txBody>
          <a:bodyPr anchor="t" anchorCtr="0" bIns="45649" compatLnSpc="1" lIns="91299" numCol="1" rIns="91299" tIns="45649" vert="horz" wrap="square">
            <a:prstTxWarp prst="textNoShape">
              <a:avLst/>
            </a:prstTxWarp>
          </a:bodyPr>
          <a:lstStyle/>
          <a:p>
            <a:pPr algn="r"/>
            <a:endParaRPr lang="en-US" sz="1798">
              <a:solidFill>
                <a:schemeClr val="bg1"/>
              </a:solidFill>
              <a:latin charset="-122" panose="020b0600000000000000" pitchFamily="34" typeface="思源黑体 CN Medium"/>
              <a:ea charset="-122" panose="020b0600000000000000" pitchFamily="34" typeface="思源黑体 CN Medium"/>
              <a:sym charset="-122" panose="02010600010101010101" pitchFamily="2" typeface="义启橙啧啧体加粗版"/>
            </a:endParaRPr>
          </a:p>
        </p:txBody>
      </p:sp>
      <p:sp>
        <p:nvSpPr>
          <p:cNvPr id="58" name="Freeform 1120">
            <a:extLst>
              <a:ext uri="{FF2B5EF4-FFF2-40B4-BE49-F238E27FC236}">
                <a16:creationId xmlns:a16="http://schemas.microsoft.com/office/drawing/2014/main" id="{930E8699-6757-4AE9-A711-C1954BBF78C2}"/>
              </a:ext>
            </a:extLst>
          </p:cNvPr>
          <p:cNvSpPr>
            <a:spLocks noEditPoints="1"/>
          </p:cNvSpPr>
          <p:nvPr/>
        </p:nvSpPr>
        <p:spPr bwMode="auto">
          <a:xfrm>
            <a:off x="5530380" y="2038548"/>
            <a:ext cx="303112" cy="239943"/>
          </a:xfrm>
          <a:custGeom>
            <a:gdLst>
              <a:gd fmla="*/ 2455 w 3573" name="T0"/>
              <a:gd fmla="*/ 579 h 2827" name="T1"/>
              <a:gd fmla="*/ 2600 w 3573" name="T2"/>
              <a:gd fmla="*/ 760 h 2827" name="T3"/>
              <a:gd fmla="*/ 2739 w 3573" name="T4"/>
              <a:gd fmla="*/ 1081 h 2827" name="T5"/>
              <a:gd fmla="*/ 2787 w 3573" name="T6"/>
              <a:gd fmla="*/ 1432 h 2827" name="T7"/>
              <a:gd fmla="*/ 2745 w 3573" name="T8"/>
              <a:gd fmla="*/ 1761 h 2827" name="T9"/>
              <a:gd fmla="*/ 2621 w 3573" name="T10"/>
              <a:gd fmla="*/ 2067 h 2827" name="T11"/>
              <a:gd fmla="*/ 2489 w 3573" name="T12"/>
              <a:gd fmla="*/ 2244 h 2827" name="T13"/>
              <a:gd fmla="*/ 2399 w 3573" name="T14"/>
              <a:gd fmla="*/ 2271 h 2827" name="T15"/>
              <a:gd fmla="*/ 2304 w 3573" name="T16"/>
              <a:gd fmla="*/ 2241 h 2827" name="T17"/>
              <a:gd fmla="*/ 2230 w 3573" name="T18"/>
              <a:gd fmla="*/ 2155 h 2827" name="T19"/>
              <a:gd fmla="*/ 2221 w 3573" name="T20"/>
              <a:gd fmla="*/ 2044 h 2827" name="T21"/>
              <a:gd fmla="*/ 2327 w 3573" name="T22"/>
              <a:gd fmla="*/ 1864 h 2827" name="T23"/>
              <a:gd fmla="*/ 2421 w 3573" name="T24"/>
              <a:gd fmla="*/ 1582 h 2827" name="T25"/>
              <a:gd fmla="*/ 2422 w 3573" name="T26"/>
              <a:gd fmla="*/ 1289 h 2827" name="T27"/>
              <a:gd fmla="*/ 2338 w 3573" name="T28"/>
              <a:gd fmla="*/ 1020 h 2827" name="T29"/>
              <a:gd fmla="*/ 2205 w 3573" name="T30"/>
              <a:gd fmla="*/ 815 h 2827" name="T31"/>
              <a:gd fmla="*/ 2191 w 3573" name="T32"/>
              <a:gd fmla="*/ 701 h 2827" name="T33"/>
              <a:gd fmla="*/ 2255 w 3573" name="T34"/>
              <a:gd fmla="*/ 602 h 2827" name="T35"/>
              <a:gd fmla="*/ 2350 w 3573" name="T36"/>
              <a:gd fmla="*/ 557 h 2827" name="T37"/>
              <a:gd fmla="*/ 1694 w 3573" name="T38"/>
              <a:gd fmla="*/ 195 h 2827" name="T39"/>
              <a:gd fmla="*/ 1776 w 3573" name="T40"/>
              <a:gd fmla="*/ 282 h 2827" name="T41"/>
              <a:gd fmla="*/ 1785 w 3573" name="T42"/>
              <a:gd fmla="*/ 2553 h 2827" name="T43"/>
              <a:gd fmla="*/ 1720 w 3573" name="T44"/>
              <a:gd fmla="*/ 2653 h 2827" name="T45"/>
              <a:gd fmla="*/ 1625 w 3573" name="T46"/>
              <a:gd fmla="*/ 2685 h 2827" name="T47"/>
              <a:gd fmla="*/ 1522 w 3573" name="T48"/>
              <a:gd fmla="*/ 2647 h 2827" name="T49"/>
              <a:gd fmla="*/ 99 w 3573" name="T50"/>
              <a:gd fmla="*/ 1903 h 2827" name="T51"/>
              <a:gd fmla="*/ 13 w 3573" name="T52"/>
              <a:gd fmla="*/ 1817 h 2827" name="T53"/>
              <a:gd fmla="*/ 3 w 3573" name="T54"/>
              <a:gd fmla="*/ 1078 h 2827" name="T55"/>
              <a:gd fmla="*/ 72 w 3573" name="T56"/>
              <a:gd fmla="*/ 976 h 2827" name="T57"/>
              <a:gd fmla="*/ 635 w 3573" name="T58"/>
              <a:gd fmla="*/ 949 h 2827" name="T59"/>
              <a:gd fmla="*/ 1605 w 3573" name="T60"/>
              <a:gd fmla="*/ 181 h 2827" name="T61"/>
              <a:gd fmla="*/ 2983 w 3573" name="T62"/>
              <a:gd fmla="*/ 11 h 2827" name="T63"/>
              <a:gd fmla="*/ 3118 w 3573" name="T64"/>
              <a:gd fmla="*/ 138 h 2827" name="T65"/>
              <a:gd fmla="*/ 3350 w 3573" name="T66"/>
              <a:gd fmla="*/ 499 h 2827" name="T67"/>
              <a:gd fmla="*/ 3503 w 3573" name="T68"/>
              <a:gd fmla="*/ 899 h 2827" name="T69"/>
              <a:gd fmla="*/ 3569 w 3573" name="T70"/>
              <a:gd fmla="*/ 1324 h 2827" name="T71"/>
              <a:gd fmla="*/ 3545 w 3573" name="T72"/>
              <a:gd fmla="*/ 1768 h 2827" name="T73"/>
              <a:gd fmla="*/ 3427 w 3573" name="T74"/>
              <a:gd fmla="*/ 2196 h 2827" name="T75"/>
              <a:gd fmla="*/ 3218 w 3573" name="T76"/>
              <a:gd fmla="*/ 2590 h 2827" name="T77"/>
              <a:gd fmla="*/ 3040 w 3573" name="T78"/>
              <a:gd fmla="*/ 2804 h 2827" name="T79"/>
              <a:gd fmla="*/ 2957 w 3573" name="T80"/>
              <a:gd fmla="*/ 2827 h 2827" name="T81"/>
              <a:gd fmla="*/ 2863 w 3573" name="T82"/>
              <a:gd fmla="*/ 2797 h 2827" name="T83"/>
              <a:gd fmla="*/ 2787 w 3573" name="T84"/>
              <a:gd fmla="*/ 2709 h 2827" name="T85"/>
              <a:gd fmla="*/ 2783 w 3573" name="T86"/>
              <a:gd fmla="*/ 2594 h 2827" name="T87"/>
              <a:gd fmla="*/ 2933 w 3573" name="T88"/>
              <a:gd fmla="*/ 2378 h 2827" name="T89"/>
              <a:gd fmla="*/ 3113 w 3573" name="T90"/>
              <a:gd fmla="*/ 2022 h 2827" name="T91"/>
              <a:gd fmla="*/ 3206 w 3573" name="T92"/>
              <a:gd fmla="*/ 1633 h 2827" name="T93"/>
              <a:gd fmla="*/ 3207 w 3573" name="T94"/>
              <a:gd fmla="*/ 1239 h 2827" name="T95"/>
              <a:gd fmla="*/ 3122 w 3573" name="T96"/>
              <a:gd fmla="*/ 866 h 2827" name="T97"/>
              <a:gd fmla="*/ 2957 w 3573" name="T98"/>
              <a:gd fmla="*/ 522 h 2827" name="T99"/>
              <a:gd fmla="*/ 2767 w 3573" name="T100"/>
              <a:gd fmla="*/ 269 h 2827" name="T101"/>
              <a:gd fmla="*/ 2744 w 3573" name="T102"/>
              <a:gd fmla="*/ 165 h 2827" name="T103"/>
              <a:gd fmla="*/ 2791 w 3573" name="T104"/>
              <a:gd fmla="*/ 70 h 2827" name="T105"/>
              <a:gd fmla="*/ 2878 w 3573" name="T106"/>
              <a:gd fmla="*/ 8 h 2827"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2827" w="3572">
                <a:moveTo>
                  <a:pt x="2378" y="555"/>
                </a:moveTo>
                <a:lnTo>
                  <a:pt x="2404" y="559"/>
                </a:lnTo>
                <a:lnTo>
                  <a:pt x="2431" y="567"/>
                </a:lnTo>
                <a:lnTo>
                  <a:pt x="2455" y="579"/>
                </a:lnTo>
                <a:lnTo>
                  <a:pt x="2476" y="595"/>
                </a:lnTo>
                <a:lnTo>
                  <a:pt x="2495" y="614"/>
                </a:lnTo>
                <a:lnTo>
                  <a:pt x="2551" y="686"/>
                </a:lnTo>
                <a:lnTo>
                  <a:pt x="2600" y="760"/>
                </a:lnTo>
                <a:lnTo>
                  <a:pt x="2643" y="837"/>
                </a:lnTo>
                <a:lnTo>
                  <a:pt x="2680" y="916"/>
                </a:lnTo>
                <a:lnTo>
                  <a:pt x="2713" y="998"/>
                </a:lnTo>
                <a:lnTo>
                  <a:pt x="2739" y="1081"/>
                </a:lnTo>
                <a:lnTo>
                  <a:pt x="2761" y="1166"/>
                </a:lnTo>
                <a:lnTo>
                  <a:pt x="2775" y="1253"/>
                </a:lnTo>
                <a:lnTo>
                  <a:pt x="2784" y="1342"/>
                </a:lnTo>
                <a:lnTo>
                  <a:pt x="2787" y="1432"/>
                </a:lnTo>
                <a:lnTo>
                  <a:pt x="2785" y="1516"/>
                </a:lnTo>
                <a:lnTo>
                  <a:pt x="2776" y="1598"/>
                </a:lnTo>
                <a:lnTo>
                  <a:pt x="2763" y="1681"/>
                </a:lnTo>
                <a:lnTo>
                  <a:pt x="2745" y="1761"/>
                </a:lnTo>
                <a:lnTo>
                  <a:pt x="2722" y="1840"/>
                </a:lnTo>
                <a:lnTo>
                  <a:pt x="2693" y="1918"/>
                </a:lnTo>
                <a:lnTo>
                  <a:pt x="2660" y="1993"/>
                </a:lnTo>
                <a:lnTo>
                  <a:pt x="2621" y="2067"/>
                </a:lnTo>
                <a:lnTo>
                  <a:pt x="2578" y="2137"/>
                </a:lnTo>
                <a:lnTo>
                  <a:pt x="2529" y="2206"/>
                </a:lnTo>
                <a:lnTo>
                  <a:pt x="2510" y="2226"/>
                </a:lnTo>
                <a:lnTo>
                  <a:pt x="2489" y="2244"/>
                </a:lnTo>
                <a:lnTo>
                  <a:pt x="2464" y="2257"/>
                </a:lnTo>
                <a:lnTo>
                  <a:pt x="2438" y="2267"/>
                </a:lnTo>
                <a:lnTo>
                  <a:pt x="2411" y="2271"/>
                </a:lnTo>
                <a:lnTo>
                  <a:pt x="2399" y="2271"/>
                </a:lnTo>
                <a:lnTo>
                  <a:pt x="2374" y="2269"/>
                </a:lnTo>
                <a:lnTo>
                  <a:pt x="2349" y="2263"/>
                </a:lnTo>
                <a:lnTo>
                  <a:pt x="2326" y="2254"/>
                </a:lnTo>
                <a:lnTo>
                  <a:pt x="2304" y="2241"/>
                </a:lnTo>
                <a:lnTo>
                  <a:pt x="2284" y="2224"/>
                </a:lnTo>
                <a:lnTo>
                  <a:pt x="2263" y="2202"/>
                </a:lnTo>
                <a:lnTo>
                  <a:pt x="2244" y="2180"/>
                </a:lnTo>
                <a:lnTo>
                  <a:pt x="2230" y="2155"/>
                </a:lnTo>
                <a:lnTo>
                  <a:pt x="2220" y="2128"/>
                </a:lnTo>
                <a:lnTo>
                  <a:pt x="2216" y="2099"/>
                </a:lnTo>
                <a:lnTo>
                  <a:pt x="2216" y="2071"/>
                </a:lnTo>
                <a:lnTo>
                  <a:pt x="2221" y="2044"/>
                </a:lnTo>
                <a:lnTo>
                  <a:pt x="2232" y="2017"/>
                </a:lnTo>
                <a:lnTo>
                  <a:pt x="2247" y="1992"/>
                </a:lnTo>
                <a:lnTo>
                  <a:pt x="2290" y="1929"/>
                </a:lnTo>
                <a:lnTo>
                  <a:pt x="2327" y="1864"/>
                </a:lnTo>
                <a:lnTo>
                  <a:pt x="2360" y="1796"/>
                </a:lnTo>
                <a:lnTo>
                  <a:pt x="2386" y="1727"/>
                </a:lnTo>
                <a:lnTo>
                  <a:pt x="2407" y="1655"/>
                </a:lnTo>
                <a:lnTo>
                  <a:pt x="2421" y="1582"/>
                </a:lnTo>
                <a:lnTo>
                  <a:pt x="2429" y="1507"/>
                </a:lnTo>
                <a:lnTo>
                  <a:pt x="2433" y="1432"/>
                </a:lnTo>
                <a:lnTo>
                  <a:pt x="2431" y="1359"/>
                </a:lnTo>
                <a:lnTo>
                  <a:pt x="2422" y="1289"/>
                </a:lnTo>
                <a:lnTo>
                  <a:pt x="2409" y="1219"/>
                </a:lnTo>
                <a:lnTo>
                  <a:pt x="2390" y="1151"/>
                </a:lnTo>
                <a:lnTo>
                  <a:pt x="2366" y="1085"/>
                </a:lnTo>
                <a:lnTo>
                  <a:pt x="2338" y="1020"/>
                </a:lnTo>
                <a:lnTo>
                  <a:pt x="2304" y="957"/>
                </a:lnTo>
                <a:lnTo>
                  <a:pt x="2266" y="898"/>
                </a:lnTo>
                <a:lnTo>
                  <a:pt x="2222" y="840"/>
                </a:lnTo>
                <a:lnTo>
                  <a:pt x="2205" y="815"/>
                </a:lnTo>
                <a:lnTo>
                  <a:pt x="2194" y="788"/>
                </a:lnTo>
                <a:lnTo>
                  <a:pt x="2187" y="759"/>
                </a:lnTo>
                <a:lnTo>
                  <a:pt x="2186" y="730"/>
                </a:lnTo>
                <a:lnTo>
                  <a:pt x="2191" y="701"/>
                </a:lnTo>
                <a:lnTo>
                  <a:pt x="2199" y="674"/>
                </a:lnTo>
                <a:lnTo>
                  <a:pt x="2213" y="648"/>
                </a:lnTo>
                <a:lnTo>
                  <a:pt x="2233" y="624"/>
                </a:lnTo>
                <a:lnTo>
                  <a:pt x="2255" y="602"/>
                </a:lnTo>
                <a:lnTo>
                  <a:pt x="2276" y="585"/>
                </a:lnTo>
                <a:lnTo>
                  <a:pt x="2299" y="571"/>
                </a:lnTo>
                <a:lnTo>
                  <a:pt x="2324" y="562"/>
                </a:lnTo>
                <a:lnTo>
                  <a:pt x="2350" y="557"/>
                </a:lnTo>
                <a:lnTo>
                  <a:pt x="2378" y="555"/>
                </a:lnTo>
                <a:close/>
                <a:moveTo>
                  <a:pt x="1635" y="180"/>
                </a:moveTo>
                <a:lnTo>
                  <a:pt x="1665" y="184"/>
                </a:lnTo>
                <a:lnTo>
                  <a:pt x="1694" y="195"/>
                </a:lnTo>
                <a:lnTo>
                  <a:pt x="1720" y="210"/>
                </a:lnTo>
                <a:lnTo>
                  <a:pt x="1743" y="231"/>
                </a:lnTo>
                <a:lnTo>
                  <a:pt x="1762" y="255"/>
                </a:lnTo>
                <a:lnTo>
                  <a:pt x="1776" y="282"/>
                </a:lnTo>
                <a:lnTo>
                  <a:pt x="1785" y="310"/>
                </a:lnTo>
                <a:lnTo>
                  <a:pt x="1787" y="341"/>
                </a:lnTo>
                <a:lnTo>
                  <a:pt x="1787" y="2523"/>
                </a:lnTo>
                <a:lnTo>
                  <a:pt x="1785" y="2553"/>
                </a:lnTo>
                <a:lnTo>
                  <a:pt x="1776" y="2583"/>
                </a:lnTo>
                <a:lnTo>
                  <a:pt x="1762" y="2610"/>
                </a:lnTo>
                <a:lnTo>
                  <a:pt x="1743" y="2634"/>
                </a:lnTo>
                <a:lnTo>
                  <a:pt x="1720" y="2653"/>
                </a:lnTo>
                <a:lnTo>
                  <a:pt x="1694" y="2670"/>
                </a:lnTo>
                <a:lnTo>
                  <a:pt x="1671" y="2678"/>
                </a:lnTo>
                <a:lnTo>
                  <a:pt x="1648" y="2683"/>
                </a:lnTo>
                <a:lnTo>
                  <a:pt x="1625" y="2685"/>
                </a:lnTo>
                <a:lnTo>
                  <a:pt x="1597" y="2683"/>
                </a:lnTo>
                <a:lnTo>
                  <a:pt x="1571" y="2675"/>
                </a:lnTo>
                <a:lnTo>
                  <a:pt x="1545" y="2663"/>
                </a:lnTo>
                <a:lnTo>
                  <a:pt x="1522" y="2647"/>
                </a:lnTo>
                <a:lnTo>
                  <a:pt x="635" y="1916"/>
                </a:lnTo>
                <a:lnTo>
                  <a:pt x="163" y="1916"/>
                </a:lnTo>
                <a:lnTo>
                  <a:pt x="130" y="1912"/>
                </a:lnTo>
                <a:lnTo>
                  <a:pt x="99" y="1903"/>
                </a:lnTo>
                <a:lnTo>
                  <a:pt x="72" y="1887"/>
                </a:lnTo>
                <a:lnTo>
                  <a:pt x="48" y="1868"/>
                </a:lnTo>
                <a:lnTo>
                  <a:pt x="27" y="1844"/>
                </a:lnTo>
                <a:lnTo>
                  <a:pt x="13" y="1817"/>
                </a:lnTo>
                <a:lnTo>
                  <a:pt x="3" y="1786"/>
                </a:lnTo>
                <a:lnTo>
                  <a:pt x="0" y="1754"/>
                </a:lnTo>
                <a:lnTo>
                  <a:pt x="0" y="1111"/>
                </a:lnTo>
                <a:lnTo>
                  <a:pt x="3" y="1078"/>
                </a:lnTo>
                <a:lnTo>
                  <a:pt x="13" y="1048"/>
                </a:lnTo>
                <a:lnTo>
                  <a:pt x="27" y="1019"/>
                </a:lnTo>
                <a:lnTo>
                  <a:pt x="48" y="995"/>
                </a:lnTo>
                <a:lnTo>
                  <a:pt x="72" y="976"/>
                </a:lnTo>
                <a:lnTo>
                  <a:pt x="99" y="961"/>
                </a:lnTo>
                <a:lnTo>
                  <a:pt x="130" y="952"/>
                </a:lnTo>
                <a:lnTo>
                  <a:pt x="163" y="949"/>
                </a:lnTo>
                <a:lnTo>
                  <a:pt x="635" y="949"/>
                </a:lnTo>
                <a:lnTo>
                  <a:pt x="1522" y="216"/>
                </a:lnTo>
                <a:lnTo>
                  <a:pt x="1547" y="199"/>
                </a:lnTo>
                <a:lnTo>
                  <a:pt x="1575" y="187"/>
                </a:lnTo>
                <a:lnTo>
                  <a:pt x="1605" y="181"/>
                </a:lnTo>
                <a:lnTo>
                  <a:pt x="1635" y="180"/>
                </a:lnTo>
                <a:close/>
                <a:moveTo>
                  <a:pt x="2931" y="0"/>
                </a:moveTo>
                <a:lnTo>
                  <a:pt x="2957" y="4"/>
                </a:lnTo>
                <a:lnTo>
                  <a:pt x="2983" y="11"/>
                </a:lnTo>
                <a:lnTo>
                  <a:pt x="3007" y="22"/>
                </a:lnTo>
                <a:lnTo>
                  <a:pt x="3028" y="37"/>
                </a:lnTo>
                <a:lnTo>
                  <a:pt x="3048" y="55"/>
                </a:lnTo>
                <a:lnTo>
                  <a:pt x="3118" y="138"/>
                </a:lnTo>
                <a:lnTo>
                  <a:pt x="3183" y="224"/>
                </a:lnTo>
                <a:lnTo>
                  <a:pt x="3244" y="313"/>
                </a:lnTo>
                <a:lnTo>
                  <a:pt x="3300" y="406"/>
                </a:lnTo>
                <a:lnTo>
                  <a:pt x="3350" y="499"/>
                </a:lnTo>
                <a:lnTo>
                  <a:pt x="3396" y="597"/>
                </a:lnTo>
                <a:lnTo>
                  <a:pt x="3437" y="696"/>
                </a:lnTo>
                <a:lnTo>
                  <a:pt x="3472" y="797"/>
                </a:lnTo>
                <a:lnTo>
                  <a:pt x="3503" y="899"/>
                </a:lnTo>
                <a:lnTo>
                  <a:pt x="3528" y="1003"/>
                </a:lnTo>
                <a:lnTo>
                  <a:pt x="3548" y="1108"/>
                </a:lnTo>
                <a:lnTo>
                  <a:pt x="3562" y="1216"/>
                </a:lnTo>
                <a:lnTo>
                  <a:pt x="3569" y="1324"/>
                </a:lnTo>
                <a:lnTo>
                  <a:pt x="3573" y="1432"/>
                </a:lnTo>
                <a:lnTo>
                  <a:pt x="3569" y="1545"/>
                </a:lnTo>
                <a:lnTo>
                  <a:pt x="3561" y="1656"/>
                </a:lnTo>
                <a:lnTo>
                  <a:pt x="3545" y="1768"/>
                </a:lnTo>
                <a:lnTo>
                  <a:pt x="3524" y="1877"/>
                </a:lnTo>
                <a:lnTo>
                  <a:pt x="3497" y="1985"/>
                </a:lnTo>
                <a:lnTo>
                  <a:pt x="3465" y="2092"/>
                </a:lnTo>
                <a:lnTo>
                  <a:pt x="3427" y="2196"/>
                </a:lnTo>
                <a:lnTo>
                  <a:pt x="3382" y="2299"/>
                </a:lnTo>
                <a:lnTo>
                  <a:pt x="3333" y="2399"/>
                </a:lnTo>
                <a:lnTo>
                  <a:pt x="3278" y="2496"/>
                </a:lnTo>
                <a:lnTo>
                  <a:pt x="3218" y="2590"/>
                </a:lnTo>
                <a:lnTo>
                  <a:pt x="3153" y="2682"/>
                </a:lnTo>
                <a:lnTo>
                  <a:pt x="3082" y="2770"/>
                </a:lnTo>
                <a:lnTo>
                  <a:pt x="3062" y="2789"/>
                </a:lnTo>
                <a:lnTo>
                  <a:pt x="3040" y="2804"/>
                </a:lnTo>
                <a:lnTo>
                  <a:pt x="3017" y="2816"/>
                </a:lnTo>
                <a:lnTo>
                  <a:pt x="2991" y="2824"/>
                </a:lnTo>
                <a:lnTo>
                  <a:pt x="2965" y="2827"/>
                </a:lnTo>
                <a:lnTo>
                  <a:pt x="2957" y="2827"/>
                </a:lnTo>
                <a:lnTo>
                  <a:pt x="2932" y="2825"/>
                </a:lnTo>
                <a:lnTo>
                  <a:pt x="2907" y="2820"/>
                </a:lnTo>
                <a:lnTo>
                  <a:pt x="2884" y="2810"/>
                </a:lnTo>
                <a:lnTo>
                  <a:pt x="2863" y="2797"/>
                </a:lnTo>
                <a:lnTo>
                  <a:pt x="2843" y="2780"/>
                </a:lnTo>
                <a:lnTo>
                  <a:pt x="2822" y="2759"/>
                </a:lnTo>
                <a:lnTo>
                  <a:pt x="2801" y="2735"/>
                </a:lnTo>
                <a:lnTo>
                  <a:pt x="2787" y="2709"/>
                </a:lnTo>
                <a:lnTo>
                  <a:pt x="2779" y="2681"/>
                </a:lnTo>
                <a:lnTo>
                  <a:pt x="2774" y="2651"/>
                </a:lnTo>
                <a:lnTo>
                  <a:pt x="2775" y="2622"/>
                </a:lnTo>
                <a:lnTo>
                  <a:pt x="2783" y="2594"/>
                </a:lnTo>
                <a:lnTo>
                  <a:pt x="2795" y="2565"/>
                </a:lnTo>
                <a:lnTo>
                  <a:pt x="2812" y="2540"/>
                </a:lnTo>
                <a:lnTo>
                  <a:pt x="2876" y="2461"/>
                </a:lnTo>
                <a:lnTo>
                  <a:pt x="2933" y="2378"/>
                </a:lnTo>
                <a:lnTo>
                  <a:pt x="2986" y="2294"/>
                </a:lnTo>
                <a:lnTo>
                  <a:pt x="3034" y="2206"/>
                </a:lnTo>
                <a:lnTo>
                  <a:pt x="3076" y="2114"/>
                </a:lnTo>
                <a:lnTo>
                  <a:pt x="3113" y="2022"/>
                </a:lnTo>
                <a:lnTo>
                  <a:pt x="3145" y="1927"/>
                </a:lnTo>
                <a:lnTo>
                  <a:pt x="3171" y="1831"/>
                </a:lnTo>
                <a:lnTo>
                  <a:pt x="3191" y="1732"/>
                </a:lnTo>
                <a:lnTo>
                  <a:pt x="3206" y="1633"/>
                </a:lnTo>
                <a:lnTo>
                  <a:pt x="3215" y="1533"/>
                </a:lnTo>
                <a:lnTo>
                  <a:pt x="3218" y="1432"/>
                </a:lnTo>
                <a:lnTo>
                  <a:pt x="3215" y="1336"/>
                </a:lnTo>
                <a:lnTo>
                  <a:pt x="3207" y="1239"/>
                </a:lnTo>
                <a:lnTo>
                  <a:pt x="3194" y="1144"/>
                </a:lnTo>
                <a:lnTo>
                  <a:pt x="3175" y="1050"/>
                </a:lnTo>
                <a:lnTo>
                  <a:pt x="3152" y="957"/>
                </a:lnTo>
                <a:lnTo>
                  <a:pt x="3122" y="866"/>
                </a:lnTo>
                <a:lnTo>
                  <a:pt x="3088" y="777"/>
                </a:lnTo>
                <a:lnTo>
                  <a:pt x="3049" y="690"/>
                </a:lnTo>
                <a:lnTo>
                  <a:pt x="3005" y="604"/>
                </a:lnTo>
                <a:lnTo>
                  <a:pt x="2957" y="522"/>
                </a:lnTo>
                <a:lnTo>
                  <a:pt x="2904" y="442"/>
                </a:lnTo>
                <a:lnTo>
                  <a:pt x="2846" y="365"/>
                </a:lnTo>
                <a:lnTo>
                  <a:pt x="2784" y="290"/>
                </a:lnTo>
                <a:lnTo>
                  <a:pt x="2767" y="269"/>
                </a:lnTo>
                <a:lnTo>
                  <a:pt x="2755" y="244"/>
                </a:lnTo>
                <a:lnTo>
                  <a:pt x="2747" y="219"/>
                </a:lnTo>
                <a:lnTo>
                  <a:pt x="2743" y="191"/>
                </a:lnTo>
                <a:lnTo>
                  <a:pt x="2744" y="165"/>
                </a:lnTo>
                <a:lnTo>
                  <a:pt x="2749" y="139"/>
                </a:lnTo>
                <a:lnTo>
                  <a:pt x="2758" y="114"/>
                </a:lnTo>
                <a:lnTo>
                  <a:pt x="2772" y="90"/>
                </a:lnTo>
                <a:lnTo>
                  <a:pt x="2791" y="70"/>
                </a:lnTo>
                <a:lnTo>
                  <a:pt x="2811" y="48"/>
                </a:lnTo>
                <a:lnTo>
                  <a:pt x="2831" y="31"/>
                </a:lnTo>
                <a:lnTo>
                  <a:pt x="2854" y="18"/>
                </a:lnTo>
                <a:lnTo>
                  <a:pt x="2878" y="8"/>
                </a:lnTo>
                <a:lnTo>
                  <a:pt x="2904" y="2"/>
                </a:lnTo>
                <a:lnTo>
                  <a:pt x="2931" y="0"/>
                </a:lnTo>
                <a:close/>
              </a:path>
            </a:pathLst>
          </a:custGeom>
          <a:solidFill>
            <a:schemeClr val="accent2"/>
          </a:solidFill>
          <a:ln w="0">
            <a:noFill/>
            <a:prstDash val="solid"/>
            <a:round/>
          </a:ln>
        </p:spPr>
        <p:txBody>
          <a:bodyPr anchor="t" anchorCtr="0" bIns="45649" compatLnSpc="1" lIns="91299" numCol="1" rIns="91299" tIns="45649" vert="horz" wrap="square">
            <a:prstTxWarp prst="textNoShape">
              <a:avLst/>
            </a:prstTxWarp>
          </a:bodyPr>
          <a:lstStyle/>
          <a:p>
            <a:pPr algn="r"/>
            <a:endParaRPr lang="en-US" sz="1798">
              <a:solidFill>
                <a:schemeClr val="bg1"/>
              </a:solidFill>
              <a:latin charset="-122" panose="020b0600000000000000" pitchFamily="34" typeface="思源黑体 CN Medium"/>
              <a:ea charset="-122" panose="020b0600000000000000" pitchFamily="34" typeface="思源黑体 CN Medium"/>
              <a:sym charset="-122" panose="02010600010101010101" pitchFamily="2" typeface="义启橙啧啧体加粗版"/>
            </a:endParaRPr>
          </a:p>
        </p:txBody>
      </p:sp>
      <p:sp>
        <p:nvSpPr>
          <p:cNvPr id="62" name="Text Placeholder 1">
            <a:extLst>
              <a:ext uri="{FF2B5EF4-FFF2-40B4-BE49-F238E27FC236}">
                <a16:creationId xmlns:a16="http://schemas.microsoft.com/office/drawing/2014/main" id="{FC59CA08-1C56-49AB-A1FE-D0BB3ACCB628}"/>
              </a:ext>
            </a:extLst>
          </p:cNvPr>
          <p:cNvSpPr txBox="1"/>
          <p:nvPr/>
        </p:nvSpPr>
        <p:spPr>
          <a:xfrm>
            <a:off x="525719" y="938650"/>
            <a:ext cx="11140564" cy="487963"/>
          </a:xfrm>
          <a:prstGeom prst="rect">
            <a:avLst/>
          </a:prstGeom>
        </p:spPr>
        <p:txBody>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ctr" indent="0" marL="0">
              <a:buNone/>
            </a:pPr>
            <a:r>
              <a:rPr lang="en-US" sz="1798">
                <a:solidFill>
                  <a:schemeClr val="bg1"/>
                </a:solidFill>
                <a:latin charset="-122" panose="020b0600000000000000" pitchFamily="34" typeface="思源黑体 CN Medium"/>
                <a:ea charset="-122" panose="020b0600000000000000" pitchFamily="34" typeface="思源黑体 CN Medium"/>
                <a:sym charset="-122" panose="02010600010101010101" pitchFamily="2" typeface="义启橙啧啧体加粗版"/>
              </a:rPr>
              <a:t>Type the subtitle of your great here</a:t>
            </a:r>
          </a:p>
        </p:txBody>
      </p:sp>
      <p:sp>
        <p:nvSpPr>
          <p:cNvPr id="63" name="Title 2">
            <a:extLst>
              <a:ext uri="{FF2B5EF4-FFF2-40B4-BE49-F238E27FC236}">
                <a16:creationId xmlns:a16="http://schemas.microsoft.com/office/drawing/2014/main" id="{59923094-5D00-4066-9BBB-FB67527BCB15}"/>
              </a:ext>
            </a:extLst>
          </p:cNvPr>
          <p:cNvSpPr txBox="1"/>
          <p:nvPr/>
        </p:nvSpPr>
        <p:spPr>
          <a:xfrm>
            <a:off x="516642" y="335181"/>
            <a:ext cx="11140564" cy="659490"/>
          </a:xfrm>
          <a:prstGeom prst="rect">
            <a:avLst/>
          </a:prstGeom>
        </p:spPr>
        <p:txBody>
          <a:bodyPr/>
          <a:lstStyle>
            <a:lvl1pPr algn="l" defTabSz="914400" eaLnBrk="1" hangingPunct="1" latinLnBrk="0" rtl="0">
              <a:lnSpc>
                <a:spcPct val="90000"/>
              </a:lnSpc>
              <a:spcBef>
                <a:spcPct val="0"/>
              </a:spcBef>
              <a:buNone/>
              <a:defRPr kern="1200" sz="4400">
                <a:solidFill>
                  <a:schemeClr val="tx1"/>
                </a:solidFill>
                <a:latin typeface="+mj-lt"/>
                <a:ea typeface="+mj-ea"/>
                <a:cs typeface="+mj-cs"/>
              </a:defRPr>
            </a:lvl1pPr>
          </a:lstStyle>
          <a:p>
            <a:pPr algn="ctr"/>
            <a:r>
              <a:rPr altLang="en-US" lang="zh-CN" sz="4393">
                <a:solidFill>
                  <a:schemeClr val="bg1"/>
                </a:solidFill>
                <a:latin charset="-122" panose="02020700000000000000" pitchFamily="18" typeface="思源宋体"/>
                <a:ea charset="-122" panose="02020700000000000000" pitchFamily="18" typeface="思源宋体"/>
                <a:sym charset="-122" panose="02010600010101010101" pitchFamily="2" typeface="义启橙啧啧体加粗版"/>
              </a:rPr>
              <a:t>智慧</a:t>
            </a:r>
          </a:p>
        </p:txBody>
      </p:sp>
    </p:spTree>
    <p:extLst>
      <p:ext uri="{BB962C8B-B14F-4D97-AF65-F5344CB8AC3E}">
        <p14:creationId val="2778147504"/>
      </p:ext>
    </p:extLst>
  </p:cSld>
  <p:clrMapOvr>
    <a:masterClrMapping/>
  </p:clrMapOvr>
  <mc:AlternateContent>
    <mc:Choice Requires="p14">
      <p:transition p14:dur="125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1" presetSubtype="0">
                                  <p:stCondLst>
                                    <p:cond delay="0"/>
                                  </p:stCondLst>
                                  <p:iterate type="lt">
                                    <p:tmPct val="10000"/>
                                  </p:iterate>
                                  <p:childTnLst>
                                    <p:set>
                                      <p:cBhvr>
                                        <p:cTn dur="1" fill="hold" id="6">
                                          <p:stCondLst>
                                            <p:cond delay="0"/>
                                          </p:stCondLst>
                                        </p:cTn>
                                        <p:tgtEl>
                                          <p:spTgt spid="63"/>
                                        </p:tgtEl>
                                        <p:attrNameLst>
                                          <p:attrName>style.visibility</p:attrName>
                                        </p:attrNameLst>
                                      </p:cBhvr>
                                      <p:to>
                                        <p:strVal val="visible"/>
                                      </p:to>
                                    </p:set>
                                    <p:anim calcmode="lin" valueType="num">
                                      <p:cBhvr>
                                        <p:cTn dur="500" fill="hold" id="7"/>
                                        <p:tgtEl>
                                          <p:spTgt spid="63"/>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8"/>
                                        <p:tgtEl>
                                          <p:spTgt spid="63"/>
                                        </p:tgtEl>
                                        <p:attrNameLst>
                                          <p:attrName>ppt_y</p:attrName>
                                        </p:attrNameLst>
                                      </p:cBhvr>
                                      <p:tavLst>
                                        <p:tav tm="0">
                                          <p:val>
                                            <p:strVal val="#ppt_y"/>
                                          </p:val>
                                        </p:tav>
                                        <p:tav tm="100000">
                                          <p:val>
                                            <p:strVal val="#ppt_y"/>
                                          </p:val>
                                        </p:tav>
                                      </p:tavLst>
                                    </p:anim>
                                    <p:anim calcmode="lin" valueType="num">
                                      <p:cBhvr>
                                        <p:cTn dur="500" fill="hold" id="9"/>
                                        <p:tgtEl>
                                          <p:spTgt spid="63"/>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0"/>
                                        <p:tgtEl>
                                          <p:spTgt spid="63"/>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1" tmFilter="0,0; .5, 1; 1, 1"/>
                                        <p:tgtEl>
                                          <p:spTgt spid="63"/>
                                        </p:tgtEl>
                                      </p:cBhvr>
                                    </p:animEffect>
                                  </p:childTnLst>
                                </p:cTn>
                              </p:par>
                            </p:childTnLst>
                          </p:cTn>
                        </p:par>
                        <p:par>
                          <p:cTn fill="hold" id="12" nodeType="afterGroup">
                            <p:stCondLst>
                              <p:cond delay="500"/>
                            </p:stCondLst>
                            <p:childTnLst>
                              <p:par>
                                <p:cTn fill="hold" grpId="0" id="13" nodeType="afterEffect" presetClass="entr" presetID="41" presetSubtype="0">
                                  <p:stCondLst>
                                    <p:cond delay="0"/>
                                  </p:stCondLst>
                                  <p:iterate type="lt">
                                    <p:tmPct val="10000"/>
                                  </p:iterate>
                                  <p:childTnLst>
                                    <p:set>
                                      <p:cBhvr>
                                        <p:cTn dur="1" fill="hold" id="14">
                                          <p:stCondLst>
                                            <p:cond delay="0"/>
                                          </p:stCondLst>
                                        </p:cTn>
                                        <p:tgtEl>
                                          <p:spTgt spid="62"/>
                                        </p:tgtEl>
                                        <p:attrNameLst>
                                          <p:attrName>style.visibility</p:attrName>
                                        </p:attrNameLst>
                                      </p:cBhvr>
                                      <p:to>
                                        <p:strVal val="visible"/>
                                      </p:to>
                                    </p:set>
                                    <p:anim calcmode="lin" valueType="num">
                                      <p:cBhvr>
                                        <p:cTn dur="500" fill="hold" id="15"/>
                                        <p:tgtEl>
                                          <p:spTgt spid="62"/>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6"/>
                                        <p:tgtEl>
                                          <p:spTgt spid="62"/>
                                        </p:tgtEl>
                                        <p:attrNameLst>
                                          <p:attrName>ppt_y</p:attrName>
                                        </p:attrNameLst>
                                      </p:cBhvr>
                                      <p:tavLst>
                                        <p:tav tm="0">
                                          <p:val>
                                            <p:strVal val="#ppt_y"/>
                                          </p:val>
                                        </p:tav>
                                        <p:tav tm="100000">
                                          <p:val>
                                            <p:strVal val="#ppt_y"/>
                                          </p:val>
                                        </p:tav>
                                      </p:tavLst>
                                    </p:anim>
                                    <p:anim calcmode="lin" valueType="num">
                                      <p:cBhvr>
                                        <p:cTn dur="500" fill="hold" id="17"/>
                                        <p:tgtEl>
                                          <p:spTgt spid="62"/>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8"/>
                                        <p:tgtEl>
                                          <p:spTgt spid="62"/>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9" tmFilter="0,0; .5, 1; 1, 1"/>
                                        <p:tgtEl>
                                          <p:spTgt spid="62"/>
                                        </p:tgtEl>
                                      </p:cBhvr>
                                    </p:animEffect>
                                  </p:childTnLst>
                                </p:cTn>
                              </p:par>
                            </p:childTnLst>
                          </p:cTn>
                        </p:par>
                        <p:par>
                          <p:cTn fill="hold" id="20" nodeType="afterGroup">
                            <p:stCondLst>
                              <p:cond delay="1000"/>
                            </p:stCondLst>
                            <p:childTnLst>
                              <p:par>
                                <p:cTn fill="hold" grpId="0" id="21" nodeType="afterEffect" presetClass="entr" presetID="6" presetSubtype="16">
                                  <p:stCondLst>
                                    <p:cond delay="0"/>
                                  </p:stCondLst>
                                  <p:childTnLst>
                                    <p:set>
                                      <p:cBhvr>
                                        <p:cTn dur="1" fill="hold" id="22">
                                          <p:stCondLst>
                                            <p:cond delay="0"/>
                                          </p:stCondLst>
                                        </p:cTn>
                                        <p:tgtEl>
                                          <p:spTgt spid="52"/>
                                        </p:tgtEl>
                                        <p:attrNameLst>
                                          <p:attrName>style.visibility</p:attrName>
                                        </p:attrNameLst>
                                      </p:cBhvr>
                                      <p:to>
                                        <p:strVal val="visible"/>
                                      </p:to>
                                    </p:set>
                                    <p:animEffect filter="circle(in)" transition="in">
                                      <p:cBhvr>
                                        <p:cTn dur="1000" id="23"/>
                                        <p:tgtEl>
                                          <p:spTgt spid="52"/>
                                        </p:tgtEl>
                                      </p:cBhvr>
                                    </p:animEffect>
                                  </p:childTnLst>
                                </p:cTn>
                              </p:par>
                            </p:childTnLst>
                          </p:cTn>
                        </p:par>
                      </p:childTnLst>
                    </p:cTn>
                  </p:par>
                  <p:par>
                    <p:cTn fill="hold" id="24" nodeType="clickPar">
                      <p:stCondLst>
                        <p:cond delay="indefinite"/>
                        <p:cond delay="0" evt="onBegin">
                          <p:tn val="23"/>
                        </p:cond>
                      </p:stCondLst>
                      <p:childTnLst>
                        <p:par>
                          <p:cTn fill="hold" id="25" nodeType="afterGroup">
                            <p:stCondLst>
                              <p:cond delay="0"/>
                            </p:stCondLst>
                            <p:childTnLst>
                              <p:par>
                                <p:cTn fill="hold" grpId="0" id="26" nodeType="clickEffect" presetClass="entr" presetID="1" presetSubtype="0">
                                  <p:stCondLst>
                                    <p:cond delay="0"/>
                                  </p:stCondLst>
                                  <p:childTnLst>
                                    <p:set>
                                      <p:cBhvr>
                                        <p:cTn dur="1" fill="hold" id="27">
                                          <p:stCondLst>
                                            <p:cond delay="0"/>
                                          </p:stCondLst>
                                        </p:cTn>
                                        <p:tgtEl>
                                          <p:spTgt spid="54"/>
                                        </p:tgtEl>
                                        <p:attrNameLst>
                                          <p:attrName>style.visibility</p:attrName>
                                        </p:attrNameLst>
                                      </p:cBhvr>
                                      <p:to>
                                        <p:strVal val="visible"/>
                                      </p:to>
                                    </p:set>
                                  </p:childTnLst>
                                </p:cTn>
                              </p:par>
                            </p:childTnLst>
                          </p:cTn>
                        </p:par>
                        <p:par>
                          <p:cTn fill="hold" id="28" nodeType="afterGroup">
                            <p:stCondLst>
                              <p:cond delay="1"/>
                            </p:stCondLst>
                            <p:childTnLst>
                              <p:par>
                                <p:cTn fill="hold" grpId="0" id="29" nodeType="afterEffect" presetClass="entr" presetID="6" presetSubtype="16">
                                  <p:stCondLst>
                                    <p:cond delay="0"/>
                                  </p:stCondLst>
                                  <p:childTnLst>
                                    <p:set>
                                      <p:cBhvr>
                                        <p:cTn dur="1" fill="hold" id="30">
                                          <p:stCondLst>
                                            <p:cond delay="0"/>
                                          </p:stCondLst>
                                        </p:cTn>
                                        <p:tgtEl>
                                          <p:spTgt spid="48"/>
                                        </p:tgtEl>
                                        <p:attrNameLst>
                                          <p:attrName>style.visibility</p:attrName>
                                        </p:attrNameLst>
                                      </p:cBhvr>
                                      <p:to>
                                        <p:strVal val="visible"/>
                                      </p:to>
                                    </p:set>
                                    <p:animEffect filter="circle(in)" transition="in">
                                      <p:cBhvr>
                                        <p:cTn dur="1000" id="31"/>
                                        <p:tgtEl>
                                          <p:spTgt spid="48"/>
                                        </p:tgtEl>
                                      </p:cBhvr>
                                    </p:animEffect>
                                  </p:childTnLst>
                                </p:cTn>
                              </p:par>
                              <p:par>
                                <p:cTn fill="hold" grpId="0" id="32" nodeType="withEffect" presetClass="entr" presetID="1" presetSubtype="0">
                                  <p:stCondLst>
                                    <p:cond delay="0"/>
                                  </p:stCondLst>
                                  <p:childTnLst>
                                    <p:set>
                                      <p:cBhvr>
                                        <p:cTn dur="1" fill="hold" id="33">
                                          <p:stCondLst>
                                            <p:cond delay="0"/>
                                          </p:stCondLst>
                                        </p:cTn>
                                        <p:tgtEl>
                                          <p:spTgt spid="51"/>
                                        </p:tgtEl>
                                        <p:attrNameLst>
                                          <p:attrName>style.visibility</p:attrName>
                                        </p:attrNameLst>
                                      </p:cBhvr>
                                      <p:to>
                                        <p:strVal val="visible"/>
                                      </p:to>
                                    </p:set>
                                  </p:childTnLst>
                                </p:cTn>
                              </p:par>
                            </p:childTnLst>
                          </p:cTn>
                        </p:par>
                        <p:par>
                          <p:cTn fill="hold" id="34" nodeType="afterGroup">
                            <p:stCondLst>
                              <p:cond delay="1001"/>
                            </p:stCondLst>
                            <p:childTnLst>
                              <p:par>
                                <p:cTn fill="hold" grpId="0" id="35" nodeType="afterEffect" presetClass="entr" presetID="6" presetSubtype="16">
                                  <p:stCondLst>
                                    <p:cond delay="0"/>
                                  </p:stCondLst>
                                  <p:childTnLst>
                                    <p:set>
                                      <p:cBhvr>
                                        <p:cTn dur="1" fill="hold" id="36">
                                          <p:stCondLst>
                                            <p:cond delay="0"/>
                                          </p:stCondLst>
                                        </p:cTn>
                                        <p:tgtEl>
                                          <p:spTgt spid="55"/>
                                        </p:tgtEl>
                                        <p:attrNameLst>
                                          <p:attrName>style.visibility</p:attrName>
                                        </p:attrNameLst>
                                      </p:cBhvr>
                                      <p:to>
                                        <p:strVal val="visible"/>
                                      </p:to>
                                    </p:set>
                                    <p:animEffect filter="circle(in)" transition="in">
                                      <p:cBhvr>
                                        <p:cTn dur="1000" id="37"/>
                                        <p:tgtEl>
                                          <p:spTgt spid="55"/>
                                        </p:tgtEl>
                                      </p:cBhvr>
                                    </p:animEffect>
                                  </p:childTnLst>
                                </p:cTn>
                              </p:par>
                              <p:par>
                                <p:cTn fill="hold" grpId="0" id="38" nodeType="withEffect" presetClass="entr" presetID="1" presetSubtype="0">
                                  <p:stCondLst>
                                    <p:cond delay="0"/>
                                  </p:stCondLst>
                                  <p:childTnLst>
                                    <p:set>
                                      <p:cBhvr>
                                        <p:cTn dur="1" fill="hold" id="39">
                                          <p:stCondLst>
                                            <p:cond delay="0"/>
                                          </p:stCondLst>
                                        </p:cTn>
                                        <p:tgtEl>
                                          <p:spTgt spid="57"/>
                                        </p:tgtEl>
                                        <p:attrNameLst>
                                          <p:attrName>style.visibility</p:attrName>
                                        </p:attrNameLst>
                                      </p:cBhvr>
                                      <p:to>
                                        <p:strVal val="visible"/>
                                      </p:to>
                                    </p:set>
                                  </p:childTnLst>
                                </p:cTn>
                              </p:par>
                              <p:par>
                                <p:cTn fill="hold" grpId="0" id="40" nodeType="withEffect" presetClass="entr" presetID="1" presetSubtype="0">
                                  <p:stCondLst>
                                    <p:cond delay="0"/>
                                  </p:stCondLst>
                                  <p:childTnLst>
                                    <p:set>
                                      <p:cBhvr>
                                        <p:cTn dur="1" fill="hold" id="41">
                                          <p:stCondLst>
                                            <p:cond delay="0"/>
                                          </p:stCondLst>
                                        </p:cTn>
                                        <p:tgtEl>
                                          <p:spTgt spid="47"/>
                                        </p:tgtEl>
                                        <p:attrNameLst>
                                          <p:attrName>style.visibility</p:attrName>
                                        </p:attrNameLst>
                                      </p:cBhvr>
                                      <p:to>
                                        <p:strVal val="visible"/>
                                      </p:to>
                                    </p:set>
                                  </p:childTnLst>
                                </p:cTn>
                              </p:par>
                            </p:childTnLst>
                          </p:cTn>
                        </p:par>
                        <p:par>
                          <p:cTn fill="hold" id="42" nodeType="afterGroup">
                            <p:stCondLst>
                              <p:cond delay="2001"/>
                            </p:stCondLst>
                            <p:childTnLst>
                              <p:par>
                                <p:cTn fill="hold" grpId="0" id="43" nodeType="afterEffect" presetClass="entr" presetID="6" presetSubtype="16">
                                  <p:stCondLst>
                                    <p:cond delay="0"/>
                                  </p:stCondLst>
                                  <p:childTnLst>
                                    <p:set>
                                      <p:cBhvr>
                                        <p:cTn dur="1" fill="hold" id="44">
                                          <p:stCondLst>
                                            <p:cond delay="0"/>
                                          </p:stCondLst>
                                        </p:cTn>
                                        <p:tgtEl>
                                          <p:spTgt spid="39"/>
                                        </p:tgtEl>
                                        <p:attrNameLst>
                                          <p:attrName>style.visibility</p:attrName>
                                        </p:attrNameLst>
                                      </p:cBhvr>
                                      <p:to>
                                        <p:strVal val="visible"/>
                                      </p:to>
                                    </p:set>
                                    <p:animEffect filter="circle(in)" transition="in">
                                      <p:cBhvr>
                                        <p:cTn dur="1000" id="45"/>
                                        <p:tgtEl>
                                          <p:spTgt spid="39"/>
                                        </p:tgtEl>
                                      </p:cBhvr>
                                    </p:animEffect>
                                  </p:childTnLst>
                                </p:cTn>
                              </p:par>
                              <p:par>
                                <p:cTn fill="hold" grpId="0" id="46" nodeType="withEffect" presetClass="entr" presetID="6" presetSubtype="16">
                                  <p:stCondLst>
                                    <p:cond delay="0"/>
                                  </p:stCondLst>
                                  <p:childTnLst>
                                    <p:set>
                                      <p:cBhvr>
                                        <p:cTn dur="1" fill="hold" id="47">
                                          <p:stCondLst>
                                            <p:cond delay="0"/>
                                          </p:stCondLst>
                                        </p:cTn>
                                        <p:tgtEl>
                                          <p:spTgt spid="53"/>
                                        </p:tgtEl>
                                        <p:attrNameLst>
                                          <p:attrName>style.visibility</p:attrName>
                                        </p:attrNameLst>
                                      </p:cBhvr>
                                      <p:to>
                                        <p:strVal val="visible"/>
                                      </p:to>
                                    </p:set>
                                    <p:animEffect filter="circle(in)" transition="in">
                                      <p:cBhvr>
                                        <p:cTn dur="1000" id="48"/>
                                        <p:tgtEl>
                                          <p:spTgt spid="53"/>
                                        </p:tgtEl>
                                      </p:cBhvr>
                                    </p:animEffect>
                                  </p:childTnLst>
                                </p:cTn>
                              </p:par>
                              <p:par>
                                <p:cTn fill="hold" grpId="0" id="49" nodeType="withEffect" presetClass="entr" presetID="6" presetSubtype="16">
                                  <p:stCondLst>
                                    <p:cond delay="0"/>
                                  </p:stCondLst>
                                  <p:childTnLst>
                                    <p:set>
                                      <p:cBhvr>
                                        <p:cTn dur="1" fill="hold" id="50">
                                          <p:stCondLst>
                                            <p:cond delay="0"/>
                                          </p:stCondLst>
                                        </p:cTn>
                                        <p:tgtEl>
                                          <p:spTgt spid="50"/>
                                        </p:tgtEl>
                                        <p:attrNameLst>
                                          <p:attrName>style.visibility</p:attrName>
                                        </p:attrNameLst>
                                      </p:cBhvr>
                                      <p:to>
                                        <p:strVal val="visible"/>
                                      </p:to>
                                    </p:set>
                                    <p:animEffect filter="circle(in)" transition="in">
                                      <p:cBhvr>
                                        <p:cTn dur="1000" id="51"/>
                                        <p:tgtEl>
                                          <p:spTgt spid="50"/>
                                        </p:tgtEl>
                                      </p:cBhvr>
                                    </p:animEffect>
                                  </p:childTnLst>
                                </p:cTn>
                              </p:par>
                              <p:par>
                                <p:cTn fill="hold" grpId="0" id="52" nodeType="withEffect" presetClass="entr" presetID="6" presetSubtype="16">
                                  <p:stCondLst>
                                    <p:cond delay="0"/>
                                  </p:stCondLst>
                                  <p:childTnLst>
                                    <p:set>
                                      <p:cBhvr>
                                        <p:cTn dur="1" fill="hold" id="53">
                                          <p:stCondLst>
                                            <p:cond delay="0"/>
                                          </p:stCondLst>
                                        </p:cTn>
                                        <p:tgtEl>
                                          <p:spTgt spid="56"/>
                                        </p:tgtEl>
                                        <p:attrNameLst>
                                          <p:attrName>style.visibility</p:attrName>
                                        </p:attrNameLst>
                                      </p:cBhvr>
                                      <p:to>
                                        <p:strVal val="visible"/>
                                      </p:to>
                                    </p:set>
                                    <p:animEffect filter="circle(in)" transition="in">
                                      <p:cBhvr>
                                        <p:cTn dur="1000" id="54"/>
                                        <p:tgtEl>
                                          <p:spTgt spid="56"/>
                                        </p:tgtEl>
                                      </p:cBhvr>
                                    </p:animEffect>
                                  </p:childTnLst>
                                </p:cTn>
                              </p:par>
                              <p:par>
                                <p:cTn fill="hold" grpId="0" id="55" nodeType="withEffect" presetClass="entr" presetID="6" presetSubtype="16">
                                  <p:stCondLst>
                                    <p:cond delay="0"/>
                                  </p:stCondLst>
                                  <p:childTnLst>
                                    <p:set>
                                      <p:cBhvr>
                                        <p:cTn dur="1" fill="hold" id="56">
                                          <p:stCondLst>
                                            <p:cond delay="0"/>
                                          </p:stCondLst>
                                        </p:cTn>
                                        <p:tgtEl>
                                          <p:spTgt spid="46"/>
                                        </p:tgtEl>
                                        <p:attrNameLst>
                                          <p:attrName>style.visibility</p:attrName>
                                        </p:attrNameLst>
                                      </p:cBhvr>
                                      <p:to>
                                        <p:strVal val="visible"/>
                                      </p:to>
                                    </p:set>
                                    <p:animEffect filter="circle(in)" transition="in">
                                      <p:cBhvr>
                                        <p:cTn dur="1000" id="57"/>
                                        <p:tgtEl>
                                          <p:spTgt spid="46"/>
                                        </p:tgtEl>
                                      </p:cBhvr>
                                    </p:animEffect>
                                  </p:childTnLst>
                                </p:cTn>
                              </p:par>
                            </p:childTnLst>
                          </p:cTn>
                        </p:par>
                      </p:childTnLst>
                    </p:cTn>
                  </p:par>
                  <p:par>
                    <p:cTn fill="hold" id="58" nodeType="clickPar">
                      <p:stCondLst>
                        <p:cond delay="indefinite"/>
                        <p:cond delay="0" evt="onBegin">
                          <p:tn val="57"/>
                        </p:cond>
                      </p:stCondLst>
                      <p:childTnLst>
                        <p:par>
                          <p:cTn fill="hold" id="59" nodeType="afterGroup">
                            <p:stCondLst>
                              <p:cond delay="0"/>
                            </p:stCondLst>
                            <p:childTnLst>
                              <p:par>
                                <p:cTn fill="hold" grpId="0" id="60" nodeType="clickEffect" presetClass="entr" presetID="1" presetSubtype="0">
                                  <p:stCondLst>
                                    <p:cond delay="0"/>
                                  </p:stCondLst>
                                  <p:childTnLst>
                                    <p:set>
                                      <p:cBhvr>
                                        <p:cTn dur="1" fill="hold" id="61">
                                          <p:stCondLst>
                                            <p:cond delay="0"/>
                                          </p:stCondLst>
                                        </p:cTn>
                                        <p:tgtEl>
                                          <p:spTgt spid="58"/>
                                        </p:tgtEl>
                                        <p:attrNameLst>
                                          <p:attrName>style.visibility</p:attrName>
                                        </p:attrNameLst>
                                      </p:cBhvr>
                                      <p:to>
                                        <p:strVal val="visible"/>
                                      </p:to>
                                    </p:set>
                                  </p:childTnLst>
                                </p:cTn>
                              </p:par>
                              <p:par>
                                <p:cTn fill="hold" grpId="0" id="62" nodeType="withEffect" presetClass="entr" presetID="1" presetSubtype="0">
                                  <p:stCondLst>
                                    <p:cond delay="0"/>
                                  </p:stCondLst>
                                  <p:childTnLst>
                                    <p:set>
                                      <p:cBhvr>
                                        <p:cTn dur="1" fill="hold" id="63">
                                          <p:stCondLst>
                                            <p:cond delay="0"/>
                                          </p:stCondLst>
                                        </p:cTn>
                                        <p:tgtEl>
                                          <p:spTgt spid="49"/>
                                        </p:tgtEl>
                                        <p:attrNameLst>
                                          <p:attrName>style.visibility</p:attrName>
                                        </p:attrNameLst>
                                      </p:cBhvr>
                                      <p:to>
                                        <p:strVal val="visible"/>
                                      </p:to>
                                    </p:set>
                                  </p:childTnLst>
                                </p:cTn>
                              </p:par>
                              <p:par>
                                <p:cTn fill="hold" id="64" nodeType="withEffect" presetClass="entr" presetID="1" presetSubtype="0">
                                  <p:stCondLst>
                                    <p:cond delay="0"/>
                                  </p:stCondLst>
                                  <p:childTnLst>
                                    <p:set>
                                      <p:cBhvr>
                                        <p:cTn dur="1" fill="hold" id="65">
                                          <p:stCondLst>
                                            <p:cond delay="0"/>
                                          </p:stCondLst>
                                        </p:cTn>
                                        <p:tgtEl>
                                          <p:spTgt spid="38"/>
                                        </p:tgtEl>
                                        <p:attrNameLst>
                                          <p:attrName>style.visibility</p:attrName>
                                        </p:attrNameLst>
                                      </p:cBhvr>
                                      <p:to>
                                        <p:strVal val="visible"/>
                                      </p:to>
                                    </p:set>
                                  </p:childTnLst>
                                </p:cTn>
                              </p:par>
                              <p:par>
                                <p:cTn fill="hold" id="66" nodeType="withEffect" presetClass="entr" presetID="1" presetSubtype="0">
                                  <p:stCondLst>
                                    <p:cond delay="0"/>
                                  </p:stCondLst>
                                  <p:childTnLst>
                                    <p:set>
                                      <p:cBhvr>
                                        <p:cTn dur="1" fill="hold" id="67">
                                          <p:stCondLst>
                                            <p:cond delay="0"/>
                                          </p:stCondLst>
                                        </p:cTn>
                                        <p:tgtEl>
                                          <p:spTgt spid="33"/>
                                        </p:tgtEl>
                                        <p:attrNameLst>
                                          <p:attrName>style.visibility</p:attrName>
                                        </p:attrNameLst>
                                      </p:cBhvr>
                                      <p:to>
                                        <p:strVal val="visible"/>
                                      </p:to>
                                    </p:set>
                                  </p:childTnLst>
                                </p:cTn>
                              </p:par>
                            </p:childTnLst>
                          </p:cTn>
                        </p:par>
                        <p:par>
                          <p:cTn fill="hold" id="68" nodeType="afterGroup">
                            <p:stCondLst>
                              <p:cond delay="1"/>
                            </p:stCondLst>
                            <p:childTnLst>
                              <p:par>
                                <p:cTn decel="100000" fill="hold" grpId="0" id="69" nodeType="afterEffect" presetClass="entr" presetID="50" presetSubtype="0">
                                  <p:stCondLst>
                                    <p:cond delay="0"/>
                                  </p:stCondLst>
                                  <p:childTnLst>
                                    <p:set>
                                      <p:cBhvr>
                                        <p:cTn dur="1" fill="hold" id="70">
                                          <p:stCondLst>
                                            <p:cond delay="0"/>
                                          </p:stCondLst>
                                        </p:cTn>
                                        <p:tgtEl>
                                          <p:spTgt spid="67"/>
                                        </p:tgtEl>
                                        <p:attrNameLst>
                                          <p:attrName>style.visibility</p:attrName>
                                        </p:attrNameLst>
                                      </p:cBhvr>
                                      <p:to>
                                        <p:strVal val="visible"/>
                                      </p:to>
                                    </p:set>
                                    <p:anim calcmode="lin" valueType="num">
                                      <p:cBhvr>
                                        <p:cTn dur="1000" fill="hold" id="71"/>
                                        <p:tgtEl>
                                          <p:spTgt spid="67"/>
                                        </p:tgtEl>
                                        <p:attrNameLst>
                                          <p:attrName>ppt_w</p:attrName>
                                        </p:attrNameLst>
                                      </p:cBhvr>
                                      <p:tavLst>
                                        <p:tav tm="0">
                                          <p:val>
                                            <p:strVal val="#ppt_w+.3"/>
                                          </p:val>
                                        </p:tav>
                                        <p:tav tm="100000">
                                          <p:val>
                                            <p:strVal val="#ppt_w"/>
                                          </p:val>
                                        </p:tav>
                                      </p:tavLst>
                                    </p:anim>
                                    <p:anim calcmode="lin" valueType="num">
                                      <p:cBhvr>
                                        <p:cTn dur="1000" fill="hold" id="72"/>
                                        <p:tgtEl>
                                          <p:spTgt spid="67"/>
                                        </p:tgtEl>
                                        <p:attrNameLst>
                                          <p:attrName>ppt_h</p:attrName>
                                        </p:attrNameLst>
                                      </p:cBhvr>
                                      <p:tavLst>
                                        <p:tav tm="0">
                                          <p:val>
                                            <p:strVal val="#ppt_h"/>
                                          </p:val>
                                        </p:tav>
                                        <p:tav tm="100000">
                                          <p:val>
                                            <p:strVal val="#ppt_h"/>
                                          </p:val>
                                        </p:tav>
                                      </p:tavLst>
                                    </p:anim>
                                    <p:animEffect filter="fade" transition="in">
                                      <p:cBhvr>
                                        <p:cTn dur="1000" id="73"/>
                                        <p:tgtEl>
                                          <p:spTgt spid="67"/>
                                        </p:tgtEl>
                                      </p:cBhvr>
                                    </p:animEffect>
                                  </p:childTnLst>
                                </p:cTn>
                              </p:par>
                            </p:childTnLst>
                          </p:cTn>
                        </p:par>
                        <p:par>
                          <p:cTn fill="hold" id="74" nodeType="afterGroup">
                            <p:stCondLst>
                              <p:cond delay="1001"/>
                            </p:stCondLst>
                            <p:childTnLst>
                              <p:par>
                                <p:cTn decel="100000" fill="hold" grpId="0" id="75" nodeType="afterEffect" presetClass="entr" presetID="50" presetSubtype="0">
                                  <p:stCondLst>
                                    <p:cond delay="0"/>
                                  </p:stCondLst>
                                  <p:childTnLst>
                                    <p:set>
                                      <p:cBhvr>
                                        <p:cTn dur="1" fill="hold" id="76">
                                          <p:stCondLst>
                                            <p:cond delay="0"/>
                                          </p:stCondLst>
                                        </p:cTn>
                                        <p:tgtEl>
                                          <p:spTgt spid="73"/>
                                        </p:tgtEl>
                                        <p:attrNameLst>
                                          <p:attrName>style.visibility</p:attrName>
                                        </p:attrNameLst>
                                      </p:cBhvr>
                                      <p:to>
                                        <p:strVal val="visible"/>
                                      </p:to>
                                    </p:set>
                                    <p:anim calcmode="lin" valueType="num">
                                      <p:cBhvr>
                                        <p:cTn dur="1000" fill="hold" id="77"/>
                                        <p:tgtEl>
                                          <p:spTgt spid="73"/>
                                        </p:tgtEl>
                                        <p:attrNameLst>
                                          <p:attrName>ppt_w</p:attrName>
                                        </p:attrNameLst>
                                      </p:cBhvr>
                                      <p:tavLst>
                                        <p:tav tm="0">
                                          <p:val>
                                            <p:strVal val="#ppt_w+.3"/>
                                          </p:val>
                                        </p:tav>
                                        <p:tav tm="100000">
                                          <p:val>
                                            <p:strVal val="#ppt_w"/>
                                          </p:val>
                                        </p:tav>
                                      </p:tavLst>
                                    </p:anim>
                                    <p:anim calcmode="lin" valueType="num">
                                      <p:cBhvr>
                                        <p:cTn dur="1000" fill="hold" id="78"/>
                                        <p:tgtEl>
                                          <p:spTgt spid="73"/>
                                        </p:tgtEl>
                                        <p:attrNameLst>
                                          <p:attrName>ppt_h</p:attrName>
                                        </p:attrNameLst>
                                      </p:cBhvr>
                                      <p:tavLst>
                                        <p:tav tm="0">
                                          <p:val>
                                            <p:strVal val="#ppt_h"/>
                                          </p:val>
                                        </p:tav>
                                        <p:tav tm="100000">
                                          <p:val>
                                            <p:strVal val="#ppt_h"/>
                                          </p:val>
                                        </p:tav>
                                      </p:tavLst>
                                    </p:anim>
                                    <p:animEffect filter="fade" transition="in">
                                      <p:cBhvr>
                                        <p:cTn dur="1000" id="79"/>
                                        <p:tgtEl>
                                          <p:spTgt spid="73"/>
                                        </p:tgtEl>
                                      </p:cBhvr>
                                    </p:animEffect>
                                  </p:childTnLst>
                                </p:cTn>
                              </p:par>
                            </p:childTnLst>
                          </p:cTn>
                        </p:par>
                        <p:par>
                          <p:cTn fill="hold" id="80" nodeType="afterGroup">
                            <p:stCondLst>
                              <p:cond delay="2001"/>
                            </p:stCondLst>
                            <p:childTnLst>
                              <p:par>
                                <p:cTn decel="100000" fill="hold" grpId="0" id="81" nodeType="afterEffect" presetClass="entr" presetID="50" presetSubtype="0">
                                  <p:stCondLst>
                                    <p:cond delay="0"/>
                                  </p:stCondLst>
                                  <p:childTnLst>
                                    <p:set>
                                      <p:cBhvr>
                                        <p:cTn dur="1" fill="hold" id="82">
                                          <p:stCondLst>
                                            <p:cond delay="0"/>
                                          </p:stCondLst>
                                        </p:cTn>
                                        <p:tgtEl>
                                          <p:spTgt spid="74"/>
                                        </p:tgtEl>
                                        <p:attrNameLst>
                                          <p:attrName>style.visibility</p:attrName>
                                        </p:attrNameLst>
                                      </p:cBhvr>
                                      <p:to>
                                        <p:strVal val="visible"/>
                                      </p:to>
                                    </p:set>
                                    <p:anim calcmode="lin" valueType="num">
                                      <p:cBhvr>
                                        <p:cTn dur="1000" fill="hold" id="83"/>
                                        <p:tgtEl>
                                          <p:spTgt spid="74"/>
                                        </p:tgtEl>
                                        <p:attrNameLst>
                                          <p:attrName>ppt_w</p:attrName>
                                        </p:attrNameLst>
                                      </p:cBhvr>
                                      <p:tavLst>
                                        <p:tav tm="0">
                                          <p:val>
                                            <p:strVal val="#ppt_w+.3"/>
                                          </p:val>
                                        </p:tav>
                                        <p:tav tm="100000">
                                          <p:val>
                                            <p:strVal val="#ppt_w"/>
                                          </p:val>
                                        </p:tav>
                                      </p:tavLst>
                                    </p:anim>
                                    <p:anim calcmode="lin" valueType="num">
                                      <p:cBhvr>
                                        <p:cTn dur="1000" fill="hold" id="84"/>
                                        <p:tgtEl>
                                          <p:spTgt spid="74"/>
                                        </p:tgtEl>
                                        <p:attrNameLst>
                                          <p:attrName>ppt_h</p:attrName>
                                        </p:attrNameLst>
                                      </p:cBhvr>
                                      <p:tavLst>
                                        <p:tav tm="0">
                                          <p:val>
                                            <p:strVal val="#ppt_h"/>
                                          </p:val>
                                        </p:tav>
                                        <p:tav tm="100000">
                                          <p:val>
                                            <p:strVal val="#ppt_h"/>
                                          </p:val>
                                        </p:tav>
                                      </p:tavLst>
                                    </p:anim>
                                    <p:animEffect filter="fade" transition="in">
                                      <p:cBhvr>
                                        <p:cTn dur="1000" id="85"/>
                                        <p:tgtEl>
                                          <p:spTgt spid="74"/>
                                        </p:tgtEl>
                                      </p:cBhvr>
                                    </p:animEffect>
                                  </p:childTnLst>
                                </p:cTn>
                              </p:par>
                            </p:childTnLst>
                          </p:cTn>
                        </p:par>
                        <p:par>
                          <p:cTn fill="hold" id="86" nodeType="afterGroup">
                            <p:stCondLst>
                              <p:cond delay="3001"/>
                            </p:stCondLst>
                            <p:childTnLst>
                              <p:par>
                                <p:cTn decel="100000" fill="hold" grpId="0" id="87" nodeType="afterEffect" presetClass="entr" presetID="50" presetSubtype="0">
                                  <p:stCondLst>
                                    <p:cond delay="0"/>
                                  </p:stCondLst>
                                  <p:childTnLst>
                                    <p:set>
                                      <p:cBhvr>
                                        <p:cTn dur="1" fill="hold" id="88">
                                          <p:stCondLst>
                                            <p:cond delay="0"/>
                                          </p:stCondLst>
                                        </p:cTn>
                                        <p:tgtEl>
                                          <p:spTgt spid="75"/>
                                        </p:tgtEl>
                                        <p:attrNameLst>
                                          <p:attrName>style.visibility</p:attrName>
                                        </p:attrNameLst>
                                      </p:cBhvr>
                                      <p:to>
                                        <p:strVal val="visible"/>
                                      </p:to>
                                    </p:set>
                                    <p:anim calcmode="lin" valueType="num">
                                      <p:cBhvr>
                                        <p:cTn dur="1000" fill="hold" id="89"/>
                                        <p:tgtEl>
                                          <p:spTgt spid="75"/>
                                        </p:tgtEl>
                                        <p:attrNameLst>
                                          <p:attrName>ppt_w</p:attrName>
                                        </p:attrNameLst>
                                      </p:cBhvr>
                                      <p:tavLst>
                                        <p:tav tm="0">
                                          <p:val>
                                            <p:strVal val="#ppt_w+.3"/>
                                          </p:val>
                                        </p:tav>
                                        <p:tav tm="100000">
                                          <p:val>
                                            <p:strVal val="#ppt_w"/>
                                          </p:val>
                                        </p:tav>
                                      </p:tavLst>
                                    </p:anim>
                                    <p:anim calcmode="lin" valueType="num">
                                      <p:cBhvr>
                                        <p:cTn dur="1000" fill="hold" id="90"/>
                                        <p:tgtEl>
                                          <p:spTgt spid="75"/>
                                        </p:tgtEl>
                                        <p:attrNameLst>
                                          <p:attrName>ppt_h</p:attrName>
                                        </p:attrNameLst>
                                      </p:cBhvr>
                                      <p:tavLst>
                                        <p:tav tm="0">
                                          <p:val>
                                            <p:strVal val="#ppt_h"/>
                                          </p:val>
                                        </p:tav>
                                        <p:tav tm="100000">
                                          <p:val>
                                            <p:strVal val="#ppt_h"/>
                                          </p:val>
                                        </p:tav>
                                      </p:tavLst>
                                    </p:anim>
                                    <p:animEffect filter="fade" transition="in">
                                      <p:cBhvr>
                                        <p:cTn dur="1000" id="91"/>
                                        <p:tgtEl>
                                          <p:spTgt spid="75"/>
                                        </p:tgtEl>
                                      </p:cBhvr>
                                    </p:animEffect>
                                  </p:childTnLst>
                                </p:cTn>
                              </p:par>
                            </p:childTnLst>
                          </p:cTn>
                        </p:par>
                        <p:par>
                          <p:cTn fill="hold" id="92" nodeType="afterGroup">
                            <p:stCondLst>
                              <p:cond delay="4001"/>
                            </p:stCondLst>
                            <p:childTnLst>
                              <p:par>
                                <p:cTn decel="100000" fill="hold" grpId="0" id="93" nodeType="afterEffect" presetClass="entr" presetID="50" presetSubtype="0">
                                  <p:stCondLst>
                                    <p:cond delay="0"/>
                                  </p:stCondLst>
                                  <p:childTnLst>
                                    <p:set>
                                      <p:cBhvr>
                                        <p:cTn dur="1" fill="hold" id="94">
                                          <p:stCondLst>
                                            <p:cond delay="0"/>
                                          </p:stCondLst>
                                        </p:cTn>
                                        <p:tgtEl>
                                          <p:spTgt spid="77"/>
                                        </p:tgtEl>
                                        <p:attrNameLst>
                                          <p:attrName>style.visibility</p:attrName>
                                        </p:attrNameLst>
                                      </p:cBhvr>
                                      <p:to>
                                        <p:strVal val="visible"/>
                                      </p:to>
                                    </p:set>
                                    <p:anim calcmode="lin" valueType="num">
                                      <p:cBhvr>
                                        <p:cTn dur="1000" fill="hold" id="95"/>
                                        <p:tgtEl>
                                          <p:spTgt spid="77"/>
                                        </p:tgtEl>
                                        <p:attrNameLst>
                                          <p:attrName>ppt_w</p:attrName>
                                        </p:attrNameLst>
                                      </p:cBhvr>
                                      <p:tavLst>
                                        <p:tav tm="0">
                                          <p:val>
                                            <p:strVal val="#ppt_w+.3"/>
                                          </p:val>
                                        </p:tav>
                                        <p:tav tm="100000">
                                          <p:val>
                                            <p:strVal val="#ppt_w"/>
                                          </p:val>
                                        </p:tav>
                                      </p:tavLst>
                                    </p:anim>
                                    <p:anim calcmode="lin" valueType="num">
                                      <p:cBhvr>
                                        <p:cTn dur="1000" fill="hold" id="96"/>
                                        <p:tgtEl>
                                          <p:spTgt spid="77"/>
                                        </p:tgtEl>
                                        <p:attrNameLst>
                                          <p:attrName>ppt_h</p:attrName>
                                        </p:attrNameLst>
                                      </p:cBhvr>
                                      <p:tavLst>
                                        <p:tav tm="0">
                                          <p:val>
                                            <p:strVal val="#ppt_h"/>
                                          </p:val>
                                        </p:tav>
                                        <p:tav tm="100000">
                                          <p:val>
                                            <p:strVal val="#ppt_h"/>
                                          </p:val>
                                        </p:tav>
                                      </p:tavLst>
                                    </p:anim>
                                    <p:animEffect filter="fade" transition="in">
                                      <p:cBhvr>
                                        <p:cTn dur="1000" id="97"/>
                                        <p:tgtEl>
                                          <p:spTgt spid="77"/>
                                        </p:tgtEl>
                                      </p:cBhvr>
                                    </p:animEffect>
                                  </p:childTnLst>
                                </p:cTn>
                              </p:par>
                            </p:childTnLst>
                          </p:cTn>
                        </p:par>
                        <p:par>
                          <p:cTn fill="hold" id="98" nodeType="afterGroup">
                            <p:stCondLst>
                              <p:cond delay="5001"/>
                            </p:stCondLst>
                            <p:childTnLst>
                              <p:par>
                                <p:cTn decel="100000" fill="hold" grpId="0" id="99" nodeType="afterEffect" presetClass="entr" presetID="50" presetSubtype="0">
                                  <p:stCondLst>
                                    <p:cond delay="0"/>
                                  </p:stCondLst>
                                  <p:childTnLst>
                                    <p:set>
                                      <p:cBhvr>
                                        <p:cTn dur="1" fill="hold" id="100">
                                          <p:stCondLst>
                                            <p:cond delay="0"/>
                                          </p:stCondLst>
                                        </p:cTn>
                                        <p:tgtEl>
                                          <p:spTgt spid="78"/>
                                        </p:tgtEl>
                                        <p:attrNameLst>
                                          <p:attrName>style.visibility</p:attrName>
                                        </p:attrNameLst>
                                      </p:cBhvr>
                                      <p:to>
                                        <p:strVal val="visible"/>
                                      </p:to>
                                    </p:set>
                                    <p:anim calcmode="lin" valueType="num">
                                      <p:cBhvr>
                                        <p:cTn dur="1000" fill="hold" id="101"/>
                                        <p:tgtEl>
                                          <p:spTgt spid="78"/>
                                        </p:tgtEl>
                                        <p:attrNameLst>
                                          <p:attrName>ppt_w</p:attrName>
                                        </p:attrNameLst>
                                      </p:cBhvr>
                                      <p:tavLst>
                                        <p:tav tm="0">
                                          <p:val>
                                            <p:strVal val="#ppt_w+.3"/>
                                          </p:val>
                                        </p:tav>
                                        <p:tav tm="100000">
                                          <p:val>
                                            <p:strVal val="#ppt_w"/>
                                          </p:val>
                                        </p:tav>
                                      </p:tavLst>
                                    </p:anim>
                                    <p:anim calcmode="lin" valueType="num">
                                      <p:cBhvr>
                                        <p:cTn dur="1000" fill="hold" id="102"/>
                                        <p:tgtEl>
                                          <p:spTgt spid="78"/>
                                        </p:tgtEl>
                                        <p:attrNameLst>
                                          <p:attrName>ppt_h</p:attrName>
                                        </p:attrNameLst>
                                      </p:cBhvr>
                                      <p:tavLst>
                                        <p:tav tm="0">
                                          <p:val>
                                            <p:strVal val="#ppt_h"/>
                                          </p:val>
                                        </p:tav>
                                        <p:tav tm="100000">
                                          <p:val>
                                            <p:strVal val="#ppt_h"/>
                                          </p:val>
                                        </p:tav>
                                      </p:tavLst>
                                    </p:anim>
                                    <p:animEffect filter="fade" transition="in">
                                      <p:cBhvr>
                                        <p:cTn dur="1000" id="103"/>
                                        <p:tgtEl>
                                          <p:spTgt spid="78"/>
                                        </p:tgtEl>
                                      </p:cBhvr>
                                    </p:animEffect>
                                  </p:childTnLst>
                                </p:cTn>
                              </p:par>
                            </p:childTnLst>
                          </p:cTn>
                        </p:par>
                        <p:par>
                          <p:cTn fill="hold" id="104" nodeType="afterGroup">
                            <p:stCondLst>
                              <p:cond delay="6001"/>
                            </p:stCondLst>
                            <p:childTnLst>
                              <p:par>
                                <p:cTn decel="100000" fill="hold" grpId="0" id="105" nodeType="afterEffect" presetClass="entr" presetID="50" presetSubtype="0">
                                  <p:stCondLst>
                                    <p:cond delay="0"/>
                                  </p:stCondLst>
                                  <p:childTnLst>
                                    <p:set>
                                      <p:cBhvr>
                                        <p:cTn dur="1" fill="hold" id="106">
                                          <p:stCondLst>
                                            <p:cond delay="0"/>
                                          </p:stCondLst>
                                        </p:cTn>
                                        <p:tgtEl>
                                          <p:spTgt spid="66"/>
                                        </p:tgtEl>
                                        <p:attrNameLst>
                                          <p:attrName>style.visibility</p:attrName>
                                        </p:attrNameLst>
                                      </p:cBhvr>
                                      <p:to>
                                        <p:strVal val="visible"/>
                                      </p:to>
                                    </p:set>
                                    <p:anim calcmode="lin" valueType="num">
                                      <p:cBhvr>
                                        <p:cTn dur="1000" fill="hold" id="107"/>
                                        <p:tgtEl>
                                          <p:spTgt spid="66"/>
                                        </p:tgtEl>
                                        <p:attrNameLst>
                                          <p:attrName>ppt_w</p:attrName>
                                        </p:attrNameLst>
                                      </p:cBhvr>
                                      <p:tavLst>
                                        <p:tav tm="0">
                                          <p:val>
                                            <p:strVal val="#ppt_w+.3"/>
                                          </p:val>
                                        </p:tav>
                                        <p:tav tm="100000">
                                          <p:val>
                                            <p:strVal val="#ppt_w"/>
                                          </p:val>
                                        </p:tav>
                                      </p:tavLst>
                                    </p:anim>
                                    <p:anim calcmode="lin" valueType="num">
                                      <p:cBhvr>
                                        <p:cTn dur="1000" fill="hold" id="108"/>
                                        <p:tgtEl>
                                          <p:spTgt spid="66"/>
                                        </p:tgtEl>
                                        <p:attrNameLst>
                                          <p:attrName>ppt_h</p:attrName>
                                        </p:attrNameLst>
                                      </p:cBhvr>
                                      <p:tavLst>
                                        <p:tav tm="0">
                                          <p:val>
                                            <p:strVal val="#ppt_h"/>
                                          </p:val>
                                        </p:tav>
                                        <p:tav tm="100000">
                                          <p:val>
                                            <p:strVal val="#ppt_h"/>
                                          </p:val>
                                        </p:tav>
                                      </p:tavLst>
                                    </p:anim>
                                    <p:animEffect filter="fade" transition="in">
                                      <p:cBhvr>
                                        <p:cTn dur="1000" id="109"/>
                                        <p:tgtEl>
                                          <p:spTgt spid="66"/>
                                        </p:tgtEl>
                                      </p:cBhvr>
                                    </p:animEffect>
                                  </p:childTnLst>
                                </p:cTn>
                              </p:par>
                            </p:childTnLst>
                          </p:cTn>
                        </p:par>
                        <p:par>
                          <p:cTn fill="hold" id="110" nodeType="afterGroup">
                            <p:stCondLst>
                              <p:cond delay="7001"/>
                            </p:stCondLst>
                            <p:childTnLst>
                              <p:par>
                                <p:cTn decel="100000" fill="hold" grpId="0" id="111" nodeType="afterEffect" presetClass="entr" presetID="50" presetSubtype="0">
                                  <p:stCondLst>
                                    <p:cond delay="0"/>
                                  </p:stCondLst>
                                  <p:childTnLst>
                                    <p:set>
                                      <p:cBhvr>
                                        <p:cTn dur="1" fill="hold" id="112">
                                          <p:stCondLst>
                                            <p:cond delay="0"/>
                                          </p:stCondLst>
                                        </p:cTn>
                                        <p:tgtEl>
                                          <p:spTgt spid="79"/>
                                        </p:tgtEl>
                                        <p:attrNameLst>
                                          <p:attrName>style.visibility</p:attrName>
                                        </p:attrNameLst>
                                      </p:cBhvr>
                                      <p:to>
                                        <p:strVal val="visible"/>
                                      </p:to>
                                    </p:set>
                                    <p:anim calcmode="lin" valueType="num">
                                      <p:cBhvr>
                                        <p:cTn dur="1000" fill="hold" id="113"/>
                                        <p:tgtEl>
                                          <p:spTgt spid="79"/>
                                        </p:tgtEl>
                                        <p:attrNameLst>
                                          <p:attrName>ppt_w</p:attrName>
                                        </p:attrNameLst>
                                      </p:cBhvr>
                                      <p:tavLst>
                                        <p:tav tm="0">
                                          <p:val>
                                            <p:strVal val="#ppt_w+.3"/>
                                          </p:val>
                                        </p:tav>
                                        <p:tav tm="100000">
                                          <p:val>
                                            <p:strVal val="#ppt_w"/>
                                          </p:val>
                                        </p:tav>
                                      </p:tavLst>
                                    </p:anim>
                                    <p:anim calcmode="lin" valueType="num">
                                      <p:cBhvr>
                                        <p:cTn dur="1000" fill="hold" id="114"/>
                                        <p:tgtEl>
                                          <p:spTgt spid="79"/>
                                        </p:tgtEl>
                                        <p:attrNameLst>
                                          <p:attrName>ppt_h</p:attrName>
                                        </p:attrNameLst>
                                      </p:cBhvr>
                                      <p:tavLst>
                                        <p:tav tm="0">
                                          <p:val>
                                            <p:strVal val="#ppt_h"/>
                                          </p:val>
                                        </p:tav>
                                        <p:tav tm="100000">
                                          <p:val>
                                            <p:strVal val="#ppt_h"/>
                                          </p:val>
                                        </p:tav>
                                      </p:tavLst>
                                    </p:anim>
                                    <p:animEffect filter="fade" transition="in">
                                      <p:cBhvr>
                                        <p:cTn dur="1000" id="115"/>
                                        <p:tgtEl>
                                          <p:spTgt spid="79"/>
                                        </p:tgtEl>
                                      </p:cBhvr>
                                    </p:animEffect>
                                  </p:childTnLst>
                                </p:cTn>
                              </p:par>
                            </p:childTnLst>
                          </p:cTn>
                        </p:par>
                        <p:par>
                          <p:cTn fill="hold" id="116" nodeType="afterGroup">
                            <p:stCondLst>
                              <p:cond delay="8001"/>
                            </p:stCondLst>
                            <p:childTnLst>
                              <p:par>
                                <p:cTn decel="100000" fill="hold" grpId="0" id="117" nodeType="afterEffect" presetClass="entr" presetID="50" presetSubtype="0">
                                  <p:stCondLst>
                                    <p:cond delay="0"/>
                                  </p:stCondLst>
                                  <p:childTnLst>
                                    <p:set>
                                      <p:cBhvr>
                                        <p:cTn dur="1" fill="hold" id="118">
                                          <p:stCondLst>
                                            <p:cond delay="0"/>
                                          </p:stCondLst>
                                        </p:cTn>
                                        <p:tgtEl>
                                          <p:spTgt spid="84"/>
                                        </p:tgtEl>
                                        <p:attrNameLst>
                                          <p:attrName>style.visibility</p:attrName>
                                        </p:attrNameLst>
                                      </p:cBhvr>
                                      <p:to>
                                        <p:strVal val="visible"/>
                                      </p:to>
                                    </p:set>
                                    <p:anim calcmode="lin" valueType="num">
                                      <p:cBhvr>
                                        <p:cTn dur="1000" fill="hold" id="119"/>
                                        <p:tgtEl>
                                          <p:spTgt spid="84"/>
                                        </p:tgtEl>
                                        <p:attrNameLst>
                                          <p:attrName>ppt_w</p:attrName>
                                        </p:attrNameLst>
                                      </p:cBhvr>
                                      <p:tavLst>
                                        <p:tav tm="0">
                                          <p:val>
                                            <p:strVal val="#ppt_w+.3"/>
                                          </p:val>
                                        </p:tav>
                                        <p:tav tm="100000">
                                          <p:val>
                                            <p:strVal val="#ppt_w"/>
                                          </p:val>
                                        </p:tav>
                                      </p:tavLst>
                                    </p:anim>
                                    <p:anim calcmode="lin" valueType="num">
                                      <p:cBhvr>
                                        <p:cTn dur="1000" fill="hold" id="120"/>
                                        <p:tgtEl>
                                          <p:spTgt spid="84"/>
                                        </p:tgtEl>
                                        <p:attrNameLst>
                                          <p:attrName>ppt_h</p:attrName>
                                        </p:attrNameLst>
                                      </p:cBhvr>
                                      <p:tavLst>
                                        <p:tav tm="0">
                                          <p:val>
                                            <p:strVal val="#ppt_h"/>
                                          </p:val>
                                        </p:tav>
                                        <p:tav tm="100000">
                                          <p:val>
                                            <p:strVal val="#ppt_h"/>
                                          </p:val>
                                        </p:tav>
                                      </p:tavLst>
                                    </p:anim>
                                    <p:animEffect filter="fade" transition="in">
                                      <p:cBhvr>
                                        <p:cTn dur="1000" id="121"/>
                                        <p:tgtEl>
                                          <p:spTgt spid="84"/>
                                        </p:tgtEl>
                                      </p:cBhvr>
                                    </p:animEffect>
                                  </p:childTnLst>
                                </p:cTn>
                              </p:par>
                            </p:childTnLst>
                          </p:cTn>
                        </p:par>
                        <p:par>
                          <p:cTn fill="hold" id="122" nodeType="afterGroup">
                            <p:stCondLst>
                              <p:cond delay="9001"/>
                            </p:stCondLst>
                            <p:childTnLst>
                              <p:par>
                                <p:cTn decel="100000" fill="hold" grpId="0" id="123" nodeType="afterEffect" presetClass="entr" presetID="50" presetSubtype="0">
                                  <p:stCondLst>
                                    <p:cond delay="0"/>
                                  </p:stCondLst>
                                  <p:childTnLst>
                                    <p:set>
                                      <p:cBhvr>
                                        <p:cTn dur="1" fill="hold" id="124">
                                          <p:stCondLst>
                                            <p:cond delay="0"/>
                                          </p:stCondLst>
                                        </p:cTn>
                                        <p:tgtEl>
                                          <p:spTgt spid="85"/>
                                        </p:tgtEl>
                                        <p:attrNameLst>
                                          <p:attrName>style.visibility</p:attrName>
                                        </p:attrNameLst>
                                      </p:cBhvr>
                                      <p:to>
                                        <p:strVal val="visible"/>
                                      </p:to>
                                    </p:set>
                                    <p:anim calcmode="lin" valueType="num">
                                      <p:cBhvr>
                                        <p:cTn dur="1000" fill="hold" id="125"/>
                                        <p:tgtEl>
                                          <p:spTgt spid="85"/>
                                        </p:tgtEl>
                                        <p:attrNameLst>
                                          <p:attrName>ppt_w</p:attrName>
                                        </p:attrNameLst>
                                      </p:cBhvr>
                                      <p:tavLst>
                                        <p:tav tm="0">
                                          <p:val>
                                            <p:strVal val="#ppt_w+.3"/>
                                          </p:val>
                                        </p:tav>
                                        <p:tav tm="100000">
                                          <p:val>
                                            <p:strVal val="#ppt_w"/>
                                          </p:val>
                                        </p:tav>
                                      </p:tavLst>
                                    </p:anim>
                                    <p:anim calcmode="lin" valueType="num">
                                      <p:cBhvr>
                                        <p:cTn dur="1000" fill="hold" id="126"/>
                                        <p:tgtEl>
                                          <p:spTgt spid="85"/>
                                        </p:tgtEl>
                                        <p:attrNameLst>
                                          <p:attrName>ppt_h</p:attrName>
                                        </p:attrNameLst>
                                      </p:cBhvr>
                                      <p:tavLst>
                                        <p:tav tm="0">
                                          <p:val>
                                            <p:strVal val="#ppt_h"/>
                                          </p:val>
                                        </p:tav>
                                        <p:tav tm="100000">
                                          <p:val>
                                            <p:strVal val="#ppt_h"/>
                                          </p:val>
                                        </p:tav>
                                      </p:tavLst>
                                    </p:anim>
                                    <p:animEffect filter="fade" transition="in">
                                      <p:cBhvr>
                                        <p:cTn dur="1000" id="127"/>
                                        <p:tgtEl>
                                          <p:spTgt spid="85"/>
                                        </p:tgtEl>
                                      </p:cBhvr>
                                    </p:animEffect>
                                  </p:childTnLst>
                                </p:cTn>
                              </p:par>
                            </p:childTnLst>
                          </p:cTn>
                        </p:par>
                        <p:par>
                          <p:cTn fill="hold" id="128" nodeType="afterGroup">
                            <p:stCondLst>
                              <p:cond delay="10001"/>
                            </p:stCondLst>
                            <p:childTnLst>
                              <p:par>
                                <p:cTn decel="100000" fill="hold" grpId="0" id="129" nodeType="afterEffect" presetClass="entr" presetID="50" presetSubtype="0">
                                  <p:stCondLst>
                                    <p:cond delay="0"/>
                                  </p:stCondLst>
                                  <p:childTnLst>
                                    <p:set>
                                      <p:cBhvr>
                                        <p:cTn dur="1" fill="hold" id="130">
                                          <p:stCondLst>
                                            <p:cond delay="0"/>
                                          </p:stCondLst>
                                        </p:cTn>
                                        <p:tgtEl>
                                          <p:spTgt spid="86"/>
                                        </p:tgtEl>
                                        <p:attrNameLst>
                                          <p:attrName>style.visibility</p:attrName>
                                        </p:attrNameLst>
                                      </p:cBhvr>
                                      <p:to>
                                        <p:strVal val="visible"/>
                                      </p:to>
                                    </p:set>
                                    <p:anim calcmode="lin" valueType="num">
                                      <p:cBhvr>
                                        <p:cTn dur="1000" fill="hold" id="131"/>
                                        <p:tgtEl>
                                          <p:spTgt spid="86"/>
                                        </p:tgtEl>
                                        <p:attrNameLst>
                                          <p:attrName>ppt_w</p:attrName>
                                        </p:attrNameLst>
                                      </p:cBhvr>
                                      <p:tavLst>
                                        <p:tav tm="0">
                                          <p:val>
                                            <p:strVal val="#ppt_w+.3"/>
                                          </p:val>
                                        </p:tav>
                                        <p:tav tm="100000">
                                          <p:val>
                                            <p:strVal val="#ppt_w"/>
                                          </p:val>
                                        </p:tav>
                                      </p:tavLst>
                                    </p:anim>
                                    <p:anim calcmode="lin" valueType="num">
                                      <p:cBhvr>
                                        <p:cTn dur="1000" fill="hold" id="132"/>
                                        <p:tgtEl>
                                          <p:spTgt spid="86"/>
                                        </p:tgtEl>
                                        <p:attrNameLst>
                                          <p:attrName>ppt_h</p:attrName>
                                        </p:attrNameLst>
                                      </p:cBhvr>
                                      <p:tavLst>
                                        <p:tav tm="0">
                                          <p:val>
                                            <p:strVal val="#ppt_h"/>
                                          </p:val>
                                        </p:tav>
                                        <p:tav tm="100000">
                                          <p:val>
                                            <p:strVal val="#ppt_h"/>
                                          </p:val>
                                        </p:tav>
                                      </p:tavLst>
                                    </p:anim>
                                    <p:animEffect filter="fade" transition="in">
                                      <p:cBhvr>
                                        <p:cTn dur="1000" id="133"/>
                                        <p:tgtEl>
                                          <p:spTgt spid="86"/>
                                        </p:tgtEl>
                                      </p:cBhvr>
                                    </p:animEffect>
                                  </p:childTnLst>
                                </p:cTn>
                              </p:par>
                            </p:childTnLst>
                          </p:cTn>
                        </p:par>
                        <p:par>
                          <p:cTn fill="hold" id="134" nodeType="afterGroup">
                            <p:stCondLst>
                              <p:cond delay="11001"/>
                            </p:stCondLst>
                            <p:childTnLst>
                              <p:par>
                                <p:cTn decel="100000" fill="hold" grpId="0" id="135" nodeType="afterEffect" presetClass="entr" presetID="50" presetSubtype="0">
                                  <p:stCondLst>
                                    <p:cond delay="0"/>
                                  </p:stCondLst>
                                  <p:childTnLst>
                                    <p:set>
                                      <p:cBhvr>
                                        <p:cTn dur="1" fill="hold" id="136">
                                          <p:stCondLst>
                                            <p:cond delay="0"/>
                                          </p:stCondLst>
                                        </p:cTn>
                                        <p:tgtEl>
                                          <p:spTgt spid="87"/>
                                        </p:tgtEl>
                                        <p:attrNameLst>
                                          <p:attrName>style.visibility</p:attrName>
                                        </p:attrNameLst>
                                      </p:cBhvr>
                                      <p:to>
                                        <p:strVal val="visible"/>
                                      </p:to>
                                    </p:set>
                                    <p:anim calcmode="lin" valueType="num">
                                      <p:cBhvr>
                                        <p:cTn dur="1000" fill="hold" id="137"/>
                                        <p:tgtEl>
                                          <p:spTgt spid="87"/>
                                        </p:tgtEl>
                                        <p:attrNameLst>
                                          <p:attrName>ppt_w</p:attrName>
                                        </p:attrNameLst>
                                      </p:cBhvr>
                                      <p:tavLst>
                                        <p:tav tm="0">
                                          <p:val>
                                            <p:strVal val="#ppt_w+.3"/>
                                          </p:val>
                                        </p:tav>
                                        <p:tav tm="100000">
                                          <p:val>
                                            <p:strVal val="#ppt_w"/>
                                          </p:val>
                                        </p:tav>
                                      </p:tavLst>
                                    </p:anim>
                                    <p:anim calcmode="lin" valueType="num">
                                      <p:cBhvr>
                                        <p:cTn dur="1000" fill="hold" id="138"/>
                                        <p:tgtEl>
                                          <p:spTgt spid="87"/>
                                        </p:tgtEl>
                                        <p:attrNameLst>
                                          <p:attrName>ppt_h</p:attrName>
                                        </p:attrNameLst>
                                      </p:cBhvr>
                                      <p:tavLst>
                                        <p:tav tm="0">
                                          <p:val>
                                            <p:strVal val="#ppt_h"/>
                                          </p:val>
                                        </p:tav>
                                        <p:tav tm="100000">
                                          <p:val>
                                            <p:strVal val="#ppt_h"/>
                                          </p:val>
                                        </p:tav>
                                      </p:tavLst>
                                    </p:anim>
                                    <p:animEffect filter="fade" transition="in">
                                      <p:cBhvr>
                                        <p:cTn dur="1000" id="139"/>
                                        <p:tgtEl>
                                          <p:spTgt spid="8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9"/>
      <p:bldP grpId="0" spid="46"/>
      <p:bldP grpId="0" spid="47"/>
      <p:bldP grpId="0" spid="48"/>
      <p:bldP grpId="0" spid="50"/>
      <p:bldP grpId="0" spid="51"/>
      <p:bldP grpId="0" spid="52"/>
      <p:bldP grpId="0" spid="53"/>
      <p:bldP grpId="0" spid="54"/>
      <p:bldP grpId="0" spid="55"/>
      <p:bldP grpId="0" spid="56"/>
      <p:bldP grpId="0" spid="57"/>
      <p:bldP grpId="0" spid="66"/>
      <p:bldP grpId="0" spid="67"/>
      <p:bldP grpId="0" spid="73"/>
      <p:bldP grpId="0" spid="74"/>
      <p:bldP grpId="0" spid="75"/>
      <p:bldP grpId="0" spid="77"/>
      <p:bldP grpId="0" spid="78"/>
      <p:bldP grpId="0" spid="79"/>
      <p:bldP grpId="0" spid="84"/>
      <p:bldP grpId="0" spid="85"/>
      <p:bldP grpId="0" spid="86"/>
      <p:bldP grpId="0" spid="87"/>
      <p:bldP grpId="0" spid="49"/>
      <p:bldP grpId="0" spid="58"/>
      <p:bldP grpId="0" spid="62"/>
      <p:bldP grpId="0" spid="63"/>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矩形 5">
            <a:extLst>
              <a:ext uri="{FF2B5EF4-FFF2-40B4-BE49-F238E27FC236}">
                <a16:creationId xmlns:a16="http://schemas.microsoft.com/office/drawing/2014/main" id="{A1632E52-B462-4667-BF4F-81DA7C4DB3E3}"/>
              </a:ext>
            </a:extLst>
          </p:cNvPr>
          <p:cNvSpPr/>
          <p:nvPr/>
        </p:nvSpPr>
        <p:spPr>
          <a:xfrm>
            <a:off x="2625345" y="808636"/>
            <a:ext cx="1402080" cy="822960"/>
          </a:xfrm>
          <a:prstGeom prst="rect">
            <a:avLst/>
          </a:prstGeom>
        </p:spPr>
        <p:txBody>
          <a:bodyPr wrap="non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pc="0" strike="noStrike" sz="4800" u="none">
                <a:ln>
                  <a:noFill/>
                </a:ln>
                <a:solidFill>
                  <a:schemeClr val="bg1"/>
                </a:solidFill>
                <a:effectLst/>
                <a:uLnTx/>
                <a:uFillTx/>
                <a:latin charset="-122" panose="020b0600000000000000" pitchFamily="34" typeface="思源黑体 CN Medium"/>
                <a:ea charset="-122" panose="02020700000000000000" pitchFamily="18" typeface="思源宋体"/>
                <a:sym charset="-122" panose="020b0600000000000000" pitchFamily="34" typeface="思源黑体 CN Medium"/>
              </a:rPr>
              <a:t>形象</a:t>
            </a:r>
          </a:p>
        </p:txBody>
      </p:sp>
      <p:sp>
        <p:nvSpPr>
          <p:cNvPr id="2" name="矩形 1">
            <a:extLst>
              <a:ext uri="{FF2B5EF4-FFF2-40B4-BE49-F238E27FC236}">
                <a16:creationId xmlns:a16="http://schemas.microsoft.com/office/drawing/2014/main" id="{110BCB90-420C-43F5-AD3F-F1906A2CEDE2}"/>
              </a:ext>
            </a:extLst>
          </p:cNvPr>
          <p:cNvSpPr/>
          <p:nvPr/>
        </p:nvSpPr>
        <p:spPr>
          <a:xfrm>
            <a:off x="6818375" y="2526794"/>
            <a:ext cx="4184904" cy="1859280"/>
          </a:xfrm>
          <a:prstGeom prst="rect">
            <a:avLst/>
          </a:prstGeom>
        </p:spPr>
        <p:txBody>
          <a:bodyPr wrap="square">
            <a:spAutoFit/>
          </a:bodyPr>
          <a:lstStyle/>
          <a:p>
            <a:pPr>
              <a:spcBef>
                <a:spcPct val="20000"/>
              </a:spcBef>
              <a:buClr>
                <a:srgbClr val="002060"/>
              </a:buClr>
            </a:pPr>
            <a:r>
              <a:rPr altLang="en-US" lang="zh-CN" sz="2000">
                <a:solidFill>
                  <a:schemeClr val="bg1"/>
                </a:solidFill>
                <a:latin charset="-122" panose="020b0600000000000000" pitchFamily="34" typeface="思源黑体 CN Medium"/>
                <a:ea charset="-122" panose="02020700000000000000" pitchFamily="18" typeface="思源宋体"/>
                <a:sym charset="-122" panose="020b0600000000000000" pitchFamily="34" typeface="思源黑体 CN Medium"/>
              </a:rPr>
              <a:t>不要往自己喝水的井里吐痰</a:t>
            </a:r>
          </a:p>
          <a:p>
            <a:pPr>
              <a:spcBef>
                <a:spcPct val="20000"/>
              </a:spcBef>
              <a:buClr>
                <a:srgbClr val="002060"/>
              </a:buClr>
            </a:pPr>
            <a:endParaRPr altLang="en-US" lang="zh-CN" sz="2000">
              <a:solidFill>
                <a:schemeClr val="bg1"/>
              </a:solidFill>
              <a:latin charset="-122" panose="020b0600000000000000" pitchFamily="34" typeface="思源黑体 CN Medium"/>
              <a:ea charset="-122" panose="02020700000000000000" pitchFamily="18" typeface="思源宋体"/>
              <a:sym charset="-122" panose="020b0600000000000000" pitchFamily="34" typeface="思源黑体 CN Medium"/>
            </a:endParaRPr>
          </a:p>
          <a:p>
            <a:pPr>
              <a:spcBef>
                <a:spcPct val="20000"/>
              </a:spcBef>
              <a:buClr>
                <a:srgbClr val="002060"/>
              </a:buClr>
            </a:pPr>
            <a:r>
              <a:rPr altLang="en-US" lang="zh-CN" sz="2000">
                <a:solidFill>
                  <a:schemeClr val="bg1"/>
                </a:solidFill>
                <a:latin charset="-122" panose="020b0600000000000000" pitchFamily="34" typeface="思源黑体 CN Medium"/>
                <a:ea charset="-122" panose="02020700000000000000" pitchFamily="18" typeface="思源宋体"/>
                <a:sym charset="-122" panose="020b0600000000000000" pitchFamily="34" typeface="思源黑体 CN Medium"/>
              </a:rPr>
              <a:t>单位提前，自我退后</a:t>
            </a:r>
          </a:p>
          <a:p>
            <a:pPr>
              <a:spcBef>
                <a:spcPct val="20000"/>
              </a:spcBef>
              <a:buClr>
                <a:srgbClr val="002060"/>
              </a:buClr>
            </a:pPr>
            <a:endParaRPr altLang="en-US" lang="zh-CN" sz="2000">
              <a:solidFill>
                <a:schemeClr val="bg1"/>
              </a:solidFill>
              <a:latin charset="-122" panose="020b0600000000000000" pitchFamily="34" typeface="思源黑体 CN Medium"/>
              <a:ea charset="-122" panose="02020700000000000000" pitchFamily="18" typeface="思源宋体"/>
              <a:sym charset="-122" panose="020b0600000000000000" pitchFamily="34" typeface="思源黑体 CN Medium"/>
            </a:endParaRPr>
          </a:p>
          <a:p>
            <a:pPr>
              <a:spcBef>
                <a:spcPct val="20000"/>
              </a:spcBef>
              <a:buClr>
                <a:srgbClr val="002060"/>
              </a:buClr>
            </a:pPr>
            <a:r>
              <a:rPr altLang="en-US" lang="zh-CN" sz="2000">
                <a:solidFill>
                  <a:schemeClr val="bg1"/>
                </a:solidFill>
                <a:latin charset="-122" panose="020b0600000000000000" pitchFamily="34" typeface="思源黑体 CN Medium"/>
                <a:ea charset="-122" panose="02020700000000000000" pitchFamily="18" typeface="思源宋体"/>
                <a:sym charset="-122" panose="020b0600000000000000" pitchFamily="34" typeface="思源黑体 CN Medium"/>
              </a:rPr>
              <a:t>你就是单位的“金字招牌”</a:t>
            </a:r>
          </a:p>
        </p:txBody>
      </p:sp>
      <p:pic>
        <p:nvPicPr>
          <p:cNvPr id="7" name="图片 6">
            <a:extLst>
              <a:ext uri="{FF2B5EF4-FFF2-40B4-BE49-F238E27FC236}">
                <a16:creationId xmlns:a16="http://schemas.microsoft.com/office/drawing/2014/main" id="{2C4E22CA-03AB-4DC2-AE17-0171A9E01E00}"/>
              </a:ext>
            </a:extLst>
          </p:cNvPr>
          <p:cNvPicPr>
            <a:picLocks noChangeAspect="1"/>
          </p:cNvPicPr>
          <p:nvPr/>
        </p:nvPicPr>
        <p:blipFill>
          <a:blip r:embed="rId4">
            <a:extLst>
              <a:ext uri="{28A0092B-C50C-407E-A947-70E740481C1C}">
                <a14:useLocalDpi val="0"/>
              </a:ext>
            </a:extLst>
          </a:blip>
          <a:stretch>
            <a:fillRect/>
          </a:stretch>
        </p:blipFill>
        <p:spPr>
          <a:xfrm>
            <a:off x="1036320" y="2138033"/>
            <a:ext cx="4561012" cy="3040674"/>
          </a:xfrm>
          <a:prstGeom prst="rect">
            <a:avLst/>
          </a:prstGeom>
          <a:ln>
            <a:noFill/>
          </a:ln>
          <a:effectLst>
            <a:outerShdw algn="tl" blurRad="292100" dir="2700000" dist="139700" rotWithShape="0">
              <a:srgbClr val="333333">
                <a:alpha val="65000"/>
              </a:srgbClr>
            </a:outerShdw>
          </a:effectLst>
        </p:spPr>
      </p:pic>
    </p:spTree>
    <p:extLst>
      <p:ext uri="{BB962C8B-B14F-4D97-AF65-F5344CB8AC3E}">
        <p14:creationId val="2053845232"/>
      </p:ext>
    </p:extLst>
  </p:cSld>
  <p:clrMapOvr>
    <a:masterClrMapping/>
  </p:clrMapOvr>
  <p:transition spd="slow">
    <p:comb/>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6"/>
                                        </p:tgtEl>
                                        <p:attrNameLst>
                                          <p:attrName>style.visibility</p:attrName>
                                        </p:attrNameLst>
                                      </p:cBhvr>
                                      <p:to>
                                        <p:strVal val="visible"/>
                                      </p:to>
                                    </p:set>
                                    <p:animEffect filter="wipe(left)" transition="in">
                                      <p:cBhvr>
                                        <p:cTn dur="500" id="7"/>
                                        <p:tgtEl>
                                          <p:spTgt spid="6"/>
                                        </p:tgtEl>
                                      </p:cBhvr>
                                    </p:animEffect>
                                  </p:childTnLst>
                                </p:cTn>
                              </p:par>
                            </p:childTnLst>
                          </p:cTn>
                        </p:par>
                        <p:par>
                          <p:cTn fill="hold" id="8" nodeType="afterGroup">
                            <p:stCondLst>
                              <p:cond delay="500"/>
                            </p:stCondLst>
                            <p:childTnLst>
                              <p:par>
                                <p:cTn fill="hold" id="9" nodeType="afterEffect" presetClass="entr" presetID="42" presetSubtype="0">
                                  <p:stCondLst>
                                    <p:cond delay="0"/>
                                  </p:stCondLst>
                                  <p:childTnLst>
                                    <p:set>
                                      <p:cBhvr>
                                        <p:cTn dur="1" fill="hold" id="10">
                                          <p:stCondLst>
                                            <p:cond delay="0"/>
                                          </p:stCondLst>
                                        </p:cTn>
                                        <p:tgtEl>
                                          <p:spTgt spid="7"/>
                                        </p:tgtEl>
                                        <p:attrNameLst>
                                          <p:attrName>style.visibility</p:attrName>
                                        </p:attrNameLst>
                                      </p:cBhvr>
                                      <p:to>
                                        <p:strVal val="visible"/>
                                      </p:to>
                                    </p:set>
                                    <p:animEffect filter="fade" transition="in">
                                      <p:cBhvr>
                                        <p:cTn dur="500" id="11"/>
                                        <p:tgtEl>
                                          <p:spTgt spid="7"/>
                                        </p:tgtEl>
                                      </p:cBhvr>
                                    </p:animEffect>
                                    <p:anim calcmode="lin" valueType="num">
                                      <p:cBhvr>
                                        <p:cTn dur="500" fill="hold" id="12"/>
                                        <p:tgtEl>
                                          <p:spTgt spid="7"/>
                                        </p:tgtEl>
                                        <p:attrNameLst>
                                          <p:attrName>ppt_x</p:attrName>
                                        </p:attrNameLst>
                                      </p:cBhvr>
                                      <p:tavLst>
                                        <p:tav tm="0">
                                          <p:val>
                                            <p:strVal val="#ppt_x"/>
                                          </p:val>
                                        </p:tav>
                                        <p:tav tm="100000">
                                          <p:val>
                                            <p:strVal val="#ppt_x"/>
                                          </p:val>
                                        </p:tav>
                                      </p:tavLst>
                                    </p:anim>
                                    <p:anim calcmode="lin" valueType="num">
                                      <p:cBhvr>
                                        <p:cTn dur="500" fill="hold" id="13"/>
                                        <p:tgtEl>
                                          <p:spTgt spid="7"/>
                                        </p:tgtEl>
                                        <p:attrNameLst>
                                          <p:attrName>ppt_y</p:attrName>
                                        </p:attrNameLst>
                                      </p:cBhvr>
                                      <p:tavLst>
                                        <p:tav tm="0">
                                          <p:val>
                                            <p:strVal val="#ppt_y+.1"/>
                                          </p:val>
                                        </p:tav>
                                        <p:tav tm="100000">
                                          <p:val>
                                            <p:strVal val="#ppt_y"/>
                                          </p:val>
                                        </p:tav>
                                      </p:tavLst>
                                    </p:anim>
                                  </p:childTnLst>
                                </p:cTn>
                              </p:par>
                            </p:childTnLst>
                          </p:cTn>
                        </p:par>
                        <p:par>
                          <p:cTn fill="hold" id="14" nodeType="afterGroup">
                            <p:stCondLst>
                              <p:cond delay="1000"/>
                            </p:stCondLst>
                            <p:childTnLst>
                              <p:par>
                                <p:cTn fill="hold" grpId="0" id="15" nodeType="afterEffect" presetClass="entr" presetID="22" presetSubtype="1">
                                  <p:stCondLst>
                                    <p:cond delay="0"/>
                                  </p:stCondLst>
                                  <p:childTnLst>
                                    <p:set>
                                      <p:cBhvr>
                                        <p:cTn dur="1" fill="hold" id="16">
                                          <p:stCondLst>
                                            <p:cond delay="0"/>
                                          </p:stCondLst>
                                        </p:cTn>
                                        <p:tgtEl>
                                          <p:spTgt spid="2"/>
                                        </p:tgtEl>
                                        <p:attrNameLst>
                                          <p:attrName>style.visibility</p:attrName>
                                        </p:attrNameLst>
                                      </p:cBhvr>
                                      <p:to>
                                        <p:strVal val="visible"/>
                                      </p:to>
                                    </p:set>
                                    <p:animEffect filter="wipe(up)" transition="in">
                                      <p:cBhvr>
                                        <p:cTn dur="500" id="17"/>
                                        <p:tgtEl>
                                          <p:spTgt spid="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2"/>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矩形 5">
            <a:extLst>
              <a:ext uri="{FF2B5EF4-FFF2-40B4-BE49-F238E27FC236}">
                <a16:creationId xmlns:a16="http://schemas.microsoft.com/office/drawing/2014/main" id="{A1632E52-B462-4667-BF4F-81DA7C4DB3E3}"/>
              </a:ext>
            </a:extLst>
          </p:cNvPr>
          <p:cNvSpPr/>
          <p:nvPr/>
        </p:nvSpPr>
        <p:spPr>
          <a:xfrm>
            <a:off x="2482596" y="530277"/>
            <a:ext cx="1300480" cy="762000"/>
          </a:xfrm>
          <a:prstGeom prst="rect">
            <a:avLst/>
          </a:prstGeom>
        </p:spPr>
        <p:txBody>
          <a:bodyPr wrap="non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pc="0" strike="noStrike" sz="4400" u="none">
                <a:ln>
                  <a:noFill/>
                </a:ln>
                <a:solidFill>
                  <a:schemeClr val="bg1"/>
                </a:solidFill>
                <a:effectLst/>
                <a:uLnTx/>
                <a:uFillTx/>
                <a:latin charset="-122" panose="020b0600000000000000" pitchFamily="34" typeface="思源黑体 CN Medium"/>
                <a:ea charset="-122" panose="02020700000000000000" pitchFamily="18" typeface="思源宋体"/>
                <a:sym charset="-122" panose="020b0600000000000000" pitchFamily="34" typeface="思源黑体 CN Medium"/>
              </a:rPr>
              <a:t>发展</a:t>
            </a:r>
          </a:p>
        </p:txBody>
      </p:sp>
      <p:sp>
        <p:nvSpPr>
          <p:cNvPr id="2" name="矩形 1">
            <a:extLst>
              <a:ext uri="{FF2B5EF4-FFF2-40B4-BE49-F238E27FC236}">
                <a16:creationId xmlns:a16="http://schemas.microsoft.com/office/drawing/2014/main" id="{CBFB33CA-CA1A-4151-A1E9-F44C14DA0ACF}"/>
              </a:ext>
            </a:extLst>
          </p:cNvPr>
          <p:cNvSpPr/>
          <p:nvPr/>
        </p:nvSpPr>
        <p:spPr>
          <a:xfrm>
            <a:off x="385064" y="2490281"/>
            <a:ext cx="6096000" cy="1859280"/>
          </a:xfrm>
          <a:prstGeom prst="rect">
            <a:avLst/>
          </a:prstGeom>
        </p:spPr>
        <p:txBody>
          <a:bodyPr>
            <a:spAutoFit/>
          </a:bodyPr>
          <a:lstStyle/>
          <a:p>
            <a:pPr algn="ctr">
              <a:spcBef>
                <a:spcPct val="20000"/>
              </a:spcBef>
              <a:buClr>
                <a:srgbClr val="002060"/>
              </a:buClr>
            </a:pPr>
            <a:r>
              <a:rPr altLang="en-US" lang="zh-CN" sz="2000">
                <a:solidFill>
                  <a:schemeClr val="bg1"/>
                </a:solidFill>
                <a:latin charset="-122" panose="020b0600000000000000" pitchFamily="34" typeface="思源黑体 CN Medium"/>
                <a:ea charset="-122" panose="02020700000000000000" pitchFamily="18" typeface="思源宋体"/>
                <a:sym charset="-122" panose="020b0600000000000000" pitchFamily="34" typeface="思源黑体 CN Medium"/>
              </a:rPr>
              <a:t>个人发展要跟上公司发展的主旋律</a:t>
            </a:r>
          </a:p>
          <a:p>
            <a:pPr algn="ctr">
              <a:spcBef>
                <a:spcPct val="20000"/>
              </a:spcBef>
              <a:buClr>
                <a:srgbClr val="002060"/>
              </a:buClr>
            </a:pPr>
            <a:endParaRPr altLang="en-US" lang="zh-CN" sz="2000">
              <a:solidFill>
                <a:schemeClr val="bg1"/>
              </a:solidFill>
              <a:latin charset="-122" panose="020b0600000000000000" pitchFamily="34" typeface="思源黑体 CN Medium"/>
              <a:ea charset="-122" panose="02020700000000000000" pitchFamily="18" typeface="思源宋体"/>
              <a:sym charset="-122" panose="020b0600000000000000" pitchFamily="34" typeface="思源黑体 CN Medium"/>
            </a:endParaRPr>
          </a:p>
          <a:p>
            <a:pPr algn="ctr">
              <a:spcBef>
                <a:spcPct val="20000"/>
              </a:spcBef>
              <a:buClr>
                <a:srgbClr val="002060"/>
              </a:buClr>
            </a:pPr>
            <a:r>
              <a:rPr altLang="en-US" lang="zh-CN" sz="2000">
                <a:solidFill>
                  <a:schemeClr val="bg1"/>
                </a:solidFill>
                <a:latin charset="-122" panose="020b0600000000000000" pitchFamily="34" typeface="思源黑体 CN Medium"/>
                <a:ea charset="-122" panose="02020700000000000000" pitchFamily="18" typeface="思源宋体"/>
                <a:sym charset="-122" panose="020b0600000000000000" pitchFamily="34" typeface="思源黑体 CN Medium"/>
              </a:rPr>
              <a:t>是选择钱，还是选择路</a:t>
            </a:r>
          </a:p>
          <a:p>
            <a:pPr algn="ctr">
              <a:spcBef>
                <a:spcPct val="20000"/>
              </a:spcBef>
              <a:buClr>
                <a:srgbClr val="002060"/>
              </a:buClr>
            </a:pPr>
            <a:endParaRPr altLang="en-US" lang="zh-CN" sz="2000">
              <a:solidFill>
                <a:schemeClr val="bg1"/>
              </a:solidFill>
              <a:latin charset="-122" panose="020b0600000000000000" pitchFamily="34" typeface="思源黑体 CN Medium"/>
              <a:ea charset="-122" panose="02020700000000000000" pitchFamily="18" typeface="思源宋体"/>
              <a:sym charset="-122" panose="020b0600000000000000" pitchFamily="34" typeface="思源黑体 CN Medium"/>
            </a:endParaRPr>
          </a:p>
          <a:p>
            <a:pPr algn="ctr">
              <a:spcBef>
                <a:spcPct val="20000"/>
              </a:spcBef>
              <a:buClr>
                <a:srgbClr val="002060"/>
              </a:buClr>
            </a:pPr>
            <a:r>
              <a:rPr altLang="en-US" lang="zh-CN" sz="2000">
                <a:solidFill>
                  <a:schemeClr val="bg1"/>
                </a:solidFill>
                <a:latin charset="-122" panose="020b0600000000000000" pitchFamily="34" typeface="思源黑体 CN Medium"/>
                <a:ea charset="-122" panose="02020700000000000000" pitchFamily="18" typeface="思源宋体"/>
                <a:sym charset="-122" panose="020b0600000000000000" pitchFamily="34" typeface="思源黑体 CN Medium"/>
              </a:rPr>
              <a:t>别太在乎自己，地球不会因你而不转动</a:t>
            </a:r>
          </a:p>
        </p:txBody>
      </p:sp>
      <p:pic>
        <p:nvPicPr>
          <p:cNvPr id="7" name="图片 6">
            <a:extLst>
              <a:ext uri="{FF2B5EF4-FFF2-40B4-BE49-F238E27FC236}">
                <a16:creationId xmlns:a16="http://schemas.microsoft.com/office/drawing/2014/main" id="{5D709013-41A2-4C79-BAD8-F8D73294BBC8}"/>
              </a:ext>
            </a:extLst>
          </p:cNvPr>
          <p:cNvPicPr>
            <a:picLocks noChangeAspect="1"/>
          </p:cNvPicPr>
          <p:nvPr/>
        </p:nvPicPr>
        <p:blipFill>
          <a:blip r:embed="rId4">
            <a:extLst>
              <a:ext uri="{28A0092B-C50C-407E-A947-70E740481C1C}">
                <a14:useLocalDpi val="0"/>
              </a:ext>
            </a:extLst>
          </a:blip>
          <a:stretch>
            <a:fillRect/>
          </a:stretch>
        </p:blipFill>
        <p:spPr>
          <a:xfrm>
            <a:off x="6242304" y="2119773"/>
            <a:ext cx="4762500" cy="3175000"/>
          </a:xfrm>
          <a:prstGeom prst="rect">
            <a:avLst/>
          </a:prstGeom>
          <a:ln>
            <a:noFill/>
          </a:ln>
          <a:effectLst>
            <a:outerShdw algn="tl" blurRad="292100" dir="2700000" dist="139700" rotWithShape="0">
              <a:srgbClr val="333333">
                <a:alpha val="65000"/>
              </a:srgbClr>
            </a:outerShdw>
          </a:effectLst>
        </p:spPr>
      </p:pic>
    </p:spTree>
    <p:extLst>
      <p:ext uri="{BB962C8B-B14F-4D97-AF65-F5344CB8AC3E}">
        <p14:creationId val="1541549403"/>
      </p:ext>
    </p:extLst>
  </p:cSld>
  <p:clrMapOvr>
    <a:masterClrMapping/>
  </p:clrMapOvr>
  <p:transition spd="slow">
    <p:comb/>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6"/>
                                        </p:tgtEl>
                                        <p:attrNameLst>
                                          <p:attrName>style.visibility</p:attrName>
                                        </p:attrNameLst>
                                      </p:cBhvr>
                                      <p:to>
                                        <p:strVal val="visible"/>
                                      </p:to>
                                    </p:set>
                                    <p:animEffect filter="wipe(left)" transition="in">
                                      <p:cBhvr>
                                        <p:cTn dur="500" id="7"/>
                                        <p:tgtEl>
                                          <p:spTgt spid="6"/>
                                        </p:tgtEl>
                                      </p:cBhvr>
                                    </p:animEffect>
                                  </p:childTnLst>
                                </p:cTn>
                              </p:par>
                            </p:childTnLst>
                          </p:cTn>
                        </p:par>
                        <p:par>
                          <p:cTn fill="hold" id="8" nodeType="afterGroup">
                            <p:stCondLst>
                              <p:cond delay="500"/>
                            </p:stCondLst>
                            <p:childTnLst>
                              <p:par>
                                <p:cTn fill="hold" grpId="0" id="9" nodeType="afterEffect" presetClass="entr" presetID="22" presetSubtype="1">
                                  <p:stCondLst>
                                    <p:cond delay="0"/>
                                  </p:stCondLst>
                                  <p:childTnLst>
                                    <p:set>
                                      <p:cBhvr>
                                        <p:cTn dur="1" fill="hold" id="10">
                                          <p:stCondLst>
                                            <p:cond delay="0"/>
                                          </p:stCondLst>
                                        </p:cTn>
                                        <p:tgtEl>
                                          <p:spTgt spid="2"/>
                                        </p:tgtEl>
                                        <p:attrNameLst>
                                          <p:attrName>style.visibility</p:attrName>
                                        </p:attrNameLst>
                                      </p:cBhvr>
                                      <p:to>
                                        <p:strVal val="visible"/>
                                      </p:to>
                                    </p:set>
                                    <p:animEffect filter="wipe(up)" transition="in">
                                      <p:cBhvr>
                                        <p:cTn dur="1000" id="11"/>
                                        <p:tgtEl>
                                          <p:spTgt spid="2"/>
                                        </p:tgtEl>
                                      </p:cBhvr>
                                    </p:animEffect>
                                  </p:childTnLst>
                                </p:cTn>
                              </p:par>
                            </p:childTnLst>
                          </p:cTn>
                        </p:par>
                        <p:par>
                          <p:cTn fill="hold" id="12" nodeType="afterGroup">
                            <p:stCondLst>
                              <p:cond delay="1500"/>
                            </p:stCondLst>
                            <p:childTnLst>
                              <p:par>
                                <p:cTn fill="hold" id="13" nodeType="afterEffect" presetClass="entr" presetID="42" presetSubtype="0">
                                  <p:stCondLst>
                                    <p:cond delay="0"/>
                                  </p:stCondLst>
                                  <p:childTnLst>
                                    <p:set>
                                      <p:cBhvr>
                                        <p:cTn dur="1" fill="hold" id="14">
                                          <p:stCondLst>
                                            <p:cond delay="0"/>
                                          </p:stCondLst>
                                        </p:cTn>
                                        <p:tgtEl>
                                          <p:spTgt spid="7"/>
                                        </p:tgtEl>
                                        <p:attrNameLst>
                                          <p:attrName>style.visibility</p:attrName>
                                        </p:attrNameLst>
                                      </p:cBhvr>
                                      <p:to>
                                        <p:strVal val="visible"/>
                                      </p:to>
                                    </p:set>
                                    <p:animEffect filter="fade" transition="in">
                                      <p:cBhvr>
                                        <p:cTn dur="1000" id="15"/>
                                        <p:tgtEl>
                                          <p:spTgt spid="7"/>
                                        </p:tgtEl>
                                      </p:cBhvr>
                                    </p:animEffect>
                                    <p:anim calcmode="lin" valueType="num">
                                      <p:cBhvr>
                                        <p:cTn dur="1000" fill="hold" id="16"/>
                                        <p:tgtEl>
                                          <p:spTgt spid="7"/>
                                        </p:tgtEl>
                                        <p:attrNameLst>
                                          <p:attrName>ppt_x</p:attrName>
                                        </p:attrNameLst>
                                      </p:cBhvr>
                                      <p:tavLst>
                                        <p:tav tm="0">
                                          <p:val>
                                            <p:strVal val="#ppt_x"/>
                                          </p:val>
                                        </p:tav>
                                        <p:tav tm="100000">
                                          <p:val>
                                            <p:strVal val="#ppt_x"/>
                                          </p:val>
                                        </p:tav>
                                      </p:tavLst>
                                    </p:anim>
                                    <p:anim calcmode="lin" valueType="num">
                                      <p:cBhvr>
                                        <p:cTn dur="1000" fill="hold" id="17"/>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2"/>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1" name="矩形: 折角 30">
            <a:extLst>
              <a:ext uri="{FF2B5EF4-FFF2-40B4-BE49-F238E27FC236}">
                <a16:creationId xmlns:a16="http://schemas.microsoft.com/office/drawing/2014/main" id="{345FAE95-0A70-445B-AEC0-992F7A487220}"/>
              </a:ext>
            </a:extLst>
          </p:cNvPr>
          <p:cNvSpPr/>
          <p:nvPr/>
        </p:nvSpPr>
        <p:spPr>
          <a:xfrm>
            <a:off x="5605281" y="4780649"/>
            <a:ext cx="4419600" cy="584775"/>
          </a:xfrm>
          <a:prstGeom prst="foldedCorner">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600000000000000" pitchFamily="34" typeface="思源黑体 CN Medium"/>
              <a:ea charset="-122" panose="02020700000000000000" pitchFamily="18" typeface="思源宋体"/>
              <a:sym charset="-122" panose="020b0600000000000000" pitchFamily="34" typeface="思源黑体 CN Medium"/>
            </a:endParaRPr>
          </a:p>
        </p:txBody>
      </p:sp>
      <p:sp>
        <p:nvSpPr>
          <p:cNvPr id="30" name="矩形: 折角 29">
            <a:extLst>
              <a:ext uri="{FF2B5EF4-FFF2-40B4-BE49-F238E27FC236}">
                <a16:creationId xmlns:a16="http://schemas.microsoft.com/office/drawing/2014/main" id="{06BD3360-5597-4635-AFFE-429494AE1BC8}"/>
              </a:ext>
            </a:extLst>
          </p:cNvPr>
          <p:cNvSpPr/>
          <p:nvPr/>
        </p:nvSpPr>
        <p:spPr>
          <a:xfrm>
            <a:off x="5605281" y="3700124"/>
            <a:ext cx="4419600" cy="584775"/>
          </a:xfrm>
          <a:prstGeom prst="foldedCorner">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600000000000000" pitchFamily="34" typeface="思源黑体 CN Medium"/>
              <a:ea charset="-122" panose="02020700000000000000" pitchFamily="18" typeface="思源宋体"/>
              <a:sym charset="-122" panose="020b0600000000000000" pitchFamily="34" typeface="思源黑体 CN Medium"/>
            </a:endParaRPr>
          </a:p>
        </p:txBody>
      </p:sp>
      <p:sp>
        <p:nvSpPr>
          <p:cNvPr id="29" name="矩形: 折角 28">
            <a:extLst>
              <a:ext uri="{FF2B5EF4-FFF2-40B4-BE49-F238E27FC236}">
                <a16:creationId xmlns:a16="http://schemas.microsoft.com/office/drawing/2014/main" id="{AEB0CF9A-ACF6-4F34-AE73-5477F77CC456}"/>
              </a:ext>
            </a:extLst>
          </p:cNvPr>
          <p:cNvSpPr/>
          <p:nvPr/>
        </p:nvSpPr>
        <p:spPr>
          <a:xfrm>
            <a:off x="5605281" y="2612739"/>
            <a:ext cx="4419600" cy="584775"/>
          </a:xfrm>
          <a:prstGeom prst="foldedCorner">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600000000000000" pitchFamily="34" typeface="思源黑体 CN Medium"/>
              <a:ea charset="-122" panose="02020700000000000000" pitchFamily="18" typeface="思源宋体"/>
              <a:sym charset="-122" panose="020b0600000000000000" pitchFamily="34" typeface="思源黑体 CN Medium"/>
            </a:endParaRPr>
          </a:p>
        </p:txBody>
      </p:sp>
      <p:sp>
        <p:nvSpPr>
          <p:cNvPr id="24" name="矩形: 折角 23">
            <a:extLst>
              <a:ext uri="{FF2B5EF4-FFF2-40B4-BE49-F238E27FC236}">
                <a16:creationId xmlns:a16="http://schemas.microsoft.com/office/drawing/2014/main" id="{E10AD934-4A49-4319-ADCF-F34029857D11}"/>
              </a:ext>
            </a:extLst>
          </p:cNvPr>
          <p:cNvSpPr/>
          <p:nvPr/>
        </p:nvSpPr>
        <p:spPr>
          <a:xfrm>
            <a:off x="5605281" y="1719325"/>
            <a:ext cx="4419600" cy="584775"/>
          </a:xfrm>
          <a:prstGeom prst="foldedCorner">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600000000000000" pitchFamily="34" typeface="思源黑体 CN Medium"/>
              <a:ea charset="-122" panose="02020700000000000000" pitchFamily="18" typeface="思源宋体"/>
              <a:sym charset="-122" panose="020b0600000000000000" pitchFamily="34" typeface="思源黑体 CN Medium"/>
            </a:endParaRPr>
          </a:p>
        </p:txBody>
      </p:sp>
      <p:sp>
        <p:nvSpPr>
          <p:cNvPr id="10" name="文本框 9">
            <a:extLst>
              <a:ext uri="{FF2B5EF4-FFF2-40B4-BE49-F238E27FC236}">
                <a16:creationId xmlns:a16="http://schemas.microsoft.com/office/drawing/2014/main" id="{6240EC31-C3BE-49CA-B042-459B494094D8}"/>
              </a:ext>
            </a:extLst>
          </p:cNvPr>
          <p:cNvSpPr txBox="1"/>
          <p:nvPr/>
        </p:nvSpPr>
        <p:spPr>
          <a:xfrm>
            <a:off x="8178" y="683246"/>
            <a:ext cx="6956560" cy="822960"/>
          </a:xfrm>
          <a:prstGeom prst="rect">
            <a:avLst/>
          </a:prstGeom>
          <a:noFill/>
        </p:spPr>
        <p:txBody>
          <a:bodyPr rtlCol="0" wrap="square">
            <a:spAutoFit/>
          </a:bodyPr>
          <a:lstStyle/>
          <a:p>
            <a:pPr algn="ctr"/>
            <a:r>
              <a:rPr altLang="en-US" b="1" lang="zh-CN" sz="4800">
                <a:solidFill>
                  <a:schemeClr val="bg1"/>
                </a:solidFill>
                <a:latin charset="-122" panose="020b0600000000000000" pitchFamily="34" typeface="思源黑体 CN Medium"/>
                <a:ea charset="-122" panose="02020700000000000000" pitchFamily="18" typeface="思源宋体"/>
                <a:sym charset="-122" panose="020b0600000000000000" pitchFamily="34" typeface="思源黑体 CN Medium"/>
              </a:rPr>
              <a:t>目录CONTENTS</a:t>
            </a:r>
          </a:p>
        </p:txBody>
      </p:sp>
      <p:sp>
        <p:nvSpPr>
          <p:cNvPr id="21" name="矩形 20">
            <a:extLst>
              <a:ext uri="{FF2B5EF4-FFF2-40B4-BE49-F238E27FC236}">
                <a16:creationId xmlns:a16="http://schemas.microsoft.com/office/drawing/2014/main" id="{4F5E4113-A97E-4C23-9457-7616EC002303}"/>
              </a:ext>
            </a:extLst>
          </p:cNvPr>
          <p:cNvSpPr/>
          <p:nvPr/>
        </p:nvSpPr>
        <p:spPr>
          <a:xfrm>
            <a:off x="6242820" y="3732124"/>
            <a:ext cx="3027680" cy="518160"/>
          </a:xfrm>
          <a:prstGeom prst="rect">
            <a:avLst/>
          </a:prstGeom>
          <a:effectLst/>
        </p:spPr>
        <p:txBody>
          <a:bodyPr anchor="ctr" vert="horz" wrap="non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2800" u="none">
                <a:ln>
                  <a:noFill/>
                </a:ln>
                <a:solidFill>
                  <a:srgbClr val="73556E"/>
                </a:solidFill>
                <a:effectLst/>
                <a:uLnTx/>
                <a:uFillTx/>
                <a:latin charset="-122" panose="020b0600000000000000" pitchFamily="34" typeface="思源黑体 CN Medium"/>
                <a:ea charset="-122" panose="02020700000000000000" pitchFamily="18" typeface="思源宋体"/>
                <a:sym charset="-122" panose="020b0600000000000000" pitchFamily="34" typeface="思源黑体 CN Medium"/>
              </a:rPr>
              <a:t>如何提升职业素养</a:t>
            </a:r>
          </a:p>
        </p:txBody>
      </p:sp>
      <p:sp>
        <p:nvSpPr>
          <p:cNvPr id="13" name="矩形 12">
            <a:extLst>
              <a:ext uri="{FF2B5EF4-FFF2-40B4-BE49-F238E27FC236}">
                <a16:creationId xmlns:a16="http://schemas.microsoft.com/office/drawing/2014/main" id="{C26B46BD-5570-434E-AA39-F06A97688DF4}"/>
              </a:ext>
            </a:extLst>
          </p:cNvPr>
          <p:cNvSpPr/>
          <p:nvPr/>
        </p:nvSpPr>
        <p:spPr>
          <a:xfrm>
            <a:off x="6323532" y="1783410"/>
            <a:ext cx="3027680" cy="518160"/>
          </a:xfrm>
          <a:prstGeom prst="rect">
            <a:avLst/>
          </a:prstGeom>
          <a:effectLst/>
        </p:spPr>
        <p:txBody>
          <a:bodyPr anchor="ctr" vert="horz" wrap="non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2800" u="none">
                <a:ln>
                  <a:noFill/>
                </a:ln>
                <a:solidFill>
                  <a:srgbClr val="73556E"/>
                </a:solidFill>
                <a:effectLst/>
                <a:uLnTx/>
                <a:uFillTx/>
                <a:latin charset="-122" panose="020b0600000000000000" pitchFamily="34" typeface="思源黑体 CN Medium"/>
                <a:ea charset="-122" panose="02020700000000000000" pitchFamily="18" typeface="思源宋体"/>
                <a:sym charset="-122" panose="020b0600000000000000" pitchFamily="34" typeface="思源黑体 CN Medium"/>
              </a:rPr>
              <a:t>职业人和职业素养</a:t>
            </a:r>
          </a:p>
        </p:txBody>
      </p:sp>
      <p:sp>
        <p:nvSpPr>
          <p:cNvPr id="17" name="矩形 16">
            <a:extLst>
              <a:ext uri="{FF2B5EF4-FFF2-40B4-BE49-F238E27FC236}">
                <a16:creationId xmlns:a16="http://schemas.microsoft.com/office/drawing/2014/main" id="{15376E2C-F823-4A6B-BC5B-5512EBCB7310}"/>
              </a:ext>
            </a:extLst>
          </p:cNvPr>
          <p:cNvSpPr/>
          <p:nvPr/>
        </p:nvSpPr>
        <p:spPr>
          <a:xfrm>
            <a:off x="5784922" y="2669949"/>
            <a:ext cx="4094480" cy="518160"/>
          </a:xfrm>
          <a:prstGeom prst="rect">
            <a:avLst/>
          </a:prstGeom>
          <a:effectLst/>
        </p:spPr>
        <p:txBody>
          <a:bodyPr anchor="ctr" vert="horz" wrap="non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2800" u="none">
                <a:ln>
                  <a:noFill/>
                </a:ln>
                <a:solidFill>
                  <a:srgbClr val="73556E"/>
                </a:solidFill>
                <a:effectLst/>
                <a:uLnTx/>
                <a:uFillTx/>
                <a:latin charset="-122" panose="020b0600000000000000" pitchFamily="34" typeface="思源黑体 CN Medium"/>
                <a:ea charset="-122" panose="02020700000000000000" pitchFamily="18" typeface="思源宋体"/>
                <a:sym charset="-122" panose="020b0600000000000000" pitchFamily="34" typeface="思源黑体 CN Medium"/>
              </a:rPr>
              <a:t>一流员工的十大职业素养</a:t>
            </a:r>
          </a:p>
        </p:txBody>
      </p:sp>
      <p:sp>
        <p:nvSpPr>
          <p:cNvPr id="27" name="矩形 26">
            <a:extLst>
              <a:ext uri="{FF2B5EF4-FFF2-40B4-BE49-F238E27FC236}">
                <a16:creationId xmlns:a16="http://schemas.microsoft.com/office/drawing/2014/main" id="{CEBD479C-12C9-420B-A0FF-89311EBBBE20}"/>
              </a:ext>
            </a:extLst>
          </p:cNvPr>
          <p:cNvSpPr/>
          <p:nvPr/>
        </p:nvSpPr>
        <p:spPr>
          <a:xfrm>
            <a:off x="6465992" y="4865998"/>
            <a:ext cx="2672080" cy="518160"/>
          </a:xfrm>
          <a:prstGeom prst="rect">
            <a:avLst/>
          </a:prstGeom>
          <a:effectLst/>
        </p:spPr>
        <p:txBody>
          <a:bodyPr anchor="ctr" vert="horz" wrap="non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2800" u="none">
                <a:ln>
                  <a:noFill/>
                </a:ln>
                <a:solidFill>
                  <a:srgbClr val="73556E"/>
                </a:solidFill>
                <a:effectLst/>
                <a:uLnTx/>
                <a:uFillTx/>
                <a:latin charset="-122" panose="020b0600000000000000" pitchFamily="34" typeface="思源黑体 CN Medium"/>
                <a:ea charset="-122" panose="02020700000000000000" pitchFamily="18" typeface="思源宋体"/>
                <a:sym charset="-122" panose="020b0600000000000000" pitchFamily="34" typeface="思源黑体 CN Medium"/>
              </a:rPr>
              <a:t>职业化沟通素养</a:t>
            </a:r>
          </a:p>
        </p:txBody>
      </p:sp>
      <p:pic>
        <p:nvPicPr>
          <p:cNvPr id="16" name="图片 15">
            <a:extLst>
              <a:ext uri="{FF2B5EF4-FFF2-40B4-BE49-F238E27FC236}">
                <a16:creationId xmlns:a16="http://schemas.microsoft.com/office/drawing/2014/main" id="{840415FB-F113-4368-8BC8-7D48B2A09472}"/>
              </a:ext>
            </a:extLst>
          </p:cNvPr>
          <p:cNvPicPr>
            <a:picLocks noChangeAspect="1"/>
          </p:cNvPicPr>
          <p:nvPr/>
        </p:nvPicPr>
        <p:blipFill>
          <a:blip r:embed="rId4">
            <a:extLst>
              <a:ext uri="{28A0092B-C50C-407E-A947-70E740481C1C}">
                <a14:useLocalDpi val="0"/>
              </a:ext>
            </a:extLst>
          </a:blip>
          <a:stretch>
            <a:fillRect/>
          </a:stretch>
        </p:blipFill>
        <p:spPr>
          <a:xfrm>
            <a:off x="1073712" y="2651210"/>
            <a:ext cx="2803412" cy="2212258"/>
          </a:xfrm>
          <a:prstGeom prst="rect">
            <a:avLst/>
          </a:prstGeom>
        </p:spPr>
      </p:pic>
      <p:pic>
        <p:nvPicPr>
          <p:cNvPr id="11" name="图片 10">
            <a:extLst>
              <a:ext uri="{FF2B5EF4-FFF2-40B4-BE49-F238E27FC236}">
                <a16:creationId xmlns:a16="http://schemas.microsoft.com/office/drawing/2014/main" id="{710B0FAE-2376-4B95-B61C-7E523FE7C0B3}"/>
              </a:ext>
            </a:extLst>
          </p:cNvPr>
          <p:cNvPicPr>
            <a:picLocks noChangeAspect="1"/>
          </p:cNvPicPr>
          <p:nvPr/>
        </p:nvPicPr>
        <p:blipFill>
          <a:blip r:embed="rId5">
            <a:extLst>
              <a:ext uri="{28A0092B-C50C-407E-A947-70E740481C1C}">
                <a14:useLocalDpi val="0"/>
              </a:ext>
            </a:extLst>
          </a:blip>
          <a:stretch>
            <a:fillRect/>
          </a:stretch>
        </p:blipFill>
        <p:spPr>
          <a:xfrm>
            <a:off x="4510814" y="1719325"/>
            <a:ext cx="716450" cy="716450"/>
          </a:xfrm>
          <a:prstGeom prst="rect">
            <a:avLst/>
          </a:prstGeom>
        </p:spPr>
      </p:pic>
      <p:pic>
        <p:nvPicPr>
          <p:cNvPr id="18" name="图片 17">
            <a:extLst>
              <a:ext uri="{FF2B5EF4-FFF2-40B4-BE49-F238E27FC236}">
                <a16:creationId xmlns:a16="http://schemas.microsoft.com/office/drawing/2014/main" id="{5968A459-428D-4ECF-924E-8410F6F2C3DD}"/>
              </a:ext>
            </a:extLst>
          </p:cNvPr>
          <p:cNvPicPr>
            <a:picLocks noChangeAspect="1"/>
          </p:cNvPicPr>
          <p:nvPr/>
        </p:nvPicPr>
        <p:blipFill>
          <a:blip r:embed="rId6">
            <a:extLst>
              <a:ext uri="{28A0092B-C50C-407E-A947-70E740481C1C}">
                <a14:useLocalDpi val="0"/>
              </a:ext>
            </a:extLst>
          </a:blip>
          <a:stretch>
            <a:fillRect/>
          </a:stretch>
        </p:blipFill>
        <p:spPr>
          <a:xfrm>
            <a:off x="4510814" y="2633831"/>
            <a:ext cx="716450" cy="716450"/>
          </a:xfrm>
          <a:prstGeom prst="rect">
            <a:avLst/>
          </a:prstGeom>
        </p:spPr>
      </p:pic>
      <p:pic>
        <p:nvPicPr>
          <p:cNvPr id="20" name="图片 19">
            <a:extLst>
              <a:ext uri="{FF2B5EF4-FFF2-40B4-BE49-F238E27FC236}">
                <a16:creationId xmlns:a16="http://schemas.microsoft.com/office/drawing/2014/main" id="{3724036E-D166-4E96-95FD-D38E5C6DD1FC}"/>
              </a:ext>
            </a:extLst>
          </p:cNvPr>
          <p:cNvPicPr>
            <a:picLocks noChangeAspect="1"/>
          </p:cNvPicPr>
          <p:nvPr/>
        </p:nvPicPr>
        <p:blipFill>
          <a:blip r:embed="rId7">
            <a:extLst>
              <a:ext uri="{28A0092B-C50C-407E-A947-70E740481C1C}">
                <a14:useLocalDpi val="0"/>
              </a:ext>
            </a:extLst>
          </a:blip>
          <a:stretch>
            <a:fillRect/>
          </a:stretch>
        </p:blipFill>
        <p:spPr>
          <a:xfrm>
            <a:off x="4510814" y="3685223"/>
            <a:ext cx="716450" cy="716450"/>
          </a:xfrm>
          <a:prstGeom prst="rect">
            <a:avLst/>
          </a:prstGeom>
        </p:spPr>
      </p:pic>
      <p:pic>
        <p:nvPicPr>
          <p:cNvPr id="23" name="图片 22">
            <a:extLst>
              <a:ext uri="{FF2B5EF4-FFF2-40B4-BE49-F238E27FC236}">
                <a16:creationId xmlns:a16="http://schemas.microsoft.com/office/drawing/2014/main" id="{C15E5B4C-1B07-470C-8A07-E7A40BB0A3FE}"/>
              </a:ext>
            </a:extLst>
          </p:cNvPr>
          <p:cNvPicPr>
            <a:picLocks noChangeAspect="1"/>
          </p:cNvPicPr>
          <p:nvPr/>
        </p:nvPicPr>
        <p:blipFill>
          <a:blip r:embed="rId8">
            <a:extLst>
              <a:ext uri="{28A0092B-C50C-407E-A947-70E740481C1C}">
                <a14:useLocalDpi val="0"/>
              </a:ext>
            </a:extLst>
          </a:blip>
          <a:stretch>
            <a:fillRect/>
          </a:stretch>
        </p:blipFill>
        <p:spPr>
          <a:xfrm>
            <a:off x="4510814" y="4714812"/>
            <a:ext cx="716450" cy="716450"/>
          </a:xfrm>
          <a:prstGeom prst="rect">
            <a:avLst/>
          </a:prstGeom>
        </p:spPr>
      </p:pic>
      <p:pic>
        <p:nvPicPr>
          <p:cNvPr id="2" name="图片 1">
            <a:extLst>
              <a:ext uri="{FF2B5EF4-FFF2-40B4-BE49-F238E27FC236}">
                <a16:creationId xmlns:a16="http://schemas.microsoft.com/office/drawing/2014/main" id="{A93947A2-F96F-4421-82C1-D37AED482AD1}"/>
              </a:ext>
            </a:extLst>
          </p:cNvPr>
          <p:cNvPicPr>
            <a:picLocks noChangeAspect="1"/>
          </p:cNvPicPr>
          <p:nvPr/>
        </p:nvPicPr>
        <p:blipFill>
          <a:blip r:embed="rId9"/>
          <a:stretch>
            <a:fillRect/>
          </a:stretch>
        </p:blipFill>
        <p:spPr>
          <a:xfrm>
            <a:off x="4882640" y="-867731"/>
            <a:ext cx="807790" cy="838273"/>
          </a:xfrm>
          <a:prstGeom prst="rect">
            <a:avLst/>
          </a:prstGeom>
        </p:spPr>
      </p:pic>
    </p:spTree>
    <p:extLst>
      <p:ext uri="{BB962C8B-B14F-4D97-AF65-F5344CB8AC3E}">
        <p14:creationId val="218245779"/>
      </p:ext>
    </p:extLst>
  </p:cSld>
  <p:clrMapOvr>
    <a:masterClrMapping/>
  </p:clrMapOvr>
  <p:transition spd="slow">
    <p:cut/>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42" presetSubtype="0">
                                  <p:stCondLst>
                                    <p:cond delay="0"/>
                                  </p:stCondLst>
                                  <p:childTnLst>
                                    <p:set>
                                      <p:cBhvr>
                                        <p:cTn dur="1" fill="hold" id="6">
                                          <p:stCondLst>
                                            <p:cond delay="0"/>
                                          </p:stCondLst>
                                        </p:cTn>
                                        <p:tgtEl>
                                          <p:spTgt spid="10"/>
                                        </p:tgtEl>
                                        <p:attrNameLst>
                                          <p:attrName>style.visibility</p:attrName>
                                        </p:attrNameLst>
                                      </p:cBhvr>
                                      <p:to>
                                        <p:strVal val="visible"/>
                                      </p:to>
                                    </p:set>
                                    <p:animEffect filter="fade" transition="in">
                                      <p:cBhvr>
                                        <p:cTn dur="1000" id="7"/>
                                        <p:tgtEl>
                                          <p:spTgt spid="10"/>
                                        </p:tgtEl>
                                      </p:cBhvr>
                                    </p:animEffect>
                                    <p:anim calcmode="lin" valueType="num">
                                      <p:cBhvr>
                                        <p:cTn dur="1000" fill="hold" id="8"/>
                                        <p:tgtEl>
                                          <p:spTgt spid="10"/>
                                        </p:tgtEl>
                                        <p:attrNameLst>
                                          <p:attrName>ppt_x</p:attrName>
                                        </p:attrNameLst>
                                      </p:cBhvr>
                                      <p:tavLst>
                                        <p:tav tm="0">
                                          <p:val>
                                            <p:strVal val="#ppt_x"/>
                                          </p:val>
                                        </p:tav>
                                        <p:tav tm="100000">
                                          <p:val>
                                            <p:strVal val="#ppt_x"/>
                                          </p:val>
                                        </p:tav>
                                      </p:tavLst>
                                    </p:anim>
                                    <p:anim calcmode="lin" valueType="num">
                                      <p:cBhvr>
                                        <p:cTn dur="1000" fill="hold" id="9"/>
                                        <p:tgtEl>
                                          <p:spTgt spid="10"/>
                                        </p:tgtEl>
                                        <p:attrNameLst>
                                          <p:attrName>ppt_y</p:attrName>
                                        </p:attrNameLst>
                                      </p:cBhvr>
                                      <p:tavLst>
                                        <p:tav tm="0">
                                          <p:val>
                                            <p:strVal val="#ppt_y+.1"/>
                                          </p:val>
                                        </p:tav>
                                        <p:tav tm="100000">
                                          <p:val>
                                            <p:strVal val="#ppt_y"/>
                                          </p:val>
                                        </p:tav>
                                      </p:tavLst>
                                    </p:anim>
                                  </p:childTnLst>
                                </p:cTn>
                              </p:par>
                              <p:par>
                                <p:cTn fill="hold" id="10" nodeType="withEffect" presetClass="entr" presetID="2" presetSubtype="4">
                                  <p:stCondLst>
                                    <p:cond delay="0"/>
                                  </p:stCondLst>
                                  <p:childTnLst>
                                    <p:set>
                                      <p:cBhvr>
                                        <p:cTn dur="1" fill="hold" id="11">
                                          <p:stCondLst>
                                            <p:cond delay="0"/>
                                          </p:stCondLst>
                                        </p:cTn>
                                        <p:tgtEl>
                                          <p:spTgt spid="16"/>
                                        </p:tgtEl>
                                        <p:attrNameLst>
                                          <p:attrName>style.visibility</p:attrName>
                                        </p:attrNameLst>
                                      </p:cBhvr>
                                      <p:to>
                                        <p:strVal val="visible"/>
                                      </p:to>
                                    </p:set>
                                    <p:anim calcmode="lin" valueType="num">
                                      <p:cBhvr additive="base">
                                        <p:cTn dur="1000" fill="hold" id="12"/>
                                        <p:tgtEl>
                                          <p:spTgt spid="16"/>
                                        </p:tgtEl>
                                        <p:attrNameLst>
                                          <p:attrName>ppt_x</p:attrName>
                                        </p:attrNameLst>
                                      </p:cBhvr>
                                      <p:tavLst>
                                        <p:tav tm="0">
                                          <p:val>
                                            <p:strVal val="#ppt_x"/>
                                          </p:val>
                                        </p:tav>
                                        <p:tav tm="100000">
                                          <p:val>
                                            <p:strVal val="#ppt_x"/>
                                          </p:val>
                                        </p:tav>
                                      </p:tavLst>
                                    </p:anim>
                                    <p:anim calcmode="lin" valueType="num">
                                      <p:cBhvr additive="base">
                                        <p:cTn dur="1000" fill="hold" id="13"/>
                                        <p:tgtEl>
                                          <p:spTgt spid="16"/>
                                        </p:tgtEl>
                                        <p:attrNameLst>
                                          <p:attrName>ppt_y</p:attrName>
                                        </p:attrNameLst>
                                      </p:cBhvr>
                                      <p:tavLst>
                                        <p:tav tm="0">
                                          <p:val>
                                            <p:strVal val="1+#ppt_h/2"/>
                                          </p:val>
                                        </p:tav>
                                        <p:tav tm="100000">
                                          <p:val>
                                            <p:strVal val="#ppt_y"/>
                                          </p:val>
                                        </p:tav>
                                      </p:tavLst>
                                    </p:anim>
                                  </p:childTnLst>
                                </p:cTn>
                              </p:par>
                            </p:childTnLst>
                          </p:cTn>
                        </p:par>
                        <p:par>
                          <p:cTn fill="hold" id="14" nodeType="afterGroup">
                            <p:stCondLst>
                              <p:cond delay="1000"/>
                            </p:stCondLst>
                            <p:childTnLst>
                              <p:par>
                                <p:cTn fill="hold" id="15" nodeType="afterEffect" presetClass="entr" presetID="21" presetSubtype="1">
                                  <p:stCondLst>
                                    <p:cond delay="0"/>
                                  </p:stCondLst>
                                  <p:childTnLst>
                                    <p:set>
                                      <p:cBhvr>
                                        <p:cTn dur="1" fill="hold" id="16">
                                          <p:stCondLst>
                                            <p:cond delay="0"/>
                                          </p:stCondLst>
                                        </p:cTn>
                                        <p:tgtEl>
                                          <p:spTgt spid="11"/>
                                        </p:tgtEl>
                                        <p:attrNameLst>
                                          <p:attrName>style.visibility</p:attrName>
                                        </p:attrNameLst>
                                      </p:cBhvr>
                                      <p:to>
                                        <p:strVal val="visible"/>
                                      </p:to>
                                    </p:set>
                                    <p:animEffect filter="wheel(1)" transition="in">
                                      <p:cBhvr>
                                        <p:cTn dur="1250" id="17"/>
                                        <p:tgtEl>
                                          <p:spTgt spid="11"/>
                                        </p:tgtEl>
                                      </p:cBhvr>
                                    </p:animEffect>
                                  </p:childTnLst>
                                </p:cTn>
                              </p:par>
                            </p:childTnLst>
                          </p:cTn>
                        </p:par>
                      </p:childTnLst>
                    </p:cTn>
                  </p:par>
                  <p:par>
                    <p:cTn fill="hold" id="18" nodeType="clickPar">
                      <p:stCondLst>
                        <p:cond delay="indefinite"/>
                      </p:stCondLst>
                      <p:childTnLst>
                        <p:par>
                          <p:cTn fill="hold" id="19" nodeType="afterGroup">
                            <p:stCondLst>
                              <p:cond delay="0"/>
                            </p:stCondLst>
                            <p:childTnLst>
                              <p:par>
                                <p:cTn fill="hold" grpId="0" id="20" nodeType="clickEffect" presetClass="entr" presetID="22" presetSubtype="8">
                                  <p:stCondLst>
                                    <p:cond delay="0"/>
                                  </p:stCondLst>
                                  <p:childTnLst>
                                    <p:set>
                                      <p:cBhvr>
                                        <p:cTn dur="1" fill="hold" id="21">
                                          <p:stCondLst>
                                            <p:cond delay="0"/>
                                          </p:stCondLst>
                                        </p:cTn>
                                        <p:tgtEl>
                                          <p:spTgt spid="24"/>
                                        </p:tgtEl>
                                        <p:attrNameLst>
                                          <p:attrName>style.visibility</p:attrName>
                                        </p:attrNameLst>
                                      </p:cBhvr>
                                      <p:to>
                                        <p:strVal val="visible"/>
                                      </p:to>
                                    </p:set>
                                    <p:animEffect filter="wipe(left)" transition="in">
                                      <p:cBhvr>
                                        <p:cTn dur="1000" id="22"/>
                                        <p:tgtEl>
                                          <p:spTgt spid="24"/>
                                        </p:tgtEl>
                                      </p:cBhvr>
                                    </p:animEffect>
                                  </p:childTnLst>
                                </p:cTn>
                              </p:par>
                            </p:childTnLst>
                          </p:cTn>
                        </p:par>
                      </p:childTnLst>
                    </p:cTn>
                  </p:par>
                  <p:par>
                    <p:cTn fill="hold" id="23" nodeType="clickPar">
                      <p:stCondLst>
                        <p:cond delay="indefinite"/>
                      </p:stCondLst>
                      <p:childTnLst>
                        <p:par>
                          <p:cTn fill="hold" id="24" nodeType="afterGroup">
                            <p:stCondLst>
                              <p:cond delay="0"/>
                            </p:stCondLst>
                            <p:childTnLst>
                              <p:par>
                                <p:cTn fill="hold" grpId="0" id="25" nodeType="clickEffect" presetClass="entr" presetID="2" presetSubtype="8">
                                  <p:stCondLst>
                                    <p:cond delay="0"/>
                                  </p:stCondLst>
                                  <p:childTnLst>
                                    <p:set>
                                      <p:cBhvr>
                                        <p:cTn dur="1" fill="hold" id="26">
                                          <p:stCondLst>
                                            <p:cond delay="0"/>
                                          </p:stCondLst>
                                        </p:cTn>
                                        <p:tgtEl>
                                          <p:spTgt spid="13"/>
                                        </p:tgtEl>
                                        <p:attrNameLst>
                                          <p:attrName>style.visibility</p:attrName>
                                        </p:attrNameLst>
                                      </p:cBhvr>
                                      <p:to>
                                        <p:strVal val="visible"/>
                                      </p:to>
                                    </p:set>
                                    <p:anim calcmode="lin" valueType="num">
                                      <p:cBhvr additive="base">
                                        <p:cTn dur="750" fill="hold" id="27"/>
                                        <p:tgtEl>
                                          <p:spTgt spid="13"/>
                                        </p:tgtEl>
                                        <p:attrNameLst>
                                          <p:attrName>ppt_x</p:attrName>
                                        </p:attrNameLst>
                                      </p:cBhvr>
                                      <p:tavLst>
                                        <p:tav tm="0">
                                          <p:val>
                                            <p:strVal val="0-#ppt_w/2"/>
                                          </p:val>
                                        </p:tav>
                                        <p:tav tm="100000">
                                          <p:val>
                                            <p:strVal val="#ppt_x"/>
                                          </p:val>
                                        </p:tav>
                                      </p:tavLst>
                                    </p:anim>
                                    <p:anim calcmode="lin" valueType="num">
                                      <p:cBhvr additive="base">
                                        <p:cTn dur="750" fill="hold" id="28"/>
                                        <p:tgtEl>
                                          <p:spTgt spid="13"/>
                                        </p:tgtEl>
                                        <p:attrNameLst>
                                          <p:attrName>ppt_y</p:attrName>
                                        </p:attrNameLst>
                                      </p:cBhvr>
                                      <p:tavLst>
                                        <p:tav tm="0">
                                          <p:val>
                                            <p:strVal val="#ppt_y"/>
                                          </p:val>
                                        </p:tav>
                                        <p:tav tm="100000">
                                          <p:val>
                                            <p:strVal val="#ppt_y"/>
                                          </p:val>
                                        </p:tav>
                                      </p:tavLst>
                                    </p:anim>
                                  </p:childTnLst>
                                </p:cTn>
                              </p:par>
                            </p:childTnLst>
                          </p:cTn>
                        </p:par>
                        <p:par>
                          <p:cTn fill="hold" id="29" nodeType="afterGroup">
                            <p:stCondLst>
                              <p:cond delay="750"/>
                            </p:stCondLst>
                            <p:childTnLst>
                              <p:par>
                                <p:cTn fill="hold" id="30" nodeType="afterEffect" presetClass="entr" presetID="21" presetSubtype="1">
                                  <p:stCondLst>
                                    <p:cond delay="0"/>
                                  </p:stCondLst>
                                  <p:childTnLst>
                                    <p:set>
                                      <p:cBhvr>
                                        <p:cTn dur="1" fill="hold" id="31">
                                          <p:stCondLst>
                                            <p:cond delay="0"/>
                                          </p:stCondLst>
                                        </p:cTn>
                                        <p:tgtEl>
                                          <p:spTgt spid="18"/>
                                        </p:tgtEl>
                                        <p:attrNameLst>
                                          <p:attrName>style.visibility</p:attrName>
                                        </p:attrNameLst>
                                      </p:cBhvr>
                                      <p:to>
                                        <p:strVal val="visible"/>
                                      </p:to>
                                    </p:set>
                                    <p:animEffect filter="wheel(1)" transition="in">
                                      <p:cBhvr>
                                        <p:cTn dur="1250" id="32"/>
                                        <p:tgtEl>
                                          <p:spTgt spid="18"/>
                                        </p:tgtEl>
                                      </p:cBhvr>
                                    </p:animEffect>
                                  </p:childTnLst>
                                </p:cTn>
                              </p:par>
                              <p:par>
                                <p:cTn fill="hold" grpId="0" id="33" nodeType="withEffect" presetClass="entr" presetID="22" presetSubtype="8">
                                  <p:stCondLst>
                                    <p:cond delay="0"/>
                                  </p:stCondLst>
                                  <p:childTnLst>
                                    <p:set>
                                      <p:cBhvr>
                                        <p:cTn dur="1" fill="hold" id="34">
                                          <p:stCondLst>
                                            <p:cond delay="0"/>
                                          </p:stCondLst>
                                        </p:cTn>
                                        <p:tgtEl>
                                          <p:spTgt spid="29"/>
                                        </p:tgtEl>
                                        <p:attrNameLst>
                                          <p:attrName>style.visibility</p:attrName>
                                        </p:attrNameLst>
                                      </p:cBhvr>
                                      <p:to>
                                        <p:strVal val="visible"/>
                                      </p:to>
                                    </p:set>
                                    <p:animEffect filter="wipe(left)" transition="in">
                                      <p:cBhvr>
                                        <p:cTn dur="1000" id="35"/>
                                        <p:tgtEl>
                                          <p:spTgt spid="29"/>
                                        </p:tgtEl>
                                      </p:cBhvr>
                                    </p:animEffect>
                                  </p:childTnLst>
                                </p:cTn>
                              </p:par>
                              <p:par>
                                <p:cTn fill="hold" grpId="0" id="36" nodeType="withEffect" presetClass="entr" presetID="2" presetSubtype="8">
                                  <p:stCondLst>
                                    <p:cond delay="0"/>
                                  </p:stCondLst>
                                  <p:childTnLst>
                                    <p:set>
                                      <p:cBhvr>
                                        <p:cTn dur="1" fill="hold" id="37">
                                          <p:stCondLst>
                                            <p:cond delay="0"/>
                                          </p:stCondLst>
                                        </p:cTn>
                                        <p:tgtEl>
                                          <p:spTgt spid="17"/>
                                        </p:tgtEl>
                                        <p:attrNameLst>
                                          <p:attrName>style.visibility</p:attrName>
                                        </p:attrNameLst>
                                      </p:cBhvr>
                                      <p:to>
                                        <p:strVal val="visible"/>
                                      </p:to>
                                    </p:set>
                                    <p:anim calcmode="lin" valueType="num">
                                      <p:cBhvr additive="base">
                                        <p:cTn dur="750" fill="hold" id="38"/>
                                        <p:tgtEl>
                                          <p:spTgt spid="17"/>
                                        </p:tgtEl>
                                        <p:attrNameLst>
                                          <p:attrName>ppt_x</p:attrName>
                                        </p:attrNameLst>
                                      </p:cBhvr>
                                      <p:tavLst>
                                        <p:tav tm="0">
                                          <p:val>
                                            <p:strVal val="0-#ppt_w/2"/>
                                          </p:val>
                                        </p:tav>
                                        <p:tav tm="100000">
                                          <p:val>
                                            <p:strVal val="#ppt_x"/>
                                          </p:val>
                                        </p:tav>
                                      </p:tavLst>
                                    </p:anim>
                                    <p:anim calcmode="lin" valueType="num">
                                      <p:cBhvr additive="base">
                                        <p:cTn dur="750" fill="hold" id="39"/>
                                        <p:tgtEl>
                                          <p:spTgt spid="17"/>
                                        </p:tgtEl>
                                        <p:attrNameLst>
                                          <p:attrName>ppt_y</p:attrName>
                                        </p:attrNameLst>
                                      </p:cBhvr>
                                      <p:tavLst>
                                        <p:tav tm="0">
                                          <p:val>
                                            <p:strVal val="#ppt_y"/>
                                          </p:val>
                                        </p:tav>
                                        <p:tav tm="100000">
                                          <p:val>
                                            <p:strVal val="#ppt_y"/>
                                          </p:val>
                                        </p:tav>
                                      </p:tavLst>
                                    </p:anim>
                                  </p:childTnLst>
                                </p:cTn>
                              </p:par>
                            </p:childTnLst>
                          </p:cTn>
                        </p:par>
                        <p:par>
                          <p:cTn fill="hold" id="40" nodeType="afterGroup">
                            <p:stCondLst>
                              <p:cond delay="2000"/>
                            </p:stCondLst>
                            <p:childTnLst>
                              <p:par>
                                <p:cTn fill="hold" id="41" nodeType="afterEffect" presetClass="entr" presetID="21" presetSubtype="1">
                                  <p:stCondLst>
                                    <p:cond delay="0"/>
                                  </p:stCondLst>
                                  <p:childTnLst>
                                    <p:set>
                                      <p:cBhvr>
                                        <p:cTn dur="1" fill="hold" id="42">
                                          <p:stCondLst>
                                            <p:cond delay="0"/>
                                          </p:stCondLst>
                                        </p:cTn>
                                        <p:tgtEl>
                                          <p:spTgt spid="20"/>
                                        </p:tgtEl>
                                        <p:attrNameLst>
                                          <p:attrName>style.visibility</p:attrName>
                                        </p:attrNameLst>
                                      </p:cBhvr>
                                      <p:to>
                                        <p:strVal val="visible"/>
                                      </p:to>
                                    </p:set>
                                    <p:animEffect filter="wheel(1)" transition="in">
                                      <p:cBhvr>
                                        <p:cTn dur="1250" id="43"/>
                                        <p:tgtEl>
                                          <p:spTgt spid="20"/>
                                        </p:tgtEl>
                                      </p:cBhvr>
                                    </p:animEffect>
                                  </p:childTnLst>
                                </p:cTn>
                              </p:par>
                              <p:par>
                                <p:cTn fill="hold" grpId="0" id="44" nodeType="withEffect" presetClass="entr" presetID="22" presetSubtype="8">
                                  <p:stCondLst>
                                    <p:cond delay="0"/>
                                  </p:stCondLst>
                                  <p:childTnLst>
                                    <p:set>
                                      <p:cBhvr>
                                        <p:cTn dur="1" fill="hold" id="45">
                                          <p:stCondLst>
                                            <p:cond delay="0"/>
                                          </p:stCondLst>
                                        </p:cTn>
                                        <p:tgtEl>
                                          <p:spTgt spid="30"/>
                                        </p:tgtEl>
                                        <p:attrNameLst>
                                          <p:attrName>style.visibility</p:attrName>
                                        </p:attrNameLst>
                                      </p:cBhvr>
                                      <p:to>
                                        <p:strVal val="visible"/>
                                      </p:to>
                                    </p:set>
                                    <p:animEffect filter="wipe(left)" transition="in">
                                      <p:cBhvr>
                                        <p:cTn dur="1000" id="46"/>
                                        <p:tgtEl>
                                          <p:spTgt spid="30"/>
                                        </p:tgtEl>
                                      </p:cBhvr>
                                    </p:animEffect>
                                  </p:childTnLst>
                                </p:cTn>
                              </p:par>
                              <p:par>
                                <p:cTn fill="hold" grpId="0" id="47" nodeType="withEffect" presetClass="entr" presetID="2" presetSubtype="8">
                                  <p:stCondLst>
                                    <p:cond delay="0"/>
                                  </p:stCondLst>
                                  <p:childTnLst>
                                    <p:set>
                                      <p:cBhvr>
                                        <p:cTn dur="1" fill="hold" id="48">
                                          <p:stCondLst>
                                            <p:cond delay="0"/>
                                          </p:stCondLst>
                                        </p:cTn>
                                        <p:tgtEl>
                                          <p:spTgt spid="21"/>
                                        </p:tgtEl>
                                        <p:attrNameLst>
                                          <p:attrName>style.visibility</p:attrName>
                                        </p:attrNameLst>
                                      </p:cBhvr>
                                      <p:to>
                                        <p:strVal val="visible"/>
                                      </p:to>
                                    </p:set>
                                    <p:anim calcmode="lin" valueType="num">
                                      <p:cBhvr additive="base">
                                        <p:cTn dur="750" fill="hold" id="49"/>
                                        <p:tgtEl>
                                          <p:spTgt spid="21"/>
                                        </p:tgtEl>
                                        <p:attrNameLst>
                                          <p:attrName>ppt_x</p:attrName>
                                        </p:attrNameLst>
                                      </p:cBhvr>
                                      <p:tavLst>
                                        <p:tav tm="0">
                                          <p:val>
                                            <p:strVal val="0-#ppt_w/2"/>
                                          </p:val>
                                        </p:tav>
                                        <p:tav tm="100000">
                                          <p:val>
                                            <p:strVal val="#ppt_x"/>
                                          </p:val>
                                        </p:tav>
                                      </p:tavLst>
                                    </p:anim>
                                    <p:anim calcmode="lin" valueType="num">
                                      <p:cBhvr additive="base">
                                        <p:cTn dur="750" fill="hold" id="50"/>
                                        <p:tgtEl>
                                          <p:spTgt spid="21"/>
                                        </p:tgtEl>
                                        <p:attrNameLst>
                                          <p:attrName>ppt_y</p:attrName>
                                        </p:attrNameLst>
                                      </p:cBhvr>
                                      <p:tavLst>
                                        <p:tav tm="0">
                                          <p:val>
                                            <p:strVal val="#ppt_y"/>
                                          </p:val>
                                        </p:tav>
                                        <p:tav tm="100000">
                                          <p:val>
                                            <p:strVal val="#ppt_y"/>
                                          </p:val>
                                        </p:tav>
                                      </p:tavLst>
                                    </p:anim>
                                  </p:childTnLst>
                                </p:cTn>
                              </p:par>
                            </p:childTnLst>
                          </p:cTn>
                        </p:par>
                        <p:par>
                          <p:cTn fill="hold" id="51" nodeType="afterGroup">
                            <p:stCondLst>
                              <p:cond delay="3250"/>
                            </p:stCondLst>
                            <p:childTnLst>
                              <p:par>
                                <p:cTn fill="hold" id="52" nodeType="afterEffect" presetClass="entr" presetID="21" presetSubtype="1">
                                  <p:stCondLst>
                                    <p:cond delay="0"/>
                                  </p:stCondLst>
                                  <p:childTnLst>
                                    <p:set>
                                      <p:cBhvr>
                                        <p:cTn dur="1" fill="hold" id="53">
                                          <p:stCondLst>
                                            <p:cond delay="0"/>
                                          </p:stCondLst>
                                        </p:cTn>
                                        <p:tgtEl>
                                          <p:spTgt spid="23"/>
                                        </p:tgtEl>
                                        <p:attrNameLst>
                                          <p:attrName>style.visibility</p:attrName>
                                        </p:attrNameLst>
                                      </p:cBhvr>
                                      <p:to>
                                        <p:strVal val="visible"/>
                                      </p:to>
                                    </p:set>
                                    <p:animEffect filter="wheel(1)" transition="in">
                                      <p:cBhvr>
                                        <p:cTn dur="1250" id="54"/>
                                        <p:tgtEl>
                                          <p:spTgt spid="23"/>
                                        </p:tgtEl>
                                      </p:cBhvr>
                                    </p:animEffect>
                                  </p:childTnLst>
                                </p:cTn>
                              </p:par>
                              <p:par>
                                <p:cTn fill="hold" grpId="0" id="55" nodeType="withEffect" presetClass="entr" presetID="22" presetSubtype="8">
                                  <p:stCondLst>
                                    <p:cond delay="0"/>
                                  </p:stCondLst>
                                  <p:childTnLst>
                                    <p:set>
                                      <p:cBhvr>
                                        <p:cTn dur="1" fill="hold" id="56">
                                          <p:stCondLst>
                                            <p:cond delay="0"/>
                                          </p:stCondLst>
                                        </p:cTn>
                                        <p:tgtEl>
                                          <p:spTgt spid="31"/>
                                        </p:tgtEl>
                                        <p:attrNameLst>
                                          <p:attrName>style.visibility</p:attrName>
                                        </p:attrNameLst>
                                      </p:cBhvr>
                                      <p:to>
                                        <p:strVal val="visible"/>
                                      </p:to>
                                    </p:set>
                                    <p:animEffect filter="wipe(left)" transition="in">
                                      <p:cBhvr>
                                        <p:cTn dur="1000" id="57"/>
                                        <p:tgtEl>
                                          <p:spTgt spid="31"/>
                                        </p:tgtEl>
                                      </p:cBhvr>
                                    </p:animEffect>
                                  </p:childTnLst>
                                </p:cTn>
                              </p:par>
                              <p:par>
                                <p:cTn fill="hold" grpId="0" id="58" nodeType="withEffect" presetClass="entr" presetID="2" presetSubtype="8">
                                  <p:stCondLst>
                                    <p:cond delay="0"/>
                                  </p:stCondLst>
                                  <p:childTnLst>
                                    <p:set>
                                      <p:cBhvr>
                                        <p:cTn dur="1" fill="hold" id="59">
                                          <p:stCondLst>
                                            <p:cond delay="0"/>
                                          </p:stCondLst>
                                        </p:cTn>
                                        <p:tgtEl>
                                          <p:spTgt spid="27"/>
                                        </p:tgtEl>
                                        <p:attrNameLst>
                                          <p:attrName>style.visibility</p:attrName>
                                        </p:attrNameLst>
                                      </p:cBhvr>
                                      <p:to>
                                        <p:strVal val="visible"/>
                                      </p:to>
                                    </p:set>
                                    <p:anim calcmode="lin" valueType="num">
                                      <p:cBhvr additive="base">
                                        <p:cTn dur="750" fill="hold" id="60"/>
                                        <p:tgtEl>
                                          <p:spTgt spid="27"/>
                                        </p:tgtEl>
                                        <p:attrNameLst>
                                          <p:attrName>ppt_x</p:attrName>
                                        </p:attrNameLst>
                                      </p:cBhvr>
                                      <p:tavLst>
                                        <p:tav tm="0">
                                          <p:val>
                                            <p:strVal val="0-#ppt_w/2"/>
                                          </p:val>
                                        </p:tav>
                                        <p:tav tm="100000">
                                          <p:val>
                                            <p:strVal val="#ppt_x"/>
                                          </p:val>
                                        </p:tav>
                                      </p:tavLst>
                                    </p:anim>
                                    <p:anim calcmode="lin" valueType="num">
                                      <p:cBhvr additive="base">
                                        <p:cTn dur="750" fill="hold" id="61"/>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1"/>
      <p:bldP grpId="0" spid="30"/>
      <p:bldP grpId="0" spid="29"/>
      <p:bldP grpId="0" spid="24"/>
      <p:bldP grpId="0" spid="10"/>
      <p:bldP grpId="0" spid="21"/>
      <p:bldP grpId="0" spid="13"/>
      <p:bldP grpId="0" spid="17"/>
      <p:bldP grpId="0" spid="27"/>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折角 1">
            <a:extLst>
              <a:ext uri="{FF2B5EF4-FFF2-40B4-BE49-F238E27FC236}">
                <a16:creationId xmlns:a16="http://schemas.microsoft.com/office/drawing/2014/main" id="{15354A47-CACC-4884-B0F7-68AA0B0BDFAD}"/>
              </a:ext>
            </a:extLst>
          </p:cNvPr>
          <p:cNvSpPr/>
          <p:nvPr/>
        </p:nvSpPr>
        <p:spPr>
          <a:xfrm>
            <a:off x="0" y="3056767"/>
            <a:ext cx="12192000" cy="1648322"/>
          </a:xfrm>
          <a:prstGeom prst="foldedCorner">
            <a:avLst>
              <a:gd fmla="val 49141" name="adj"/>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600000000000000" pitchFamily="34" typeface="思源黑体 CN Medium"/>
              <a:ea charset="-122" panose="02020700000000000000" pitchFamily="18" typeface="思源宋体"/>
              <a:sym charset="-122" panose="020b0600000000000000" pitchFamily="34" typeface="思源黑体 CN Medium"/>
            </a:endParaRPr>
          </a:p>
        </p:txBody>
      </p:sp>
      <p:sp>
        <p:nvSpPr>
          <p:cNvPr id="3" name="矩形 2">
            <a:extLst>
              <a:ext uri="{FF2B5EF4-FFF2-40B4-BE49-F238E27FC236}">
                <a16:creationId xmlns:a16="http://schemas.microsoft.com/office/drawing/2014/main" id="{6AA2C4AA-8164-4789-B55B-08A8BEF3082A}"/>
              </a:ext>
            </a:extLst>
          </p:cNvPr>
          <p:cNvSpPr/>
          <p:nvPr/>
        </p:nvSpPr>
        <p:spPr>
          <a:xfrm>
            <a:off x="1071369" y="3434805"/>
            <a:ext cx="10122288" cy="1188720"/>
          </a:xfrm>
          <a:prstGeom prst="rect">
            <a:avLst/>
          </a:prstGeom>
          <a:effectLst/>
        </p:spPr>
        <p:txBody>
          <a:bodyPr anchor="ctr" vert="horz" wrap="square">
            <a:spAutoFit/>
          </a:bodyPr>
          <a:lstStyle/>
          <a:p>
            <a:pPr algn="dist" defTabSz="914400" eaLnBrk="1" fontAlgn="auto" hangingPunct="1" indent="0" latinLnBrk="0" lvl="0" marL="0" marR="0" rtl="0">
              <a:lnSpc>
                <a:spcPct val="100000"/>
              </a:lnSpc>
              <a:spcBef>
                <a:spcPct val="0"/>
              </a:spcBef>
              <a:spcAft>
                <a:spcPct val="0"/>
              </a:spcAft>
              <a:buClrTx/>
              <a:buSzTx/>
              <a:buFontTx/>
              <a:buNone/>
              <a:defRPr/>
            </a:pPr>
            <a:r>
              <a:rPr altLang="en-US" lang="zh-CN" sz="7200">
                <a:solidFill>
                  <a:srgbClr val="73556E"/>
                </a:solidFill>
                <a:latin charset="-122" panose="020b0600000000000000" pitchFamily="34" typeface="思源黑体 CN Medium"/>
                <a:ea charset="-122" panose="02020700000000000000" pitchFamily="18" typeface="思源宋体"/>
                <a:sym charset="-122" panose="020b0600000000000000" pitchFamily="34" typeface="思源黑体 CN Medium"/>
              </a:rPr>
              <a:t>如何提升职业素养</a:t>
            </a:r>
          </a:p>
        </p:txBody>
      </p:sp>
      <p:pic>
        <p:nvPicPr>
          <p:cNvPr id="4" name="图片 3">
            <a:extLst>
              <a:ext uri="{FF2B5EF4-FFF2-40B4-BE49-F238E27FC236}">
                <a16:creationId xmlns:a16="http://schemas.microsoft.com/office/drawing/2014/main" id="{88410028-0B4D-496E-B647-01624AB1B3BC}"/>
              </a:ext>
            </a:extLst>
          </p:cNvPr>
          <p:cNvPicPr>
            <a:picLocks noChangeAspect="1"/>
          </p:cNvPicPr>
          <p:nvPr/>
        </p:nvPicPr>
        <p:blipFill>
          <a:blip r:embed="rId3">
            <a:extLst>
              <a:ext uri="{28A0092B-C50C-407E-A947-70E740481C1C}">
                <a14:useLocalDpi val="0"/>
              </a:ext>
            </a:extLst>
          </a:blip>
          <a:stretch>
            <a:fillRect/>
          </a:stretch>
        </p:blipFill>
        <p:spPr>
          <a:xfrm>
            <a:off x="5271839" y="1208982"/>
            <a:ext cx="1648322" cy="1648322"/>
          </a:xfrm>
          <a:prstGeom prst="rect">
            <a:avLst/>
          </a:prstGeom>
        </p:spPr>
      </p:pic>
    </p:spTree>
    <p:extLst>
      <p:ext uri="{BB962C8B-B14F-4D97-AF65-F5344CB8AC3E}">
        <p14:creationId val="3277679976"/>
      </p:ext>
    </p:extLst>
  </p:cSld>
  <p:clrMapOvr>
    <a:masterClrMapping/>
  </p:clrMapOvr>
  <mc:AlternateContent>
    <mc:Choice Requires="p14">
      <p:transition p14:dur="125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6" presetSubtype="16">
                                  <p:stCondLst>
                                    <p:cond delay="0"/>
                                  </p:stCondLst>
                                  <p:childTnLst>
                                    <p:set>
                                      <p:cBhvr>
                                        <p:cTn dur="1" fill="hold" id="6">
                                          <p:stCondLst>
                                            <p:cond delay="0"/>
                                          </p:stCondLst>
                                        </p:cTn>
                                        <p:tgtEl>
                                          <p:spTgt spid="4"/>
                                        </p:tgtEl>
                                        <p:attrNameLst>
                                          <p:attrName>style.visibility</p:attrName>
                                        </p:attrNameLst>
                                      </p:cBhvr>
                                      <p:to>
                                        <p:strVal val="visible"/>
                                      </p:to>
                                    </p:set>
                                    <p:animEffect filter="circle(in)" transition="in">
                                      <p:cBhvr>
                                        <p:cTn dur="2000" id="7"/>
                                        <p:tgtEl>
                                          <p:spTgt spid="4"/>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grpId="0" id="10" nodeType="clickEffect" presetClass="entr" presetID="55" presetSubtype="0">
                                  <p:stCondLst>
                                    <p:cond delay="0"/>
                                  </p:stCondLst>
                                  <p:childTnLst>
                                    <p:set>
                                      <p:cBhvr>
                                        <p:cTn dur="1" fill="hold" id="11">
                                          <p:stCondLst>
                                            <p:cond delay="0"/>
                                          </p:stCondLst>
                                        </p:cTn>
                                        <p:tgtEl>
                                          <p:spTgt spid="2"/>
                                        </p:tgtEl>
                                        <p:attrNameLst>
                                          <p:attrName>style.visibility</p:attrName>
                                        </p:attrNameLst>
                                      </p:cBhvr>
                                      <p:to>
                                        <p:strVal val="visible"/>
                                      </p:to>
                                    </p:set>
                                    <p:anim calcmode="lin" valueType="num">
                                      <p:cBhvr>
                                        <p:cTn dur="1250" fill="hold" id="12"/>
                                        <p:tgtEl>
                                          <p:spTgt spid="2"/>
                                        </p:tgtEl>
                                        <p:attrNameLst>
                                          <p:attrName>ppt_w</p:attrName>
                                        </p:attrNameLst>
                                      </p:cBhvr>
                                      <p:tavLst>
                                        <p:tav tm="0">
                                          <p:val>
                                            <p:strVal val="#ppt_w*0.70"/>
                                          </p:val>
                                        </p:tav>
                                        <p:tav tm="100000">
                                          <p:val>
                                            <p:strVal val="#ppt_w"/>
                                          </p:val>
                                        </p:tav>
                                      </p:tavLst>
                                    </p:anim>
                                    <p:anim calcmode="lin" valueType="num">
                                      <p:cBhvr>
                                        <p:cTn dur="1250" fill="hold" id="13"/>
                                        <p:tgtEl>
                                          <p:spTgt spid="2"/>
                                        </p:tgtEl>
                                        <p:attrNameLst>
                                          <p:attrName>ppt_h</p:attrName>
                                        </p:attrNameLst>
                                      </p:cBhvr>
                                      <p:tavLst>
                                        <p:tav tm="0">
                                          <p:val>
                                            <p:strVal val="#ppt_h"/>
                                          </p:val>
                                        </p:tav>
                                        <p:tav tm="100000">
                                          <p:val>
                                            <p:strVal val="#ppt_h"/>
                                          </p:val>
                                        </p:tav>
                                      </p:tavLst>
                                    </p:anim>
                                    <p:animEffect filter="fade" transition="in">
                                      <p:cBhvr>
                                        <p:cTn dur="1250" id="14"/>
                                        <p:tgtEl>
                                          <p:spTgt spid="2"/>
                                        </p:tgtEl>
                                      </p:cBhvr>
                                    </p:animEffect>
                                  </p:childTnLst>
                                </p:cTn>
                              </p:par>
                            </p:childTnLst>
                          </p:cTn>
                        </p:par>
                      </p:childTnLst>
                    </p:cTn>
                  </p:par>
                  <p:par>
                    <p:cTn fill="hold" id="15" nodeType="clickPar">
                      <p:stCondLst>
                        <p:cond delay="indefinite"/>
                      </p:stCondLst>
                      <p:childTnLst>
                        <p:par>
                          <p:cTn fill="hold" id="16" nodeType="afterGroup">
                            <p:stCondLst>
                              <p:cond delay="0"/>
                            </p:stCondLst>
                            <p:childTnLst>
                              <p:par>
                                <p:cTn fill="hold" grpId="0" id="17" nodeType="clickEffect" presetClass="entr" presetID="42" presetSubtype="0">
                                  <p:stCondLst>
                                    <p:cond delay="0"/>
                                  </p:stCondLst>
                                  <p:childTnLst>
                                    <p:set>
                                      <p:cBhvr>
                                        <p:cTn dur="1" fill="hold" id="18">
                                          <p:stCondLst>
                                            <p:cond delay="0"/>
                                          </p:stCondLst>
                                        </p:cTn>
                                        <p:tgtEl>
                                          <p:spTgt spid="3"/>
                                        </p:tgtEl>
                                        <p:attrNameLst>
                                          <p:attrName>style.visibility</p:attrName>
                                        </p:attrNameLst>
                                      </p:cBhvr>
                                      <p:to>
                                        <p:strVal val="visible"/>
                                      </p:to>
                                    </p:set>
                                    <p:animEffect filter="fade" transition="in">
                                      <p:cBhvr>
                                        <p:cTn dur="1000" id="19"/>
                                        <p:tgtEl>
                                          <p:spTgt spid="3"/>
                                        </p:tgtEl>
                                      </p:cBhvr>
                                    </p:animEffect>
                                    <p:anim calcmode="lin" valueType="num">
                                      <p:cBhvr>
                                        <p:cTn dur="1000" fill="hold" id="20"/>
                                        <p:tgtEl>
                                          <p:spTgt spid="3"/>
                                        </p:tgtEl>
                                        <p:attrNameLst>
                                          <p:attrName>ppt_x</p:attrName>
                                        </p:attrNameLst>
                                      </p:cBhvr>
                                      <p:tavLst>
                                        <p:tav tm="0">
                                          <p:val>
                                            <p:strVal val="#ppt_x"/>
                                          </p:val>
                                        </p:tav>
                                        <p:tav tm="100000">
                                          <p:val>
                                            <p:strVal val="#ppt_x"/>
                                          </p:val>
                                        </p:tav>
                                      </p:tavLst>
                                    </p:anim>
                                    <p:anim calcmode="lin" valueType="num">
                                      <p:cBhvr>
                                        <p:cTn dur="1000" fill="hold" id="21"/>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矩形 5">
            <a:extLst>
              <a:ext uri="{FF2B5EF4-FFF2-40B4-BE49-F238E27FC236}">
                <a16:creationId xmlns:a16="http://schemas.microsoft.com/office/drawing/2014/main" id="{08428D2F-EEA0-486D-A6DB-3BFD39260111}"/>
              </a:ext>
            </a:extLst>
          </p:cNvPr>
          <p:cNvSpPr/>
          <p:nvPr/>
        </p:nvSpPr>
        <p:spPr>
          <a:xfrm>
            <a:off x="666267" y="339585"/>
            <a:ext cx="3840480" cy="579120"/>
          </a:xfrm>
          <a:prstGeom prst="rect">
            <a:avLst/>
          </a:prstGeom>
        </p:spPr>
        <p:txBody>
          <a:bodyPr wrap="none">
            <a:spAutoFit/>
          </a:bodyPr>
          <a:lstStyle/>
          <a:p>
            <a:r>
              <a:rPr altLang="en-US" b="1" lang="zh-CN" sz="3200">
                <a:solidFill>
                  <a:schemeClr val="bg1"/>
                </a:solidFill>
                <a:latin charset="-122" panose="020b0600000000000000" pitchFamily="34" typeface="思源黑体 CN Medium"/>
                <a:ea charset="-122" panose="02020700000000000000" pitchFamily="18" typeface="思源宋体"/>
                <a:sym charset="-122" panose="020b0600000000000000" pitchFamily="34" typeface="思源黑体 CN Medium"/>
              </a:rPr>
              <a:t>以空杯心态不断超越</a:t>
            </a:r>
          </a:p>
        </p:txBody>
      </p:sp>
      <p:sp>
        <p:nvSpPr>
          <p:cNvPr id="3" name="矩形 2">
            <a:extLst>
              <a:ext uri="{FF2B5EF4-FFF2-40B4-BE49-F238E27FC236}">
                <a16:creationId xmlns:a16="http://schemas.microsoft.com/office/drawing/2014/main" id="{89AC6330-1BC9-468C-BF92-40929640275C}"/>
              </a:ext>
            </a:extLst>
          </p:cNvPr>
          <p:cNvSpPr/>
          <p:nvPr/>
        </p:nvSpPr>
        <p:spPr>
          <a:xfrm>
            <a:off x="3330994" y="5437771"/>
            <a:ext cx="4754880" cy="640080"/>
          </a:xfrm>
          <a:prstGeom prst="rect">
            <a:avLst/>
          </a:prstGeom>
        </p:spPr>
        <p:txBody>
          <a:bodyPr wrap="none">
            <a:spAutoFit/>
          </a:bodyPr>
          <a:lstStyle/>
          <a:p>
            <a:pPr algn="ctr" lvl="0">
              <a:lnSpc>
                <a:spcPct val="150000"/>
              </a:lnSpc>
            </a:pPr>
            <a:r>
              <a:rPr altLang="en-US" b="1" lang="zh-CN" sz="2400">
                <a:solidFill>
                  <a:srgbClr val="F0F0F0"/>
                </a:solidFill>
                <a:latin charset="-122" panose="020b0600000000000000" pitchFamily="34" typeface="思源黑体 CN Medium"/>
                <a:ea charset="-122" panose="02020700000000000000" pitchFamily="18" typeface="思源宋体"/>
                <a:sym charset="-122" panose="020b0600000000000000" pitchFamily="34" typeface="思源黑体 CN Medium"/>
              </a:rPr>
              <a:t>老话说得好“谦受益，满招损。”</a:t>
            </a:r>
          </a:p>
        </p:txBody>
      </p:sp>
      <p:sp>
        <p:nvSpPr>
          <p:cNvPr id="4" name="矩形: 圆角 3">
            <a:extLst>
              <a:ext uri="{FF2B5EF4-FFF2-40B4-BE49-F238E27FC236}">
                <a16:creationId xmlns:a16="http://schemas.microsoft.com/office/drawing/2014/main" id="{B2D2F326-D6CB-4ECA-98CC-79CDD7F8EC49}"/>
              </a:ext>
            </a:extLst>
          </p:cNvPr>
          <p:cNvSpPr/>
          <p:nvPr/>
        </p:nvSpPr>
        <p:spPr>
          <a:xfrm>
            <a:off x="1628468" y="1080666"/>
            <a:ext cx="9182100" cy="5105399"/>
          </a:xfrm>
          <a:prstGeom prst="roundRect">
            <a:avLst/>
          </a:prstGeom>
          <a:solidFill>
            <a:schemeClr val="bg1"/>
          </a:solidFill>
          <a:ln>
            <a:noFill/>
          </a:ln>
          <a:effectLst>
            <a:outerShdw algn="bl" blurRad="50800" dir="189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600000000000000" pitchFamily="34" typeface="思源黑体 CN Medium"/>
              <a:ea charset="-122" panose="02020700000000000000" pitchFamily="18" typeface="思源宋体"/>
              <a:sym charset="-122" panose="020b0600000000000000" pitchFamily="34" typeface="思源黑体 CN Medium"/>
            </a:endParaRPr>
          </a:p>
        </p:txBody>
      </p:sp>
      <p:sp>
        <p:nvSpPr>
          <p:cNvPr id="7" name="矩形 6">
            <a:extLst>
              <a:ext uri="{FF2B5EF4-FFF2-40B4-BE49-F238E27FC236}">
                <a16:creationId xmlns:a16="http://schemas.microsoft.com/office/drawing/2014/main" id="{475FDF4A-352C-4B18-BBF0-F0C6E4E5B809}"/>
              </a:ext>
            </a:extLst>
          </p:cNvPr>
          <p:cNvSpPr/>
          <p:nvPr/>
        </p:nvSpPr>
        <p:spPr>
          <a:xfrm>
            <a:off x="1875145" y="1529361"/>
            <a:ext cx="8514736" cy="4206240"/>
          </a:xfrm>
          <a:prstGeom prst="rect">
            <a:avLst/>
          </a:prstGeom>
          <a:ln>
            <a:noFill/>
            <a:prstDash val="dash"/>
          </a:ln>
        </p:spPr>
        <p:txBody>
          <a:bodyPr wrap="square">
            <a:spAutoFit/>
          </a:bodyPr>
          <a:lstStyle/>
          <a:p>
            <a:pPr>
              <a:lnSpc>
                <a:spcPct val="150000"/>
              </a:lnSpc>
            </a:pPr>
            <a:r>
              <a:rPr altLang="en-US" lang="zh-CN" sz="2000">
                <a:solidFill>
                  <a:srgbClr val="4A688A"/>
                </a:solidFill>
                <a:latin charset="-122" panose="020b0600000000000000" pitchFamily="34" typeface="思源黑体 CN Medium"/>
                <a:ea charset="-122" panose="02020700000000000000" pitchFamily="18" typeface="思源宋体"/>
                <a:sym charset="-122" panose="020b0600000000000000" pitchFamily="34" typeface="思源黑体 CN Medium"/>
              </a:rPr>
              <a:t>      曾经有一位学者向一名著名的禅师问禅，学者一见到禅师，就滔滔不绝地说开了。禅师没有说话，只是静静地以茶相待。他把茶水缓缓地倒入这位学者的杯中，直到杯子满了。禅师停下看了一眼这位学者，学者并没有急着去喝茶。</a:t>
            </a:r>
          </a:p>
          <a:p>
            <a:pPr>
              <a:lnSpc>
                <a:spcPct val="150000"/>
              </a:lnSpc>
            </a:pPr>
            <a:r>
              <a:rPr altLang="en-US" lang="zh-CN" sz="2000">
                <a:solidFill>
                  <a:srgbClr val="4A688A"/>
                </a:solidFill>
                <a:latin charset="-122" panose="020b0600000000000000" pitchFamily="34" typeface="思源黑体 CN Medium"/>
                <a:ea charset="-122" panose="02020700000000000000" pitchFamily="18" typeface="思源宋体"/>
                <a:sym charset="-122" panose="020b0600000000000000" pitchFamily="34" typeface="思源黑体 CN Medium"/>
              </a:rPr>
              <a:t>稍后，禅师又继续往学者的杯中倒水，这位学者眼睁睁地看着茶水绵绵不断地溢出杯中，流到桌上到处都是，他忍不住说：”大师，茶水已经溢出来了，请不要倒了。“禅师说：”你就像这只杯子，脑子里装满了你自己的想法，你如果不先把自己的装满了水的杯子是倒不进新东西的。中国有句杯子“空”掉，叫我如何对你说禅？”</a:t>
            </a:r>
          </a:p>
        </p:txBody>
      </p:sp>
      <p:pic>
        <p:nvPicPr>
          <p:cNvPr id="8" name="图片 7">
            <a:extLst>
              <a:ext uri="{FF2B5EF4-FFF2-40B4-BE49-F238E27FC236}">
                <a16:creationId xmlns:a16="http://schemas.microsoft.com/office/drawing/2014/main" id="{BD258AAF-C837-4814-A1A6-83D6078A6CC6}"/>
              </a:ext>
            </a:extLst>
          </p:cNvPr>
          <p:cNvPicPr>
            <a:picLocks noChangeAspect="1"/>
          </p:cNvPicPr>
          <p:nvPr/>
        </p:nvPicPr>
        <p:blipFill>
          <a:blip r:embed="rId4">
            <a:extLst>
              <a:ext uri="{28A0092B-C50C-407E-A947-70E740481C1C}">
                <a14:useLocalDpi val="0"/>
              </a:ext>
            </a:extLst>
          </a:blip>
          <a:srcRect b="16340" r="64122" t="25555"/>
          <a:stretch>
            <a:fillRect/>
          </a:stretch>
        </p:blipFill>
        <p:spPr>
          <a:xfrm rot="19755972">
            <a:off x="10102834" y="0"/>
            <a:ext cx="2089166" cy="3116093"/>
          </a:xfrm>
          <a:prstGeom prst="rect">
            <a:avLst/>
          </a:prstGeom>
        </p:spPr>
      </p:pic>
    </p:spTree>
    <p:extLst>
      <p:ext uri="{BB962C8B-B14F-4D97-AF65-F5344CB8AC3E}">
        <p14:creationId val="2909214431"/>
      </p:ext>
    </p:extLst>
  </p:cSld>
  <p:clrMapOvr>
    <a:masterClrMapping/>
  </p:clrMapOvr>
  <p:transition spd="slow">
    <p:comb/>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6"/>
                                        </p:tgtEl>
                                        <p:attrNameLst>
                                          <p:attrName>style.visibility</p:attrName>
                                        </p:attrNameLst>
                                      </p:cBhvr>
                                      <p:to>
                                        <p:strVal val="visible"/>
                                      </p:to>
                                    </p:set>
                                    <p:animEffect filter="wipe(left)" transition="in">
                                      <p:cBhvr>
                                        <p:cTn dur="500" id="7"/>
                                        <p:tgtEl>
                                          <p:spTgt spid="6"/>
                                        </p:tgtEl>
                                      </p:cBhvr>
                                    </p:animEffect>
                                  </p:childTnLst>
                                </p:cTn>
                              </p:par>
                            </p:childTnLst>
                          </p:cTn>
                        </p:par>
                      </p:childTnLst>
                    </p:cTn>
                  </p:par>
                  <p:par>
                    <p:cTn fill="hold" id="8" nodeType="clickPar">
                      <p:stCondLst>
                        <p:cond delay="indefinite"/>
                        <p:cond delay="0" evt="onBegin">
                          <p:tn val="7"/>
                        </p:cond>
                      </p:stCondLst>
                      <p:childTnLst>
                        <p:par>
                          <p:cTn fill="hold" id="9" nodeType="afterGroup">
                            <p:stCondLst>
                              <p:cond delay="0"/>
                            </p:stCondLst>
                            <p:childTnLst>
                              <p:par>
                                <p:cTn fill="hold" grpId="0" id="10" nodeType="clickEffect" presetClass="entr" presetID="5" presetSubtype="5">
                                  <p:stCondLst>
                                    <p:cond delay="0"/>
                                  </p:stCondLst>
                                  <p:childTnLst>
                                    <p:set>
                                      <p:cBhvr>
                                        <p:cTn dur="1" fill="hold" id="11">
                                          <p:stCondLst>
                                            <p:cond delay="0"/>
                                          </p:stCondLst>
                                        </p:cTn>
                                        <p:tgtEl>
                                          <p:spTgt spid="4"/>
                                        </p:tgtEl>
                                        <p:attrNameLst>
                                          <p:attrName>style.visibility</p:attrName>
                                        </p:attrNameLst>
                                      </p:cBhvr>
                                      <p:to>
                                        <p:strVal val="visible"/>
                                      </p:to>
                                    </p:set>
                                    <p:animEffect filter="checkerboard(down)" transition="in">
                                      <p:cBhvr>
                                        <p:cTn dur="1000" id="12"/>
                                        <p:tgtEl>
                                          <p:spTgt spid="4"/>
                                        </p:tgtEl>
                                      </p:cBhvr>
                                    </p:animEffect>
                                  </p:childTnLst>
                                </p:cTn>
                              </p:par>
                            </p:childTnLst>
                          </p:cTn>
                        </p:par>
                        <p:par>
                          <p:cTn fill="hold" id="13" nodeType="afterGroup">
                            <p:stCondLst>
                              <p:cond delay="1000"/>
                            </p:stCondLst>
                            <p:childTnLst>
                              <p:par>
                                <p:cTn fill="hold" grpId="0" id="14" nodeType="afterEffect" presetClass="entr" presetID="37" presetSubtype="0">
                                  <p:stCondLst>
                                    <p:cond delay="0"/>
                                  </p:stCondLst>
                                  <p:childTnLst>
                                    <p:set>
                                      <p:cBhvr>
                                        <p:cTn dur="1" fill="hold" id="15">
                                          <p:stCondLst>
                                            <p:cond delay="0"/>
                                          </p:stCondLst>
                                        </p:cTn>
                                        <p:tgtEl>
                                          <p:spTgt spid="7"/>
                                        </p:tgtEl>
                                        <p:attrNameLst>
                                          <p:attrName>style.visibility</p:attrName>
                                        </p:attrNameLst>
                                      </p:cBhvr>
                                      <p:to>
                                        <p:strVal val="visible"/>
                                      </p:to>
                                    </p:set>
                                    <p:animEffect filter="fade" transition="in">
                                      <p:cBhvr>
                                        <p:cTn dur="1000" id="16"/>
                                        <p:tgtEl>
                                          <p:spTgt spid="7"/>
                                        </p:tgtEl>
                                      </p:cBhvr>
                                    </p:animEffect>
                                    <p:anim calcmode="lin" valueType="num">
                                      <p:cBhvr>
                                        <p:cTn dur="1000" fill="hold" id="17"/>
                                        <p:tgtEl>
                                          <p:spTgt spid="7"/>
                                        </p:tgtEl>
                                        <p:attrNameLst>
                                          <p:attrName>ppt_x</p:attrName>
                                        </p:attrNameLst>
                                      </p:cBhvr>
                                      <p:tavLst>
                                        <p:tav tm="0">
                                          <p:val>
                                            <p:strVal val="#ppt_x"/>
                                          </p:val>
                                        </p:tav>
                                        <p:tav tm="100000">
                                          <p:val>
                                            <p:strVal val="#ppt_x"/>
                                          </p:val>
                                        </p:tav>
                                      </p:tavLst>
                                    </p:anim>
                                    <p:anim calcmode="lin" valueType="num">
                                      <p:cBhvr>
                                        <p:cTn decel="100000" dur="900" fill="hold" id="18"/>
                                        <p:tgtEl>
                                          <p:spTgt spid="7"/>
                                        </p:tgtEl>
                                        <p:attrNameLst>
                                          <p:attrName>ppt_y</p:attrName>
                                        </p:attrNameLst>
                                      </p:cBhvr>
                                      <p:tavLst>
                                        <p:tav tm="0">
                                          <p:val>
                                            <p:strVal val="#ppt_y+1"/>
                                          </p:val>
                                        </p:tav>
                                        <p:tav tm="100000">
                                          <p:val>
                                            <p:strVal val="#ppt_y-.03"/>
                                          </p:val>
                                        </p:tav>
                                      </p:tavLst>
                                    </p:anim>
                                    <p:anim calcmode="lin" valueType="num">
                                      <p:cBhvr>
                                        <p:cTn accel="100000" dur="100" fill="hold" id="19">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4"/>
      <p:bldP grpId="0" spid="7"/>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折角 1">
            <a:extLst>
              <a:ext uri="{FF2B5EF4-FFF2-40B4-BE49-F238E27FC236}">
                <a16:creationId xmlns:a16="http://schemas.microsoft.com/office/drawing/2014/main" id="{15354A47-CACC-4884-B0F7-68AA0B0BDFAD}"/>
              </a:ext>
            </a:extLst>
          </p:cNvPr>
          <p:cNvSpPr/>
          <p:nvPr/>
        </p:nvSpPr>
        <p:spPr>
          <a:xfrm>
            <a:off x="0" y="3305297"/>
            <a:ext cx="12192000" cy="1648322"/>
          </a:xfrm>
          <a:prstGeom prst="foldedCorner">
            <a:avLst>
              <a:gd fmla="val 49141" name="adj"/>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600000000000000" pitchFamily="34" typeface="思源黑体 CN Medium"/>
              <a:ea charset="-122" panose="02020700000000000000" pitchFamily="18" typeface="思源宋体"/>
              <a:sym charset="-122" panose="020b0600000000000000" pitchFamily="34" typeface="思源黑体 CN Medium"/>
            </a:endParaRPr>
          </a:p>
        </p:txBody>
      </p:sp>
      <p:sp>
        <p:nvSpPr>
          <p:cNvPr id="3" name="矩形 2">
            <a:extLst>
              <a:ext uri="{FF2B5EF4-FFF2-40B4-BE49-F238E27FC236}">
                <a16:creationId xmlns:a16="http://schemas.microsoft.com/office/drawing/2014/main" id="{6AA2C4AA-8164-4789-B55B-08A8BEF3082A}"/>
              </a:ext>
            </a:extLst>
          </p:cNvPr>
          <p:cNvSpPr/>
          <p:nvPr/>
        </p:nvSpPr>
        <p:spPr>
          <a:xfrm>
            <a:off x="2234045" y="3633220"/>
            <a:ext cx="8511697" cy="1188720"/>
          </a:xfrm>
          <a:prstGeom prst="rect">
            <a:avLst/>
          </a:prstGeom>
          <a:effectLst/>
        </p:spPr>
        <p:txBody>
          <a:bodyPr anchor="ctr" vert="horz" wrap="square">
            <a:spAutoFit/>
          </a:bodyPr>
          <a:lstStyle/>
          <a:p>
            <a:pPr algn="dist" defTabSz="914400" eaLnBrk="1" fontAlgn="auto" hangingPunct="1" indent="0" latinLnBrk="0" lvl="0" marL="0" marR="0" rtl="0">
              <a:lnSpc>
                <a:spcPct val="100000"/>
              </a:lnSpc>
              <a:spcBef>
                <a:spcPct val="0"/>
              </a:spcBef>
              <a:spcAft>
                <a:spcPct val="0"/>
              </a:spcAft>
              <a:buClrTx/>
              <a:buSzTx/>
              <a:buFontTx/>
              <a:buNone/>
              <a:defRPr/>
            </a:pPr>
            <a:r>
              <a:rPr altLang="en-US" lang="zh-CN" sz="7200">
                <a:solidFill>
                  <a:srgbClr val="73556E"/>
                </a:solidFill>
                <a:latin charset="-122" panose="020b0600000000000000" pitchFamily="34" typeface="思源黑体 CN Medium"/>
                <a:ea charset="-122" panose="02020700000000000000" pitchFamily="18" typeface="思源宋体"/>
                <a:sym charset="-122" panose="020b0600000000000000" pitchFamily="34" typeface="思源黑体 CN Medium"/>
              </a:rPr>
              <a:t>职业化沟通素养</a:t>
            </a:r>
          </a:p>
        </p:txBody>
      </p:sp>
      <p:pic>
        <p:nvPicPr>
          <p:cNvPr id="4" name="图片 3">
            <a:extLst>
              <a:ext uri="{FF2B5EF4-FFF2-40B4-BE49-F238E27FC236}">
                <a16:creationId xmlns:a16="http://schemas.microsoft.com/office/drawing/2014/main" id="{88410028-0B4D-496E-B647-01624AB1B3BC}"/>
              </a:ext>
            </a:extLst>
          </p:cNvPr>
          <p:cNvPicPr>
            <a:picLocks noChangeAspect="1"/>
          </p:cNvPicPr>
          <p:nvPr/>
        </p:nvPicPr>
        <p:blipFill>
          <a:blip r:embed="rId3">
            <a:extLst>
              <a:ext uri="{28A0092B-C50C-407E-A947-70E740481C1C}">
                <a14:useLocalDpi val="0"/>
              </a:ext>
            </a:extLst>
          </a:blip>
          <a:stretch>
            <a:fillRect/>
          </a:stretch>
        </p:blipFill>
        <p:spPr>
          <a:xfrm>
            <a:off x="5199103" y="1302500"/>
            <a:ext cx="1648322" cy="1648322"/>
          </a:xfrm>
          <a:prstGeom prst="rect">
            <a:avLst/>
          </a:prstGeom>
        </p:spPr>
      </p:pic>
    </p:spTree>
    <p:extLst>
      <p:ext uri="{BB962C8B-B14F-4D97-AF65-F5344CB8AC3E}">
        <p14:creationId val="1621625533"/>
      </p:ext>
    </p:extLst>
  </p:cSld>
  <p:clrMapOvr>
    <a:masterClrMapping/>
  </p:clrMapOvr>
  <mc:AlternateContent>
    <mc:Choice Requires="p14">
      <p:transition p14:dur="125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6" presetSubtype="16">
                                  <p:stCondLst>
                                    <p:cond delay="0"/>
                                  </p:stCondLst>
                                  <p:childTnLst>
                                    <p:set>
                                      <p:cBhvr>
                                        <p:cTn dur="1" fill="hold" id="6">
                                          <p:stCondLst>
                                            <p:cond delay="0"/>
                                          </p:stCondLst>
                                        </p:cTn>
                                        <p:tgtEl>
                                          <p:spTgt spid="4"/>
                                        </p:tgtEl>
                                        <p:attrNameLst>
                                          <p:attrName>style.visibility</p:attrName>
                                        </p:attrNameLst>
                                      </p:cBhvr>
                                      <p:to>
                                        <p:strVal val="visible"/>
                                      </p:to>
                                    </p:set>
                                    <p:animEffect filter="circle(in)" transition="in">
                                      <p:cBhvr>
                                        <p:cTn dur="2000" id="7"/>
                                        <p:tgtEl>
                                          <p:spTgt spid="4"/>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grpId="0" id="10" nodeType="clickEffect" presetClass="entr" presetID="55" presetSubtype="0">
                                  <p:stCondLst>
                                    <p:cond delay="0"/>
                                  </p:stCondLst>
                                  <p:childTnLst>
                                    <p:set>
                                      <p:cBhvr>
                                        <p:cTn dur="1" fill="hold" id="11">
                                          <p:stCondLst>
                                            <p:cond delay="0"/>
                                          </p:stCondLst>
                                        </p:cTn>
                                        <p:tgtEl>
                                          <p:spTgt spid="2"/>
                                        </p:tgtEl>
                                        <p:attrNameLst>
                                          <p:attrName>style.visibility</p:attrName>
                                        </p:attrNameLst>
                                      </p:cBhvr>
                                      <p:to>
                                        <p:strVal val="visible"/>
                                      </p:to>
                                    </p:set>
                                    <p:anim calcmode="lin" valueType="num">
                                      <p:cBhvr>
                                        <p:cTn dur="1250" fill="hold" id="12"/>
                                        <p:tgtEl>
                                          <p:spTgt spid="2"/>
                                        </p:tgtEl>
                                        <p:attrNameLst>
                                          <p:attrName>ppt_w</p:attrName>
                                        </p:attrNameLst>
                                      </p:cBhvr>
                                      <p:tavLst>
                                        <p:tav tm="0">
                                          <p:val>
                                            <p:strVal val="#ppt_w*0.70"/>
                                          </p:val>
                                        </p:tav>
                                        <p:tav tm="100000">
                                          <p:val>
                                            <p:strVal val="#ppt_w"/>
                                          </p:val>
                                        </p:tav>
                                      </p:tavLst>
                                    </p:anim>
                                    <p:anim calcmode="lin" valueType="num">
                                      <p:cBhvr>
                                        <p:cTn dur="1250" fill="hold" id="13"/>
                                        <p:tgtEl>
                                          <p:spTgt spid="2"/>
                                        </p:tgtEl>
                                        <p:attrNameLst>
                                          <p:attrName>ppt_h</p:attrName>
                                        </p:attrNameLst>
                                      </p:cBhvr>
                                      <p:tavLst>
                                        <p:tav tm="0">
                                          <p:val>
                                            <p:strVal val="#ppt_h"/>
                                          </p:val>
                                        </p:tav>
                                        <p:tav tm="100000">
                                          <p:val>
                                            <p:strVal val="#ppt_h"/>
                                          </p:val>
                                        </p:tav>
                                      </p:tavLst>
                                    </p:anim>
                                    <p:animEffect filter="fade" transition="in">
                                      <p:cBhvr>
                                        <p:cTn dur="1250" id="14"/>
                                        <p:tgtEl>
                                          <p:spTgt spid="2"/>
                                        </p:tgtEl>
                                      </p:cBhvr>
                                    </p:animEffect>
                                  </p:childTnLst>
                                </p:cTn>
                              </p:par>
                            </p:childTnLst>
                          </p:cTn>
                        </p:par>
                      </p:childTnLst>
                    </p:cTn>
                  </p:par>
                  <p:par>
                    <p:cTn fill="hold" id="15" nodeType="clickPar">
                      <p:stCondLst>
                        <p:cond delay="indefinite"/>
                      </p:stCondLst>
                      <p:childTnLst>
                        <p:par>
                          <p:cTn fill="hold" id="16" nodeType="afterGroup">
                            <p:stCondLst>
                              <p:cond delay="0"/>
                            </p:stCondLst>
                            <p:childTnLst>
                              <p:par>
                                <p:cTn fill="hold" grpId="0" id="17" nodeType="clickEffect" presetClass="entr" presetID="42" presetSubtype="0">
                                  <p:stCondLst>
                                    <p:cond delay="0"/>
                                  </p:stCondLst>
                                  <p:childTnLst>
                                    <p:set>
                                      <p:cBhvr>
                                        <p:cTn dur="1" fill="hold" id="18">
                                          <p:stCondLst>
                                            <p:cond delay="0"/>
                                          </p:stCondLst>
                                        </p:cTn>
                                        <p:tgtEl>
                                          <p:spTgt spid="3"/>
                                        </p:tgtEl>
                                        <p:attrNameLst>
                                          <p:attrName>style.visibility</p:attrName>
                                        </p:attrNameLst>
                                      </p:cBhvr>
                                      <p:to>
                                        <p:strVal val="visible"/>
                                      </p:to>
                                    </p:set>
                                    <p:animEffect filter="fade" transition="in">
                                      <p:cBhvr>
                                        <p:cTn dur="1000" id="19"/>
                                        <p:tgtEl>
                                          <p:spTgt spid="3"/>
                                        </p:tgtEl>
                                      </p:cBhvr>
                                    </p:animEffect>
                                    <p:anim calcmode="lin" valueType="num">
                                      <p:cBhvr>
                                        <p:cTn dur="1000" fill="hold" id="20"/>
                                        <p:tgtEl>
                                          <p:spTgt spid="3"/>
                                        </p:tgtEl>
                                        <p:attrNameLst>
                                          <p:attrName>ppt_x</p:attrName>
                                        </p:attrNameLst>
                                      </p:cBhvr>
                                      <p:tavLst>
                                        <p:tav tm="0">
                                          <p:val>
                                            <p:strVal val="#ppt_x"/>
                                          </p:val>
                                        </p:tav>
                                        <p:tav tm="100000">
                                          <p:val>
                                            <p:strVal val="#ppt_x"/>
                                          </p:val>
                                        </p:tav>
                                      </p:tavLst>
                                    </p:anim>
                                    <p:anim calcmode="lin" valueType="num">
                                      <p:cBhvr>
                                        <p:cTn dur="1000" fill="hold" id="21"/>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2" name="Group 21"/>
          <p:cNvGrpSpPr/>
          <p:nvPr/>
        </p:nvGrpSpPr>
        <p:grpSpPr>
          <a:xfrm>
            <a:off x="10485279" y="2918503"/>
            <a:ext cx="1299443" cy="532514"/>
            <a:chOff x="4886326" y="2546351"/>
            <a:chExt cx="3757613" cy="1539875"/>
          </a:xfrm>
          <a:solidFill>
            <a:schemeClr val="bg1"/>
          </a:solidFill>
        </p:grpSpPr>
        <p:sp>
          <p:nvSpPr>
            <p:cNvPr id="23" name="Freeform 7"/>
            <p:cNvSpPr/>
            <p:nvPr/>
          </p:nvSpPr>
          <p:spPr bwMode="auto">
            <a:xfrm>
              <a:off x="4886326" y="2546351"/>
              <a:ext cx="3757613" cy="1539875"/>
            </a:xfrm>
            <a:custGeom>
              <a:gdLst>
                <a:gd fmla="*/ 908 w 1001" name="T0"/>
                <a:gd fmla="*/ 224 h 410" name="T1"/>
                <a:gd fmla="*/ 868 w 1001" name="T2"/>
                <a:gd fmla="*/ 233 h 410" name="T3"/>
                <a:gd fmla="*/ 735 w 1001" name="T4"/>
                <a:gd fmla="*/ 131 h 410" name="T5"/>
                <a:gd fmla="*/ 544 w 1001" name="T6"/>
                <a:gd fmla="*/ 0 h 410" name="T7"/>
                <a:gd fmla="*/ 367 w 1001" name="T8"/>
                <a:gd fmla="*/ 100 h 410" name="T9"/>
                <a:gd fmla="*/ 302 w 1001" name="T10"/>
                <a:gd fmla="*/ 86 h 410" name="T11"/>
                <a:gd fmla="*/ 144 w 1001" name="T12"/>
                <a:gd fmla="*/ 211 h 410" name="T13"/>
                <a:gd fmla="*/ 104 w 1001" name="T14"/>
                <a:gd fmla="*/ 203 h 410" name="T15"/>
                <a:gd fmla="*/ 0 w 1001" name="T16"/>
                <a:gd fmla="*/ 307 h 410" name="T17"/>
                <a:gd fmla="*/ 104 w 1001" name="T18"/>
                <a:gd fmla="*/ 410 h 410" name="T19"/>
                <a:gd fmla="*/ 908 w 1001" name="T20"/>
                <a:gd fmla="*/ 410 h 410" name="T21"/>
                <a:gd fmla="*/ 1001 w 1001" name="T22"/>
                <a:gd fmla="*/ 317 h 410" name="T23"/>
                <a:gd fmla="*/ 908 w 1001" name="T24"/>
                <a:gd fmla="*/ 224 h 410"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410" w="1001">
                  <a:moveTo>
                    <a:pt x="908" y="224"/>
                  </a:moveTo>
                  <a:cubicBezTo>
                    <a:pt x="894" y="224"/>
                    <a:pt x="880" y="228"/>
                    <a:pt x="868" y="233"/>
                  </a:cubicBezTo>
                  <a:cubicBezTo>
                    <a:pt x="852" y="175"/>
                    <a:pt x="799" y="131"/>
                    <a:pt x="735" y="131"/>
                  </a:cubicBezTo>
                  <a:cubicBezTo>
                    <a:pt x="705" y="54"/>
                    <a:pt x="631" y="0"/>
                    <a:pt x="544" y="0"/>
                  </a:cubicBezTo>
                  <a:cubicBezTo>
                    <a:pt x="469" y="0"/>
                    <a:pt x="403" y="40"/>
                    <a:pt x="367" y="100"/>
                  </a:cubicBezTo>
                  <a:cubicBezTo>
                    <a:pt x="347" y="91"/>
                    <a:pt x="325" y="86"/>
                    <a:pt x="302" y="86"/>
                  </a:cubicBezTo>
                  <a:cubicBezTo>
                    <a:pt x="225" y="86"/>
                    <a:pt x="161" y="140"/>
                    <a:pt x="144" y="211"/>
                  </a:cubicBezTo>
                  <a:cubicBezTo>
                    <a:pt x="132" y="206"/>
                    <a:pt x="118" y="203"/>
                    <a:pt x="104" y="203"/>
                  </a:cubicBezTo>
                  <a:cubicBezTo>
                    <a:pt x="46" y="203"/>
                    <a:pt x="0" y="249"/>
                    <a:pt x="0" y="307"/>
                  </a:cubicBezTo>
                  <a:cubicBezTo>
                    <a:pt x="0" y="364"/>
                    <a:pt x="46" y="410"/>
                    <a:pt x="104" y="410"/>
                  </a:cubicBezTo>
                  <a:cubicBezTo>
                    <a:pt x="139" y="410"/>
                    <a:pt x="876" y="410"/>
                    <a:pt x="908" y="410"/>
                  </a:cubicBezTo>
                  <a:cubicBezTo>
                    <a:pt x="959" y="410"/>
                    <a:pt x="1001" y="369"/>
                    <a:pt x="1001" y="317"/>
                  </a:cubicBezTo>
                  <a:cubicBezTo>
                    <a:pt x="1001" y="266"/>
                    <a:pt x="959" y="224"/>
                    <a:pt x="908" y="224"/>
                  </a:cubicBezTo>
                  <a:close/>
                </a:path>
              </a:pathLst>
            </a:custGeom>
            <a:solidFill>
              <a:schemeClr val="bg2"/>
            </a:solid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pPr defTabSz="914172"/>
              <a:endParaRPr lang="en-US">
                <a:solidFill>
                  <a:srgbClr val="FFFFFF"/>
                </a:solidFill>
                <a:latin charset="-122" panose="020b0600000000000000" pitchFamily="34" typeface="思源黑体 CN Medium"/>
                <a:ea charset="-122" panose="02020700000000000000" pitchFamily="18" typeface="思源宋体"/>
                <a:sym charset="-122" panose="020b0600000000000000" pitchFamily="34" typeface="思源黑体 CN Medium"/>
              </a:endParaRPr>
            </a:p>
          </p:txBody>
        </p:sp>
        <p:sp>
          <p:nvSpPr>
            <p:cNvPr id="24" name="Freeform 7"/>
            <p:cNvSpPr/>
            <p:nvPr/>
          </p:nvSpPr>
          <p:spPr bwMode="auto">
            <a:xfrm>
              <a:off x="4886326" y="2546351"/>
              <a:ext cx="3757613" cy="1539875"/>
            </a:xfrm>
            <a:custGeom>
              <a:gdLst>
                <a:gd fmla="*/ 908 w 1001" name="T0"/>
                <a:gd fmla="*/ 224 h 410" name="T1"/>
                <a:gd fmla="*/ 868 w 1001" name="T2"/>
                <a:gd fmla="*/ 233 h 410" name="T3"/>
                <a:gd fmla="*/ 735 w 1001" name="T4"/>
                <a:gd fmla="*/ 131 h 410" name="T5"/>
                <a:gd fmla="*/ 544 w 1001" name="T6"/>
                <a:gd fmla="*/ 0 h 410" name="T7"/>
                <a:gd fmla="*/ 367 w 1001" name="T8"/>
                <a:gd fmla="*/ 100 h 410" name="T9"/>
                <a:gd fmla="*/ 302 w 1001" name="T10"/>
                <a:gd fmla="*/ 86 h 410" name="T11"/>
                <a:gd fmla="*/ 144 w 1001" name="T12"/>
                <a:gd fmla="*/ 211 h 410" name="T13"/>
                <a:gd fmla="*/ 104 w 1001" name="T14"/>
                <a:gd fmla="*/ 203 h 410" name="T15"/>
                <a:gd fmla="*/ 0 w 1001" name="T16"/>
                <a:gd fmla="*/ 307 h 410" name="T17"/>
                <a:gd fmla="*/ 104 w 1001" name="T18"/>
                <a:gd fmla="*/ 410 h 410" name="T19"/>
                <a:gd fmla="*/ 908 w 1001" name="T20"/>
                <a:gd fmla="*/ 410 h 410" name="T21"/>
                <a:gd fmla="*/ 1001 w 1001" name="T22"/>
                <a:gd fmla="*/ 317 h 410" name="T23"/>
                <a:gd fmla="*/ 908 w 1001" name="T24"/>
                <a:gd fmla="*/ 224 h 410"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410" w="1001">
                  <a:moveTo>
                    <a:pt x="908" y="224"/>
                  </a:moveTo>
                  <a:cubicBezTo>
                    <a:pt x="894" y="224"/>
                    <a:pt x="880" y="228"/>
                    <a:pt x="868" y="233"/>
                  </a:cubicBezTo>
                  <a:cubicBezTo>
                    <a:pt x="852" y="175"/>
                    <a:pt x="799" y="131"/>
                    <a:pt x="735" y="131"/>
                  </a:cubicBezTo>
                  <a:cubicBezTo>
                    <a:pt x="705" y="54"/>
                    <a:pt x="631" y="0"/>
                    <a:pt x="544" y="0"/>
                  </a:cubicBezTo>
                  <a:cubicBezTo>
                    <a:pt x="469" y="0"/>
                    <a:pt x="403" y="40"/>
                    <a:pt x="367" y="100"/>
                  </a:cubicBezTo>
                  <a:cubicBezTo>
                    <a:pt x="347" y="91"/>
                    <a:pt x="325" y="86"/>
                    <a:pt x="302" y="86"/>
                  </a:cubicBezTo>
                  <a:cubicBezTo>
                    <a:pt x="225" y="86"/>
                    <a:pt x="161" y="140"/>
                    <a:pt x="144" y="211"/>
                  </a:cubicBezTo>
                  <a:cubicBezTo>
                    <a:pt x="132" y="206"/>
                    <a:pt x="118" y="203"/>
                    <a:pt x="104" y="203"/>
                  </a:cubicBezTo>
                  <a:cubicBezTo>
                    <a:pt x="46" y="203"/>
                    <a:pt x="0" y="249"/>
                    <a:pt x="0" y="307"/>
                  </a:cubicBezTo>
                  <a:cubicBezTo>
                    <a:pt x="0" y="364"/>
                    <a:pt x="46" y="410"/>
                    <a:pt x="104" y="410"/>
                  </a:cubicBezTo>
                  <a:cubicBezTo>
                    <a:pt x="139" y="410"/>
                    <a:pt x="876" y="410"/>
                    <a:pt x="908" y="410"/>
                  </a:cubicBezTo>
                  <a:cubicBezTo>
                    <a:pt x="959" y="410"/>
                    <a:pt x="1001" y="369"/>
                    <a:pt x="1001" y="317"/>
                  </a:cubicBezTo>
                  <a:cubicBezTo>
                    <a:pt x="1001" y="266"/>
                    <a:pt x="959" y="224"/>
                    <a:pt x="908" y="224"/>
                  </a:cubicBezTo>
                  <a:close/>
                </a:path>
              </a:pathLst>
            </a:custGeom>
            <a:solidFill>
              <a:schemeClr val="bg1">
                <a:alpha val="10000"/>
              </a:schemeClr>
            </a:solid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pPr defTabSz="914172"/>
              <a:endParaRPr lang="en-US">
                <a:solidFill>
                  <a:srgbClr val="FFFFFF"/>
                </a:solidFill>
                <a:latin charset="-122" panose="020b0600000000000000" pitchFamily="34" typeface="思源黑体 CN Medium"/>
                <a:ea charset="-122" panose="02020700000000000000" pitchFamily="18" typeface="思源宋体"/>
                <a:sym charset="-122" panose="020b0600000000000000" pitchFamily="34" typeface="思源黑体 CN Medium"/>
              </a:endParaRPr>
            </a:p>
          </p:txBody>
        </p:sp>
        <p:sp>
          <p:nvSpPr>
            <p:cNvPr id="25" name="Freeform 8"/>
            <p:cNvSpPr/>
            <p:nvPr/>
          </p:nvSpPr>
          <p:spPr bwMode="auto">
            <a:xfrm>
              <a:off x="4911727" y="2940050"/>
              <a:ext cx="3732212" cy="1146176"/>
            </a:xfrm>
            <a:custGeom>
              <a:gdLst>
                <a:gd fmla="*/ 982 w 994" name="T0"/>
                <a:gd fmla="*/ 167 h 305" name="T1"/>
                <a:gd fmla="*/ 866 w 994" name="T2"/>
                <a:gd fmla="*/ 258 h 305" name="T3"/>
                <a:gd fmla="*/ 835 w 994" name="T4"/>
                <a:gd fmla="*/ 254 h 305" name="T5"/>
                <a:gd fmla="*/ 866 w 994" name="T6"/>
                <a:gd fmla="*/ 165 h 305" name="T7"/>
                <a:gd fmla="*/ 848 w 994" name="T8"/>
                <a:gd fmla="*/ 98 h 305" name="T9"/>
                <a:gd fmla="*/ 694 w 994" name="T10"/>
                <a:gd fmla="*/ 233 h 305" name="T11"/>
                <a:gd fmla="*/ 742 w 994" name="T12"/>
                <a:gd fmla="*/ 100 h 305" name="T13"/>
                <a:gd fmla="*/ 716 w 994" name="T14"/>
                <a:gd fmla="*/ 0 h 305" name="T15"/>
                <a:gd fmla="*/ 460 w 994" name="T16"/>
                <a:gd fmla="*/ 200 h 305" name="T17"/>
                <a:gd fmla="*/ 447 w 994" name="T18"/>
                <a:gd fmla="*/ 200 h 305" name="T19"/>
                <a:gd fmla="*/ 457 w 994" name="T20"/>
                <a:gd fmla="*/ 143 h 305" name="T21"/>
                <a:gd fmla="*/ 437 w 994" name="T22"/>
                <a:gd fmla="*/ 65 h 305" name="T23"/>
                <a:gd fmla="*/ 234 w 994" name="T24"/>
                <a:gd fmla="*/ 222 h 305" name="T25"/>
                <a:gd fmla="*/ 199 w 994" name="T26"/>
                <a:gd fmla="*/ 219 h 305" name="T27"/>
                <a:gd fmla="*/ 200 w 994" name="T28"/>
                <a:gd fmla="*/ 202 h 305" name="T29"/>
                <a:gd fmla="*/ 187 w 994" name="T30"/>
                <a:gd fmla="*/ 151 h 305" name="T31"/>
                <a:gd fmla="*/ 58 w 994" name="T32"/>
                <a:gd fmla="*/ 252 h 305" name="T33"/>
                <a:gd fmla="*/ 0 w 994" name="T34"/>
                <a:gd fmla="*/ 239 h 305" name="T35"/>
                <a:gd fmla="*/ 97 w 994" name="T36"/>
                <a:gd fmla="*/ 305 h 305" name="T37"/>
                <a:gd fmla="*/ 901 w 994" name="T38"/>
                <a:gd fmla="*/ 305 h 305" name="T39"/>
                <a:gd fmla="*/ 994 w 994" name="T40"/>
                <a:gd fmla="*/ 212 h 305" name="T41"/>
                <a:gd fmla="*/ 982 w 994" name="T42"/>
                <a:gd fmla="*/ 167 h 305"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305" w="994">
                  <a:moveTo>
                    <a:pt x="982" y="167"/>
                  </a:moveTo>
                  <a:cubicBezTo>
                    <a:pt x="969" y="219"/>
                    <a:pt x="922" y="258"/>
                    <a:pt x="866" y="258"/>
                  </a:cubicBezTo>
                  <a:cubicBezTo>
                    <a:pt x="855" y="258"/>
                    <a:pt x="845" y="256"/>
                    <a:pt x="835" y="254"/>
                  </a:cubicBezTo>
                  <a:cubicBezTo>
                    <a:pt x="854" y="229"/>
                    <a:pt x="866" y="199"/>
                    <a:pt x="866" y="165"/>
                  </a:cubicBezTo>
                  <a:cubicBezTo>
                    <a:pt x="866" y="141"/>
                    <a:pt x="860" y="118"/>
                    <a:pt x="848" y="98"/>
                  </a:cubicBezTo>
                  <a:cubicBezTo>
                    <a:pt x="830" y="170"/>
                    <a:pt x="769" y="224"/>
                    <a:pt x="694" y="233"/>
                  </a:cubicBezTo>
                  <a:cubicBezTo>
                    <a:pt x="724" y="197"/>
                    <a:pt x="742" y="151"/>
                    <a:pt x="742" y="100"/>
                  </a:cubicBezTo>
                  <a:cubicBezTo>
                    <a:pt x="742" y="64"/>
                    <a:pt x="733" y="30"/>
                    <a:pt x="716" y="0"/>
                  </a:cubicBezTo>
                  <a:cubicBezTo>
                    <a:pt x="688" y="115"/>
                    <a:pt x="584" y="200"/>
                    <a:pt x="460" y="200"/>
                  </a:cubicBezTo>
                  <a:cubicBezTo>
                    <a:pt x="456" y="200"/>
                    <a:pt x="451" y="200"/>
                    <a:pt x="447" y="200"/>
                  </a:cubicBezTo>
                  <a:cubicBezTo>
                    <a:pt x="453" y="182"/>
                    <a:pt x="457" y="163"/>
                    <a:pt x="457" y="143"/>
                  </a:cubicBezTo>
                  <a:cubicBezTo>
                    <a:pt x="457" y="115"/>
                    <a:pt x="449" y="88"/>
                    <a:pt x="437" y="65"/>
                  </a:cubicBezTo>
                  <a:cubicBezTo>
                    <a:pt x="414" y="155"/>
                    <a:pt x="332" y="222"/>
                    <a:pt x="234" y="222"/>
                  </a:cubicBezTo>
                  <a:cubicBezTo>
                    <a:pt x="222" y="222"/>
                    <a:pt x="210" y="221"/>
                    <a:pt x="199" y="219"/>
                  </a:cubicBezTo>
                  <a:cubicBezTo>
                    <a:pt x="200" y="214"/>
                    <a:pt x="200" y="208"/>
                    <a:pt x="200" y="202"/>
                  </a:cubicBezTo>
                  <a:cubicBezTo>
                    <a:pt x="200" y="183"/>
                    <a:pt x="195" y="166"/>
                    <a:pt x="187" y="151"/>
                  </a:cubicBezTo>
                  <a:cubicBezTo>
                    <a:pt x="173" y="209"/>
                    <a:pt x="120" y="252"/>
                    <a:pt x="58" y="252"/>
                  </a:cubicBezTo>
                  <a:cubicBezTo>
                    <a:pt x="37" y="252"/>
                    <a:pt x="17" y="247"/>
                    <a:pt x="0" y="239"/>
                  </a:cubicBezTo>
                  <a:cubicBezTo>
                    <a:pt x="15" y="278"/>
                    <a:pt x="52" y="305"/>
                    <a:pt x="97" y="305"/>
                  </a:cubicBezTo>
                  <a:cubicBezTo>
                    <a:pt x="132" y="305"/>
                    <a:pt x="869" y="305"/>
                    <a:pt x="901" y="305"/>
                  </a:cubicBezTo>
                  <a:cubicBezTo>
                    <a:pt x="952" y="305"/>
                    <a:pt x="994" y="264"/>
                    <a:pt x="994" y="212"/>
                  </a:cubicBezTo>
                  <a:cubicBezTo>
                    <a:pt x="994" y="196"/>
                    <a:pt x="989" y="181"/>
                    <a:pt x="982" y="167"/>
                  </a:cubicBezTo>
                  <a:close/>
                </a:path>
              </a:pathLst>
            </a:custGeom>
            <a:solidFill>
              <a:schemeClr val="bg2"/>
            </a:solid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pPr defTabSz="914172"/>
              <a:endParaRPr lang="en-US">
                <a:solidFill>
                  <a:srgbClr val="FFFFFF"/>
                </a:solidFill>
                <a:latin charset="-122" panose="020b0600000000000000" pitchFamily="34" typeface="思源黑体 CN Medium"/>
                <a:ea charset="-122" panose="02020700000000000000" pitchFamily="18" typeface="思源宋体"/>
                <a:sym charset="-122" panose="020b0600000000000000" pitchFamily="34" typeface="思源黑体 CN Medium"/>
              </a:endParaRPr>
            </a:p>
          </p:txBody>
        </p:sp>
        <p:sp>
          <p:nvSpPr>
            <p:cNvPr id="26" name="Freeform 8"/>
            <p:cNvSpPr/>
            <p:nvPr/>
          </p:nvSpPr>
          <p:spPr bwMode="auto">
            <a:xfrm>
              <a:off x="4911727" y="2940050"/>
              <a:ext cx="3732212" cy="1146176"/>
            </a:xfrm>
            <a:custGeom>
              <a:gdLst>
                <a:gd fmla="*/ 982 w 994" name="T0"/>
                <a:gd fmla="*/ 167 h 305" name="T1"/>
                <a:gd fmla="*/ 866 w 994" name="T2"/>
                <a:gd fmla="*/ 258 h 305" name="T3"/>
                <a:gd fmla="*/ 835 w 994" name="T4"/>
                <a:gd fmla="*/ 254 h 305" name="T5"/>
                <a:gd fmla="*/ 866 w 994" name="T6"/>
                <a:gd fmla="*/ 165 h 305" name="T7"/>
                <a:gd fmla="*/ 848 w 994" name="T8"/>
                <a:gd fmla="*/ 98 h 305" name="T9"/>
                <a:gd fmla="*/ 694 w 994" name="T10"/>
                <a:gd fmla="*/ 233 h 305" name="T11"/>
                <a:gd fmla="*/ 742 w 994" name="T12"/>
                <a:gd fmla="*/ 100 h 305" name="T13"/>
                <a:gd fmla="*/ 716 w 994" name="T14"/>
                <a:gd fmla="*/ 0 h 305" name="T15"/>
                <a:gd fmla="*/ 460 w 994" name="T16"/>
                <a:gd fmla="*/ 200 h 305" name="T17"/>
                <a:gd fmla="*/ 447 w 994" name="T18"/>
                <a:gd fmla="*/ 200 h 305" name="T19"/>
                <a:gd fmla="*/ 457 w 994" name="T20"/>
                <a:gd fmla="*/ 143 h 305" name="T21"/>
                <a:gd fmla="*/ 437 w 994" name="T22"/>
                <a:gd fmla="*/ 65 h 305" name="T23"/>
                <a:gd fmla="*/ 234 w 994" name="T24"/>
                <a:gd fmla="*/ 222 h 305" name="T25"/>
                <a:gd fmla="*/ 199 w 994" name="T26"/>
                <a:gd fmla="*/ 219 h 305" name="T27"/>
                <a:gd fmla="*/ 200 w 994" name="T28"/>
                <a:gd fmla="*/ 202 h 305" name="T29"/>
                <a:gd fmla="*/ 187 w 994" name="T30"/>
                <a:gd fmla="*/ 151 h 305" name="T31"/>
                <a:gd fmla="*/ 58 w 994" name="T32"/>
                <a:gd fmla="*/ 252 h 305" name="T33"/>
                <a:gd fmla="*/ 0 w 994" name="T34"/>
                <a:gd fmla="*/ 239 h 305" name="T35"/>
                <a:gd fmla="*/ 97 w 994" name="T36"/>
                <a:gd fmla="*/ 305 h 305" name="T37"/>
                <a:gd fmla="*/ 901 w 994" name="T38"/>
                <a:gd fmla="*/ 305 h 305" name="T39"/>
                <a:gd fmla="*/ 994 w 994" name="T40"/>
                <a:gd fmla="*/ 212 h 305" name="T41"/>
                <a:gd fmla="*/ 982 w 994" name="T42"/>
                <a:gd fmla="*/ 167 h 305"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305" w="994">
                  <a:moveTo>
                    <a:pt x="982" y="167"/>
                  </a:moveTo>
                  <a:cubicBezTo>
                    <a:pt x="969" y="219"/>
                    <a:pt x="922" y="258"/>
                    <a:pt x="866" y="258"/>
                  </a:cubicBezTo>
                  <a:cubicBezTo>
                    <a:pt x="855" y="258"/>
                    <a:pt x="845" y="256"/>
                    <a:pt x="835" y="254"/>
                  </a:cubicBezTo>
                  <a:cubicBezTo>
                    <a:pt x="854" y="229"/>
                    <a:pt x="866" y="199"/>
                    <a:pt x="866" y="165"/>
                  </a:cubicBezTo>
                  <a:cubicBezTo>
                    <a:pt x="866" y="141"/>
                    <a:pt x="860" y="118"/>
                    <a:pt x="848" y="98"/>
                  </a:cubicBezTo>
                  <a:cubicBezTo>
                    <a:pt x="830" y="170"/>
                    <a:pt x="769" y="224"/>
                    <a:pt x="694" y="233"/>
                  </a:cubicBezTo>
                  <a:cubicBezTo>
                    <a:pt x="724" y="197"/>
                    <a:pt x="742" y="151"/>
                    <a:pt x="742" y="100"/>
                  </a:cubicBezTo>
                  <a:cubicBezTo>
                    <a:pt x="742" y="64"/>
                    <a:pt x="733" y="30"/>
                    <a:pt x="716" y="0"/>
                  </a:cubicBezTo>
                  <a:cubicBezTo>
                    <a:pt x="688" y="115"/>
                    <a:pt x="584" y="200"/>
                    <a:pt x="460" y="200"/>
                  </a:cubicBezTo>
                  <a:cubicBezTo>
                    <a:pt x="456" y="200"/>
                    <a:pt x="451" y="200"/>
                    <a:pt x="447" y="200"/>
                  </a:cubicBezTo>
                  <a:cubicBezTo>
                    <a:pt x="453" y="182"/>
                    <a:pt x="457" y="163"/>
                    <a:pt x="457" y="143"/>
                  </a:cubicBezTo>
                  <a:cubicBezTo>
                    <a:pt x="457" y="115"/>
                    <a:pt x="449" y="88"/>
                    <a:pt x="437" y="65"/>
                  </a:cubicBezTo>
                  <a:cubicBezTo>
                    <a:pt x="414" y="155"/>
                    <a:pt x="332" y="222"/>
                    <a:pt x="234" y="222"/>
                  </a:cubicBezTo>
                  <a:cubicBezTo>
                    <a:pt x="222" y="222"/>
                    <a:pt x="210" y="221"/>
                    <a:pt x="199" y="219"/>
                  </a:cubicBezTo>
                  <a:cubicBezTo>
                    <a:pt x="200" y="214"/>
                    <a:pt x="200" y="208"/>
                    <a:pt x="200" y="202"/>
                  </a:cubicBezTo>
                  <a:cubicBezTo>
                    <a:pt x="200" y="183"/>
                    <a:pt x="195" y="166"/>
                    <a:pt x="187" y="151"/>
                  </a:cubicBezTo>
                  <a:cubicBezTo>
                    <a:pt x="173" y="209"/>
                    <a:pt x="120" y="252"/>
                    <a:pt x="58" y="252"/>
                  </a:cubicBezTo>
                  <a:cubicBezTo>
                    <a:pt x="37" y="252"/>
                    <a:pt x="17" y="247"/>
                    <a:pt x="0" y="239"/>
                  </a:cubicBezTo>
                  <a:cubicBezTo>
                    <a:pt x="15" y="278"/>
                    <a:pt x="52" y="305"/>
                    <a:pt x="97" y="305"/>
                  </a:cubicBezTo>
                  <a:cubicBezTo>
                    <a:pt x="132" y="305"/>
                    <a:pt x="869" y="305"/>
                    <a:pt x="901" y="305"/>
                  </a:cubicBezTo>
                  <a:cubicBezTo>
                    <a:pt x="952" y="305"/>
                    <a:pt x="994" y="264"/>
                    <a:pt x="994" y="212"/>
                  </a:cubicBezTo>
                  <a:cubicBezTo>
                    <a:pt x="994" y="196"/>
                    <a:pt x="989" y="181"/>
                    <a:pt x="982" y="167"/>
                  </a:cubicBezTo>
                  <a:close/>
                </a:path>
              </a:pathLst>
            </a:custGeom>
            <a:solidFill>
              <a:schemeClr val="tx2">
                <a:lumMod val="60000"/>
                <a:lumOff val="40000"/>
                <a:alpha val="10000"/>
              </a:schemeClr>
            </a:solid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pPr defTabSz="914172"/>
              <a:endParaRPr lang="en-US">
                <a:solidFill>
                  <a:srgbClr val="FFFFFF"/>
                </a:solidFill>
                <a:latin charset="-122" panose="020b0600000000000000" pitchFamily="34" typeface="思源黑体 CN Medium"/>
                <a:ea charset="-122" panose="02020700000000000000" pitchFamily="18" typeface="思源宋体"/>
                <a:sym charset="-122" panose="020b0600000000000000" pitchFamily="34" typeface="思源黑体 CN Medium"/>
              </a:endParaRPr>
            </a:p>
          </p:txBody>
        </p:sp>
      </p:grpSp>
      <p:grpSp>
        <p:nvGrpSpPr>
          <p:cNvPr id="27" name="Group 26"/>
          <p:cNvGrpSpPr/>
          <p:nvPr/>
        </p:nvGrpSpPr>
        <p:grpSpPr>
          <a:xfrm>
            <a:off x="515162" y="861282"/>
            <a:ext cx="1430046" cy="590787"/>
            <a:chOff x="774701" y="-1587"/>
            <a:chExt cx="4257675" cy="1758950"/>
          </a:xfrm>
          <a:solidFill>
            <a:schemeClr val="bg1"/>
          </a:solidFill>
        </p:grpSpPr>
        <p:sp>
          <p:nvSpPr>
            <p:cNvPr id="28" name="Freeform 9"/>
            <p:cNvSpPr/>
            <p:nvPr/>
          </p:nvSpPr>
          <p:spPr bwMode="auto">
            <a:xfrm>
              <a:off x="774701" y="-1587"/>
              <a:ext cx="4257675" cy="1758950"/>
            </a:xfrm>
            <a:custGeom>
              <a:gdLst>
                <a:gd fmla="*/ 1041 w 1134" name="T0"/>
                <a:gd fmla="*/ 282 h 468" name="T1"/>
                <a:gd fmla="*/ 1005 w 1134" name="T2"/>
                <a:gd fmla="*/ 289 h 468" name="T3"/>
                <a:gd fmla="*/ 898 w 1134" name="T4"/>
                <a:gd fmla="*/ 225 h 468" name="T5"/>
                <a:gd fmla="*/ 891 w 1134" name="T6"/>
                <a:gd fmla="*/ 226 h 468" name="T7"/>
                <a:gd fmla="*/ 719 w 1134" name="T8"/>
                <a:gd fmla="*/ 104 h 468" name="T9"/>
                <a:gd fmla="*/ 637 w 1134" name="T10"/>
                <a:gd fmla="*/ 124 h 468" name="T11"/>
                <a:gd fmla="*/ 431 w 1134" name="T12"/>
                <a:gd fmla="*/ 0 h 468" name="T13"/>
                <a:gd fmla="*/ 209 w 1134" name="T14"/>
                <a:gd fmla="*/ 161 h 468" name="T15"/>
                <a:gd fmla="*/ 158 w 1134" name="T16"/>
                <a:gd fmla="*/ 153 h 468" name="T17"/>
                <a:gd fmla="*/ 0 w 1134" name="T18"/>
                <a:gd fmla="*/ 310 h 468" name="T19"/>
                <a:gd fmla="*/ 158 w 1134" name="T20"/>
                <a:gd fmla="*/ 468 h 468" name="T21"/>
                <a:gd fmla="*/ 1041 w 1134" name="T22"/>
                <a:gd fmla="*/ 468 h 468" name="T23"/>
                <a:gd fmla="*/ 1134 w 1134" name="T24"/>
                <a:gd fmla="*/ 375 h 468" name="T25"/>
                <a:gd fmla="*/ 1041 w 1134" name="T26"/>
                <a:gd fmla="*/ 282 h 468"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468" w="1134">
                  <a:moveTo>
                    <a:pt x="1041" y="282"/>
                  </a:moveTo>
                  <a:cubicBezTo>
                    <a:pt x="1028" y="282"/>
                    <a:pt x="1016" y="285"/>
                    <a:pt x="1005" y="289"/>
                  </a:cubicBezTo>
                  <a:cubicBezTo>
                    <a:pt x="985" y="251"/>
                    <a:pt x="944" y="225"/>
                    <a:pt x="898" y="225"/>
                  </a:cubicBezTo>
                  <a:cubicBezTo>
                    <a:pt x="896" y="225"/>
                    <a:pt x="893" y="226"/>
                    <a:pt x="891" y="226"/>
                  </a:cubicBezTo>
                  <a:cubicBezTo>
                    <a:pt x="866" y="155"/>
                    <a:pt x="799" y="104"/>
                    <a:pt x="719" y="104"/>
                  </a:cubicBezTo>
                  <a:cubicBezTo>
                    <a:pt x="690" y="104"/>
                    <a:pt x="662" y="111"/>
                    <a:pt x="637" y="124"/>
                  </a:cubicBezTo>
                  <a:cubicBezTo>
                    <a:pt x="598" y="50"/>
                    <a:pt x="520" y="0"/>
                    <a:pt x="431" y="0"/>
                  </a:cubicBezTo>
                  <a:cubicBezTo>
                    <a:pt x="327" y="0"/>
                    <a:pt x="239" y="68"/>
                    <a:pt x="209" y="161"/>
                  </a:cubicBezTo>
                  <a:cubicBezTo>
                    <a:pt x="193" y="156"/>
                    <a:pt x="175" y="153"/>
                    <a:pt x="158" y="153"/>
                  </a:cubicBezTo>
                  <a:cubicBezTo>
                    <a:pt x="71" y="153"/>
                    <a:pt x="0" y="223"/>
                    <a:pt x="0" y="310"/>
                  </a:cubicBezTo>
                  <a:cubicBezTo>
                    <a:pt x="0" y="397"/>
                    <a:pt x="71" y="468"/>
                    <a:pt x="158" y="468"/>
                  </a:cubicBezTo>
                  <a:cubicBezTo>
                    <a:pt x="206" y="468"/>
                    <a:pt x="1015" y="468"/>
                    <a:pt x="1041" y="468"/>
                  </a:cubicBezTo>
                  <a:cubicBezTo>
                    <a:pt x="1092" y="468"/>
                    <a:pt x="1134" y="426"/>
                    <a:pt x="1134" y="375"/>
                  </a:cubicBezTo>
                  <a:cubicBezTo>
                    <a:pt x="1134" y="324"/>
                    <a:pt x="1092" y="282"/>
                    <a:pt x="1041" y="282"/>
                  </a:cubicBezTo>
                  <a:close/>
                </a:path>
              </a:pathLst>
            </a:custGeom>
            <a:solidFill>
              <a:schemeClr val="bg2"/>
            </a:solid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pPr defTabSz="914172"/>
              <a:endParaRPr lang="en-US">
                <a:solidFill>
                  <a:srgbClr val="FFFFFF"/>
                </a:solidFill>
                <a:latin charset="-122" panose="020b0600000000000000" pitchFamily="34" typeface="思源黑体 CN Medium"/>
                <a:ea charset="-122" panose="02020700000000000000" pitchFamily="18" typeface="思源宋体"/>
                <a:sym charset="-122" panose="020b0600000000000000" pitchFamily="34" typeface="思源黑体 CN Medium"/>
              </a:endParaRPr>
            </a:p>
          </p:txBody>
        </p:sp>
        <p:sp>
          <p:nvSpPr>
            <p:cNvPr id="29" name="Freeform 9"/>
            <p:cNvSpPr/>
            <p:nvPr/>
          </p:nvSpPr>
          <p:spPr bwMode="auto">
            <a:xfrm>
              <a:off x="774701" y="-1587"/>
              <a:ext cx="4257675" cy="1758950"/>
            </a:xfrm>
            <a:custGeom>
              <a:gdLst>
                <a:gd fmla="*/ 1041 w 1134" name="T0"/>
                <a:gd fmla="*/ 282 h 468" name="T1"/>
                <a:gd fmla="*/ 1005 w 1134" name="T2"/>
                <a:gd fmla="*/ 289 h 468" name="T3"/>
                <a:gd fmla="*/ 898 w 1134" name="T4"/>
                <a:gd fmla="*/ 225 h 468" name="T5"/>
                <a:gd fmla="*/ 891 w 1134" name="T6"/>
                <a:gd fmla="*/ 226 h 468" name="T7"/>
                <a:gd fmla="*/ 719 w 1134" name="T8"/>
                <a:gd fmla="*/ 104 h 468" name="T9"/>
                <a:gd fmla="*/ 637 w 1134" name="T10"/>
                <a:gd fmla="*/ 124 h 468" name="T11"/>
                <a:gd fmla="*/ 431 w 1134" name="T12"/>
                <a:gd fmla="*/ 0 h 468" name="T13"/>
                <a:gd fmla="*/ 209 w 1134" name="T14"/>
                <a:gd fmla="*/ 161 h 468" name="T15"/>
                <a:gd fmla="*/ 158 w 1134" name="T16"/>
                <a:gd fmla="*/ 153 h 468" name="T17"/>
                <a:gd fmla="*/ 0 w 1134" name="T18"/>
                <a:gd fmla="*/ 310 h 468" name="T19"/>
                <a:gd fmla="*/ 158 w 1134" name="T20"/>
                <a:gd fmla="*/ 468 h 468" name="T21"/>
                <a:gd fmla="*/ 1041 w 1134" name="T22"/>
                <a:gd fmla="*/ 468 h 468" name="T23"/>
                <a:gd fmla="*/ 1134 w 1134" name="T24"/>
                <a:gd fmla="*/ 375 h 468" name="T25"/>
                <a:gd fmla="*/ 1041 w 1134" name="T26"/>
                <a:gd fmla="*/ 282 h 468"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468" w="1134">
                  <a:moveTo>
                    <a:pt x="1041" y="282"/>
                  </a:moveTo>
                  <a:cubicBezTo>
                    <a:pt x="1028" y="282"/>
                    <a:pt x="1016" y="285"/>
                    <a:pt x="1005" y="289"/>
                  </a:cubicBezTo>
                  <a:cubicBezTo>
                    <a:pt x="985" y="251"/>
                    <a:pt x="944" y="225"/>
                    <a:pt x="898" y="225"/>
                  </a:cubicBezTo>
                  <a:cubicBezTo>
                    <a:pt x="896" y="225"/>
                    <a:pt x="893" y="226"/>
                    <a:pt x="891" y="226"/>
                  </a:cubicBezTo>
                  <a:cubicBezTo>
                    <a:pt x="866" y="155"/>
                    <a:pt x="799" y="104"/>
                    <a:pt x="719" y="104"/>
                  </a:cubicBezTo>
                  <a:cubicBezTo>
                    <a:pt x="690" y="104"/>
                    <a:pt x="662" y="111"/>
                    <a:pt x="637" y="124"/>
                  </a:cubicBezTo>
                  <a:cubicBezTo>
                    <a:pt x="598" y="50"/>
                    <a:pt x="520" y="0"/>
                    <a:pt x="431" y="0"/>
                  </a:cubicBezTo>
                  <a:cubicBezTo>
                    <a:pt x="327" y="0"/>
                    <a:pt x="239" y="68"/>
                    <a:pt x="209" y="161"/>
                  </a:cubicBezTo>
                  <a:cubicBezTo>
                    <a:pt x="193" y="156"/>
                    <a:pt x="175" y="153"/>
                    <a:pt x="158" y="153"/>
                  </a:cubicBezTo>
                  <a:cubicBezTo>
                    <a:pt x="71" y="153"/>
                    <a:pt x="0" y="223"/>
                    <a:pt x="0" y="310"/>
                  </a:cubicBezTo>
                  <a:cubicBezTo>
                    <a:pt x="0" y="397"/>
                    <a:pt x="71" y="468"/>
                    <a:pt x="158" y="468"/>
                  </a:cubicBezTo>
                  <a:cubicBezTo>
                    <a:pt x="206" y="468"/>
                    <a:pt x="1015" y="468"/>
                    <a:pt x="1041" y="468"/>
                  </a:cubicBezTo>
                  <a:cubicBezTo>
                    <a:pt x="1092" y="468"/>
                    <a:pt x="1134" y="426"/>
                    <a:pt x="1134" y="375"/>
                  </a:cubicBezTo>
                  <a:cubicBezTo>
                    <a:pt x="1134" y="324"/>
                    <a:pt x="1092" y="282"/>
                    <a:pt x="1041" y="282"/>
                  </a:cubicBezTo>
                  <a:close/>
                </a:path>
              </a:pathLst>
            </a:custGeom>
            <a:solidFill>
              <a:schemeClr val="bg1">
                <a:alpha val="10000"/>
              </a:schemeClr>
            </a:solid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pPr defTabSz="914172"/>
              <a:endParaRPr lang="en-US">
                <a:solidFill>
                  <a:srgbClr val="FFFFFF"/>
                </a:solidFill>
                <a:latin charset="-122" panose="020b0600000000000000" pitchFamily="34" typeface="思源黑体 CN Medium"/>
                <a:ea charset="-122" panose="02020700000000000000" pitchFamily="18" typeface="思源宋体"/>
                <a:sym charset="-122" panose="020b0600000000000000" pitchFamily="34" typeface="思源黑体 CN Medium"/>
              </a:endParaRPr>
            </a:p>
          </p:txBody>
        </p:sp>
        <p:sp>
          <p:nvSpPr>
            <p:cNvPr id="30" name="Freeform 10"/>
            <p:cNvSpPr/>
            <p:nvPr/>
          </p:nvSpPr>
          <p:spPr bwMode="auto">
            <a:xfrm>
              <a:off x="815976" y="452437"/>
              <a:ext cx="4216400" cy="1304926"/>
            </a:xfrm>
            <a:custGeom>
              <a:gdLst>
                <a:gd fmla="*/ 1111 w 1123" name="T0"/>
                <a:gd fmla="*/ 209 h 347" name="T1"/>
                <a:gd fmla="*/ 995 w 1123" name="T2"/>
                <a:gd fmla="*/ 299 h 347" name="T3"/>
                <a:gd fmla="*/ 984 w 1123" name="T4"/>
                <a:gd fmla="*/ 299 h 347" name="T5"/>
                <a:gd fmla="*/ 1009 w 1123" name="T6"/>
                <a:gd fmla="*/ 226 h 347" name="T7"/>
                <a:gd fmla="*/ 993 w 1123" name="T8"/>
                <a:gd fmla="*/ 167 h 347" name="T9"/>
                <a:gd fmla="*/ 845 w 1123" name="T10"/>
                <a:gd fmla="*/ 285 h 347" name="T11"/>
                <a:gd fmla="*/ 890 w 1123" name="T12"/>
                <a:gd fmla="*/ 165 h 347" name="T13"/>
                <a:gd fmla="*/ 868 w 1123" name="T14"/>
                <a:gd fmla="*/ 77 h 347" name="T15"/>
                <a:gd fmla="*/ 640 w 1123" name="T16"/>
                <a:gd fmla="*/ 254 h 347" name="T17"/>
                <a:gd fmla="*/ 609 w 1123" name="T18"/>
                <a:gd fmla="*/ 252 h 347" name="T19"/>
                <a:gd fmla="*/ 654 w 1123" name="T20"/>
                <a:gd fmla="*/ 113 h 347" name="T21"/>
                <a:gd fmla="*/ 625 w 1123" name="T22"/>
                <a:gd fmla="*/ 0 h 347" name="T23"/>
                <a:gd fmla="*/ 333 w 1123" name="T24"/>
                <a:gd fmla="*/ 227 h 347" name="T25"/>
                <a:gd fmla="*/ 300 w 1123" name="T26"/>
                <a:gd fmla="*/ 225 h 347" name="T27"/>
                <a:gd fmla="*/ 304 w 1123" name="T28"/>
                <a:gd fmla="*/ 189 h 347" name="T29"/>
                <a:gd fmla="*/ 284 w 1123" name="T30"/>
                <a:gd fmla="*/ 113 h 347" name="T31"/>
                <a:gd fmla="*/ 88 w 1123" name="T32"/>
                <a:gd fmla="*/ 266 h 347" name="T33"/>
                <a:gd fmla="*/ 0 w 1123" name="T34"/>
                <a:gd fmla="*/ 246 h 347" name="T35"/>
                <a:gd fmla="*/ 147 w 1123" name="T36"/>
                <a:gd fmla="*/ 347 h 347" name="T37"/>
                <a:gd fmla="*/ 1030 w 1123" name="T38"/>
                <a:gd fmla="*/ 347 h 347" name="T39"/>
                <a:gd fmla="*/ 1123 w 1123" name="T40"/>
                <a:gd fmla="*/ 254 h 347" name="T41"/>
                <a:gd fmla="*/ 1111 w 1123" name="T42"/>
                <a:gd fmla="*/ 209 h 347"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347" w="1123">
                  <a:moveTo>
                    <a:pt x="1111" y="209"/>
                  </a:moveTo>
                  <a:cubicBezTo>
                    <a:pt x="1098" y="261"/>
                    <a:pt x="1051" y="299"/>
                    <a:pt x="995" y="299"/>
                  </a:cubicBezTo>
                  <a:cubicBezTo>
                    <a:pt x="991" y="299"/>
                    <a:pt x="988" y="299"/>
                    <a:pt x="984" y="299"/>
                  </a:cubicBezTo>
                  <a:cubicBezTo>
                    <a:pt x="999" y="279"/>
                    <a:pt x="1009" y="253"/>
                    <a:pt x="1009" y="226"/>
                  </a:cubicBezTo>
                  <a:cubicBezTo>
                    <a:pt x="1009" y="204"/>
                    <a:pt x="1003" y="184"/>
                    <a:pt x="993" y="167"/>
                  </a:cubicBezTo>
                  <a:cubicBezTo>
                    <a:pt x="977" y="234"/>
                    <a:pt x="917" y="283"/>
                    <a:pt x="845" y="285"/>
                  </a:cubicBezTo>
                  <a:cubicBezTo>
                    <a:pt x="873" y="253"/>
                    <a:pt x="890" y="211"/>
                    <a:pt x="890" y="165"/>
                  </a:cubicBezTo>
                  <a:cubicBezTo>
                    <a:pt x="890" y="133"/>
                    <a:pt x="882" y="103"/>
                    <a:pt x="868" y="77"/>
                  </a:cubicBezTo>
                  <a:cubicBezTo>
                    <a:pt x="842" y="179"/>
                    <a:pt x="750" y="254"/>
                    <a:pt x="640" y="254"/>
                  </a:cubicBezTo>
                  <a:cubicBezTo>
                    <a:pt x="630" y="254"/>
                    <a:pt x="619" y="253"/>
                    <a:pt x="609" y="252"/>
                  </a:cubicBezTo>
                  <a:cubicBezTo>
                    <a:pt x="637" y="213"/>
                    <a:pt x="654" y="165"/>
                    <a:pt x="654" y="113"/>
                  </a:cubicBezTo>
                  <a:cubicBezTo>
                    <a:pt x="654" y="72"/>
                    <a:pt x="643" y="33"/>
                    <a:pt x="625" y="0"/>
                  </a:cubicBezTo>
                  <a:cubicBezTo>
                    <a:pt x="592" y="130"/>
                    <a:pt x="473" y="227"/>
                    <a:pt x="333" y="227"/>
                  </a:cubicBezTo>
                  <a:cubicBezTo>
                    <a:pt x="321" y="227"/>
                    <a:pt x="311" y="227"/>
                    <a:pt x="300" y="225"/>
                  </a:cubicBezTo>
                  <a:cubicBezTo>
                    <a:pt x="303" y="214"/>
                    <a:pt x="304" y="202"/>
                    <a:pt x="304" y="189"/>
                  </a:cubicBezTo>
                  <a:cubicBezTo>
                    <a:pt x="304" y="162"/>
                    <a:pt x="297" y="136"/>
                    <a:pt x="284" y="113"/>
                  </a:cubicBezTo>
                  <a:cubicBezTo>
                    <a:pt x="262" y="201"/>
                    <a:pt x="183" y="266"/>
                    <a:pt x="88" y="266"/>
                  </a:cubicBezTo>
                  <a:cubicBezTo>
                    <a:pt x="56" y="266"/>
                    <a:pt x="26" y="259"/>
                    <a:pt x="0" y="246"/>
                  </a:cubicBezTo>
                  <a:cubicBezTo>
                    <a:pt x="22" y="305"/>
                    <a:pt x="80" y="347"/>
                    <a:pt x="147" y="347"/>
                  </a:cubicBezTo>
                  <a:cubicBezTo>
                    <a:pt x="195" y="347"/>
                    <a:pt x="1004" y="347"/>
                    <a:pt x="1030" y="347"/>
                  </a:cubicBezTo>
                  <a:cubicBezTo>
                    <a:pt x="1081" y="347"/>
                    <a:pt x="1123" y="305"/>
                    <a:pt x="1123" y="254"/>
                  </a:cubicBezTo>
                  <a:cubicBezTo>
                    <a:pt x="1123" y="238"/>
                    <a:pt x="1119" y="222"/>
                    <a:pt x="1111" y="209"/>
                  </a:cubicBezTo>
                  <a:close/>
                </a:path>
              </a:pathLst>
            </a:custGeom>
            <a:solidFill>
              <a:schemeClr val="bg2"/>
            </a:solid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pPr defTabSz="914172"/>
              <a:endParaRPr lang="en-US">
                <a:solidFill>
                  <a:srgbClr val="FFFFFF"/>
                </a:solidFill>
                <a:latin charset="-122" panose="020b0600000000000000" pitchFamily="34" typeface="思源黑体 CN Medium"/>
                <a:ea charset="-122" panose="02020700000000000000" pitchFamily="18" typeface="思源宋体"/>
                <a:sym charset="-122" panose="020b0600000000000000" pitchFamily="34" typeface="思源黑体 CN Medium"/>
              </a:endParaRPr>
            </a:p>
          </p:txBody>
        </p:sp>
        <p:sp>
          <p:nvSpPr>
            <p:cNvPr id="31" name="Freeform 10"/>
            <p:cNvSpPr/>
            <p:nvPr/>
          </p:nvSpPr>
          <p:spPr bwMode="auto">
            <a:xfrm>
              <a:off x="815976" y="452437"/>
              <a:ext cx="4216400" cy="1304926"/>
            </a:xfrm>
            <a:custGeom>
              <a:gdLst>
                <a:gd fmla="*/ 1111 w 1123" name="T0"/>
                <a:gd fmla="*/ 209 h 347" name="T1"/>
                <a:gd fmla="*/ 995 w 1123" name="T2"/>
                <a:gd fmla="*/ 299 h 347" name="T3"/>
                <a:gd fmla="*/ 984 w 1123" name="T4"/>
                <a:gd fmla="*/ 299 h 347" name="T5"/>
                <a:gd fmla="*/ 1009 w 1123" name="T6"/>
                <a:gd fmla="*/ 226 h 347" name="T7"/>
                <a:gd fmla="*/ 993 w 1123" name="T8"/>
                <a:gd fmla="*/ 167 h 347" name="T9"/>
                <a:gd fmla="*/ 845 w 1123" name="T10"/>
                <a:gd fmla="*/ 285 h 347" name="T11"/>
                <a:gd fmla="*/ 890 w 1123" name="T12"/>
                <a:gd fmla="*/ 165 h 347" name="T13"/>
                <a:gd fmla="*/ 868 w 1123" name="T14"/>
                <a:gd fmla="*/ 77 h 347" name="T15"/>
                <a:gd fmla="*/ 640 w 1123" name="T16"/>
                <a:gd fmla="*/ 254 h 347" name="T17"/>
                <a:gd fmla="*/ 609 w 1123" name="T18"/>
                <a:gd fmla="*/ 252 h 347" name="T19"/>
                <a:gd fmla="*/ 654 w 1123" name="T20"/>
                <a:gd fmla="*/ 113 h 347" name="T21"/>
                <a:gd fmla="*/ 625 w 1123" name="T22"/>
                <a:gd fmla="*/ 0 h 347" name="T23"/>
                <a:gd fmla="*/ 333 w 1123" name="T24"/>
                <a:gd fmla="*/ 227 h 347" name="T25"/>
                <a:gd fmla="*/ 300 w 1123" name="T26"/>
                <a:gd fmla="*/ 225 h 347" name="T27"/>
                <a:gd fmla="*/ 304 w 1123" name="T28"/>
                <a:gd fmla="*/ 189 h 347" name="T29"/>
                <a:gd fmla="*/ 284 w 1123" name="T30"/>
                <a:gd fmla="*/ 113 h 347" name="T31"/>
                <a:gd fmla="*/ 88 w 1123" name="T32"/>
                <a:gd fmla="*/ 266 h 347" name="T33"/>
                <a:gd fmla="*/ 0 w 1123" name="T34"/>
                <a:gd fmla="*/ 246 h 347" name="T35"/>
                <a:gd fmla="*/ 147 w 1123" name="T36"/>
                <a:gd fmla="*/ 347 h 347" name="T37"/>
                <a:gd fmla="*/ 1030 w 1123" name="T38"/>
                <a:gd fmla="*/ 347 h 347" name="T39"/>
                <a:gd fmla="*/ 1123 w 1123" name="T40"/>
                <a:gd fmla="*/ 254 h 347" name="T41"/>
                <a:gd fmla="*/ 1111 w 1123" name="T42"/>
                <a:gd fmla="*/ 209 h 347"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347" w="1123">
                  <a:moveTo>
                    <a:pt x="1111" y="209"/>
                  </a:moveTo>
                  <a:cubicBezTo>
                    <a:pt x="1098" y="261"/>
                    <a:pt x="1051" y="299"/>
                    <a:pt x="995" y="299"/>
                  </a:cubicBezTo>
                  <a:cubicBezTo>
                    <a:pt x="991" y="299"/>
                    <a:pt x="988" y="299"/>
                    <a:pt x="984" y="299"/>
                  </a:cubicBezTo>
                  <a:cubicBezTo>
                    <a:pt x="999" y="279"/>
                    <a:pt x="1009" y="253"/>
                    <a:pt x="1009" y="226"/>
                  </a:cubicBezTo>
                  <a:cubicBezTo>
                    <a:pt x="1009" y="204"/>
                    <a:pt x="1003" y="184"/>
                    <a:pt x="993" y="167"/>
                  </a:cubicBezTo>
                  <a:cubicBezTo>
                    <a:pt x="977" y="234"/>
                    <a:pt x="917" y="283"/>
                    <a:pt x="845" y="285"/>
                  </a:cubicBezTo>
                  <a:cubicBezTo>
                    <a:pt x="873" y="253"/>
                    <a:pt x="890" y="211"/>
                    <a:pt x="890" y="165"/>
                  </a:cubicBezTo>
                  <a:cubicBezTo>
                    <a:pt x="890" y="133"/>
                    <a:pt x="882" y="103"/>
                    <a:pt x="868" y="77"/>
                  </a:cubicBezTo>
                  <a:cubicBezTo>
                    <a:pt x="842" y="179"/>
                    <a:pt x="750" y="254"/>
                    <a:pt x="640" y="254"/>
                  </a:cubicBezTo>
                  <a:cubicBezTo>
                    <a:pt x="630" y="254"/>
                    <a:pt x="619" y="253"/>
                    <a:pt x="609" y="252"/>
                  </a:cubicBezTo>
                  <a:cubicBezTo>
                    <a:pt x="637" y="213"/>
                    <a:pt x="654" y="165"/>
                    <a:pt x="654" y="113"/>
                  </a:cubicBezTo>
                  <a:cubicBezTo>
                    <a:pt x="654" y="72"/>
                    <a:pt x="643" y="33"/>
                    <a:pt x="625" y="0"/>
                  </a:cubicBezTo>
                  <a:cubicBezTo>
                    <a:pt x="592" y="130"/>
                    <a:pt x="473" y="227"/>
                    <a:pt x="333" y="227"/>
                  </a:cubicBezTo>
                  <a:cubicBezTo>
                    <a:pt x="321" y="227"/>
                    <a:pt x="311" y="227"/>
                    <a:pt x="300" y="225"/>
                  </a:cubicBezTo>
                  <a:cubicBezTo>
                    <a:pt x="303" y="214"/>
                    <a:pt x="304" y="202"/>
                    <a:pt x="304" y="189"/>
                  </a:cubicBezTo>
                  <a:cubicBezTo>
                    <a:pt x="304" y="162"/>
                    <a:pt x="297" y="136"/>
                    <a:pt x="284" y="113"/>
                  </a:cubicBezTo>
                  <a:cubicBezTo>
                    <a:pt x="262" y="201"/>
                    <a:pt x="183" y="266"/>
                    <a:pt x="88" y="266"/>
                  </a:cubicBezTo>
                  <a:cubicBezTo>
                    <a:pt x="56" y="266"/>
                    <a:pt x="26" y="259"/>
                    <a:pt x="0" y="246"/>
                  </a:cubicBezTo>
                  <a:cubicBezTo>
                    <a:pt x="22" y="305"/>
                    <a:pt x="80" y="347"/>
                    <a:pt x="147" y="347"/>
                  </a:cubicBezTo>
                  <a:cubicBezTo>
                    <a:pt x="195" y="347"/>
                    <a:pt x="1004" y="347"/>
                    <a:pt x="1030" y="347"/>
                  </a:cubicBezTo>
                  <a:cubicBezTo>
                    <a:pt x="1081" y="347"/>
                    <a:pt x="1123" y="305"/>
                    <a:pt x="1123" y="254"/>
                  </a:cubicBezTo>
                  <a:cubicBezTo>
                    <a:pt x="1123" y="238"/>
                    <a:pt x="1119" y="222"/>
                    <a:pt x="1111" y="209"/>
                  </a:cubicBezTo>
                  <a:close/>
                </a:path>
              </a:pathLst>
            </a:custGeom>
            <a:solidFill>
              <a:schemeClr val="tx2">
                <a:lumMod val="60000"/>
                <a:lumOff val="40000"/>
                <a:alpha val="10000"/>
              </a:schemeClr>
            </a:solid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pPr defTabSz="914172"/>
              <a:endParaRPr lang="en-US">
                <a:solidFill>
                  <a:srgbClr val="FFFFFF"/>
                </a:solidFill>
                <a:latin charset="-122" panose="020b0600000000000000" pitchFamily="34" typeface="思源黑体 CN Medium"/>
                <a:ea charset="-122" panose="02020700000000000000" pitchFamily="18" typeface="思源宋体"/>
                <a:sym charset="-122" panose="020b0600000000000000" pitchFamily="34" typeface="思源黑体 CN Medium"/>
              </a:endParaRPr>
            </a:p>
          </p:txBody>
        </p:sp>
      </p:grpSp>
      <p:grpSp>
        <p:nvGrpSpPr>
          <p:cNvPr id="37" name="Group 36"/>
          <p:cNvGrpSpPr/>
          <p:nvPr/>
        </p:nvGrpSpPr>
        <p:grpSpPr>
          <a:xfrm>
            <a:off x="1470438" y="2982084"/>
            <a:ext cx="1340223" cy="553967"/>
            <a:chOff x="4763" y="3876676"/>
            <a:chExt cx="3736976" cy="1544638"/>
          </a:xfrm>
          <a:solidFill>
            <a:schemeClr val="bg1"/>
          </a:solidFill>
        </p:grpSpPr>
        <p:sp>
          <p:nvSpPr>
            <p:cNvPr id="38" name="Freeform 5"/>
            <p:cNvSpPr/>
            <p:nvPr/>
          </p:nvSpPr>
          <p:spPr bwMode="auto">
            <a:xfrm>
              <a:off x="4763" y="3876676"/>
              <a:ext cx="3736976" cy="1544638"/>
            </a:xfrm>
            <a:custGeom>
              <a:gdLst>
                <a:gd fmla="*/ 882 w 995" name="T0"/>
                <a:gd fmla="*/ 185 h 411" name="T1"/>
                <a:gd fmla="*/ 871 w 995" name="T2"/>
                <a:gd fmla="*/ 186 h 411" name="T3"/>
                <a:gd fmla="*/ 714 w 995" name="T4"/>
                <a:gd fmla="*/ 76 h 411" name="T5"/>
                <a:gd fmla="*/ 663 w 995" name="T6"/>
                <a:gd fmla="*/ 84 h 411" name="T7"/>
                <a:gd fmla="*/ 498 w 995" name="T8"/>
                <a:gd fmla="*/ 0 h 411" name="T9"/>
                <a:gd fmla="*/ 307 w 995" name="T10"/>
                <a:gd fmla="*/ 128 h 411" name="T11"/>
                <a:gd fmla="*/ 274 w 995" name="T12"/>
                <a:gd fmla="*/ 124 h 411" name="T13"/>
                <a:gd fmla="*/ 134 w 995" name="T14"/>
                <a:gd fmla="*/ 239 h 411" name="T15"/>
                <a:gd fmla="*/ 92 w 995" name="T16"/>
                <a:gd fmla="*/ 228 h 411" name="T17"/>
                <a:gd fmla="*/ 0 w 995" name="T18"/>
                <a:gd fmla="*/ 320 h 411" name="T19"/>
                <a:gd fmla="*/ 92 w 995" name="T20"/>
                <a:gd fmla="*/ 411 h 411" name="T21"/>
                <a:gd fmla="*/ 882 w 995" name="T22"/>
                <a:gd fmla="*/ 411 h 411" name="T23"/>
                <a:gd fmla="*/ 995 w 995" name="T24"/>
                <a:gd fmla="*/ 298 h 411" name="T25"/>
                <a:gd fmla="*/ 882 w 995" name="T26"/>
                <a:gd fmla="*/ 185 h 411"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411" w="995">
                  <a:moveTo>
                    <a:pt x="882" y="185"/>
                  </a:moveTo>
                  <a:cubicBezTo>
                    <a:pt x="878" y="185"/>
                    <a:pt x="875" y="185"/>
                    <a:pt x="871" y="186"/>
                  </a:cubicBezTo>
                  <a:cubicBezTo>
                    <a:pt x="848" y="122"/>
                    <a:pt x="786" y="76"/>
                    <a:pt x="714" y="76"/>
                  </a:cubicBezTo>
                  <a:cubicBezTo>
                    <a:pt x="696" y="76"/>
                    <a:pt x="679" y="79"/>
                    <a:pt x="663" y="84"/>
                  </a:cubicBezTo>
                  <a:cubicBezTo>
                    <a:pt x="626" y="33"/>
                    <a:pt x="566" y="0"/>
                    <a:pt x="498" y="0"/>
                  </a:cubicBezTo>
                  <a:cubicBezTo>
                    <a:pt x="412" y="0"/>
                    <a:pt x="338" y="53"/>
                    <a:pt x="307" y="128"/>
                  </a:cubicBezTo>
                  <a:cubicBezTo>
                    <a:pt x="297" y="126"/>
                    <a:pt x="286" y="124"/>
                    <a:pt x="274" y="124"/>
                  </a:cubicBezTo>
                  <a:cubicBezTo>
                    <a:pt x="205" y="124"/>
                    <a:pt x="147" y="173"/>
                    <a:pt x="134" y="239"/>
                  </a:cubicBezTo>
                  <a:cubicBezTo>
                    <a:pt x="121" y="232"/>
                    <a:pt x="107" y="228"/>
                    <a:pt x="92" y="228"/>
                  </a:cubicBezTo>
                  <a:cubicBezTo>
                    <a:pt x="41" y="228"/>
                    <a:pt x="0" y="269"/>
                    <a:pt x="0" y="320"/>
                  </a:cubicBezTo>
                  <a:cubicBezTo>
                    <a:pt x="0" y="370"/>
                    <a:pt x="41" y="411"/>
                    <a:pt x="92" y="411"/>
                  </a:cubicBezTo>
                  <a:cubicBezTo>
                    <a:pt x="125" y="411"/>
                    <a:pt x="853" y="411"/>
                    <a:pt x="882" y="411"/>
                  </a:cubicBezTo>
                  <a:cubicBezTo>
                    <a:pt x="944" y="411"/>
                    <a:pt x="995" y="360"/>
                    <a:pt x="995" y="298"/>
                  </a:cubicBezTo>
                  <a:cubicBezTo>
                    <a:pt x="995" y="236"/>
                    <a:pt x="944" y="185"/>
                    <a:pt x="882" y="185"/>
                  </a:cubicBezTo>
                  <a:close/>
                </a:path>
              </a:pathLst>
            </a:custGeom>
            <a:solidFill>
              <a:schemeClr val="bg2"/>
            </a:solid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pPr defTabSz="914172"/>
              <a:endParaRPr lang="en-US">
                <a:solidFill>
                  <a:srgbClr val="FFFFFF"/>
                </a:solidFill>
                <a:latin charset="-122" panose="020b0600000000000000" pitchFamily="34" typeface="思源黑体 CN Medium"/>
                <a:ea charset="-122" panose="02020700000000000000" pitchFamily="18" typeface="思源宋体"/>
                <a:sym charset="-122" panose="020b0600000000000000" pitchFamily="34" typeface="思源黑体 CN Medium"/>
              </a:endParaRPr>
            </a:p>
          </p:txBody>
        </p:sp>
        <p:sp>
          <p:nvSpPr>
            <p:cNvPr id="39" name="Freeform 5"/>
            <p:cNvSpPr/>
            <p:nvPr/>
          </p:nvSpPr>
          <p:spPr bwMode="auto">
            <a:xfrm>
              <a:off x="4763" y="3876676"/>
              <a:ext cx="3736976" cy="1544638"/>
            </a:xfrm>
            <a:custGeom>
              <a:gdLst>
                <a:gd fmla="*/ 882 w 995" name="T0"/>
                <a:gd fmla="*/ 185 h 411" name="T1"/>
                <a:gd fmla="*/ 871 w 995" name="T2"/>
                <a:gd fmla="*/ 186 h 411" name="T3"/>
                <a:gd fmla="*/ 714 w 995" name="T4"/>
                <a:gd fmla="*/ 76 h 411" name="T5"/>
                <a:gd fmla="*/ 663 w 995" name="T6"/>
                <a:gd fmla="*/ 84 h 411" name="T7"/>
                <a:gd fmla="*/ 498 w 995" name="T8"/>
                <a:gd fmla="*/ 0 h 411" name="T9"/>
                <a:gd fmla="*/ 307 w 995" name="T10"/>
                <a:gd fmla="*/ 128 h 411" name="T11"/>
                <a:gd fmla="*/ 274 w 995" name="T12"/>
                <a:gd fmla="*/ 124 h 411" name="T13"/>
                <a:gd fmla="*/ 134 w 995" name="T14"/>
                <a:gd fmla="*/ 239 h 411" name="T15"/>
                <a:gd fmla="*/ 92 w 995" name="T16"/>
                <a:gd fmla="*/ 228 h 411" name="T17"/>
                <a:gd fmla="*/ 0 w 995" name="T18"/>
                <a:gd fmla="*/ 320 h 411" name="T19"/>
                <a:gd fmla="*/ 92 w 995" name="T20"/>
                <a:gd fmla="*/ 411 h 411" name="T21"/>
                <a:gd fmla="*/ 882 w 995" name="T22"/>
                <a:gd fmla="*/ 411 h 411" name="T23"/>
                <a:gd fmla="*/ 995 w 995" name="T24"/>
                <a:gd fmla="*/ 298 h 411" name="T25"/>
                <a:gd fmla="*/ 882 w 995" name="T26"/>
                <a:gd fmla="*/ 185 h 411"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411" w="995">
                  <a:moveTo>
                    <a:pt x="882" y="185"/>
                  </a:moveTo>
                  <a:cubicBezTo>
                    <a:pt x="878" y="185"/>
                    <a:pt x="875" y="185"/>
                    <a:pt x="871" y="186"/>
                  </a:cubicBezTo>
                  <a:cubicBezTo>
                    <a:pt x="848" y="122"/>
                    <a:pt x="786" y="76"/>
                    <a:pt x="714" y="76"/>
                  </a:cubicBezTo>
                  <a:cubicBezTo>
                    <a:pt x="696" y="76"/>
                    <a:pt x="679" y="79"/>
                    <a:pt x="663" y="84"/>
                  </a:cubicBezTo>
                  <a:cubicBezTo>
                    <a:pt x="626" y="33"/>
                    <a:pt x="566" y="0"/>
                    <a:pt x="498" y="0"/>
                  </a:cubicBezTo>
                  <a:cubicBezTo>
                    <a:pt x="412" y="0"/>
                    <a:pt x="338" y="53"/>
                    <a:pt x="307" y="128"/>
                  </a:cubicBezTo>
                  <a:cubicBezTo>
                    <a:pt x="297" y="126"/>
                    <a:pt x="286" y="124"/>
                    <a:pt x="274" y="124"/>
                  </a:cubicBezTo>
                  <a:cubicBezTo>
                    <a:pt x="205" y="124"/>
                    <a:pt x="147" y="173"/>
                    <a:pt x="134" y="239"/>
                  </a:cubicBezTo>
                  <a:cubicBezTo>
                    <a:pt x="121" y="232"/>
                    <a:pt x="107" y="228"/>
                    <a:pt x="92" y="228"/>
                  </a:cubicBezTo>
                  <a:cubicBezTo>
                    <a:pt x="41" y="228"/>
                    <a:pt x="0" y="269"/>
                    <a:pt x="0" y="320"/>
                  </a:cubicBezTo>
                  <a:cubicBezTo>
                    <a:pt x="0" y="370"/>
                    <a:pt x="41" y="411"/>
                    <a:pt x="92" y="411"/>
                  </a:cubicBezTo>
                  <a:cubicBezTo>
                    <a:pt x="125" y="411"/>
                    <a:pt x="853" y="411"/>
                    <a:pt x="882" y="411"/>
                  </a:cubicBezTo>
                  <a:cubicBezTo>
                    <a:pt x="944" y="411"/>
                    <a:pt x="995" y="360"/>
                    <a:pt x="995" y="298"/>
                  </a:cubicBezTo>
                  <a:cubicBezTo>
                    <a:pt x="995" y="236"/>
                    <a:pt x="944" y="185"/>
                    <a:pt x="882" y="185"/>
                  </a:cubicBezTo>
                  <a:close/>
                </a:path>
              </a:pathLst>
            </a:custGeom>
            <a:solidFill>
              <a:schemeClr val="bg1">
                <a:alpha val="10000"/>
              </a:schemeClr>
            </a:solid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pPr defTabSz="914172"/>
              <a:endParaRPr lang="en-US">
                <a:solidFill>
                  <a:srgbClr val="FFFFFF"/>
                </a:solidFill>
                <a:latin charset="-122" panose="020b0600000000000000" pitchFamily="34" typeface="思源黑体 CN Medium"/>
                <a:ea charset="-122" panose="02020700000000000000" pitchFamily="18" typeface="思源宋体"/>
                <a:sym charset="-122" panose="020b0600000000000000" pitchFamily="34" typeface="思源黑体 CN Medium"/>
              </a:endParaRPr>
            </a:p>
          </p:txBody>
        </p:sp>
        <p:sp>
          <p:nvSpPr>
            <p:cNvPr id="40" name="Freeform 6"/>
            <p:cNvSpPr/>
            <p:nvPr/>
          </p:nvSpPr>
          <p:spPr bwMode="auto">
            <a:xfrm>
              <a:off x="28577" y="4275139"/>
              <a:ext cx="3713162" cy="1146175"/>
            </a:xfrm>
            <a:custGeom>
              <a:gdLst>
                <a:gd fmla="*/ 974 w 989" name="T0"/>
                <a:gd fmla="*/ 137 h 305" name="T1"/>
                <a:gd fmla="*/ 835 w 989" name="T2"/>
                <a:gd fmla="*/ 247 h 305" name="T3"/>
                <a:gd fmla="*/ 876 w 989" name="T4"/>
                <a:gd fmla="*/ 138 h 305" name="T5"/>
                <a:gd fmla="*/ 855 w 989" name="T6"/>
                <a:gd fmla="*/ 57 h 305" name="T7"/>
                <a:gd fmla="*/ 659 w 989" name="T8"/>
                <a:gd fmla="*/ 219 h 305" name="T9"/>
                <a:gd fmla="*/ 697 w 989" name="T10"/>
                <a:gd fmla="*/ 100 h 305" name="T11"/>
                <a:gd fmla="*/ 671 w 989" name="T12"/>
                <a:gd fmla="*/ 0 h 305" name="T13"/>
                <a:gd fmla="*/ 415 w 989" name="T14"/>
                <a:gd fmla="*/ 200 h 305" name="T15"/>
                <a:gd fmla="*/ 406 w 989" name="T16"/>
                <a:gd fmla="*/ 200 h 305" name="T17"/>
                <a:gd fmla="*/ 412 w 989" name="T18"/>
                <a:gd fmla="*/ 162 h 305" name="T19"/>
                <a:gd fmla="*/ 394 w 989" name="T20"/>
                <a:gd fmla="*/ 92 h 305" name="T21"/>
                <a:gd fmla="*/ 215 w 989" name="T22"/>
                <a:gd fmla="*/ 232 h 305" name="T23"/>
                <a:gd fmla="*/ 176 w 989" name="T24"/>
                <a:gd fmla="*/ 228 h 305" name="T25"/>
                <a:gd fmla="*/ 177 w 989" name="T26"/>
                <a:gd fmla="*/ 214 h 305" name="T27"/>
                <a:gd fmla="*/ 166 w 989" name="T28"/>
                <a:gd fmla="*/ 169 h 305" name="T29"/>
                <a:gd fmla="*/ 51 w 989" name="T30"/>
                <a:gd fmla="*/ 258 h 305" name="T31"/>
                <a:gd fmla="*/ 0 w 989" name="T32"/>
                <a:gd fmla="*/ 247 h 305" name="T33"/>
                <a:gd fmla="*/ 86 w 989" name="T34"/>
                <a:gd fmla="*/ 305 h 305" name="T35"/>
                <a:gd fmla="*/ 876 w 989" name="T36"/>
                <a:gd fmla="*/ 305 h 305" name="T37"/>
                <a:gd fmla="*/ 989 w 989" name="T38"/>
                <a:gd fmla="*/ 192 h 305" name="T39"/>
                <a:gd fmla="*/ 974 w 989" name="T40"/>
                <a:gd fmla="*/ 137 h 305"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305" w="989">
                  <a:moveTo>
                    <a:pt x="974" y="137"/>
                  </a:moveTo>
                  <a:cubicBezTo>
                    <a:pt x="959" y="200"/>
                    <a:pt x="902" y="247"/>
                    <a:pt x="835" y="247"/>
                  </a:cubicBezTo>
                  <a:cubicBezTo>
                    <a:pt x="860" y="218"/>
                    <a:pt x="876" y="180"/>
                    <a:pt x="876" y="138"/>
                  </a:cubicBezTo>
                  <a:cubicBezTo>
                    <a:pt x="876" y="108"/>
                    <a:pt x="868" y="81"/>
                    <a:pt x="855" y="57"/>
                  </a:cubicBezTo>
                  <a:cubicBezTo>
                    <a:pt x="832" y="146"/>
                    <a:pt x="754" y="213"/>
                    <a:pt x="659" y="219"/>
                  </a:cubicBezTo>
                  <a:cubicBezTo>
                    <a:pt x="683" y="185"/>
                    <a:pt x="697" y="144"/>
                    <a:pt x="697" y="100"/>
                  </a:cubicBezTo>
                  <a:cubicBezTo>
                    <a:pt x="697" y="64"/>
                    <a:pt x="688" y="30"/>
                    <a:pt x="671" y="0"/>
                  </a:cubicBezTo>
                  <a:cubicBezTo>
                    <a:pt x="642" y="115"/>
                    <a:pt x="539" y="200"/>
                    <a:pt x="415" y="200"/>
                  </a:cubicBezTo>
                  <a:cubicBezTo>
                    <a:pt x="412" y="200"/>
                    <a:pt x="409" y="200"/>
                    <a:pt x="406" y="200"/>
                  </a:cubicBezTo>
                  <a:cubicBezTo>
                    <a:pt x="410" y="188"/>
                    <a:pt x="412" y="175"/>
                    <a:pt x="412" y="162"/>
                  </a:cubicBezTo>
                  <a:cubicBezTo>
                    <a:pt x="412" y="136"/>
                    <a:pt x="405" y="113"/>
                    <a:pt x="394" y="92"/>
                  </a:cubicBezTo>
                  <a:cubicBezTo>
                    <a:pt x="374" y="172"/>
                    <a:pt x="301" y="232"/>
                    <a:pt x="215" y="232"/>
                  </a:cubicBezTo>
                  <a:cubicBezTo>
                    <a:pt x="201" y="232"/>
                    <a:pt x="188" y="230"/>
                    <a:pt x="176" y="228"/>
                  </a:cubicBezTo>
                  <a:cubicBezTo>
                    <a:pt x="177" y="223"/>
                    <a:pt x="177" y="218"/>
                    <a:pt x="177" y="214"/>
                  </a:cubicBezTo>
                  <a:cubicBezTo>
                    <a:pt x="177" y="198"/>
                    <a:pt x="173" y="182"/>
                    <a:pt x="166" y="169"/>
                  </a:cubicBezTo>
                  <a:cubicBezTo>
                    <a:pt x="153" y="220"/>
                    <a:pt x="107" y="258"/>
                    <a:pt x="51" y="258"/>
                  </a:cubicBezTo>
                  <a:cubicBezTo>
                    <a:pt x="33" y="258"/>
                    <a:pt x="16" y="254"/>
                    <a:pt x="0" y="247"/>
                  </a:cubicBezTo>
                  <a:cubicBezTo>
                    <a:pt x="14" y="281"/>
                    <a:pt x="47" y="305"/>
                    <a:pt x="86" y="305"/>
                  </a:cubicBezTo>
                  <a:cubicBezTo>
                    <a:pt x="136" y="305"/>
                    <a:pt x="813" y="305"/>
                    <a:pt x="876" y="305"/>
                  </a:cubicBezTo>
                  <a:cubicBezTo>
                    <a:pt x="938" y="305"/>
                    <a:pt x="989" y="254"/>
                    <a:pt x="989" y="192"/>
                  </a:cubicBezTo>
                  <a:cubicBezTo>
                    <a:pt x="989" y="172"/>
                    <a:pt x="983" y="154"/>
                    <a:pt x="974" y="137"/>
                  </a:cubicBezTo>
                  <a:close/>
                </a:path>
              </a:pathLst>
            </a:custGeom>
            <a:solidFill>
              <a:schemeClr val="bg2"/>
            </a:solid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pPr defTabSz="914172"/>
              <a:endParaRPr lang="en-US">
                <a:solidFill>
                  <a:srgbClr val="FFFFFF"/>
                </a:solidFill>
                <a:latin charset="-122" panose="020b0600000000000000" pitchFamily="34" typeface="思源黑体 CN Medium"/>
                <a:ea charset="-122" panose="02020700000000000000" pitchFamily="18" typeface="思源宋体"/>
                <a:sym charset="-122" panose="020b0600000000000000" pitchFamily="34" typeface="思源黑体 CN Medium"/>
              </a:endParaRPr>
            </a:p>
          </p:txBody>
        </p:sp>
        <p:sp>
          <p:nvSpPr>
            <p:cNvPr id="41" name="Freeform 6"/>
            <p:cNvSpPr/>
            <p:nvPr/>
          </p:nvSpPr>
          <p:spPr bwMode="auto">
            <a:xfrm>
              <a:off x="28577" y="4275139"/>
              <a:ext cx="3713162" cy="1146175"/>
            </a:xfrm>
            <a:custGeom>
              <a:gdLst>
                <a:gd fmla="*/ 974 w 989" name="T0"/>
                <a:gd fmla="*/ 137 h 305" name="T1"/>
                <a:gd fmla="*/ 835 w 989" name="T2"/>
                <a:gd fmla="*/ 247 h 305" name="T3"/>
                <a:gd fmla="*/ 876 w 989" name="T4"/>
                <a:gd fmla="*/ 138 h 305" name="T5"/>
                <a:gd fmla="*/ 855 w 989" name="T6"/>
                <a:gd fmla="*/ 57 h 305" name="T7"/>
                <a:gd fmla="*/ 659 w 989" name="T8"/>
                <a:gd fmla="*/ 219 h 305" name="T9"/>
                <a:gd fmla="*/ 697 w 989" name="T10"/>
                <a:gd fmla="*/ 100 h 305" name="T11"/>
                <a:gd fmla="*/ 671 w 989" name="T12"/>
                <a:gd fmla="*/ 0 h 305" name="T13"/>
                <a:gd fmla="*/ 415 w 989" name="T14"/>
                <a:gd fmla="*/ 200 h 305" name="T15"/>
                <a:gd fmla="*/ 406 w 989" name="T16"/>
                <a:gd fmla="*/ 200 h 305" name="T17"/>
                <a:gd fmla="*/ 412 w 989" name="T18"/>
                <a:gd fmla="*/ 162 h 305" name="T19"/>
                <a:gd fmla="*/ 394 w 989" name="T20"/>
                <a:gd fmla="*/ 92 h 305" name="T21"/>
                <a:gd fmla="*/ 215 w 989" name="T22"/>
                <a:gd fmla="*/ 232 h 305" name="T23"/>
                <a:gd fmla="*/ 176 w 989" name="T24"/>
                <a:gd fmla="*/ 228 h 305" name="T25"/>
                <a:gd fmla="*/ 177 w 989" name="T26"/>
                <a:gd fmla="*/ 214 h 305" name="T27"/>
                <a:gd fmla="*/ 166 w 989" name="T28"/>
                <a:gd fmla="*/ 169 h 305" name="T29"/>
                <a:gd fmla="*/ 51 w 989" name="T30"/>
                <a:gd fmla="*/ 258 h 305" name="T31"/>
                <a:gd fmla="*/ 0 w 989" name="T32"/>
                <a:gd fmla="*/ 247 h 305" name="T33"/>
                <a:gd fmla="*/ 86 w 989" name="T34"/>
                <a:gd fmla="*/ 305 h 305" name="T35"/>
                <a:gd fmla="*/ 876 w 989" name="T36"/>
                <a:gd fmla="*/ 305 h 305" name="T37"/>
                <a:gd fmla="*/ 989 w 989" name="T38"/>
                <a:gd fmla="*/ 192 h 305" name="T39"/>
                <a:gd fmla="*/ 974 w 989" name="T40"/>
                <a:gd fmla="*/ 137 h 305"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305" w="989">
                  <a:moveTo>
                    <a:pt x="974" y="137"/>
                  </a:moveTo>
                  <a:cubicBezTo>
                    <a:pt x="959" y="200"/>
                    <a:pt x="902" y="247"/>
                    <a:pt x="835" y="247"/>
                  </a:cubicBezTo>
                  <a:cubicBezTo>
                    <a:pt x="860" y="218"/>
                    <a:pt x="876" y="180"/>
                    <a:pt x="876" y="138"/>
                  </a:cubicBezTo>
                  <a:cubicBezTo>
                    <a:pt x="876" y="108"/>
                    <a:pt x="868" y="81"/>
                    <a:pt x="855" y="57"/>
                  </a:cubicBezTo>
                  <a:cubicBezTo>
                    <a:pt x="832" y="146"/>
                    <a:pt x="754" y="213"/>
                    <a:pt x="659" y="219"/>
                  </a:cubicBezTo>
                  <a:cubicBezTo>
                    <a:pt x="683" y="185"/>
                    <a:pt x="697" y="144"/>
                    <a:pt x="697" y="100"/>
                  </a:cubicBezTo>
                  <a:cubicBezTo>
                    <a:pt x="697" y="64"/>
                    <a:pt x="688" y="30"/>
                    <a:pt x="671" y="0"/>
                  </a:cubicBezTo>
                  <a:cubicBezTo>
                    <a:pt x="642" y="115"/>
                    <a:pt x="539" y="200"/>
                    <a:pt x="415" y="200"/>
                  </a:cubicBezTo>
                  <a:cubicBezTo>
                    <a:pt x="412" y="200"/>
                    <a:pt x="409" y="200"/>
                    <a:pt x="406" y="200"/>
                  </a:cubicBezTo>
                  <a:cubicBezTo>
                    <a:pt x="410" y="188"/>
                    <a:pt x="412" y="175"/>
                    <a:pt x="412" y="162"/>
                  </a:cubicBezTo>
                  <a:cubicBezTo>
                    <a:pt x="412" y="136"/>
                    <a:pt x="405" y="113"/>
                    <a:pt x="394" y="92"/>
                  </a:cubicBezTo>
                  <a:cubicBezTo>
                    <a:pt x="374" y="172"/>
                    <a:pt x="301" y="232"/>
                    <a:pt x="215" y="232"/>
                  </a:cubicBezTo>
                  <a:cubicBezTo>
                    <a:pt x="201" y="232"/>
                    <a:pt x="188" y="230"/>
                    <a:pt x="176" y="228"/>
                  </a:cubicBezTo>
                  <a:cubicBezTo>
                    <a:pt x="177" y="223"/>
                    <a:pt x="177" y="218"/>
                    <a:pt x="177" y="214"/>
                  </a:cubicBezTo>
                  <a:cubicBezTo>
                    <a:pt x="177" y="198"/>
                    <a:pt x="173" y="182"/>
                    <a:pt x="166" y="169"/>
                  </a:cubicBezTo>
                  <a:cubicBezTo>
                    <a:pt x="153" y="220"/>
                    <a:pt x="107" y="258"/>
                    <a:pt x="51" y="258"/>
                  </a:cubicBezTo>
                  <a:cubicBezTo>
                    <a:pt x="33" y="258"/>
                    <a:pt x="16" y="254"/>
                    <a:pt x="0" y="247"/>
                  </a:cubicBezTo>
                  <a:cubicBezTo>
                    <a:pt x="14" y="281"/>
                    <a:pt x="47" y="305"/>
                    <a:pt x="86" y="305"/>
                  </a:cubicBezTo>
                  <a:cubicBezTo>
                    <a:pt x="136" y="305"/>
                    <a:pt x="813" y="305"/>
                    <a:pt x="876" y="305"/>
                  </a:cubicBezTo>
                  <a:cubicBezTo>
                    <a:pt x="938" y="305"/>
                    <a:pt x="989" y="254"/>
                    <a:pt x="989" y="192"/>
                  </a:cubicBezTo>
                  <a:cubicBezTo>
                    <a:pt x="989" y="172"/>
                    <a:pt x="983" y="154"/>
                    <a:pt x="974" y="137"/>
                  </a:cubicBezTo>
                  <a:close/>
                </a:path>
              </a:pathLst>
            </a:custGeom>
            <a:solidFill>
              <a:schemeClr val="tx2">
                <a:lumMod val="60000"/>
                <a:lumOff val="40000"/>
                <a:alpha val="10000"/>
              </a:schemeClr>
            </a:solid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pPr defTabSz="914172"/>
              <a:endParaRPr lang="en-US">
                <a:solidFill>
                  <a:srgbClr val="FFFFFF"/>
                </a:solidFill>
                <a:latin charset="-122" panose="020b0600000000000000" pitchFamily="34" typeface="思源黑体 CN Medium"/>
                <a:ea charset="-122" panose="02020700000000000000" pitchFamily="18" typeface="思源宋体"/>
                <a:sym charset="-122" panose="020b0600000000000000" pitchFamily="34" typeface="思源黑体 CN Medium"/>
              </a:endParaRPr>
            </a:p>
          </p:txBody>
        </p:sp>
      </p:grpSp>
      <p:grpSp>
        <p:nvGrpSpPr>
          <p:cNvPr id="42" name="Group 41"/>
          <p:cNvGrpSpPr/>
          <p:nvPr/>
        </p:nvGrpSpPr>
        <p:grpSpPr>
          <a:xfrm>
            <a:off x="10099901" y="1116215"/>
            <a:ext cx="1266692" cy="523302"/>
            <a:chOff x="774701" y="-1587"/>
            <a:chExt cx="4257675" cy="1758950"/>
          </a:xfrm>
          <a:solidFill>
            <a:schemeClr val="bg1"/>
          </a:solidFill>
        </p:grpSpPr>
        <p:sp>
          <p:nvSpPr>
            <p:cNvPr id="43" name="Freeform 9"/>
            <p:cNvSpPr/>
            <p:nvPr/>
          </p:nvSpPr>
          <p:spPr bwMode="auto">
            <a:xfrm>
              <a:off x="774701" y="-1587"/>
              <a:ext cx="4257675" cy="1758950"/>
            </a:xfrm>
            <a:custGeom>
              <a:gdLst>
                <a:gd fmla="*/ 1041 w 1134" name="T0"/>
                <a:gd fmla="*/ 282 h 468" name="T1"/>
                <a:gd fmla="*/ 1005 w 1134" name="T2"/>
                <a:gd fmla="*/ 289 h 468" name="T3"/>
                <a:gd fmla="*/ 898 w 1134" name="T4"/>
                <a:gd fmla="*/ 225 h 468" name="T5"/>
                <a:gd fmla="*/ 891 w 1134" name="T6"/>
                <a:gd fmla="*/ 226 h 468" name="T7"/>
                <a:gd fmla="*/ 719 w 1134" name="T8"/>
                <a:gd fmla="*/ 104 h 468" name="T9"/>
                <a:gd fmla="*/ 637 w 1134" name="T10"/>
                <a:gd fmla="*/ 124 h 468" name="T11"/>
                <a:gd fmla="*/ 431 w 1134" name="T12"/>
                <a:gd fmla="*/ 0 h 468" name="T13"/>
                <a:gd fmla="*/ 209 w 1134" name="T14"/>
                <a:gd fmla="*/ 161 h 468" name="T15"/>
                <a:gd fmla="*/ 158 w 1134" name="T16"/>
                <a:gd fmla="*/ 153 h 468" name="T17"/>
                <a:gd fmla="*/ 0 w 1134" name="T18"/>
                <a:gd fmla="*/ 310 h 468" name="T19"/>
                <a:gd fmla="*/ 158 w 1134" name="T20"/>
                <a:gd fmla="*/ 468 h 468" name="T21"/>
                <a:gd fmla="*/ 1041 w 1134" name="T22"/>
                <a:gd fmla="*/ 468 h 468" name="T23"/>
                <a:gd fmla="*/ 1134 w 1134" name="T24"/>
                <a:gd fmla="*/ 375 h 468" name="T25"/>
                <a:gd fmla="*/ 1041 w 1134" name="T26"/>
                <a:gd fmla="*/ 282 h 468"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468" w="1134">
                  <a:moveTo>
                    <a:pt x="1041" y="282"/>
                  </a:moveTo>
                  <a:cubicBezTo>
                    <a:pt x="1028" y="282"/>
                    <a:pt x="1016" y="285"/>
                    <a:pt x="1005" y="289"/>
                  </a:cubicBezTo>
                  <a:cubicBezTo>
                    <a:pt x="985" y="251"/>
                    <a:pt x="944" y="225"/>
                    <a:pt x="898" y="225"/>
                  </a:cubicBezTo>
                  <a:cubicBezTo>
                    <a:pt x="896" y="225"/>
                    <a:pt x="893" y="226"/>
                    <a:pt x="891" y="226"/>
                  </a:cubicBezTo>
                  <a:cubicBezTo>
                    <a:pt x="866" y="155"/>
                    <a:pt x="799" y="104"/>
                    <a:pt x="719" y="104"/>
                  </a:cubicBezTo>
                  <a:cubicBezTo>
                    <a:pt x="690" y="104"/>
                    <a:pt x="662" y="111"/>
                    <a:pt x="637" y="124"/>
                  </a:cubicBezTo>
                  <a:cubicBezTo>
                    <a:pt x="598" y="50"/>
                    <a:pt x="520" y="0"/>
                    <a:pt x="431" y="0"/>
                  </a:cubicBezTo>
                  <a:cubicBezTo>
                    <a:pt x="327" y="0"/>
                    <a:pt x="239" y="68"/>
                    <a:pt x="209" y="161"/>
                  </a:cubicBezTo>
                  <a:cubicBezTo>
                    <a:pt x="193" y="156"/>
                    <a:pt x="175" y="153"/>
                    <a:pt x="158" y="153"/>
                  </a:cubicBezTo>
                  <a:cubicBezTo>
                    <a:pt x="71" y="153"/>
                    <a:pt x="0" y="223"/>
                    <a:pt x="0" y="310"/>
                  </a:cubicBezTo>
                  <a:cubicBezTo>
                    <a:pt x="0" y="397"/>
                    <a:pt x="71" y="468"/>
                    <a:pt x="158" y="468"/>
                  </a:cubicBezTo>
                  <a:cubicBezTo>
                    <a:pt x="206" y="468"/>
                    <a:pt x="1015" y="468"/>
                    <a:pt x="1041" y="468"/>
                  </a:cubicBezTo>
                  <a:cubicBezTo>
                    <a:pt x="1092" y="468"/>
                    <a:pt x="1134" y="426"/>
                    <a:pt x="1134" y="375"/>
                  </a:cubicBezTo>
                  <a:cubicBezTo>
                    <a:pt x="1134" y="324"/>
                    <a:pt x="1092" y="282"/>
                    <a:pt x="1041" y="282"/>
                  </a:cubicBezTo>
                  <a:close/>
                </a:path>
              </a:pathLst>
            </a:custGeom>
            <a:solidFill>
              <a:schemeClr val="bg2"/>
            </a:solid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pPr defTabSz="914172"/>
              <a:endParaRPr lang="en-US">
                <a:solidFill>
                  <a:srgbClr val="FFFFFF"/>
                </a:solidFill>
                <a:latin charset="-122" panose="020b0600000000000000" pitchFamily="34" typeface="思源黑体 CN Medium"/>
                <a:ea charset="-122" panose="02020700000000000000" pitchFamily="18" typeface="思源宋体"/>
                <a:sym charset="-122" panose="020b0600000000000000" pitchFamily="34" typeface="思源黑体 CN Medium"/>
              </a:endParaRPr>
            </a:p>
          </p:txBody>
        </p:sp>
        <p:sp>
          <p:nvSpPr>
            <p:cNvPr id="44" name="Freeform 9"/>
            <p:cNvSpPr/>
            <p:nvPr/>
          </p:nvSpPr>
          <p:spPr bwMode="auto">
            <a:xfrm>
              <a:off x="774701" y="-1587"/>
              <a:ext cx="4257675" cy="1758950"/>
            </a:xfrm>
            <a:custGeom>
              <a:gdLst>
                <a:gd fmla="*/ 1041 w 1134" name="T0"/>
                <a:gd fmla="*/ 282 h 468" name="T1"/>
                <a:gd fmla="*/ 1005 w 1134" name="T2"/>
                <a:gd fmla="*/ 289 h 468" name="T3"/>
                <a:gd fmla="*/ 898 w 1134" name="T4"/>
                <a:gd fmla="*/ 225 h 468" name="T5"/>
                <a:gd fmla="*/ 891 w 1134" name="T6"/>
                <a:gd fmla="*/ 226 h 468" name="T7"/>
                <a:gd fmla="*/ 719 w 1134" name="T8"/>
                <a:gd fmla="*/ 104 h 468" name="T9"/>
                <a:gd fmla="*/ 637 w 1134" name="T10"/>
                <a:gd fmla="*/ 124 h 468" name="T11"/>
                <a:gd fmla="*/ 431 w 1134" name="T12"/>
                <a:gd fmla="*/ 0 h 468" name="T13"/>
                <a:gd fmla="*/ 209 w 1134" name="T14"/>
                <a:gd fmla="*/ 161 h 468" name="T15"/>
                <a:gd fmla="*/ 158 w 1134" name="T16"/>
                <a:gd fmla="*/ 153 h 468" name="T17"/>
                <a:gd fmla="*/ 0 w 1134" name="T18"/>
                <a:gd fmla="*/ 310 h 468" name="T19"/>
                <a:gd fmla="*/ 158 w 1134" name="T20"/>
                <a:gd fmla="*/ 468 h 468" name="T21"/>
                <a:gd fmla="*/ 1041 w 1134" name="T22"/>
                <a:gd fmla="*/ 468 h 468" name="T23"/>
                <a:gd fmla="*/ 1134 w 1134" name="T24"/>
                <a:gd fmla="*/ 375 h 468" name="T25"/>
                <a:gd fmla="*/ 1041 w 1134" name="T26"/>
                <a:gd fmla="*/ 282 h 468"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468" w="1134">
                  <a:moveTo>
                    <a:pt x="1041" y="282"/>
                  </a:moveTo>
                  <a:cubicBezTo>
                    <a:pt x="1028" y="282"/>
                    <a:pt x="1016" y="285"/>
                    <a:pt x="1005" y="289"/>
                  </a:cubicBezTo>
                  <a:cubicBezTo>
                    <a:pt x="985" y="251"/>
                    <a:pt x="944" y="225"/>
                    <a:pt x="898" y="225"/>
                  </a:cubicBezTo>
                  <a:cubicBezTo>
                    <a:pt x="896" y="225"/>
                    <a:pt x="893" y="226"/>
                    <a:pt x="891" y="226"/>
                  </a:cubicBezTo>
                  <a:cubicBezTo>
                    <a:pt x="866" y="155"/>
                    <a:pt x="799" y="104"/>
                    <a:pt x="719" y="104"/>
                  </a:cubicBezTo>
                  <a:cubicBezTo>
                    <a:pt x="690" y="104"/>
                    <a:pt x="662" y="111"/>
                    <a:pt x="637" y="124"/>
                  </a:cubicBezTo>
                  <a:cubicBezTo>
                    <a:pt x="598" y="50"/>
                    <a:pt x="520" y="0"/>
                    <a:pt x="431" y="0"/>
                  </a:cubicBezTo>
                  <a:cubicBezTo>
                    <a:pt x="327" y="0"/>
                    <a:pt x="239" y="68"/>
                    <a:pt x="209" y="161"/>
                  </a:cubicBezTo>
                  <a:cubicBezTo>
                    <a:pt x="193" y="156"/>
                    <a:pt x="175" y="153"/>
                    <a:pt x="158" y="153"/>
                  </a:cubicBezTo>
                  <a:cubicBezTo>
                    <a:pt x="71" y="153"/>
                    <a:pt x="0" y="223"/>
                    <a:pt x="0" y="310"/>
                  </a:cubicBezTo>
                  <a:cubicBezTo>
                    <a:pt x="0" y="397"/>
                    <a:pt x="71" y="468"/>
                    <a:pt x="158" y="468"/>
                  </a:cubicBezTo>
                  <a:cubicBezTo>
                    <a:pt x="206" y="468"/>
                    <a:pt x="1015" y="468"/>
                    <a:pt x="1041" y="468"/>
                  </a:cubicBezTo>
                  <a:cubicBezTo>
                    <a:pt x="1092" y="468"/>
                    <a:pt x="1134" y="426"/>
                    <a:pt x="1134" y="375"/>
                  </a:cubicBezTo>
                  <a:cubicBezTo>
                    <a:pt x="1134" y="324"/>
                    <a:pt x="1092" y="282"/>
                    <a:pt x="1041" y="282"/>
                  </a:cubicBezTo>
                  <a:close/>
                </a:path>
              </a:pathLst>
            </a:custGeom>
            <a:solidFill>
              <a:schemeClr val="bg1">
                <a:alpha val="10000"/>
              </a:schemeClr>
            </a:solid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pPr defTabSz="914172"/>
              <a:endParaRPr lang="en-US">
                <a:solidFill>
                  <a:srgbClr val="FFFFFF"/>
                </a:solidFill>
                <a:latin charset="-122" panose="020b0600000000000000" pitchFamily="34" typeface="思源黑体 CN Medium"/>
                <a:ea charset="-122" panose="02020700000000000000" pitchFamily="18" typeface="思源宋体"/>
                <a:sym charset="-122" panose="020b0600000000000000" pitchFamily="34" typeface="思源黑体 CN Medium"/>
              </a:endParaRPr>
            </a:p>
          </p:txBody>
        </p:sp>
        <p:sp>
          <p:nvSpPr>
            <p:cNvPr id="45" name="Freeform 10"/>
            <p:cNvSpPr/>
            <p:nvPr/>
          </p:nvSpPr>
          <p:spPr bwMode="auto">
            <a:xfrm>
              <a:off x="815976" y="452437"/>
              <a:ext cx="4216400" cy="1304926"/>
            </a:xfrm>
            <a:custGeom>
              <a:gdLst>
                <a:gd fmla="*/ 1111 w 1123" name="T0"/>
                <a:gd fmla="*/ 209 h 347" name="T1"/>
                <a:gd fmla="*/ 995 w 1123" name="T2"/>
                <a:gd fmla="*/ 299 h 347" name="T3"/>
                <a:gd fmla="*/ 984 w 1123" name="T4"/>
                <a:gd fmla="*/ 299 h 347" name="T5"/>
                <a:gd fmla="*/ 1009 w 1123" name="T6"/>
                <a:gd fmla="*/ 226 h 347" name="T7"/>
                <a:gd fmla="*/ 993 w 1123" name="T8"/>
                <a:gd fmla="*/ 167 h 347" name="T9"/>
                <a:gd fmla="*/ 845 w 1123" name="T10"/>
                <a:gd fmla="*/ 285 h 347" name="T11"/>
                <a:gd fmla="*/ 890 w 1123" name="T12"/>
                <a:gd fmla="*/ 165 h 347" name="T13"/>
                <a:gd fmla="*/ 868 w 1123" name="T14"/>
                <a:gd fmla="*/ 77 h 347" name="T15"/>
                <a:gd fmla="*/ 640 w 1123" name="T16"/>
                <a:gd fmla="*/ 254 h 347" name="T17"/>
                <a:gd fmla="*/ 609 w 1123" name="T18"/>
                <a:gd fmla="*/ 252 h 347" name="T19"/>
                <a:gd fmla="*/ 654 w 1123" name="T20"/>
                <a:gd fmla="*/ 113 h 347" name="T21"/>
                <a:gd fmla="*/ 625 w 1123" name="T22"/>
                <a:gd fmla="*/ 0 h 347" name="T23"/>
                <a:gd fmla="*/ 333 w 1123" name="T24"/>
                <a:gd fmla="*/ 227 h 347" name="T25"/>
                <a:gd fmla="*/ 300 w 1123" name="T26"/>
                <a:gd fmla="*/ 225 h 347" name="T27"/>
                <a:gd fmla="*/ 304 w 1123" name="T28"/>
                <a:gd fmla="*/ 189 h 347" name="T29"/>
                <a:gd fmla="*/ 284 w 1123" name="T30"/>
                <a:gd fmla="*/ 113 h 347" name="T31"/>
                <a:gd fmla="*/ 88 w 1123" name="T32"/>
                <a:gd fmla="*/ 266 h 347" name="T33"/>
                <a:gd fmla="*/ 0 w 1123" name="T34"/>
                <a:gd fmla="*/ 246 h 347" name="T35"/>
                <a:gd fmla="*/ 147 w 1123" name="T36"/>
                <a:gd fmla="*/ 347 h 347" name="T37"/>
                <a:gd fmla="*/ 1030 w 1123" name="T38"/>
                <a:gd fmla="*/ 347 h 347" name="T39"/>
                <a:gd fmla="*/ 1123 w 1123" name="T40"/>
                <a:gd fmla="*/ 254 h 347" name="T41"/>
                <a:gd fmla="*/ 1111 w 1123" name="T42"/>
                <a:gd fmla="*/ 209 h 347"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347" w="1123">
                  <a:moveTo>
                    <a:pt x="1111" y="209"/>
                  </a:moveTo>
                  <a:cubicBezTo>
                    <a:pt x="1098" y="261"/>
                    <a:pt x="1051" y="299"/>
                    <a:pt x="995" y="299"/>
                  </a:cubicBezTo>
                  <a:cubicBezTo>
                    <a:pt x="991" y="299"/>
                    <a:pt x="988" y="299"/>
                    <a:pt x="984" y="299"/>
                  </a:cubicBezTo>
                  <a:cubicBezTo>
                    <a:pt x="999" y="279"/>
                    <a:pt x="1009" y="253"/>
                    <a:pt x="1009" y="226"/>
                  </a:cubicBezTo>
                  <a:cubicBezTo>
                    <a:pt x="1009" y="204"/>
                    <a:pt x="1003" y="184"/>
                    <a:pt x="993" y="167"/>
                  </a:cubicBezTo>
                  <a:cubicBezTo>
                    <a:pt x="977" y="234"/>
                    <a:pt x="917" y="283"/>
                    <a:pt x="845" y="285"/>
                  </a:cubicBezTo>
                  <a:cubicBezTo>
                    <a:pt x="873" y="253"/>
                    <a:pt x="890" y="211"/>
                    <a:pt x="890" y="165"/>
                  </a:cubicBezTo>
                  <a:cubicBezTo>
                    <a:pt x="890" y="133"/>
                    <a:pt x="882" y="103"/>
                    <a:pt x="868" y="77"/>
                  </a:cubicBezTo>
                  <a:cubicBezTo>
                    <a:pt x="842" y="179"/>
                    <a:pt x="750" y="254"/>
                    <a:pt x="640" y="254"/>
                  </a:cubicBezTo>
                  <a:cubicBezTo>
                    <a:pt x="630" y="254"/>
                    <a:pt x="619" y="253"/>
                    <a:pt x="609" y="252"/>
                  </a:cubicBezTo>
                  <a:cubicBezTo>
                    <a:pt x="637" y="213"/>
                    <a:pt x="654" y="165"/>
                    <a:pt x="654" y="113"/>
                  </a:cubicBezTo>
                  <a:cubicBezTo>
                    <a:pt x="654" y="72"/>
                    <a:pt x="643" y="33"/>
                    <a:pt x="625" y="0"/>
                  </a:cubicBezTo>
                  <a:cubicBezTo>
                    <a:pt x="592" y="130"/>
                    <a:pt x="473" y="227"/>
                    <a:pt x="333" y="227"/>
                  </a:cubicBezTo>
                  <a:cubicBezTo>
                    <a:pt x="321" y="227"/>
                    <a:pt x="311" y="227"/>
                    <a:pt x="300" y="225"/>
                  </a:cubicBezTo>
                  <a:cubicBezTo>
                    <a:pt x="303" y="214"/>
                    <a:pt x="304" y="202"/>
                    <a:pt x="304" y="189"/>
                  </a:cubicBezTo>
                  <a:cubicBezTo>
                    <a:pt x="304" y="162"/>
                    <a:pt x="297" y="136"/>
                    <a:pt x="284" y="113"/>
                  </a:cubicBezTo>
                  <a:cubicBezTo>
                    <a:pt x="262" y="201"/>
                    <a:pt x="183" y="266"/>
                    <a:pt x="88" y="266"/>
                  </a:cubicBezTo>
                  <a:cubicBezTo>
                    <a:pt x="56" y="266"/>
                    <a:pt x="26" y="259"/>
                    <a:pt x="0" y="246"/>
                  </a:cubicBezTo>
                  <a:cubicBezTo>
                    <a:pt x="22" y="305"/>
                    <a:pt x="80" y="347"/>
                    <a:pt x="147" y="347"/>
                  </a:cubicBezTo>
                  <a:cubicBezTo>
                    <a:pt x="195" y="347"/>
                    <a:pt x="1004" y="347"/>
                    <a:pt x="1030" y="347"/>
                  </a:cubicBezTo>
                  <a:cubicBezTo>
                    <a:pt x="1081" y="347"/>
                    <a:pt x="1123" y="305"/>
                    <a:pt x="1123" y="254"/>
                  </a:cubicBezTo>
                  <a:cubicBezTo>
                    <a:pt x="1123" y="238"/>
                    <a:pt x="1119" y="222"/>
                    <a:pt x="1111" y="209"/>
                  </a:cubicBezTo>
                  <a:close/>
                </a:path>
              </a:pathLst>
            </a:custGeom>
            <a:solidFill>
              <a:schemeClr val="bg2"/>
            </a:solid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pPr defTabSz="914172"/>
              <a:endParaRPr lang="en-US">
                <a:solidFill>
                  <a:srgbClr val="FFFFFF"/>
                </a:solidFill>
                <a:latin charset="-122" panose="020b0600000000000000" pitchFamily="34" typeface="思源黑体 CN Medium"/>
                <a:ea charset="-122" panose="02020700000000000000" pitchFamily="18" typeface="思源宋体"/>
                <a:sym charset="-122" panose="020b0600000000000000" pitchFamily="34" typeface="思源黑体 CN Medium"/>
              </a:endParaRPr>
            </a:p>
          </p:txBody>
        </p:sp>
        <p:sp>
          <p:nvSpPr>
            <p:cNvPr id="46" name="Freeform 10"/>
            <p:cNvSpPr/>
            <p:nvPr/>
          </p:nvSpPr>
          <p:spPr bwMode="auto">
            <a:xfrm>
              <a:off x="815976" y="452437"/>
              <a:ext cx="4216400" cy="1304926"/>
            </a:xfrm>
            <a:custGeom>
              <a:gdLst>
                <a:gd fmla="*/ 1111 w 1123" name="T0"/>
                <a:gd fmla="*/ 209 h 347" name="T1"/>
                <a:gd fmla="*/ 995 w 1123" name="T2"/>
                <a:gd fmla="*/ 299 h 347" name="T3"/>
                <a:gd fmla="*/ 984 w 1123" name="T4"/>
                <a:gd fmla="*/ 299 h 347" name="T5"/>
                <a:gd fmla="*/ 1009 w 1123" name="T6"/>
                <a:gd fmla="*/ 226 h 347" name="T7"/>
                <a:gd fmla="*/ 993 w 1123" name="T8"/>
                <a:gd fmla="*/ 167 h 347" name="T9"/>
                <a:gd fmla="*/ 845 w 1123" name="T10"/>
                <a:gd fmla="*/ 285 h 347" name="T11"/>
                <a:gd fmla="*/ 890 w 1123" name="T12"/>
                <a:gd fmla="*/ 165 h 347" name="T13"/>
                <a:gd fmla="*/ 868 w 1123" name="T14"/>
                <a:gd fmla="*/ 77 h 347" name="T15"/>
                <a:gd fmla="*/ 640 w 1123" name="T16"/>
                <a:gd fmla="*/ 254 h 347" name="T17"/>
                <a:gd fmla="*/ 609 w 1123" name="T18"/>
                <a:gd fmla="*/ 252 h 347" name="T19"/>
                <a:gd fmla="*/ 654 w 1123" name="T20"/>
                <a:gd fmla="*/ 113 h 347" name="T21"/>
                <a:gd fmla="*/ 625 w 1123" name="T22"/>
                <a:gd fmla="*/ 0 h 347" name="T23"/>
                <a:gd fmla="*/ 333 w 1123" name="T24"/>
                <a:gd fmla="*/ 227 h 347" name="T25"/>
                <a:gd fmla="*/ 300 w 1123" name="T26"/>
                <a:gd fmla="*/ 225 h 347" name="T27"/>
                <a:gd fmla="*/ 304 w 1123" name="T28"/>
                <a:gd fmla="*/ 189 h 347" name="T29"/>
                <a:gd fmla="*/ 284 w 1123" name="T30"/>
                <a:gd fmla="*/ 113 h 347" name="T31"/>
                <a:gd fmla="*/ 88 w 1123" name="T32"/>
                <a:gd fmla="*/ 266 h 347" name="T33"/>
                <a:gd fmla="*/ 0 w 1123" name="T34"/>
                <a:gd fmla="*/ 246 h 347" name="T35"/>
                <a:gd fmla="*/ 147 w 1123" name="T36"/>
                <a:gd fmla="*/ 347 h 347" name="T37"/>
                <a:gd fmla="*/ 1030 w 1123" name="T38"/>
                <a:gd fmla="*/ 347 h 347" name="T39"/>
                <a:gd fmla="*/ 1123 w 1123" name="T40"/>
                <a:gd fmla="*/ 254 h 347" name="T41"/>
                <a:gd fmla="*/ 1111 w 1123" name="T42"/>
                <a:gd fmla="*/ 209 h 347"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347" w="1123">
                  <a:moveTo>
                    <a:pt x="1111" y="209"/>
                  </a:moveTo>
                  <a:cubicBezTo>
                    <a:pt x="1098" y="261"/>
                    <a:pt x="1051" y="299"/>
                    <a:pt x="995" y="299"/>
                  </a:cubicBezTo>
                  <a:cubicBezTo>
                    <a:pt x="991" y="299"/>
                    <a:pt x="988" y="299"/>
                    <a:pt x="984" y="299"/>
                  </a:cubicBezTo>
                  <a:cubicBezTo>
                    <a:pt x="999" y="279"/>
                    <a:pt x="1009" y="253"/>
                    <a:pt x="1009" y="226"/>
                  </a:cubicBezTo>
                  <a:cubicBezTo>
                    <a:pt x="1009" y="204"/>
                    <a:pt x="1003" y="184"/>
                    <a:pt x="993" y="167"/>
                  </a:cubicBezTo>
                  <a:cubicBezTo>
                    <a:pt x="977" y="234"/>
                    <a:pt x="917" y="283"/>
                    <a:pt x="845" y="285"/>
                  </a:cubicBezTo>
                  <a:cubicBezTo>
                    <a:pt x="873" y="253"/>
                    <a:pt x="890" y="211"/>
                    <a:pt x="890" y="165"/>
                  </a:cubicBezTo>
                  <a:cubicBezTo>
                    <a:pt x="890" y="133"/>
                    <a:pt x="882" y="103"/>
                    <a:pt x="868" y="77"/>
                  </a:cubicBezTo>
                  <a:cubicBezTo>
                    <a:pt x="842" y="179"/>
                    <a:pt x="750" y="254"/>
                    <a:pt x="640" y="254"/>
                  </a:cubicBezTo>
                  <a:cubicBezTo>
                    <a:pt x="630" y="254"/>
                    <a:pt x="619" y="253"/>
                    <a:pt x="609" y="252"/>
                  </a:cubicBezTo>
                  <a:cubicBezTo>
                    <a:pt x="637" y="213"/>
                    <a:pt x="654" y="165"/>
                    <a:pt x="654" y="113"/>
                  </a:cubicBezTo>
                  <a:cubicBezTo>
                    <a:pt x="654" y="72"/>
                    <a:pt x="643" y="33"/>
                    <a:pt x="625" y="0"/>
                  </a:cubicBezTo>
                  <a:cubicBezTo>
                    <a:pt x="592" y="130"/>
                    <a:pt x="473" y="227"/>
                    <a:pt x="333" y="227"/>
                  </a:cubicBezTo>
                  <a:cubicBezTo>
                    <a:pt x="321" y="227"/>
                    <a:pt x="311" y="227"/>
                    <a:pt x="300" y="225"/>
                  </a:cubicBezTo>
                  <a:cubicBezTo>
                    <a:pt x="303" y="214"/>
                    <a:pt x="304" y="202"/>
                    <a:pt x="304" y="189"/>
                  </a:cubicBezTo>
                  <a:cubicBezTo>
                    <a:pt x="304" y="162"/>
                    <a:pt x="297" y="136"/>
                    <a:pt x="284" y="113"/>
                  </a:cubicBezTo>
                  <a:cubicBezTo>
                    <a:pt x="262" y="201"/>
                    <a:pt x="183" y="266"/>
                    <a:pt x="88" y="266"/>
                  </a:cubicBezTo>
                  <a:cubicBezTo>
                    <a:pt x="56" y="266"/>
                    <a:pt x="26" y="259"/>
                    <a:pt x="0" y="246"/>
                  </a:cubicBezTo>
                  <a:cubicBezTo>
                    <a:pt x="22" y="305"/>
                    <a:pt x="80" y="347"/>
                    <a:pt x="147" y="347"/>
                  </a:cubicBezTo>
                  <a:cubicBezTo>
                    <a:pt x="195" y="347"/>
                    <a:pt x="1004" y="347"/>
                    <a:pt x="1030" y="347"/>
                  </a:cubicBezTo>
                  <a:cubicBezTo>
                    <a:pt x="1081" y="347"/>
                    <a:pt x="1123" y="305"/>
                    <a:pt x="1123" y="254"/>
                  </a:cubicBezTo>
                  <a:cubicBezTo>
                    <a:pt x="1123" y="238"/>
                    <a:pt x="1119" y="222"/>
                    <a:pt x="1111" y="209"/>
                  </a:cubicBezTo>
                  <a:close/>
                </a:path>
              </a:pathLst>
            </a:custGeom>
            <a:solidFill>
              <a:schemeClr val="tx2">
                <a:lumMod val="60000"/>
                <a:lumOff val="40000"/>
                <a:alpha val="10000"/>
              </a:schemeClr>
            </a:solid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pPr defTabSz="914172"/>
              <a:endParaRPr lang="en-US">
                <a:solidFill>
                  <a:srgbClr val="FFFFFF"/>
                </a:solidFill>
                <a:latin charset="-122" panose="020b0600000000000000" pitchFamily="34" typeface="思源黑体 CN Medium"/>
                <a:ea charset="-122" panose="02020700000000000000" pitchFamily="18" typeface="思源宋体"/>
                <a:sym charset="-122" panose="020b0600000000000000" pitchFamily="34" typeface="思源黑体 CN Medium"/>
              </a:endParaRPr>
            </a:p>
          </p:txBody>
        </p:sp>
      </p:grpSp>
      <p:grpSp>
        <p:nvGrpSpPr>
          <p:cNvPr id="2" name="Group 1"/>
          <p:cNvGrpSpPr/>
          <p:nvPr/>
        </p:nvGrpSpPr>
        <p:grpSpPr>
          <a:xfrm>
            <a:off x="2239282" y="2685443"/>
            <a:ext cx="2126136" cy="2065747"/>
            <a:chOff x="3344862" y="2717830"/>
            <a:chExt cx="2126690" cy="2066285"/>
          </a:xfrm>
        </p:grpSpPr>
        <p:sp>
          <p:nvSpPr>
            <p:cNvPr id="7" name="Freeform 5"/>
            <p:cNvSpPr/>
            <p:nvPr/>
          </p:nvSpPr>
          <p:spPr bwMode="auto">
            <a:xfrm>
              <a:off x="3344862" y="3331514"/>
              <a:ext cx="2126690" cy="1452601"/>
            </a:xfrm>
            <a:custGeom>
              <a:gdLst>
                <a:gd fmla="*/ 6619 w 6619" name="T0"/>
                <a:gd fmla="*/ 4521 h 4521" name="T1"/>
                <a:gd fmla="*/ 4646 w 6619" name="T2"/>
                <a:gd fmla="*/ 684 h 4521" name="T3"/>
                <a:gd fmla="*/ 3783 w 6619" name="T4"/>
                <a:gd fmla="*/ 0 h 4521" name="T5"/>
                <a:gd fmla="*/ 3651 w 6619" name="T6"/>
                <a:gd fmla="*/ 454 h 4521" name="T7"/>
                <a:gd fmla="*/ 3310 w 6619" name="T8"/>
                <a:gd fmla="*/ 114 h 4521" name="T9"/>
                <a:gd fmla="*/ 2516 w 6619" name="T10"/>
                <a:gd fmla="*/ 1211 h 4521" name="T11"/>
                <a:gd fmla="*/ 2403 w 6619" name="T12"/>
                <a:gd fmla="*/ 398 h 4521" name="T13"/>
                <a:gd fmla="*/ 2025 w 6619" name="T14"/>
                <a:gd fmla="*/ 589 h 4521" name="T15"/>
                <a:gd fmla="*/ 0 w 6619" name="T16"/>
                <a:gd fmla="*/ 4521 h 4521" name="T17"/>
                <a:gd fmla="*/ 6619 w 6619" name="T18"/>
                <a:gd fmla="*/ 4521 h 4521"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521" w="6619">
                  <a:moveTo>
                    <a:pt x="6619" y="4521"/>
                  </a:moveTo>
                  <a:lnTo>
                    <a:pt x="4646" y="684"/>
                  </a:lnTo>
                  <a:lnTo>
                    <a:pt x="3783" y="0"/>
                  </a:lnTo>
                  <a:lnTo>
                    <a:pt x="3651" y="454"/>
                  </a:lnTo>
                  <a:lnTo>
                    <a:pt x="3310" y="114"/>
                  </a:lnTo>
                  <a:lnTo>
                    <a:pt x="2516" y="1211"/>
                  </a:lnTo>
                  <a:lnTo>
                    <a:pt x="2403" y="398"/>
                  </a:lnTo>
                  <a:lnTo>
                    <a:pt x="2025" y="589"/>
                  </a:lnTo>
                  <a:lnTo>
                    <a:pt x="0" y="4521"/>
                  </a:lnTo>
                  <a:lnTo>
                    <a:pt x="6619" y="4521"/>
                  </a:lnTo>
                  <a:close/>
                </a:path>
              </a:pathLst>
            </a:custGeom>
            <a:solidFill>
              <a:schemeClr val="accent1"/>
            </a:solid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pPr defTabSz="914172"/>
              <a:endParaRPr lang="en-US">
                <a:solidFill>
                  <a:srgbClr val="FFFFFF"/>
                </a:solidFill>
                <a:latin charset="-122" panose="020b0600000000000000" pitchFamily="34" typeface="思源黑体 CN Medium"/>
                <a:ea charset="-122" panose="02020700000000000000" pitchFamily="18" typeface="思源宋体"/>
                <a:sym charset="-122" panose="020b0600000000000000" pitchFamily="34" typeface="思源黑体 CN Medium"/>
              </a:endParaRPr>
            </a:p>
          </p:txBody>
        </p:sp>
        <p:sp>
          <p:nvSpPr>
            <p:cNvPr id="8" name="Freeform 6"/>
            <p:cNvSpPr/>
            <p:nvPr/>
          </p:nvSpPr>
          <p:spPr bwMode="auto">
            <a:xfrm>
              <a:off x="3344862" y="3331514"/>
              <a:ext cx="2126690" cy="1452601"/>
            </a:xfrm>
            <a:custGeom>
              <a:gdLst>
                <a:gd fmla="*/ 3802 w 6619" name="T0"/>
                <a:gd fmla="*/ 643 h 4521" name="T1"/>
                <a:gd fmla="*/ 5239 w 6619" name="T2"/>
                <a:gd fmla="*/ 3027 h 4521" name="T3"/>
                <a:gd fmla="*/ 4331 w 6619" name="T4"/>
                <a:gd fmla="*/ 2232 h 4521" name="T5"/>
                <a:gd fmla="*/ 3840 w 6619" name="T6"/>
                <a:gd fmla="*/ 2762 h 4521" name="T7"/>
                <a:gd fmla="*/ 3613 w 6619" name="T8"/>
                <a:gd fmla="*/ 2580 h 4521" name="T9"/>
                <a:gd fmla="*/ 2705 w 6619" name="T10"/>
                <a:gd fmla="*/ 3613 h 4521" name="T11"/>
                <a:gd fmla="*/ 2346 w 6619" name="T12"/>
                <a:gd fmla="*/ 3216 h 4521" name="T13"/>
                <a:gd fmla="*/ 1722 w 6619" name="T14"/>
                <a:gd fmla="*/ 3689 h 4521" name="T15"/>
                <a:gd fmla="*/ 1288 w 6619" name="T16"/>
                <a:gd fmla="*/ 3537 h 4521" name="T17"/>
                <a:gd fmla="*/ 739 w 6619" name="T18"/>
                <a:gd fmla="*/ 3953 h 4521" name="T19"/>
                <a:gd fmla="*/ 531 w 6619" name="T20"/>
                <a:gd fmla="*/ 3953 h 4521" name="T21"/>
                <a:gd fmla="*/ 156 w 6619" name="T22"/>
                <a:gd fmla="*/ 4216 h 4521" name="T23"/>
                <a:gd fmla="*/ 0 w 6619" name="T24"/>
                <a:gd fmla="*/ 4521 h 4521" name="T25"/>
                <a:gd fmla="*/ 6619 w 6619" name="T26"/>
                <a:gd fmla="*/ 4521 h 4521" name="T27"/>
                <a:gd fmla="*/ 4646 w 6619" name="T28"/>
                <a:gd fmla="*/ 684 h 4521" name="T29"/>
                <a:gd fmla="*/ 3783 w 6619" name="T30"/>
                <a:gd fmla="*/ 0 h 4521" name="T31"/>
                <a:gd fmla="*/ 3651 w 6619" name="T32"/>
                <a:gd fmla="*/ 454 h 4521" name="T33"/>
                <a:gd fmla="*/ 3310 w 6619" name="T34"/>
                <a:gd fmla="*/ 114 h 4521" name="T35"/>
                <a:gd fmla="*/ 3499 w 6619" name="T36"/>
                <a:gd fmla="*/ 870 h 4521" name="T37"/>
                <a:gd fmla="*/ 3802 w 6619" name="T38"/>
                <a:gd fmla="*/ 643 h 4521"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4521" w="6619">
                  <a:moveTo>
                    <a:pt x="3802" y="643"/>
                  </a:moveTo>
                  <a:lnTo>
                    <a:pt x="5239" y="3027"/>
                  </a:lnTo>
                  <a:lnTo>
                    <a:pt x="4331" y="2232"/>
                  </a:lnTo>
                  <a:lnTo>
                    <a:pt x="3840" y="2762"/>
                  </a:lnTo>
                  <a:lnTo>
                    <a:pt x="3613" y="2580"/>
                  </a:lnTo>
                  <a:lnTo>
                    <a:pt x="2705" y="3613"/>
                  </a:lnTo>
                  <a:lnTo>
                    <a:pt x="2346" y="3216"/>
                  </a:lnTo>
                  <a:lnTo>
                    <a:pt x="1722" y="3689"/>
                  </a:lnTo>
                  <a:lnTo>
                    <a:pt x="1288" y="3537"/>
                  </a:lnTo>
                  <a:lnTo>
                    <a:pt x="739" y="3953"/>
                  </a:lnTo>
                  <a:lnTo>
                    <a:pt x="531" y="3953"/>
                  </a:lnTo>
                  <a:lnTo>
                    <a:pt x="156" y="4216"/>
                  </a:lnTo>
                  <a:lnTo>
                    <a:pt x="0" y="4521"/>
                  </a:lnTo>
                  <a:lnTo>
                    <a:pt x="6619" y="4521"/>
                  </a:lnTo>
                  <a:lnTo>
                    <a:pt x="4646" y="684"/>
                  </a:lnTo>
                  <a:lnTo>
                    <a:pt x="3783" y="0"/>
                  </a:lnTo>
                  <a:lnTo>
                    <a:pt x="3651" y="454"/>
                  </a:lnTo>
                  <a:lnTo>
                    <a:pt x="3310" y="114"/>
                  </a:lnTo>
                  <a:lnTo>
                    <a:pt x="3499" y="870"/>
                  </a:lnTo>
                  <a:lnTo>
                    <a:pt x="3802" y="643"/>
                  </a:lnTo>
                  <a:close/>
                </a:path>
              </a:pathLst>
            </a:custGeom>
            <a:solidFill>
              <a:schemeClr val="accent1">
                <a:lumMod val="75000"/>
              </a:schemeClr>
            </a:solid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pPr defTabSz="914172"/>
              <a:endParaRPr lang="en-US">
                <a:solidFill>
                  <a:srgbClr val="FFFFFF"/>
                </a:solidFill>
                <a:latin charset="-122" panose="020b0600000000000000" pitchFamily="34" typeface="思源黑体 CN Medium"/>
                <a:ea charset="-122" panose="02020700000000000000" pitchFamily="18" typeface="思源宋体"/>
                <a:sym charset="-122" panose="020b0600000000000000" pitchFamily="34" typeface="思源黑体 CN Medium"/>
              </a:endParaRPr>
            </a:p>
          </p:txBody>
        </p:sp>
        <p:sp>
          <p:nvSpPr>
            <p:cNvPr id="9" name="Freeform 7"/>
            <p:cNvSpPr/>
            <p:nvPr/>
          </p:nvSpPr>
          <p:spPr bwMode="auto">
            <a:xfrm>
              <a:off x="3995496" y="2717830"/>
              <a:ext cx="412871" cy="1002780"/>
            </a:xfrm>
            <a:custGeom>
              <a:gdLst>
                <a:gd fmla="*/ 0 w 1285" name="T0"/>
                <a:gd fmla="*/ 2499 h 3121" name="T1"/>
                <a:gd fmla="*/ 378 w 1285" name="T2"/>
                <a:gd fmla="*/ 2308 h 3121" name="T3"/>
                <a:gd fmla="*/ 491 w 1285" name="T4"/>
                <a:gd fmla="*/ 3121 h 3121" name="T5"/>
                <a:gd fmla="*/ 1285 w 1285" name="T6"/>
                <a:gd fmla="*/ 2024 h 3121" name="T7"/>
                <a:gd fmla="*/ 1285 w 1285" name="T8"/>
                <a:gd fmla="*/ 0 h 3121" name="T9"/>
                <a:gd fmla="*/ 0 w 1285" name="T10"/>
                <a:gd fmla="*/ 2499 h 3121" name="T11"/>
              </a:gdLst>
              <a:cxnLst>
                <a:cxn ang="0">
                  <a:pos x="T0" y="T1"/>
                </a:cxn>
                <a:cxn ang="0">
                  <a:pos x="T2" y="T3"/>
                </a:cxn>
                <a:cxn ang="0">
                  <a:pos x="T4" y="T5"/>
                </a:cxn>
                <a:cxn ang="0">
                  <a:pos x="T6" y="T7"/>
                </a:cxn>
                <a:cxn ang="0">
                  <a:pos x="T8" y="T9"/>
                </a:cxn>
                <a:cxn ang="0">
                  <a:pos x="T10" y="T11"/>
                </a:cxn>
              </a:cxnLst>
              <a:rect b="b" l="0" r="r" t="0"/>
              <a:pathLst>
                <a:path h="3121" w="1285">
                  <a:moveTo>
                    <a:pt x="0" y="2499"/>
                  </a:moveTo>
                  <a:lnTo>
                    <a:pt x="378" y="2308"/>
                  </a:lnTo>
                  <a:lnTo>
                    <a:pt x="491" y="3121"/>
                  </a:lnTo>
                  <a:lnTo>
                    <a:pt x="1285" y="2024"/>
                  </a:lnTo>
                  <a:lnTo>
                    <a:pt x="1285" y="0"/>
                  </a:lnTo>
                  <a:lnTo>
                    <a:pt x="0" y="2499"/>
                  </a:lnTo>
                  <a:close/>
                </a:path>
              </a:pathLst>
            </a:custGeom>
            <a:solidFill>
              <a:srgbClr val="FFFEFE"/>
            </a:solid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pPr defTabSz="914172"/>
              <a:endParaRPr lang="en-US">
                <a:solidFill>
                  <a:srgbClr val="FFFFFF"/>
                </a:solidFill>
                <a:latin charset="-122" panose="020b0600000000000000" pitchFamily="34" typeface="思源黑体 CN Medium"/>
                <a:ea charset="-122" panose="02020700000000000000" pitchFamily="18" typeface="思源宋体"/>
                <a:sym charset="-122" panose="020b0600000000000000" pitchFamily="34" typeface="思源黑体 CN Medium"/>
              </a:endParaRPr>
            </a:p>
          </p:txBody>
        </p:sp>
        <p:sp>
          <p:nvSpPr>
            <p:cNvPr id="10" name="Freeform 8"/>
            <p:cNvSpPr/>
            <p:nvPr/>
          </p:nvSpPr>
          <p:spPr bwMode="auto">
            <a:xfrm>
              <a:off x="4408367" y="2717830"/>
              <a:ext cx="429258" cy="833454"/>
            </a:xfrm>
            <a:custGeom>
              <a:gdLst>
                <a:gd fmla="*/ 473 w 1336" name="T0"/>
                <a:gd fmla="*/ 1910 h 2594" name="T1"/>
                <a:gd fmla="*/ 1336 w 1336" name="T2"/>
                <a:gd fmla="*/ 2594 h 2594" name="T3"/>
                <a:gd fmla="*/ 0 w 1336" name="T4"/>
                <a:gd fmla="*/ 0 h 2594" name="T5"/>
                <a:gd fmla="*/ 0 w 1336" name="T6"/>
                <a:gd fmla="*/ 2024 h 2594" name="T7"/>
                <a:gd fmla="*/ 341 w 1336" name="T8"/>
                <a:gd fmla="*/ 2364 h 2594" name="T9"/>
                <a:gd fmla="*/ 473 w 1336" name="T10"/>
                <a:gd fmla="*/ 1910 h 2594" name="T11"/>
              </a:gdLst>
              <a:cxnLst>
                <a:cxn ang="0">
                  <a:pos x="T0" y="T1"/>
                </a:cxn>
                <a:cxn ang="0">
                  <a:pos x="T2" y="T3"/>
                </a:cxn>
                <a:cxn ang="0">
                  <a:pos x="T4" y="T5"/>
                </a:cxn>
                <a:cxn ang="0">
                  <a:pos x="T6" y="T7"/>
                </a:cxn>
                <a:cxn ang="0">
                  <a:pos x="T8" y="T9"/>
                </a:cxn>
                <a:cxn ang="0">
                  <a:pos x="T10" y="T11"/>
                </a:cxn>
              </a:cxnLst>
              <a:rect b="b" l="0" r="r" t="0"/>
              <a:pathLst>
                <a:path h="2594" w="1336">
                  <a:moveTo>
                    <a:pt x="473" y="1910"/>
                  </a:moveTo>
                  <a:lnTo>
                    <a:pt x="1336" y="2594"/>
                  </a:lnTo>
                  <a:lnTo>
                    <a:pt x="0" y="0"/>
                  </a:lnTo>
                  <a:lnTo>
                    <a:pt x="0" y="2024"/>
                  </a:lnTo>
                  <a:lnTo>
                    <a:pt x="341" y="2364"/>
                  </a:lnTo>
                  <a:lnTo>
                    <a:pt x="473" y="1910"/>
                  </a:lnTo>
                  <a:close/>
                </a:path>
              </a:pathLst>
            </a:custGeom>
            <a:solidFill>
              <a:srgbClr val="C9E3E4"/>
            </a:solid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pPr defTabSz="914172"/>
              <a:endParaRPr lang="en-US">
                <a:solidFill>
                  <a:srgbClr val="FFFFFF"/>
                </a:solidFill>
                <a:latin charset="-122" panose="020b0600000000000000" pitchFamily="34" typeface="思源黑体 CN Medium"/>
                <a:ea charset="-122" panose="02020700000000000000" pitchFamily="18" typeface="思源宋体"/>
                <a:sym charset="-122" panose="020b0600000000000000" pitchFamily="34" typeface="思源黑体 CN Medium"/>
              </a:endParaRPr>
            </a:p>
          </p:txBody>
        </p:sp>
      </p:grpSp>
      <p:grpSp>
        <p:nvGrpSpPr>
          <p:cNvPr id="19" name="Group 18"/>
          <p:cNvGrpSpPr/>
          <p:nvPr/>
        </p:nvGrpSpPr>
        <p:grpSpPr>
          <a:xfrm>
            <a:off x="4412227" y="2169752"/>
            <a:ext cx="2807939" cy="2584604"/>
            <a:chOff x="4739729" y="2582949"/>
            <a:chExt cx="2808669" cy="2585277"/>
          </a:xfrm>
        </p:grpSpPr>
        <p:sp>
          <p:nvSpPr>
            <p:cNvPr id="15" name="Freeform 13"/>
            <p:cNvSpPr/>
            <p:nvPr/>
          </p:nvSpPr>
          <p:spPr bwMode="auto">
            <a:xfrm>
              <a:off x="4739729" y="3359607"/>
              <a:ext cx="2805598" cy="1783541"/>
            </a:xfrm>
            <a:custGeom>
              <a:gdLst>
                <a:gd fmla="*/ 5893 w 8732" name="T0"/>
                <a:gd fmla="*/ 38 h 5551" name="T1"/>
                <a:gd fmla="*/ 5622 w 8732" name="T2"/>
                <a:gd fmla="*/ 565 h 5551" name="T3"/>
                <a:gd fmla="*/ 5425 w 8732" name="T4"/>
                <a:gd fmla="*/ 184 h 5551" name="T5"/>
                <a:gd fmla="*/ 4726 w 8732" name="T6"/>
                <a:gd fmla="*/ 0 h 5551" name="T7"/>
                <a:gd fmla="*/ 4364 w 8732" name="T8"/>
                <a:gd fmla="*/ 643 h 5551" name="T9"/>
                <a:gd fmla="*/ 4104 w 8732" name="T10"/>
                <a:gd fmla="*/ 33 h 5551" name="T11"/>
                <a:gd fmla="*/ 3384 w 8732" name="T12"/>
                <a:gd fmla="*/ 983 h 5551" name="T13"/>
                <a:gd fmla="*/ 3157 w 8732" name="T14"/>
                <a:gd fmla="*/ 265 h 5551" name="T15"/>
                <a:gd fmla="*/ 2545 w 8732" name="T16"/>
                <a:gd fmla="*/ 610 h 5551" name="T17"/>
                <a:gd fmla="*/ 0 w 8732" name="T18"/>
                <a:gd fmla="*/ 5551 h 5551" name="T19"/>
                <a:gd fmla="*/ 3055 w 8732" name="T20"/>
                <a:gd fmla="*/ 5551 h 5551" name="T21"/>
                <a:gd fmla="*/ 8188 w 8732" name="T22"/>
                <a:gd fmla="*/ 5551 h 5551" name="T23"/>
                <a:gd fmla="*/ 8732 w 8732" name="T24"/>
                <a:gd fmla="*/ 5551 h 5551" name="T25"/>
                <a:gd fmla="*/ 5893 w 8732" name="T26"/>
                <a:gd fmla="*/ 38 h 5551"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5551" w="8732">
                  <a:moveTo>
                    <a:pt x="5893" y="38"/>
                  </a:moveTo>
                  <a:lnTo>
                    <a:pt x="5622" y="565"/>
                  </a:lnTo>
                  <a:lnTo>
                    <a:pt x="5425" y="184"/>
                  </a:lnTo>
                  <a:lnTo>
                    <a:pt x="4726" y="0"/>
                  </a:lnTo>
                  <a:lnTo>
                    <a:pt x="4364" y="643"/>
                  </a:lnTo>
                  <a:lnTo>
                    <a:pt x="4104" y="33"/>
                  </a:lnTo>
                  <a:lnTo>
                    <a:pt x="3384" y="983"/>
                  </a:lnTo>
                  <a:lnTo>
                    <a:pt x="3157" y="265"/>
                  </a:lnTo>
                  <a:lnTo>
                    <a:pt x="2545" y="610"/>
                  </a:lnTo>
                  <a:lnTo>
                    <a:pt x="0" y="5551"/>
                  </a:lnTo>
                  <a:lnTo>
                    <a:pt x="3055" y="5551"/>
                  </a:lnTo>
                  <a:lnTo>
                    <a:pt x="8188" y="5551"/>
                  </a:lnTo>
                  <a:lnTo>
                    <a:pt x="8732" y="5551"/>
                  </a:lnTo>
                  <a:lnTo>
                    <a:pt x="5893" y="38"/>
                  </a:lnTo>
                  <a:close/>
                </a:path>
              </a:pathLst>
            </a:custGeom>
            <a:solidFill>
              <a:schemeClr val="accent2"/>
            </a:solid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pPr defTabSz="914172"/>
              <a:endParaRPr lang="en-US">
                <a:solidFill>
                  <a:srgbClr val="FFFFFF"/>
                </a:solidFill>
                <a:latin charset="-122" panose="020b0600000000000000" pitchFamily="34" typeface="思源黑体 CN Medium"/>
                <a:ea charset="-122" panose="02020700000000000000" pitchFamily="18" typeface="思源宋体"/>
                <a:sym charset="-122" panose="020b0600000000000000" pitchFamily="34" typeface="思源黑体 CN Medium"/>
              </a:endParaRPr>
            </a:p>
          </p:txBody>
        </p:sp>
        <p:sp>
          <p:nvSpPr>
            <p:cNvPr id="16" name="Freeform 14"/>
            <p:cNvSpPr/>
            <p:nvPr/>
          </p:nvSpPr>
          <p:spPr bwMode="auto">
            <a:xfrm>
              <a:off x="4742800" y="3384685"/>
              <a:ext cx="2805598" cy="1783541"/>
            </a:xfrm>
            <a:custGeom>
              <a:gdLst>
                <a:gd fmla="*/ 4499 w 8732" name="T0"/>
                <a:gd fmla="*/ 1380 h 5551" name="T1"/>
                <a:gd fmla="*/ 5000 w 8732" name="T2"/>
                <a:gd fmla="*/ 2269 h 5551" name="T3"/>
                <a:gd fmla="*/ 3724 w 8732" name="T4"/>
                <a:gd fmla="*/ 4066 h 5551" name="T5"/>
                <a:gd fmla="*/ 3043 w 8732" name="T6"/>
                <a:gd fmla="*/ 3688 h 5551" name="T7"/>
                <a:gd fmla="*/ 2240 w 8732" name="T8"/>
                <a:gd fmla="*/ 4482 h 5551" name="T9"/>
                <a:gd fmla="*/ 2079 w 8732" name="T10"/>
                <a:gd fmla="*/ 4388 h 5551" name="T11"/>
                <a:gd fmla="*/ 1512 w 8732" name="T12"/>
                <a:gd fmla="*/ 4915 h 5551" name="T13"/>
                <a:gd fmla="*/ 1342 w 8732" name="T14"/>
                <a:gd fmla="*/ 4804 h 5551" name="T15"/>
                <a:gd fmla="*/ 1068 w 8732" name="T16"/>
                <a:gd fmla="*/ 4915 h 5551" name="T17"/>
                <a:gd fmla="*/ 794 w 8732" name="T18"/>
                <a:gd fmla="*/ 4721 h 5551" name="T19"/>
                <a:gd fmla="*/ 224 w 8732" name="T20"/>
                <a:gd fmla="*/ 5118 h 5551" name="T21"/>
                <a:gd fmla="*/ 0 w 8732" name="T22"/>
                <a:gd fmla="*/ 5551 h 5551" name="T23"/>
                <a:gd fmla="*/ 3055 w 8732" name="T24"/>
                <a:gd fmla="*/ 5551 h 5551" name="T25"/>
                <a:gd fmla="*/ 8188 w 8732" name="T26"/>
                <a:gd fmla="*/ 5551 h 5551" name="T27"/>
                <a:gd fmla="*/ 8732 w 8732" name="T28"/>
                <a:gd fmla="*/ 5551 h 5551" name="T29"/>
                <a:gd fmla="*/ 5893 w 8732" name="T30"/>
                <a:gd fmla="*/ 38 h 5551" name="T31"/>
                <a:gd fmla="*/ 5622 w 8732" name="T32"/>
                <a:gd fmla="*/ 565 h 5551" name="T33"/>
                <a:gd fmla="*/ 5425 w 8732" name="T34"/>
                <a:gd fmla="*/ 184 h 5551" name="T35"/>
                <a:gd fmla="*/ 4726 w 8732" name="T36"/>
                <a:gd fmla="*/ 0 h 5551" name="T37"/>
                <a:gd fmla="*/ 4364 w 8732" name="T38"/>
                <a:gd fmla="*/ 643 h 5551" name="T39"/>
                <a:gd fmla="*/ 4104 w 8732" name="T40"/>
                <a:gd fmla="*/ 33 h 5551" name="T41"/>
                <a:gd fmla="*/ 4159 w 8732" name="T42"/>
                <a:gd fmla="*/ 1574 h 5551" name="T43"/>
                <a:gd fmla="*/ 4499 w 8732" name="T44"/>
                <a:gd fmla="*/ 1380 h 5551"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5551" w="8732">
                  <a:moveTo>
                    <a:pt x="4499" y="1380"/>
                  </a:moveTo>
                  <a:lnTo>
                    <a:pt x="5000" y="2269"/>
                  </a:lnTo>
                  <a:lnTo>
                    <a:pt x="3724" y="4066"/>
                  </a:lnTo>
                  <a:lnTo>
                    <a:pt x="3043" y="3688"/>
                  </a:lnTo>
                  <a:lnTo>
                    <a:pt x="2240" y="4482"/>
                  </a:lnTo>
                  <a:lnTo>
                    <a:pt x="2079" y="4388"/>
                  </a:lnTo>
                  <a:lnTo>
                    <a:pt x="1512" y="4915"/>
                  </a:lnTo>
                  <a:lnTo>
                    <a:pt x="1342" y="4804"/>
                  </a:lnTo>
                  <a:lnTo>
                    <a:pt x="1068" y="4915"/>
                  </a:lnTo>
                  <a:lnTo>
                    <a:pt x="794" y="4721"/>
                  </a:lnTo>
                  <a:lnTo>
                    <a:pt x="224" y="5118"/>
                  </a:lnTo>
                  <a:lnTo>
                    <a:pt x="0" y="5551"/>
                  </a:lnTo>
                  <a:lnTo>
                    <a:pt x="3055" y="5551"/>
                  </a:lnTo>
                  <a:lnTo>
                    <a:pt x="8188" y="5551"/>
                  </a:lnTo>
                  <a:lnTo>
                    <a:pt x="8732" y="5551"/>
                  </a:lnTo>
                  <a:lnTo>
                    <a:pt x="5893" y="38"/>
                  </a:lnTo>
                  <a:lnTo>
                    <a:pt x="5622" y="565"/>
                  </a:lnTo>
                  <a:lnTo>
                    <a:pt x="5425" y="184"/>
                  </a:lnTo>
                  <a:lnTo>
                    <a:pt x="4726" y="0"/>
                  </a:lnTo>
                  <a:lnTo>
                    <a:pt x="4364" y="643"/>
                  </a:lnTo>
                  <a:lnTo>
                    <a:pt x="4104" y="33"/>
                  </a:lnTo>
                  <a:lnTo>
                    <a:pt x="4159" y="1574"/>
                  </a:lnTo>
                  <a:lnTo>
                    <a:pt x="4499" y="1380"/>
                  </a:lnTo>
                  <a:close/>
                </a:path>
              </a:pathLst>
            </a:custGeom>
            <a:solidFill>
              <a:schemeClr val="accent2">
                <a:lumMod val="75000"/>
              </a:schemeClr>
            </a:solid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pPr defTabSz="914172"/>
              <a:endParaRPr lang="en-US">
                <a:solidFill>
                  <a:srgbClr val="FFFFFF"/>
                </a:solidFill>
                <a:latin charset="-122" panose="020b0600000000000000" pitchFamily="34" typeface="思源黑体 CN Medium"/>
                <a:ea charset="-122" panose="02020700000000000000" pitchFamily="18" typeface="思源宋体"/>
                <a:sym charset="-122" panose="020b0600000000000000" pitchFamily="34" typeface="思源黑体 CN Medium"/>
              </a:endParaRPr>
            </a:p>
          </p:txBody>
        </p:sp>
        <p:sp>
          <p:nvSpPr>
            <p:cNvPr id="17" name="Freeform 15"/>
            <p:cNvSpPr/>
            <p:nvPr/>
          </p:nvSpPr>
          <p:spPr bwMode="auto">
            <a:xfrm>
              <a:off x="5582609" y="2582949"/>
              <a:ext cx="500908" cy="1087603"/>
            </a:xfrm>
            <a:custGeom>
              <a:gdLst>
                <a:gd fmla="*/ 1550 w 1559" name="T0"/>
                <a:gd fmla="*/ 0 h 3385" name="T1"/>
                <a:gd fmla="*/ 0 w 1559" name="T2"/>
                <a:gd fmla="*/ 3012 h 3385" name="T3"/>
                <a:gd fmla="*/ 612 w 1559" name="T4"/>
                <a:gd fmla="*/ 2667 h 3385" name="T5"/>
                <a:gd fmla="*/ 839 w 1559" name="T6"/>
                <a:gd fmla="*/ 3385 h 3385" name="T7"/>
                <a:gd fmla="*/ 1559 w 1559" name="T8"/>
                <a:gd fmla="*/ 2435 h 3385" name="T9"/>
                <a:gd fmla="*/ 1559 w 1559" name="T10"/>
                <a:gd fmla="*/ 19 h 3385" name="T11"/>
                <a:gd fmla="*/ 1550 w 1559" name="T12"/>
                <a:gd fmla="*/ 0 h 3385" name="T13"/>
              </a:gdLst>
              <a:cxnLst>
                <a:cxn ang="0">
                  <a:pos x="T0" y="T1"/>
                </a:cxn>
                <a:cxn ang="0">
                  <a:pos x="T2" y="T3"/>
                </a:cxn>
                <a:cxn ang="0">
                  <a:pos x="T4" y="T5"/>
                </a:cxn>
                <a:cxn ang="0">
                  <a:pos x="T6" y="T7"/>
                </a:cxn>
                <a:cxn ang="0">
                  <a:pos x="T8" y="T9"/>
                </a:cxn>
                <a:cxn ang="0">
                  <a:pos x="T10" y="T11"/>
                </a:cxn>
                <a:cxn ang="0">
                  <a:pos x="T12" y="T13"/>
                </a:cxn>
              </a:cxnLst>
              <a:rect b="b" l="0" r="r" t="0"/>
              <a:pathLst>
                <a:path h="3385" w="1559">
                  <a:moveTo>
                    <a:pt x="1550" y="0"/>
                  </a:moveTo>
                  <a:lnTo>
                    <a:pt x="0" y="3012"/>
                  </a:lnTo>
                  <a:lnTo>
                    <a:pt x="612" y="2667"/>
                  </a:lnTo>
                  <a:lnTo>
                    <a:pt x="839" y="3385"/>
                  </a:lnTo>
                  <a:lnTo>
                    <a:pt x="1559" y="2435"/>
                  </a:lnTo>
                  <a:lnTo>
                    <a:pt x="1559" y="19"/>
                  </a:lnTo>
                  <a:lnTo>
                    <a:pt x="1550" y="0"/>
                  </a:lnTo>
                  <a:close/>
                </a:path>
              </a:pathLst>
            </a:custGeom>
            <a:solidFill>
              <a:srgbClr val="FFFEFE"/>
            </a:solid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pPr defTabSz="914172"/>
              <a:endParaRPr lang="en-US">
                <a:solidFill>
                  <a:srgbClr val="FFFFFF"/>
                </a:solidFill>
                <a:latin charset="-122" panose="020b0600000000000000" pitchFamily="34" typeface="思源黑体 CN Medium"/>
                <a:ea charset="-122" panose="02020700000000000000" pitchFamily="18" typeface="思源宋体"/>
                <a:sym charset="-122" panose="020b0600000000000000" pitchFamily="34" typeface="思源黑体 CN Medium"/>
              </a:endParaRPr>
            </a:p>
          </p:txBody>
        </p:sp>
        <p:sp>
          <p:nvSpPr>
            <p:cNvPr id="18" name="Freeform 16"/>
            <p:cNvSpPr/>
            <p:nvPr/>
          </p:nvSpPr>
          <p:spPr bwMode="auto">
            <a:xfrm>
              <a:off x="6081579" y="2620054"/>
              <a:ext cx="424438" cy="972256"/>
            </a:xfrm>
            <a:custGeom>
              <a:gdLst>
                <a:gd fmla="*/ 622 w 1321" name="T0"/>
                <a:gd fmla="*/ 2383 h 3026" name="T1"/>
                <a:gd fmla="*/ 1321 w 1321" name="T2"/>
                <a:gd fmla="*/ 2567 h 3026" name="T3"/>
                <a:gd fmla="*/ 0 w 1321" name="T4"/>
                <a:gd fmla="*/ 0 h 3026" name="T5"/>
                <a:gd fmla="*/ 0 w 1321" name="T6"/>
                <a:gd fmla="*/ 2416 h 3026" name="T7"/>
                <a:gd fmla="*/ 260 w 1321" name="T8"/>
                <a:gd fmla="*/ 3026 h 3026" name="T9"/>
                <a:gd fmla="*/ 622 w 1321" name="T10"/>
                <a:gd fmla="*/ 2383 h 3026" name="T11"/>
              </a:gdLst>
              <a:cxnLst>
                <a:cxn ang="0">
                  <a:pos x="T0" y="T1"/>
                </a:cxn>
                <a:cxn ang="0">
                  <a:pos x="T2" y="T3"/>
                </a:cxn>
                <a:cxn ang="0">
                  <a:pos x="T4" y="T5"/>
                </a:cxn>
                <a:cxn ang="0">
                  <a:pos x="T6" y="T7"/>
                </a:cxn>
                <a:cxn ang="0">
                  <a:pos x="T8" y="T9"/>
                </a:cxn>
                <a:cxn ang="0">
                  <a:pos x="T10" y="T11"/>
                </a:cxn>
              </a:cxnLst>
              <a:rect b="b" l="0" r="r" t="0"/>
              <a:pathLst>
                <a:path h="3026" w="1321">
                  <a:moveTo>
                    <a:pt x="622" y="2383"/>
                  </a:moveTo>
                  <a:lnTo>
                    <a:pt x="1321" y="2567"/>
                  </a:lnTo>
                  <a:lnTo>
                    <a:pt x="0" y="0"/>
                  </a:lnTo>
                  <a:lnTo>
                    <a:pt x="0" y="2416"/>
                  </a:lnTo>
                  <a:lnTo>
                    <a:pt x="260" y="3026"/>
                  </a:lnTo>
                  <a:lnTo>
                    <a:pt x="622" y="2383"/>
                  </a:lnTo>
                  <a:close/>
                </a:path>
              </a:pathLst>
            </a:custGeom>
            <a:solidFill>
              <a:srgbClr val="C9E3E4"/>
            </a:solid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pPr defTabSz="914172"/>
              <a:endParaRPr lang="en-US">
                <a:solidFill>
                  <a:srgbClr val="FFFFFF"/>
                </a:solidFill>
                <a:latin charset="-122" panose="020b0600000000000000" pitchFamily="34" typeface="思源黑体 CN Medium"/>
                <a:ea charset="-122" panose="02020700000000000000" pitchFamily="18" typeface="思源宋体"/>
                <a:sym charset="-122" panose="020b0600000000000000" pitchFamily="34" typeface="思源黑体 CN Medium"/>
              </a:endParaRPr>
            </a:p>
          </p:txBody>
        </p:sp>
      </p:grpSp>
      <p:grpSp>
        <p:nvGrpSpPr>
          <p:cNvPr id="47" name="Group 46"/>
          <p:cNvGrpSpPr/>
          <p:nvPr/>
        </p:nvGrpSpPr>
        <p:grpSpPr>
          <a:xfrm>
            <a:off x="7252299" y="2854551"/>
            <a:ext cx="1999491" cy="1942699"/>
            <a:chOff x="3344862" y="2717830"/>
            <a:chExt cx="2126690" cy="2066285"/>
          </a:xfrm>
        </p:grpSpPr>
        <p:sp>
          <p:nvSpPr>
            <p:cNvPr id="48" name="Freeform 5"/>
            <p:cNvSpPr/>
            <p:nvPr/>
          </p:nvSpPr>
          <p:spPr bwMode="auto">
            <a:xfrm>
              <a:off x="3344862" y="3331514"/>
              <a:ext cx="2126690" cy="1452601"/>
            </a:xfrm>
            <a:custGeom>
              <a:gdLst>
                <a:gd fmla="*/ 6619 w 6619" name="T0"/>
                <a:gd fmla="*/ 4521 h 4521" name="T1"/>
                <a:gd fmla="*/ 4646 w 6619" name="T2"/>
                <a:gd fmla="*/ 684 h 4521" name="T3"/>
                <a:gd fmla="*/ 3783 w 6619" name="T4"/>
                <a:gd fmla="*/ 0 h 4521" name="T5"/>
                <a:gd fmla="*/ 3651 w 6619" name="T6"/>
                <a:gd fmla="*/ 454 h 4521" name="T7"/>
                <a:gd fmla="*/ 3310 w 6619" name="T8"/>
                <a:gd fmla="*/ 114 h 4521" name="T9"/>
                <a:gd fmla="*/ 2516 w 6619" name="T10"/>
                <a:gd fmla="*/ 1211 h 4521" name="T11"/>
                <a:gd fmla="*/ 2403 w 6619" name="T12"/>
                <a:gd fmla="*/ 398 h 4521" name="T13"/>
                <a:gd fmla="*/ 2025 w 6619" name="T14"/>
                <a:gd fmla="*/ 589 h 4521" name="T15"/>
                <a:gd fmla="*/ 0 w 6619" name="T16"/>
                <a:gd fmla="*/ 4521 h 4521" name="T17"/>
                <a:gd fmla="*/ 6619 w 6619" name="T18"/>
                <a:gd fmla="*/ 4521 h 4521"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521" w="6619">
                  <a:moveTo>
                    <a:pt x="6619" y="4521"/>
                  </a:moveTo>
                  <a:lnTo>
                    <a:pt x="4646" y="684"/>
                  </a:lnTo>
                  <a:lnTo>
                    <a:pt x="3783" y="0"/>
                  </a:lnTo>
                  <a:lnTo>
                    <a:pt x="3651" y="454"/>
                  </a:lnTo>
                  <a:lnTo>
                    <a:pt x="3310" y="114"/>
                  </a:lnTo>
                  <a:lnTo>
                    <a:pt x="2516" y="1211"/>
                  </a:lnTo>
                  <a:lnTo>
                    <a:pt x="2403" y="398"/>
                  </a:lnTo>
                  <a:lnTo>
                    <a:pt x="2025" y="589"/>
                  </a:lnTo>
                  <a:lnTo>
                    <a:pt x="0" y="4521"/>
                  </a:lnTo>
                  <a:lnTo>
                    <a:pt x="6619" y="4521"/>
                  </a:lnTo>
                  <a:close/>
                </a:path>
              </a:pathLst>
            </a:custGeom>
            <a:solidFill>
              <a:schemeClr val="accent4"/>
            </a:solid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pPr defTabSz="914172"/>
              <a:endParaRPr lang="en-US">
                <a:solidFill>
                  <a:srgbClr val="FFFFFF"/>
                </a:solidFill>
                <a:latin charset="-122" panose="020b0600000000000000" pitchFamily="34" typeface="思源黑体 CN Medium"/>
                <a:ea charset="-122" panose="02020700000000000000" pitchFamily="18" typeface="思源宋体"/>
                <a:sym charset="-122" panose="020b0600000000000000" pitchFamily="34" typeface="思源黑体 CN Medium"/>
              </a:endParaRPr>
            </a:p>
          </p:txBody>
        </p:sp>
        <p:sp>
          <p:nvSpPr>
            <p:cNvPr id="49" name="Freeform 6"/>
            <p:cNvSpPr/>
            <p:nvPr/>
          </p:nvSpPr>
          <p:spPr bwMode="auto">
            <a:xfrm>
              <a:off x="3344862" y="3331514"/>
              <a:ext cx="2126690" cy="1452601"/>
            </a:xfrm>
            <a:custGeom>
              <a:gdLst>
                <a:gd fmla="*/ 3802 w 6619" name="T0"/>
                <a:gd fmla="*/ 643 h 4521" name="T1"/>
                <a:gd fmla="*/ 5239 w 6619" name="T2"/>
                <a:gd fmla="*/ 3027 h 4521" name="T3"/>
                <a:gd fmla="*/ 4331 w 6619" name="T4"/>
                <a:gd fmla="*/ 2232 h 4521" name="T5"/>
                <a:gd fmla="*/ 3840 w 6619" name="T6"/>
                <a:gd fmla="*/ 2762 h 4521" name="T7"/>
                <a:gd fmla="*/ 3613 w 6619" name="T8"/>
                <a:gd fmla="*/ 2580 h 4521" name="T9"/>
                <a:gd fmla="*/ 2705 w 6619" name="T10"/>
                <a:gd fmla="*/ 3613 h 4521" name="T11"/>
                <a:gd fmla="*/ 2346 w 6619" name="T12"/>
                <a:gd fmla="*/ 3216 h 4521" name="T13"/>
                <a:gd fmla="*/ 1722 w 6619" name="T14"/>
                <a:gd fmla="*/ 3689 h 4521" name="T15"/>
                <a:gd fmla="*/ 1288 w 6619" name="T16"/>
                <a:gd fmla="*/ 3537 h 4521" name="T17"/>
                <a:gd fmla="*/ 739 w 6619" name="T18"/>
                <a:gd fmla="*/ 3953 h 4521" name="T19"/>
                <a:gd fmla="*/ 531 w 6619" name="T20"/>
                <a:gd fmla="*/ 3953 h 4521" name="T21"/>
                <a:gd fmla="*/ 156 w 6619" name="T22"/>
                <a:gd fmla="*/ 4216 h 4521" name="T23"/>
                <a:gd fmla="*/ 0 w 6619" name="T24"/>
                <a:gd fmla="*/ 4521 h 4521" name="T25"/>
                <a:gd fmla="*/ 6619 w 6619" name="T26"/>
                <a:gd fmla="*/ 4521 h 4521" name="T27"/>
                <a:gd fmla="*/ 4646 w 6619" name="T28"/>
                <a:gd fmla="*/ 684 h 4521" name="T29"/>
                <a:gd fmla="*/ 3783 w 6619" name="T30"/>
                <a:gd fmla="*/ 0 h 4521" name="T31"/>
                <a:gd fmla="*/ 3651 w 6619" name="T32"/>
                <a:gd fmla="*/ 454 h 4521" name="T33"/>
                <a:gd fmla="*/ 3310 w 6619" name="T34"/>
                <a:gd fmla="*/ 114 h 4521" name="T35"/>
                <a:gd fmla="*/ 3499 w 6619" name="T36"/>
                <a:gd fmla="*/ 870 h 4521" name="T37"/>
                <a:gd fmla="*/ 3802 w 6619" name="T38"/>
                <a:gd fmla="*/ 643 h 4521"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4521" w="6619">
                  <a:moveTo>
                    <a:pt x="3802" y="643"/>
                  </a:moveTo>
                  <a:lnTo>
                    <a:pt x="5239" y="3027"/>
                  </a:lnTo>
                  <a:lnTo>
                    <a:pt x="4331" y="2232"/>
                  </a:lnTo>
                  <a:lnTo>
                    <a:pt x="3840" y="2762"/>
                  </a:lnTo>
                  <a:lnTo>
                    <a:pt x="3613" y="2580"/>
                  </a:lnTo>
                  <a:lnTo>
                    <a:pt x="2705" y="3613"/>
                  </a:lnTo>
                  <a:lnTo>
                    <a:pt x="2346" y="3216"/>
                  </a:lnTo>
                  <a:lnTo>
                    <a:pt x="1722" y="3689"/>
                  </a:lnTo>
                  <a:lnTo>
                    <a:pt x="1288" y="3537"/>
                  </a:lnTo>
                  <a:lnTo>
                    <a:pt x="739" y="3953"/>
                  </a:lnTo>
                  <a:lnTo>
                    <a:pt x="531" y="3953"/>
                  </a:lnTo>
                  <a:lnTo>
                    <a:pt x="156" y="4216"/>
                  </a:lnTo>
                  <a:lnTo>
                    <a:pt x="0" y="4521"/>
                  </a:lnTo>
                  <a:lnTo>
                    <a:pt x="6619" y="4521"/>
                  </a:lnTo>
                  <a:lnTo>
                    <a:pt x="4646" y="684"/>
                  </a:lnTo>
                  <a:lnTo>
                    <a:pt x="3783" y="0"/>
                  </a:lnTo>
                  <a:lnTo>
                    <a:pt x="3651" y="454"/>
                  </a:lnTo>
                  <a:lnTo>
                    <a:pt x="3310" y="114"/>
                  </a:lnTo>
                  <a:lnTo>
                    <a:pt x="3499" y="870"/>
                  </a:lnTo>
                  <a:lnTo>
                    <a:pt x="3802" y="643"/>
                  </a:lnTo>
                  <a:close/>
                </a:path>
              </a:pathLst>
            </a:custGeom>
            <a:solidFill>
              <a:schemeClr val="accent4">
                <a:lumMod val="75000"/>
              </a:schemeClr>
            </a:solid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pPr defTabSz="914172"/>
              <a:endParaRPr lang="en-US">
                <a:solidFill>
                  <a:srgbClr val="FFFFFF"/>
                </a:solidFill>
                <a:latin charset="-122" panose="020b0600000000000000" pitchFamily="34" typeface="思源黑体 CN Medium"/>
                <a:ea charset="-122" panose="02020700000000000000" pitchFamily="18" typeface="思源宋体"/>
                <a:sym charset="-122" panose="020b0600000000000000" pitchFamily="34" typeface="思源黑体 CN Medium"/>
              </a:endParaRPr>
            </a:p>
          </p:txBody>
        </p:sp>
        <p:sp>
          <p:nvSpPr>
            <p:cNvPr id="50" name="Freeform 7"/>
            <p:cNvSpPr/>
            <p:nvPr/>
          </p:nvSpPr>
          <p:spPr bwMode="auto">
            <a:xfrm>
              <a:off x="3995496" y="2717830"/>
              <a:ext cx="412871" cy="1002780"/>
            </a:xfrm>
            <a:custGeom>
              <a:gdLst>
                <a:gd fmla="*/ 0 w 1285" name="T0"/>
                <a:gd fmla="*/ 2499 h 3121" name="T1"/>
                <a:gd fmla="*/ 378 w 1285" name="T2"/>
                <a:gd fmla="*/ 2308 h 3121" name="T3"/>
                <a:gd fmla="*/ 491 w 1285" name="T4"/>
                <a:gd fmla="*/ 3121 h 3121" name="T5"/>
                <a:gd fmla="*/ 1285 w 1285" name="T6"/>
                <a:gd fmla="*/ 2024 h 3121" name="T7"/>
                <a:gd fmla="*/ 1285 w 1285" name="T8"/>
                <a:gd fmla="*/ 0 h 3121" name="T9"/>
                <a:gd fmla="*/ 0 w 1285" name="T10"/>
                <a:gd fmla="*/ 2499 h 3121" name="T11"/>
              </a:gdLst>
              <a:cxnLst>
                <a:cxn ang="0">
                  <a:pos x="T0" y="T1"/>
                </a:cxn>
                <a:cxn ang="0">
                  <a:pos x="T2" y="T3"/>
                </a:cxn>
                <a:cxn ang="0">
                  <a:pos x="T4" y="T5"/>
                </a:cxn>
                <a:cxn ang="0">
                  <a:pos x="T6" y="T7"/>
                </a:cxn>
                <a:cxn ang="0">
                  <a:pos x="T8" y="T9"/>
                </a:cxn>
                <a:cxn ang="0">
                  <a:pos x="T10" y="T11"/>
                </a:cxn>
              </a:cxnLst>
              <a:rect b="b" l="0" r="r" t="0"/>
              <a:pathLst>
                <a:path h="3121" w="1285">
                  <a:moveTo>
                    <a:pt x="0" y="2499"/>
                  </a:moveTo>
                  <a:lnTo>
                    <a:pt x="378" y="2308"/>
                  </a:lnTo>
                  <a:lnTo>
                    <a:pt x="491" y="3121"/>
                  </a:lnTo>
                  <a:lnTo>
                    <a:pt x="1285" y="2024"/>
                  </a:lnTo>
                  <a:lnTo>
                    <a:pt x="1285" y="0"/>
                  </a:lnTo>
                  <a:lnTo>
                    <a:pt x="0" y="2499"/>
                  </a:lnTo>
                  <a:close/>
                </a:path>
              </a:pathLst>
            </a:custGeom>
            <a:solidFill>
              <a:srgbClr val="FFFEFE"/>
            </a:solid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pPr defTabSz="914172"/>
              <a:endParaRPr lang="en-US">
                <a:solidFill>
                  <a:srgbClr val="FFFFFF"/>
                </a:solidFill>
                <a:latin charset="-122" panose="020b0600000000000000" pitchFamily="34" typeface="思源黑体 CN Medium"/>
                <a:ea charset="-122" panose="02020700000000000000" pitchFamily="18" typeface="思源宋体"/>
                <a:sym charset="-122" panose="020b0600000000000000" pitchFamily="34" typeface="思源黑体 CN Medium"/>
              </a:endParaRPr>
            </a:p>
          </p:txBody>
        </p:sp>
        <p:sp>
          <p:nvSpPr>
            <p:cNvPr id="51" name="Freeform 8"/>
            <p:cNvSpPr/>
            <p:nvPr/>
          </p:nvSpPr>
          <p:spPr bwMode="auto">
            <a:xfrm>
              <a:off x="4408367" y="2717830"/>
              <a:ext cx="429258" cy="833454"/>
            </a:xfrm>
            <a:custGeom>
              <a:gdLst>
                <a:gd fmla="*/ 473 w 1336" name="T0"/>
                <a:gd fmla="*/ 1910 h 2594" name="T1"/>
                <a:gd fmla="*/ 1336 w 1336" name="T2"/>
                <a:gd fmla="*/ 2594 h 2594" name="T3"/>
                <a:gd fmla="*/ 0 w 1336" name="T4"/>
                <a:gd fmla="*/ 0 h 2594" name="T5"/>
                <a:gd fmla="*/ 0 w 1336" name="T6"/>
                <a:gd fmla="*/ 2024 h 2594" name="T7"/>
                <a:gd fmla="*/ 341 w 1336" name="T8"/>
                <a:gd fmla="*/ 2364 h 2594" name="T9"/>
                <a:gd fmla="*/ 473 w 1336" name="T10"/>
                <a:gd fmla="*/ 1910 h 2594" name="T11"/>
              </a:gdLst>
              <a:cxnLst>
                <a:cxn ang="0">
                  <a:pos x="T0" y="T1"/>
                </a:cxn>
                <a:cxn ang="0">
                  <a:pos x="T2" y="T3"/>
                </a:cxn>
                <a:cxn ang="0">
                  <a:pos x="T4" y="T5"/>
                </a:cxn>
                <a:cxn ang="0">
                  <a:pos x="T6" y="T7"/>
                </a:cxn>
                <a:cxn ang="0">
                  <a:pos x="T8" y="T9"/>
                </a:cxn>
                <a:cxn ang="0">
                  <a:pos x="T10" y="T11"/>
                </a:cxn>
              </a:cxnLst>
              <a:rect b="b" l="0" r="r" t="0"/>
              <a:pathLst>
                <a:path h="2594" w="1336">
                  <a:moveTo>
                    <a:pt x="473" y="1910"/>
                  </a:moveTo>
                  <a:lnTo>
                    <a:pt x="1336" y="2594"/>
                  </a:lnTo>
                  <a:lnTo>
                    <a:pt x="0" y="0"/>
                  </a:lnTo>
                  <a:lnTo>
                    <a:pt x="0" y="2024"/>
                  </a:lnTo>
                  <a:lnTo>
                    <a:pt x="341" y="2364"/>
                  </a:lnTo>
                  <a:lnTo>
                    <a:pt x="473" y="1910"/>
                  </a:lnTo>
                  <a:close/>
                </a:path>
              </a:pathLst>
            </a:custGeom>
            <a:solidFill>
              <a:srgbClr val="C9E3E4"/>
            </a:solid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pPr defTabSz="914172"/>
              <a:endParaRPr lang="en-US">
                <a:solidFill>
                  <a:srgbClr val="FFFFFF"/>
                </a:solidFill>
                <a:latin charset="-122" panose="020b0600000000000000" pitchFamily="34" typeface="思源黑体 CN Medium"/>
                <a:ea charset="-122" panose="02020700000000000000" pitchFamily="18" typeface="思源宋体"/>
                <a:sym charset="-122" panose="020b0600000000000000" pitchFamily="34" typeface="思源黑体 CN Medium"/>
              </a:endParaRPr>
            </a:p>
          </p:txBody>
        </p:sp>
      </p:grpSp>
      <p:sp>
        <p:nvSpPr>
          <p:cNvPr id="5" name="Rectangle 4"/>
          <p:cNvSpPr/>
          <p:nvPr/>
        </p:nvSpPr>
        <p:spPr>
          <a:xfrm>
            <a:off x="1588" y="4724063"/>
            <a:ext cx="12188825" cy="21330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172"/>
            <a:endParaRPr lang="en-US">
              <a:solidFill>
                <a:srgbClr val="FFFFFF"/>
              </a:solidFill>
              <a:latin charset="-122" panose="020b0600000000000000" pitchFamily="34" typeface="思源黑体 CN Medium"/>
              <a:ea charset="-122" panose="02020700000000000000" pitchFamily="18" typeface="思源宋体"/>
              <a:sym charset="-122" panose="020b0600000000000000" pitchFamily="34" typeface="思源黑体 CN Medium"/>
            </a:endParaRPr>
          </a:p>
        </p:txBody>
      </p:sp>
      <p:sp>
        <p:nvSpPr>
          <p:cNvPr id="4" name="Title 3"/>
          <p:cNvSpPr>
            <a:spLocks noGrp="1"/>
          </p:cNvSpPr>
          <p:nvPr>
            <p:ph type="title"/>
          </p:nvPr>
        </p:nvSpPr>
        <p:spPr>
          <a:xfrm>
            <a:off x="4898675" y="5266501"/>
            <a:ext cx="2394653" cy="590190"/>
          </a:xfrm>
        </p:spPr>
        <p:txBody>
          <a:bodyPr wrap="none">
            <a:normAutofit fontScale="90000"/>
          </a:bodyPr>
          <a:lstStyle/>
          <a:p>
            <a:r>
              <a:rPr lang="en-US">
                <a:solidFill>
                  <a:schemeClr val="bg1"/>
                </a:solidFill>
                <a:latin charset="-122" panose="020b0600000000000000" pitchFamily="34" typeface="思源黑体 CN Medium"/>
                <a:ea charset="-122" panose="02020700000000000000" pitchFamily="18" typeface="思源宋体"/>
                <a:sym charset="-122" panose="020b0600000000000000" pitchFamily="34" typeface="思源黑体 CN Medium"/>
              </a:rPr>
              <a:t>Our Mission</a:t>
            </a:r>
          </a:p>
        </p:txBody>
      </p:sp>
      <p:sp>
        <p:nvSpPr>
          <p:cNvPr id="3" name="Text Placeholder 2"/>
          <p:cNvSpPr>
            <a:spLocks noGrp="1"/>
          </p:cNvSpPr>
          <p:nvPr>
            <p:ph idx="13" sz="quarter" type="body"/>
          </p:nvPr>
        </p:nvSpPr>
        <p:spPr>
          <a:xfrm>
            <a:off x="1057001" y="5881762"/>
            <a:ext cx="10078000" cy="681600"/>
          </a:xfrm>
        </p:spPr>
        <p:txBody>
          <a:bodyPr/>
          <a:lstStyle/>
          <a:p>
            <a:r>
              <a:rPr lang="en-US" sz="2000">
                <a:latin charset="-122" panose="020b0600000000000000" pitchFamily="34" typeface="思源黑体 CN Medium"/>
                <a:ea charset="-122" panose="02020700000000000000" pitchFamily="18" typeface="思源宋体"/>
                <a:sym charset="-122" panose="020b0600000000000000" pitchFamily="34" typeface="思源黑体 CN Medium"/>
              </a:rPr>
              <a:t>Exclusively made to exceed your needs with tons of magnificent features and benefits</a:t>
            </a:r>
          </a:p>
        </p:txBody>
      </p:sp>
      <p:sp>
        <p:nvSpPr>
          <p:cNvPr id="53" name="Rectangle 52"/>
          <p:cNvSpPr/>
          <p:nvPr/>
        </p:nvSpPr>
        <p:spPr>
          <a:xfrm>
            <a:off x="-2174" y="4720992"/>
            <a:ext cx="12192587" cy="10797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172"/>
            <a:endParaRPr lang="en-US">
              <a:solidFill>
                <a:srgbClr val="FFFFFF"/>
              </a:solidFill>
              <a:latin charset="-122" panose="020b0600000000000000" pitchFamily="34" typeface="思源黑体 CN Medium"/>
              <a:ea charset="-122" panose="02020700000000000000" pitchFamily="18" typeface="思源宋体"/>
              <a:sym charset="-122" panose="020b0600000000000000" pitchFamily="34" typeface="思源黑体 CN Medium"/>
            </a:endParaRPr>
          </a:p>
        </p:txBody>
      </p:sp>
      <p:grpSp>
        <p:nvGrpSpPr>
          <p:cNvPr id="56" name="Group 55"/>
          <p:cNvGrpSpPr/>
          <p:nvPr/>
        </p:nvGrpSpPr>
        <p:grpSpPr>
          <a:xfrm>
            <a:off x="3124981" y="4600011"/>
            <a:ext cx="354738" cy="354738"/>
            <a:chOff x="2974205" y="4585575"/>
            <a:chExt cx="430306" cy="430306"/>
          </a:xfrm>
        </p:grpSpPr>
        <p:sp>
          <p:nvSpPr>
            <p:cNvPr id="54" name="Oval 53"/>
            <p:cNvSpPr/>
            <p:nvPr/>
          </p:nvSpPr>
          <p:spPr>
            <a:xfrm>
              <a:off x="2974205" y="4585575"/>
              <a:ext cx="430306" cy="43030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172"/>
              <a:endParaRPr lang="en-US">
                <a:solidFill>
                  <a:srgbClr val="FFFFFF"/>
                </a:solidFill>
                <a:latin charset="-122" panose="020b0600000000000000" pitchFamily="34" typeface="思源黑体 CN Medium"/>
                <a:ea charset="-122" panose="02020700000000000000" pitchFamily="18" typeface="思源宋体"/>
                <a:sym charset="-122" panose="020b0600000000000000" pitchFamily="34" typeface="思源黑体 CN Medium"/>
              </a:endParaRPr>
            </a:p>
          </p:txBody>
        </p:sp>
        <p:sp>
          <p:nvSpPr>
            <p:cNvPr id="55" name="Oval 54"/>
            <p:cNvSpPr/>
            <p:nvPr/>
          </p:nvSpPr>
          <p:spPr>
            <a:xfrm>
              <a:off x="3056518" y="4667888"/>
              <a:ext cx="265681" cy="26568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172"/>
              <a:endParaRPr lang="en-US">
                <a:solidFill>
                  <a:srgbClr val="FFFFFF"/>
                </a:solidFill>
                <a:latin charset="-122" panose="020b0600000000000000" pitchFamily="34" typeface="思源黑体 CN Medium"/>
                <a:ea charset="-122" panose="02020700000000000000" pitchFamily="18" typeface="思源宋体"/>
                <a:sym charset="-122" panose="020b0600000000000000" pitchFamily="34" typeface="思源黑体 CN Medium"/>
              </a:endParaRPr>
            </a:p>
          </p:txBody>
        </p:sp>
      </p:grpSp>
      <p:cxnSp>
        <p:nvCxnSpPr>
          <p:cNvPr id="67" name="Straight Connector 66"/>
          <p:cNvCxnSpPr>
            <a:endCxn id="54" idx="0"/>
          </p:cNvCxnSpPr>
          <p:nvPr/>
        </p:nvCxnSpPr>
        <p:spPr>
          <a:xfrm flipH="1">
            <a:off x="3302350" y="2349781"/>
            <a:ext cx="0" cy="225023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a:endCxn id="98" idx="0"/>
          </p:cNvCxnSpPr>
          <p:nvPr/>
        </p:nvCxnSpPr>
        <p:spPr>
          <a:xfrm flipH="1">
            <a:off x="5753727" y="1936562"/>
            <a:ext cx="2" cy="2759359"/>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flipH="1">
            <a:off x="8246054" y="2419156"/>
            <a:ext cx="2" cy="216459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72" name="Pentagon 71"/>
          <p:cNvSpPr/>
          <p:nvPr/>
        </p:nvSpPr>
        <p:spPr>
          <a:xfrm rot="5400000">
            <a:off x="3125940" y="2064134"/>
            <a:ext cx="352821" cy="269852"/>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172"/>
            <a:endParaRPr lang="en-US">
              <a:solidFill>
                <a:srgbClr val="FFFFFF"/>
              </a:solidFill>
              <a:latin charset="-122" panose="020b0600000000000000" pitchFamily="34" typeface="思源黑体 CN Medium"/>
              <a:ea charset="-122" panose="02020700000000000000" pitchFamily="18" typeface="思源宋体"/>
              <a:sym charset="-122" panose="020b0600000000000000" pitchFamily="34" typeface="思源黑体 CN Medium"/>
            </a:endParaRPr>
          </a:p>
        </p:txBody>
      </p:sp>
      <p:sp>
        <p:nvSpPr>
          <p:cNvPr id="73" name="Pentagon 72"/>
          <p:cNvSpPr/>
          <p:nvPr/>
        </p:nvSpPr>
        <p:spPr>
          <a:xfrm rot="5400000">
            <a:off x="5602760" y="1573414"/>
            <a:ext cx="352821" cy="269852"/>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172"/>
            <a:endParaRPr lang="en-US">
              <a:solidFill>
                <a:srgbClr val="FFFFFF"/>
              </a:solidFill>
              <a:latin charset="-122" panose="020b0600000000000000" pitchFamily="34" typeface="思源黑体 CN Medium"/>
              <a:ea charset="-122" panose="02020700000000000000" pitchFamily="18" typeface="思源宋体"/>
              <a:sym charset="-122" panose="020b0600000000000000" pitchFamily="34" typeface="思源黑体 CN Medium"/>
            </a:endParaRPr>
          </a:p>
        </p:txBody>
      </p:sp>
      <p:sp>
        <p:nvSpPr>
          <p:cNvPr id="75" name="Pentagon 74"/>
          <p:cNvSpPr/>
          <p:nvPr/>
        </p:nvSpPr>
        <p:spPr>
          <a:xfrm rot="5400000">
            <a:off x="8086746" y="2051640"/>
            <a:ext cx="352821" cy="269852"/>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172"/>
            <a:endParaRPr lang="en-US">
              <a:solidFill>
                <a:srgbClr val="FFFFFF"/>
              </a:solidFill>
              <a:latin charset="-122" panose="020b0600000000000000" pitchFamily="34" typeface="思源黑体 CN Medium"/>
              <a:ea charset="-122" panose="02020700000000000000" pitchFamily="18" typeface="思源宋体"/>
              <a:sym charset="-122" panose="020b0600000000000000" pitchFamily="34" typeface="思源黑体 CN Medium"/>
            </a:endParaRPr>
          </a:p>
        </p:txBody>
      </p:sp>
      <p:grpSp>
        <p:nvGrpSpPr>
          <p:cNvPr id="97" name="Group 96"/>
          <p:cNvGrpSpPr/>
          <p:nvPr/>
        </p:nvGrpSpPr>
        <p:grpSpPr>
          <a:xfrm>
            <a:off x="5576358" y="4695921"/>
            <a:ext cx="354738" cy="354738"/>
            <a:chOff x="2974205" y="4585575"/>
            <a:chExt cx="430306" cy="430306"/>
          </a:xfrm>
        </p:grpSpPr>
        <p:sp>
          <p:nvSpPr>
            <p:cNvPr id="98" name="Oval 97"/>
            <p:cNvSpPr/>
            <p:nvPr/>
          </p:nvSpPr>
          <p:spPr>
            <a:xfrm>
              <a:off x="2974205" y="4585575"/>
              <a:ext cx="430306" cy="43030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172"/>
              <a:endParaRPr lang="en-US">
                <a:solidFill>
                  <a:srgbClr val="FFFFFF"/>
                </a:solidFill>
                <a:latin charset="-122" panose="020b0600000000000000" pitchFamily="34" typeface="思源黑体 CN Medium"/>
                <a:ea charset="-122" panose="02020700000000000000" pitchFamily="18" typeface="思源宋体"/>
                <a:sym charset="-122" panose="020b0600000000000000" pitchFamily="34" typeface="思源黑体 CN Medium"/>
              </a:endParaRPr>
            </a:p>
          </p:txBody>
        </p:sp>
        <p:sp>
          <p:nvSpPr>
            <p:cNvPr id="99" name="Oval 98"/>
            <p:cNvSpPr/>
            <p:nvPr/>
          </p:nvSpPr>
          <p:spPr>
            <a:xfrm>
              <a:off x="3056518" y="4667888"/>
              <a:ext cx="265681" cy="26568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172"/>
              <a:endParaRPr lang="en-US">
                <a:solidFill>
                  <a:srgbClr val="FFFFFF"/>
                </a:solidFill>
                <a:latin charset="-122" panose="020b0600000000000000" pitchFamily="34" typeface="思源黑体 CN Medium"/>
                <a:ea charset="-122" panose="02020700000000000000" pitchFamily="18" typeface="思源宋体"/>
                <a:sym charset="-122" panose="020b0600000000000000" pitchFamily="34" typeface="思源黑体 CN Medium"/>
              </a:endParaRPr>
            </a:p>
          </p:txBody>
        </p:sp>
      </p:grpSp>
      <p:grpSp>
        <p:nvGrpSpPr>
          <p:cNvPr id="103" name="Group 102"/>
          <p:cNvGrpSpPr/>
          <p:nvPr/>
        </p:nvGrpSpPr>
        <p:grpSpPr>
          <a:xfrm>
            <a:off x="7976276" y="4573821"/>
            <a:ext cx="354738" cy="354738"/>
            <a:chOff x="2974205" y="4585575"/>
            <a:chExt cx="430306" cy="430306"/>
          </a:xfrm>
        </p:grpSpPr>
        <p:sp>
          <p:nvSpPr>
            <p:cNvPr id="104" name="Oval 103"/>
            <p:cNvSpPr/>
            <p:nvPr/>
          </p:nvSpPr>
          <p:spPr>
            <a:xfrm>
              <a:off x="2974205" y="4585575"/>
              <a:ext cx="430306" cy="43030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172"/>
              <a:endParaRPr lang="en-US">
                <a:solidFill>
                  <a:srgbClr val="FFFFFF"/>
                </a:solidFill>
                <a:latin charset="-122" panose="020b0600000000000000" pitchFamily="34" typeface="思源黑体 CN Medium"/>
                <a:ea charset="-122" panose="02020700000000000000" pitchFamily="18" typeface="思源宋体"/>
                <a:sym charset="-122" panose="020b0600000000000000" pitchFamily="34" typeface="思源黑体 CN Medium"/>
              </a:endParaRPr>
            </a:p>
          </p:txBody>
        </p:sp>
        <p:sp>
          <p:nvSpPr>
            <p:cNvPr id="105" name="Oval 104"/>
            <p:cNvSpPr/>
            <p:nvPr/>
          </p:nvSpPr>
          <p:spPr>
            <a:xfrm>
              <a:off x="3056518" y="4667888"/>
              <a:ext cx="265681" cy="26568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172"/>
              <a:endParaRPr lang="en-US">
                <a:solidFill>
                  <a:srgbClr val="FFFFFF"/>
                </a:solidFill>
                <a:latin charset="-122" panose="020b0600000000000000" pitchFamily="34" typeface="思源黑体 CN Medium"/>
                <a:ea charset="-122" panose="02020700000000000000" pitchFamily="18" typeface="思源宋体"/>
                <a:sym charset="-122" panose="020b0600000000000000" pitchFamily="34" typeface="思源黑体 CN Medium"/>
              </a:endParaRPr>
            </a:p>
          </p:txBody>
        </p:sp>
      </p:grpSp>
      <p:sp>
        <p:nvSpPr>
          <p:cNvPr id="96" name="矩形 95">
            <a:extLst>
              <a:ext uri="{FF2B5EF4-FFF2-40B4-BE49-F238E27FC236}">
                <a16:creationId xmlns:a16="http://schemas.microsoft.com/office/drawing/2014/main" id="{0194ED10-4450-44FA-9F9C-903FA17D8DBA}"/>
              </a:ext>
            </a:extLst>
          </p:cNvPr>
          <p:cNvSpPr/>
          <p:nvPr/>
        </p:nvSpPr>
        <p:spPr>
          <a:xfrm>
            <a:off x="3479719" y="306463"/>
            <a:ext cx="4653280" cy="762000"/>
          </a:xfrm>
          <a:prstGeom prst="rect">
            <a:avLst/>
          </a:prstGeom>
        </p:spPr>
        <p:txBody>
          <a:bodyPr wrap="none">
            <a:spAutoFit/>
          </a:bodyPr>
          <a:lstStyle/>
          <a:p>
            <a:r>
              <a:rPr altLang="en-US" b="1" lang="zh-CN" sz="4400">
                <a:solidFill>
                  <a:schemeClr val="bg1"/>
                </a:solidFill>
                <a:latin charset="-122" panose="020b0600000000000000" pitchFamily="34" typeface="思源黑体 CN Medium"/>
                <a:ea charset="-122" panose="02020700000000000000" pitchFamily="18" typeface="思源宋体"/>
                <a:sym charset="-122" panose="020b0600000000000000" pitchFamily="34" typeface="思源黑体 CN Medium"/>
              </a:rPr>
              <a:t>职业化沟通三原则</a:t>
            </a:r>
          </a:p>
        </p:txBody>
      </p:sp>
      <p:sp>
        <p:nvSpPr>
          <p:cNvPr id="6" name="文本框 5">
            <a:extLst>
              <a:ext uri="{FF2B5EF4-FFF2-40B4-BE49-F238E27FC236}">
                <a16:creationId xmlns:a16="http://schemas.microsoft.com/office/drawing/2014/main" id="{CCD0FA1F-F39C-488A-B04A-3A6D27557665}"/>
              </a:ext>
            </a:extLst>
          </p:cNvPr>
          <p:cNvSpPr txBox="1"/>
          <p:nvPr/>
        </p:nvSpPr>
        <p:spPr>
          <a:xfrm>
            <a:off x="2925026" y="1483210"/>
            <a:ext cx="806630" cy="457200"/>
          </a:xfrm>
          <a:prstGeom prst="rect">
            <a:avLst/>
          </a:prstGeom>
          <a:noFill/>
        </p:spPr>
        <p:txBody>
          <a:bodyPr rtlCol="0" wrap="square">
            <a:spAutoFit/>
          </a:bodyPr>
          <a:lstStyle/>
          <a:p>
            <a:r>
              <a:rPr altLang="en-US" b="1" lang="zh-CN" sz="2400">
                <a:solidFill>
                  <a:schemeClr val="bg1"/>
                </a:solidFill>
                <a:latin charset="-122" panose="020b0600000000000000" pitchFamily="34" typeface="思源黑体 CN Medium"/>
                <a:ea charset="-122" panose="02020700000000000000" pitchFamily="18" typeface="思源宋体"/>
                <a:sym charset="-122" panose="020b0600000000000000" pitchFamily="34" typeface="思源黑体 CN Medium"/>
              </a:rPr>
              <a:t>精确</a:t>
            </a:r>
          </a:p>
        </p:txBody>
      </p:sp>
      <p:sp>
        <p:nvSpPr>
          <p:cNvPr id="106" name="文本框 105">
            <a:extLst>
              <a:ext uri="{FF2B5EF4-FFF2-40B4-BE49-F238E27FC236}">
                <a16:creationId xmlns:a16="http://schemas.microsoft.com/office/drawing/2014/main" id="{E47B818C-4C28-41D7-9352-0099848D13FB}"/>
              </a:ext>
            </a:extLst>
          </p:cNvPr>
          <p:cNvSpPr txBox="1"/>
          <p:nvPr/>
        </p:nvSpPr>
        <p:spPr>
          <a:xfrm>
            <a:off x="5371425" y="1104895"/>
            <a:ext cx="806630" cy="457200"/>
          </a:xfrm>
          <a:prstGeom prst="rect">
            <a:avLst/>
          </a:prstGeom>
          <a:noFill/>
        </p:spPr>
        <p:txBody>
          <a:bodyPr rtlCol="0" wrap="square">
            <a:spAutoFit/>
          </a:bodyPr>
          <a:lstStyle/>
          <a:p>
            <a:r>
              <a:rPr altLang="en-US" b="1" lang="zh-CN" sz="2400">
                <a:solidFill>
                  <a:schemeClr val="bg1"/>
                </a:solidFill>
                <a:latin charset="-122" panose="020b0600000000000000" pitchFamily="34" typeface="思源黑体 CN Medium"/>
                <a:ea charset="-122" panose="02020700000000000000" pitchFamily="18" typeface="思源宋体"/>
                <a:sym charset="-122" panose="020b0600000000000000" pitchFamily="34" typeface="思源黑体 CN Medium"/>
              </a:rPr>
              <a:t>简易</a:t>
            </a:r>
          </a:p>
        </p:txBody>
      </p:sp>
      <p:sp>
        <p:nvSpPr>
          <p:cNvPr id="107" name="文本框 106">
            <a:extLst>
              <a:ext uri="{FF2B5EF4-FFF2-40B4-BE49-F238E27FC236}">
                <a16:creationId xmlns:a16="http://schemas.microsoft.com/office/drawing/2014/main" id="{974E6A78-53EC-4915-8B8A-CEE8F1E720C3}"/>
              </a:ext>
            </a:extLst>
          </p:cNvPr>
          <p:cNvSpPr txBox="1"/>
          <p:nvPr/>
        </p:nvSpPr>
        <p:spPr>
          <a:xfrm>
            <a:off x="7864017" y="1448895"/>
            <a:ext cx="806630" cy="457200"/>
          </a:xfrm>
          <a:prstGeom prst="rect">
            <a:avLst/>
          </a:prstGeom>
          <a:noFill/>
        </p:spPr>
        <p:txBody>
          <a:bodyPr rtlCol="0" wrap="square">
            <a:spAutoFit/>
          </a:bodyPr>
          <a:lstStyle/>
          <a:p>
            <a:r>
              <a:rPr altLang="en-US" b="1" lang="zh-CN" sz="2400">
                <a:solidFill>
                  <a:schemeClr val="bg1"/>
                </a:solidFill>
                <a:latin charset="-122" panose="020b0600000000000000" pitchFamily="34" typeface="思源黑体 CN Medium"/>
                <a:ea charset="-122" panose="02020700000000000000" pitchFamily="18" typeface="思源宋体"/>
                <a:sym charset="-122" panose="020b0600000000000000" pitchFamily="34" typeface="思源黑体 CN Medium"/>
              </a:rPr>
              <a:t>迅速</a:t>
            </a:r>
          </a:p>
        </p:txBody>
      </p:sp>
    </p:spTree>
    <p:extLst>
      <p:ext uri="{BB962C8B-B14F-4D97-AF65-F5344CB8AC3E}">
        <p14:creationId val="4222478554"/>
      </p:ext>
    </p:extLst>
  </p:cSld>
  <p:clrMapOvr>
    <a:masterClrMapping/>
  </p:clrMapOvr>
  <p:transition spd="med">
    <p:random/>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96"/>
                                        </p:tgtEl>
                                        <p:attrNameLst>
                                          <p:attrName>style.visibility</p:attrName>
                                        </p:attrNameLst>
                                      </p:cBhvr>
                                      <p:to>
                                        <p:strVal val="visible"/>
                                      </p:to>
                                    </p:set>
                                    <p:animEffect filter="wipe(left)" transition="in">
                                      <p:cBhvr>
                                        <p:cTn dur="500" id="7"/>
                                        <p:tgtEl>
                                          <p:spTgt spid="96"/>
                                        </p:tgtEl>
                                      </p:cBhvr>
                                    </p:animEffect>
                                  </p:childTnLst>
                                </p:cTn>
                              </p:par>
                            </p:childTnLst>
                          </p:cTn>
                        </p:par>
                        <p:par>
                          <p:cTn fill="hold" id="8" nodeType="afterGroup">
                            <p:stCondLst>
                              <p:cond delay="500"/>
                            </p:stCondLst>
                            <p:childTnLst>
                              <p:par>
                                <p:cTn fill="hold" grpId="0" id="9" nodeType="afterEffect" presetClass="entr" presetID="10" presetSubtype="0">
                                  <p:stCondLst>
                                    <p:cond delay="0"/>
                                  </p:stCondLst>
                                  <p:childTnLst>
                                    <p:set>
                                      <p:cBhvr>
                                        <p:cTn dur="1" fill="hold" id="10">
                                          <p:stCondLst>
                                            <p:cond delay="0"/>
                                          </p:stCondLst>
                                        </p:cTn>
                                        <p:tgtEl>
                                          <p:spTgt spid="5"/>
                                        </p:tgtEl>
                                        <p:attrNameLst>
                                          <p:attrName>style.visibility</p:attrName>
                                        </p:attrNameLst>
                                      </p:cBhvr>
                                      <p:to>
                                        <p:strVal val="visible"/>
                                      </p:to>
                                    </p:set>
                                    <p:animEffect filter="fade" transition="in">
                                      <p:cBhvr>
                                        <p:cTn dur="500" id="11"/>
                                        <p:tgtEl>
                                          <p:spTgt spid="5"/>
                                        </p:tgtEl>
                                      </p:cBhvr>
                                    </p:animEffect>
                                  </p:childTnLst>
                                </p:cTn>
                              </p:par>
                              <p:par>
                                <p:cTn fill="hold" grpId="0" id="12" nodeType="withEffect" presetClass="entr" presetID="16" presetSubtype="21">
                                  <p:stCondLst>
                                    <p:cond delay="0"/>
                                  </p:stCondLst>
                                  <p:childTnLst>
                                    <p:set>
                                      <p:cBhvr>
                                        <p:cTn dur="1" fill="hold" id="13">
                                          <p:stCondLst>
                                            <p:cond delay="0"/>
                                          </p:stCondLst>
                                        </p:cTn>
                                        <p:tgtEl>
                                          <p:spTgt spid="4"/>
                                        </p:tgtEl>
                                        <p:attrNameLst>
                                          <p:attrName>style.visibility</p:attrName>
                                        </p:attrNameLst>
                                      </p:cBhvr>
                                      <p:to>
                                        <p:strVal val="visible"/>
                                      </p:to>
                                    </p:set>
                                    <p:animEffect filter="barn(inVertical)" transition="in">
                                      <p:cBhvr>
                                        <p:cTn dur="750" id="14"/>
                                        <p:tgtEl>
                                          <p:spTgt spid="4"/>
                                        </p:tgtEl>
                                      </p:cBhvr>
                                    </p:animEffect>
                                  </p:childTnLst>
                                </p:cTn>
                              </p:par>
                            </p:childTnLst>
                          </p:cTn>
                        </p:par>
                        <p:par>
                          <p:cTn fill="hold" id="15" nodeType="afterGroup">
                            <p:stCondLst>
                              <p:cond delay="1250"/>
                            </p:stCondLst>
                            <p:childTnLst>
                              <p:par>
                                <p:cTn fill="hold" grpId="0" id="16" nodeType="afterEffect" presetClass="entr" presetID="12" presetSubtype="1">
                                  <p:stCondLst>
                                    <p:cond delay="0"/>
                                  </p:stCondLst>
                                  <p:childTnLst>
                                    <p:set>
                                      <p:cBhvr>
                                        <p:cTn dur="1" fill="hold" id="17">
                                          <p:stCondLst>
                                            <p:cond delay="0"/>
                                          </p:stCondLst>
                                        </p:cTn>
                                        <p:tgtEl>
                                          <p:spTgt spid="3">
                                            <p:txEl>
                                              <p:pRg end="0" st="0"/>
                                            </p:txEl>
                                          </p:spTgt>
                                        </p:tgtEl>
                                        <p:attrNameLst>
                                          <p:attrName>style.visibility</p:attrName>
                                        </p:attrNameLst>
                                      </p:cBhvr>
                                      <p:to>
                                        <p:strVal val="visible"/>
                                      </p:to>
                                    </p:set>
                                    <p:anim calcmode="lin" valueType="num">
                                      <p:cBhvr additive="base">
                                        <p:cTn dur="500" id="18"/>
                                        <p:tgtEl>
                                          <p:spTgt spid="3">
                                            <p:txEl>
                                              <p:pRg end="0" st="0"/>
                                            </p:txEl>
                                          </p:spTgt>
                                        </p:tgtEl>
                                        <p:attrNameLst>
                                          <p:attrName>ppt_y</p:attrName>
                                        </p:attrNameLst>
                                      </p:cBhvr>
                                      <p:tavLst>
                                        <p:tav tm="0">
                                          <p:val>
                                            <p:strVal val="#ppt_y-#ppt_h*1.125000"/>
                                          </p:val>
                                        </p:tav>
                                        <p:tav tm="100000">
                                          <p:val>
                                            <p:strVal val="#ppt_y"/>
                                          </p:val>
                                        </p:tav>
                                      </p:tavLst>
                                    </p:anim>
                                    <p:animEffect filter="wipe(down)" transition="in">
                                      <p:cBhvr>
                                        <p:cTn dur="500" id="19"/>
                                        <p:tgtEl>
                                          <p:spTgt spid="3">
                                            <p:txEl>
                                              <p:pRg end="0" st="0"/>
                                            </p:txEl>
                                          </p:spTgt>
                                        </p:tgtEl>
                                      </p:cBhvr>
                                    </p:animEffect>
                                  </p:childTnLst>
                                </p:cTn>
                              </p:par>
                            </p:childTnLst>
                          </p:cTn>
                        </p:par>
                        <p:par>
                          <p:cTn fill="hold" id="20" nodeType="afterGroup">
                            <p:stCondLst>
                              <p:cond delay="1750"/>
                            </p:stCondLst>
                            <p:childTnLst>
                              <p:par>
                                <p:cTn fill="hold" grpId="0" id="21" nodeType="afterEffect" presetClass="entr" presetID="22" presetSubtype="8">
                                  <p:stCondLst>
                                    <p:cond delay="0"/>
                                  </p:stCondLst>
                                  <p:childTnLst>
                                    <p:set>
                                      <p:cBhvr>
                                        <p:cTn dur="1" fill="hold" id="22">
                                          <p:stCondLst>
                                            <p:cond delay="0"/>
                                          </p:stCondLst>
                                        </p:cTn>
                                        <p:tgtEl>
                                          <p:spTgt spid="53"/>
                                        </p:tgtEl>
                                        <p:attrNameLst>
                                          <p:attrName>style.visibility</p:attrName>
                                        </p:attrNameLst>
                                      </p:cBhvr>
                                      <p:to>
                                        <p:strVal val="visible"/>
                                      </p:to>
                                    </p:set>
                                    <p:animEffect filter="wipe(left)" transition="in">
                                      <p:cBhvr>
                                        <p:cTn dur="500" id="23"/>
                                        <p:tgtEl>
                                          <p:spTgt spid="53"/>
                                        </p:tgtEl>
                                      </p:cBhvr>
                                    </p:animEffect>
                                  </p:childTnLst>
                                </p:cTn>
                              </p:par>
                            </p:childTnLst>
                          </p:cTn>
                        </p:par>
                        <p:par>
                          <p:cTn fill="hold" id="24" nodeType="afterGroup">
                            <p:stCondLst>
                              <p:cond delay="2250"/>
                            </p:stCondLst>
                            <p:childTnLst>
                              <p:par>
                                <p:cTn fill="hold" id="25" nodeType="afterEffect" presetClass="entr" presetID="10" presetSubtype="0">
                                  <p:stCondLst>
                                    <p:cond delay="0"/>
                                  </p:stCondLst>
                                  <p:childTnLst>
                                    <p:set>
                                      <p:cBhvr>
                                        <p:cTn dur="1" fill="hold" id="26">
                                          <p:stCondLst>
                                            <p:cond delay="0"/>
                                          </p:stCondLst>
                                        </p:cTn>
                                        <p:tgtEl>
                                          <p:spTgt spid="56"/>
                                        </p:tgtEl>
                                        <p:attrNameLst>
                                          <p:attrName>style.visibility</p:attrName>
                                        </p:attrNameLst>
                                      </p:cBhvr>
                                      <p:to>
                                        <p:strVal val="visible"/>
                                      </p:to>
                                    </p:set>
                                    <p:animEffect filter="fade" transition="in">
                                      <p:cBhvr>
                                        <p:cTn dur="500" id="27"/>
                                        <p:tgtEl>
                                          <p:spTgt spid="56"/>
                                        </p:tgtEl>
                                      </p:cBhvr>
                                    </p:animEffect>
                                  </p:childTnLst>
                                </p:cTn>
                              </p:par>
                              <p:par>
                                <p:cTn fill="hold" id="28" nodeType="withEffect" presetClass="entr" presetID="10" presetSubtype="0">
                                  <p:stCondLst>
                                    <p:cond delay="250"/>
                                  </p:stCondLst>
                                  <p:childTnLst>
                                    <p:set>
                                      <p:cBhvr>
                                        <p:cTn dur="1" fill="hold" id="29">
                                          <p:stCondLst>
                                            <p:cond delay="0"/>
                                          </p:stCondLst>
                                        </p:cTn>
                                        <p:tgtEl>
                                          <p:spTgt spid="97"/>
                                        </p:tgtEl>
                                        <p:attrNameLst>
                                          <p:attrName>style.visibility</p:attrName>
                                        </p:attrNameLst>
                                      </p:cBhvr>
                                      <p:to>
                                        <p:strVal val="visible"/>
                                      </p:to>
                                    </p:set>
                                    <p:animEffect filter="fade" transition="in">
                                      <p:cBhvr>
                                        <p:cTn dur="500" id="30"/>
                                        <p:tgtEl>
                                          <p:spTgt spid="97"/>
                                        </p:tgtEl>
                                      </p:cBhvr>
                                    </p:animEffect>
                                  </p:childTnLst>
                                </p:cTn>
                              </p:par>
                              <p:par>
                                <p:cTn fill="hold" id="31" nodeType="withEffect" presetClass="entr" presetID="10" presetSubtype="0">
                                  <p:stCondLst>
                                    <p:cond delay="750"/>
                                  </p:stCondLst>
                                  <p:childTnLst>
                                    <p:set>
                                      <p:cBhvr>
                                        <p:cTn dur="1" fill="hold" id="32">
                                          <p:stCondLst>
                                            <p:cond delay="0"/>
                                          </p:stCondLst>
                                        </p:cTn>
                                        <p:tgtEl>
                                          <p:spTgt spid="103"/>
                                        </p:tgtEl>
                                        <p:attrNameLst>
                                          <p:attrName>style.visibility</p:attrName>
                                        </p:attrNameLst>
                                      </p:cBhvr>
                                      <p:to>
                                        <p:strVal val="visible"/>
                                      </p:to>
                                    </p:set>
                                    <p:animEffect filter="fade" transition="in">
                                      <p:cBhvr>
                                        <p:cTn dur="500" id="33"/>
                                        <p:tgtEl>
                                          <p:spTgt spid="103"/>
                                        </p:tgtEl>
                                      </p:cBhvr>
                                    </p:animEffect>
                                  </p:childTnLst>
                                </p:cTn>
                              </p:par>
                            </p:childTnLst>
                          </p:cTn>
                        </p:par>
                        <p:par>
                          <p:cTn fill="hold" id="34" nodeType="afterGroup">
                            <p:stCondLst>
                              <p:cond delay="3500"/>
                            </p:stCondLst>
                            <p:childTnLst>
                              <p:par>
                                <p:cTn fill="hold" id="35" nodeType="afterEffect" presetClass="entr" presetID="42" presetSubtype="0">
                                  <p:stCondLst>
                                    <p:cond delay="0"/>
                                  </p:stCondLst>
                                  <p:childTnLst>
                                    <p:set>
                                      <p:cBhvr>
                                        <p:cTn dur="1" fill="hold" id="36">
                                          <p:stCondLst>
                                            <p:cond delay="0"/>
                                          </p:stCondLst>
                                        </p:cTn>
                                        <p:tgtEl>
                                          <p:spTgt spid="2"/>
                                        </p:tgtEl>
                                        <p:attrNameLst>
                                          <p:attrName>style.visibility</p:attrName>
                                        </p:attrNameLst>
                                      </p:cBhvr>
                                      <p:to>
                                        <p:strVal val="visible"/>
                                      </p:to>
                                    </p:set>
                                    <p:animEffect filter="fade" transition="in">
                                      <p:cBhvr>
                                        <p:cTn dur="750" id="37"/>
                                        <p:tgtEl>
                                          <p:spTgt spid="2"/>
                                        </p:tgtEl>
                                      </p:cBhvr>
                                    </p:animEffect>
                                    <p:anim calcmode="lin" valueType="num">
                                      <p:cBhvr>
                                        <p:cTn dur="750" fill="hold" id="38"/>
                                        <p:tgtEl>
                                          <p:spTgt spid="2"/>
                                        </p:tgtEl>
                                        <p:attrNameLst>
                                          <p:attrName>ppt_x</p:attrName>
                                        </p:attrNameLst>
                                      </p:cBhvr>
                                      <p:tavLst>
                                        <p:tav tm="0">
                                          <p:val>
                                            <p:strVal val="#ppt_x"/>
                                          </p:val>
                                        </p:tav>
                                        <p:tav tm="100000">
                                          <p:val>
                                            <p:strVal val="#ppt_x"/>
                                          </p:val>
                                        </p:tav>
                                      </p:tavLst>
                                    </p:anim>
                                    <p:anim calcmode="lin" valueType="num">
                                      <p:cBhvr>
                                        <p:cTn dur="750" fill="hold" id="39"/>
                                        <p:tgtEl>
                                          <p:spTgt spid="2"/>
                                        </p:tgtEl>
                                        <p:attrNameLst>
                                          <p:attrName>ppt_y</p:attrName>
                                        </p:attrNameLst>
                                      </p:cBhvr>
                                      <p:tavLst>
                                        <p:tav tm="0">
                                          <p:val>
                                            <p:strVal val="#ppt_y+.1"/>
                                          </p:val>
                                        </p:tav>
                                        <p:tav tm="100000">
                                          <p:val>
                                            <p:strVal val="#ppt_y"/>
                                          </p:val>
                                        </p:tav>
                                      </p:tavLst>
                                    </p:anim>
                                  </p:childTnLst>
                                </p:cTn>
                              </p:par>
                              <p:par>
                                <p:cTn fill="hold" id="40" nodeType="withEffect" presetClass="entr" presetID="42" presetSubtype="0">
                                  <p:stCondLst>
                                    <p:cond delay="250"/>
                                  </p:stCondLst>
                                  <p:childTnLst>
                                    <p:set>
                                      <p:cBhvr>
                                        <p:cTn dur="1" fill="hold" id="41">
                                          <p:stCondLst>
                                            <p:cond delay="0"/>
                                          </p:stCondLst>
                                        </p:cTn>
                                        <p:tgtEl>
                                          <p:spTgt spid="19"/>
                                        </p:tgtEl>
                                        <p:attrNameLst>
                                          <p:attrName>style.visibility</p:attrName>
                                        </p:attrNameLst>
                                      </p:cBhvr>
                                      <p:to>
                                        <p:strVal val="visible"/>
                                      </p:to>
                                    </p:set>
                                    <p:animEffect filter="fade" transition="in">
                                      <p:cBhvr>
                                        <p:cTn dur="750" id="42"/>
                                        <p:tgtEl>
                                          <p:spTgt spid="19"/>
                                        </p:tgtEl>
                                      </p:cBhvr>
                                    </p:animEffect>
                                    <p:anim calcmode="lin" valueType="num">
                                      <p:cBhvr>
                                        <p:cTn dur="750" fill="hold" id="43"/>
                                        <p:tgtEl>
                                          <p:spTgt spid="19"/>
                                        </p:tgtEl>
                                        <p:attrNameLst>
                                          <p:attrName>ppt_x</p:attrName>
                                        </p:attrNameLst>
                                      </p:cBhvr>
                                      <p:tavLst>
                                        <p:tav tm="0">
                                          <p:val>
                                            <p:strVal val="#ppt_x"/>
                                          </p:val>
                                        </p:tav>
                                        <p:tav tm="100000">
                                          <p:val>
                                            <p:strVal val="#ppt_x"/>
                                          </p:val>
                                        </p:tav>
                                      </p:tavLst>
                                    </p:anim>
                                    <p:anim calcmode="lin" valueType="num">
                                      <p:cBhvr>
                                        <p:cTn dur="750" fill="hold" id="44"/>
                                        <p:tgtEl>
                                          <p:spTgt spid="19"/>
                                        </p:tgtEl>
                                        <p:attrNameLst>
                                          <p:attrName>ppt_y</p:attrName>
                                        </p:attrNameLst>
                                      </p:cBhvr>
                                      <p:tavLst>
                                        <p:tav tm="0">
                                          <p:val>
                                            <p:strVal val="#ppt_y+.1"/>
                                          </p:val>
                                        </p:tav>
                                        <p:tav tm="100000">
                                          <p:val>
                                            <p:strVal val="#ppt_y"/>
                                          </p:val>
                                        </p:tav>
                                      </p:tavLst>
                                    </p:anim>
                                  </p:childTnLst>
                                </p:cTn>
                              </p:par>
                              <p:par>
                                <p:cTn fill="hold" id="45" nodeType="withEffect" presetClass="entr" presetID="42" presetSubtype="0">
                                  <p:stCondLst>
                                    <p:cond delay="750"/>
                                  </p:stCondLst>
                                  <p:childTnLst>
                                    <p:set>
                                      <p:cBhvr>
                                        <p:cTn dur="1" fill="hold" id="46">
                                          <p:stCondLst>
                                            <p:cond delay="0"/>
                                          </p:stCondLst>
                                        </p:cTn>
                                        <p:tgtEl>
                                          <p:spTgt spid="47"/>
                                        </p:tgtEl>
                                        <p:attrNameLst>
                                          <p:attrName>style.visibility</p:attrName>
                                        </p:attrNameLst>
                                      </p:cBhvr>
                                      <p:to>
                                        <p:strVal val="visible"/>
                                      </p:to>
                                    </p:set>
                                    <p:animEffect filter="fade" transition="in">
                                      <p:cBhvr>
                                        <p:cTn dur="750" id="47"/>
                                        <p:tgtEl>
                                          <p:spTgt spid="47"/>
                                        </p:tgtEl>
                                      </p:cBhvr>
                                    </p:animEffect>
                                    <p:anim calcmode="lin" valueType="num">
                                      <p:cBhvr>
                                        <p:cTn dur="750" fill="hold" id="48"/>
                                        <p:tgtEl>
                                          <p:spTgt spid="47"/>
                                        </p:tgtEl>
                                        <p:attrNameLst>
                                          <p:attrName>ppt_x</p:attrName>
                                        </p:attrNameLst>
                                      </p:cBhvr>
                                      <p:tavLst>
                                        <p:tav tm="0">
                                          <p:val>
                                            <p:strVal val="#ppt_x"/>
                                          </p:val>
                                        </p:tav>
                                        <p:tav tm="100000">
                                          <p:val>
                                            <p:strVal val="#ppt_x"/>
                                          </p:val>
                                        </p:tav>
                                      </p:tavLst>
                                    </p:anim>
                                    <p:anim calcmode="lin" valueType="num">
                                      <p:cBhvr>
                                        <p:cTn dur="750" fill="hold" id="49"/>
                                        <p:tgtEl>
                                          <p:spTgt spid="47"/>
                                        </p:tgtEl>
                                        <p:attrNameLst>
                                          <p:attrName>ppt_y</p:attrName>
                                        </p:attrNameLst>
                                      </p:cBhvr>
                                      <p:tavLst>
                                        <p:tav tm="0">
                                          <p:val>
                                            <p:strVal val="#ppt_y+.1"/>
                                          </p:val>
                                        </p:tav>
                                        <p:tav tm="100000">
                                          <p:val>
                                            <p:strVal val="#ppt_y"/>
                                          </p:val>
                                        </p:tav>
                                      </p:tavLst>
                                    </p:anim>
                                  </p:childTnLst>
                                </p:cTn>
                              </p:par>
                            </p:childTnLst>
                          </p:cTn>
                        </p:par>
                        <p:par>
                          <p:cTn fill="hold" id="50" nodeType="afterGroup">
                            <p:stCondLst>
                              <p:cond delay="5000"/>
                            </p:stCondLst>
                            <p:childTnLst>
                              <p:par>
                                <p:cTn fill="hold" id="51" nodeType="afterEffect" presetClass="entr" presetID="22" presetSubtype="4">
                                  <p:stCondLst>
                                    <p:cond delay="0"/>
                                  </p:stCondLst>
                                  <p:childTnLst>
                                    <p:set>
                                      <p:cBhvr>
                                        <p:cTn dur="1" fill="hold" id="52">
                                          <p:stCondLst>
                                            <p:cond delay="0"/>
                                          </p:stCondLst>
                                        </p:cTn>
                                        <p:tgtEl>
                                          <p:spTgt spid="67"/>
                                        </p:tgtEl>
                                        <p:attrNameLst>
                                          <p:attrName>style.visibility</p:attrName>
                                        </p:attrNameLst>
                                      </p:cBhvr>
                                      <p:to>
                                        <p:strVal val="visible"/>
                                      </p:to>
                                    </p:set>
                                    <p:animEffect filter="wipe(down)" transition="in">
                                      <p:cBhvr>
                                        <p:cTn dur="500" id="53"/>
                                        <p:tgtEl>
                                          <p:spTgt spid="67"/>
                                        </p:tgtEl>
                                      </p:cBhvr>
                                    </p:animEffect>
                                  </p:childTnLst>
                                </p:cTn>
                              </p:par>
                            </p:childTnLst>
                          </p:cTn>
                        </p:par>
                        <p:par>
                          <p:cTn fill="hold" id="54" nodeType="afterGroup">
                            <p:stCondLst>
                              <p:cond delay="5500"/>
                            </p:stCondLst>
                            <p:childTnLst>
                              <p:par>
                                <p:cTn fill="hold" grpId="0" id="55" nodeType="afterEffect" presetClass="entr" presetID="12" presetSubtype="4">
                                  <p:stCondLst>
                                    <p:cond delay="0"/>
                                  </p:stCondLst>
                                  <p:childTnLst>
                                    <p:set>
                                      <p:cBhvr>
                                        <p:cTn dur="1" fill="hold" id="56">
                                          <p:stCondLst>
                                            <p:cond delay="0"/>
                                          </p:stCondLst>
                                        </p:cTn>
                                        <p:tgtEl>
                                          <p:spTgt spid="72"/>
                                        </p:tgtEl>
                                        <p:attrNameLst>
                                          <p:attrName>style.visibility</p:attrName>
                                        </p:attrNameLst>
                                      </p:cBhvr>
                                      <p:to>
                                        <p:strVal val="visible"/>
                                      </p:to>
                                    </p:set>
                                    <p:anim calcmode="lin" valueType="num">
                                      <p:cBhvr additive="base">
                                        <p:cTn dur="500" id="57"/>
                                        <p:tgtEl>
                                          <p:spTgt spid="72"/>
                                        </p:tgtEl>
                                        <p:attrNameLst>
                                          <p:attrName>ppt_y</p:attrName>
                                        </p:attrNameLst>
                                      </p:cBhvr>
                                      <p:tavLst>
                                        <p:tav tm="0">
                                          <p:val>
                                            <p:strVal val="#ppt_y+#ppt_h*1.125000"/>
                                          </p:val>
                                        </p:tav>
                                        <p:tav tm="100000">
                                          <p:val>
                                            <p:strVal val="#ppt_y"/>
                                          </p:val>
                                        </p:tav>
                                      </p:tavLst>
                                    </p:anim>
                                    <p:animEffect filter="wipe(up)" transition="in">
                                      <p:cBhvr>
                                        <p:cTn dur="500" id="58"/>
                                        <p:tgtEl>
                                          <p:spTgt spid="72"/>
                                        </p:tgtEl>
                                      </p:cBhvr>
                                    </p:animEffect>
                                  </p:childTnLst>
                                </p:cTn>
                              </p:par>
                            </p:childTnLst>
                          </p:cTn>
                        </p:par>
                      </p:childTnLst>
                    </p:cTn>
                  </p:par>
                  <p:par>
                    <p:cTn fill="hold" id="59" nodeType="clickPar">
                      <p:stCondLst>
                        <p:cond delay="indefinite"/>
                        <p:cond delay="0" evt="onBegin">
                          <p:tn val="58"/>
                        </p:cond>
                      </p:stCondLst>
                      <p:childTnLst>
                        <p:par>
                          <p:cTn fill="hold" id="60" nodeType="afterGroup">
                            <p:stCondLst>
                              <p:cond delay="0"/>
                            </p:stCondLst>
                            <p:childTnLst>
                              <p:par>
                                <p:cTn fill="hold" grpId="0" id="61" nodeType="clickEffect" presetClass="entr" presetID="42" presetSubtype="0">
                                  <p:stCondLst>
                                    <p:cond delay="0"/>
                                  </p:stCondLst>
                                  <p:childTnLst>
                                    <p:set>
                                      <p:cBhvr>
                                        <p:cTn dur="1" fill="hold" id="62">
                                          <p:stCondLst>
                                            <p:cond delay="0"/>
                                          </p:stCondLst>
                                        </p:cTn>
                                        <p:tgtEl>
                                          <p:spTgt spid="6"/>
                                        </p:tgtEl>
                                        <p:attrNameLst>
                                          <p:attrName>style.visibility</p:attrName>
                                        </p:attrNameLst>
                                      </p:cBhvr>
                                      <p:to>
                                        <p:strVal val="visible"/>
                                      </p:to>
                                    </p:set>
                                    <p:animEffect filter="fade" transition="in">
                                      <p:cBhvr>
                                        <p:cTn dur="1000" id="63"/>
                                        <p:tgtEl>
                                          <p:spTgt spid="6"/>
                                        </p:tgtEl>
                                      </p:cBhvr>
                                    </p:animEffect>
                                    <p:anim calcmode="lin" valueType="num">
                                      <p:cBhvr>
                                        <p:cTn dur="1000" fill="hold" id="64"/>
                                        <p:tgtEl>
                                          <p:spTgt spid="6"/>
                                        </p:tgtEl>
                                        <p:attrNameLst>
                                          <p:attrName>ppt_x</p:attrName>
                                        </p:attrNameLst>
                                      </p:cBhvr>
                                      <p:tavLst>
                                        <p:tav tm="0">
                                          <p:val>
                                            <p:strVal val="#ppt_x"/>
                                          </p:val>
                                        </p:tav>
                                        <p:tav tm="100000">
                                          <p:val>
                                            <p:strVal val="#ppt_x"/>
                                          </p:val>
                                        </p:tav>
                                      </p:tavLst>
                                    </p:anim>
                                    <p:anim calcmode="lin" valueType="num">
                                      <p:cBhvr>
                                        <p:cTn dur="1000" fill="hold" id="65"/>
                                        <p:tgtEl>
                                          <p:spTgt spid="6"/>
                                        </p:tgtEl>
                                        <p:attrNameLst>
                                          <p:attrName>ppt_y</p:attrName>
                                        </p:attrNameLst>
                                      </p:cBhvr>
                                      <p:tavLst>
                                        <p:tav tm="0">
                                          <p:val>
                                            <p:strVal val="#ppt_y+.1"/>
                                          </p:val>
                                        </p:tav>
                                        <p:tav tm="100000">
                                          <p:val>
                                            <p:strVal val="#ppt_y"/>
                                          </p:val>
                                        </p:tav>
                                      </p:tavLst>
                                    </p:anim>
                                  </p:childTnLst>
                                </p:cTn>
                              </p:par>
                            </p:childTnLst>
                          </p:cTn>
                        </p:par>
                        <p:par>
                          <p:cTn fill="hold" id="66" nodeType="afterGroup">
                            <p:stCondLst>
                              <p:cond delay="1000"/>
                            </p:stCondLst>
                            <p:childTnLst>
                              <p:par>
                                <p:cTn fill="hold" id="67" nodeType="afterEffect" presetClass="entr" presetID="22" presetSubtype="4">
                                  <p:stCondLst>
                                    <p:cond delay="0"/>
                                  </p:stCondLst>
                                  <p:childTnLst>
                                    <p:set>
                                      <p:cBhvr>
                                        <p:cTn dur="1" fill="hold" id="68">
                                          <p:stCondLst>
                                            <p:cond delay="0"/>
                                          </p:stCondLst>
                                        </p:cTn>
                                        <p:tgtEl>
                                          <p:spTgt spid="69"/>
                                        </p:tgtEl>
                                        <p:attrNameLst>
                                          <p:attrName>style.visibility</p:attrName>
                                        </p:attrNameLst>
                                      </p:cBhvr>
                                      <p:to>
                                        <p:strVal val="visible"/>
                                      </p:to>
                                    </p:set>
                                    <p:animEffect filter="wipe(down)" transition="in">
                                      <p:cBhvr>
                                        <p:cTn dur="500" id="69"/>
                                        <p:tgtEl>
                                          <p:spTgt spid="69"/>
                                        </p:tgtEl>
                                      </p:cBhvr>
                                    </p:animEffect>
                                  </p:childTnLst>
                                </p:cTn>
                              </p:par>
                            </p:childTnLst>
                          </p:cTn>
                        </p:par>
                        <p:par>
                          <p:cTn fill="hold" id="70" nodeType="afterGroup">
                            <p:stCondLst>
                              <p:cond delay="1500"/>
                            </p:stCondLst>
                            <p:childTnLst>
                              <p:par>
                                <p:cTn fill="hold" grpId="0" id="71" nodeType="afterEffect" presetClass="entr" presetID="12" presetSubtype="4">
                                  <p:stCondLst>
                                    <p:cond delay="0"/>
                                  </p:stCondLst>
                                  <p:childTnLst>
                                    <p:set>
                                      <p:cBhvr>
                                        <p:cTn dur="1" fill="hold" id="72">
                                          <p:stCondLst>
                                            <p:cond delay="0"/>
                                          </p:stCondLst>
                                        </p:cTn>
                                        <p:tgtEl>
                                          <p:spTgt spid="73"/>
                                        </p:tgtEl>
                                        <p:attrNameLst>
                                          <p:attrName>style.visibility</p:attrName>
                                        </p:attrNameLst>
                                      </p:cBhvr>
                                      <p:to>
                                        <p:strVal val="visible"/>
                                      </p:to>
                                    </p:set>
                                    <p:anim calcmode="lin" valueType="num">
                                      <p:cBhvr additive="base">
                                        <p:cTn dur="500" id="73"/>
                                        <p:tgtEl>
                                          <p:spTgt spid="73"/>
                                        </p:tgtEl>
                                        <p:attrNameLst>
                                          <p:attrName>ppt_y</p:attrName>
                                        </p:attrNameLst>
                                      </p:cBhvr>
                                      <p:tavLst>
                                        <p:tav tm="0">
                                          <p:val>
                                            <p:strVal val="#ppt_y+#ppt_h*1.125000"/>
                                          </p:val>
                                        </p:tav>
                                        <p:tav tm="100000">
                                          <p:val>
                                            <p:strVal val="#ppt_y"/>
                                          </p:val>
                                        </p:tav>
                                      </p:tavLst>
                                    </p:anim>
                                    <p:animEffect filter="wipe(up)" transition="in">
                                      <p:cBhvr>
                                        <p:cTn dur="500" id="74"/>
                                        <p:tgtEl>
                                          <p:spTgt spid="73"/>
                                        </p:tgtEl>
                                      </p:cBhvr>
                                    </p:animEffect>
                                  </p:childTnLst>
                                </p:cTn>
                              </p:par>
                              <p:par>
                                <p:cTn fill="hold" grpId="0" id="75" nodeType="withEffect" presetClass="entr" presetID="42" presetSubtype="0">
                                  <p:stCondLst>
                                    <p:cond delay="0"/>
                                  </p:stCondLst>
                                  <p:childTnLst>
                                    <p:set>
                                      <p:cBhvr>
                                        <p:cTn dur="1" fill="hold" id="76">
                                          <p:stCondLst>
                                            <p:cond delay="0"/>
                                          </p:stCondLst>
                                        </p:cTn>
                                        <p:tgtEl>
                                          <p:spTgt spid="106"/>
                                        </p:tgtEl>
                                        <p:attrNameLst>
                                          <p:attrName>style.visibility</p:attrName>
                                        </p:attrNameLst>
                                      </p:cBhvr>
                                      <p:to>
                                        <p:strVal val="visible"/>
                                      </p:to>
                                    </p:set>
                                    <p:animEffect filter="fade" transition="in">
                                      <p:cBhvr>
                                        <p:cTn dur="1000" id="77"/>
                                        <p:tgtEl>
                                          <p:spTgt spid="106"/>
                                        </p:tgtEl>
                                      </p:cBhvr>
                                    </p:animEffect>
                                    <p:anim calcmode="lin" valueType="num">
                                      <p:cBhvr>
                                        <p:cTn dur="1000" fill="hold" id="78"/>
                                        <p:tgtEl>
                                          <p:spTgt spid="106"/>
                                        </p:tgtEl>
                                        <p:attrNameLst>
                                          <p:attrName>ppt_x</p:attrName>
                                        </p:attrNameLst>
                                      </p:cBhvr>
                                      <p:tavLst>
                                        <p:tav tm="0">
                                          <p:val>
                                            <p:strVal val="#ppt_x"/>
                                          </p:val>
                                        </p:tav>
                                        <p:tav tm="100000">
                                          <p:val>
                                            <p:strVal val="#ppt_x"/>
                                          </p:val>
                                        </p:tav>
                                      </p:tavLst>
                                    </p:anim>
                                    <p:anim calcmode="lin" valueType="num">
                                      <p:cBhvr>
                                        <p:cTn dur="1000" fill="hold" id="79"/>
                                        <p:tgtEl>
                                          <p:spTgt spid="106"/>
                                        </p:tgtEl>
                                        <p:attrNameLst>
                                          <p:attrName>ppt_y</p:attrName>
                                        </p:attrNameLst>
                                      </p:cBhvr>
                                      <p:tavLst>
                                        <p:tav tm="0">
                                          <p:val>
                                            <p:strVal val="#ppt_y+.1"/>
                                          </p:val>
                                        </p:tav>
                                        <p:tav tm="100000">
                                          <p:val>
                                            <p:strVal val="#ppt_y"/>
                                          </p:val>
                                        </p:tav>
                                      </p:tavLst>
                                    </p:anim>
                                  </p:childTnLst>
                                </p:cTn>
                              </p:par>
                            </p:childTnLst>
                          </p:cTn>
                        </p:par>
                        <p:par>
                          <p:cTn fill="hold" id="80" nodeType="afterGroup">
                            <p:stCondLst>
                              <p:cond delay="2500"/>
                            </p:stCondLst>
                            <p:childTnLst>
                              <p:par>
                                <p:cTn fill="hold" id="81" nodeType="afterEffect" presetClass="entr" presetID="22" presetSubtype="4">
                                  <p:stCondLst>
                                    <p:cond delay="0"/>
                                  </p:stCondLst>
                                  <p:childTnLst>
                                    <p:set>
                                      <p:cBhvr>
                                        <p:cTn dur="1" fill="hold" id="82">
                                          <p:stCondLst>
                                            <p:cond delay="0"/>
                                          </p:stCondLst>
                                        </p:cTn>
                                        <p:tgtEl>
                                          <p:spTgt spid="71"/>
                                        </p:tgtEl>
                                        <p:attrNameLst>
                                          <p:attrName>style.visibility</p:attrName>
                                        </p:attrNameLst>
                                      </p:cBhvr>
                                      <p:to>
                                        <p:strVal val="visible"/>
                                      </p:to>
                                    </p:set>
                                    <p:animEffect filter="wipe(down)" transition="in">
                                      <p:cBhvr>
                                        <p:cTn dur="500" id="83"/>
                                        <p:tgtEl>
                                          <p:spTgt spid="71"/>
                                        </p:tgtEl>
                                      </p:cBhvr>
                                    </p:animEffect>
                                  </p:childTnLst>
                                </p:cTn>
                              </p:par>
                            </p:childTnLst>
                          </p:cTn>
                        </p:par>
                        <p:par>
                          <p:cTn fill="hold" id="84" nodeType="afterGroup">
                            <p:stCondLst>
                              <p:cond delay="3000"/>
                            </p:stCondLst>
                            <p:childTnLst>
                              <p:par>
                                <p:cTn fill="hold" grpId="0" id="85" nodeType="afterEffect" presetClass="entr" presetID="12" presetSubtype="4">
                                  <p:stCondLst>
                                    <p:cond delay="0"/>
                                  </p:stCondLst>
                                  <p:childTnLst>
                                    <p:set>
                                      <p:cBhvr>
                                        <p:cTn dur="1" fill="hold" id="86">
                                          <p:stCondLst>
                                            <p:cond delay="0"/>
                                          </p:stCondLst>
                                        </p:cTn>
                                        <p:tgtEl>
                                          <p:spTgt spid="75"/>
                                        </p:tgtEl>
                                        <p:attrNameLst>
                                          <p:attrName>style.visibility</p:attrName>
                                        </p:attrNameLst>
                                      </p:cBhvr>
                                      <p:to>
                                        <p:strVal val="visible"/>
                                      </p:to>
                                    </p:set>
                                    <p:anim calcmode="lin" valueType="num">
                                      <p:cBhvr additive="base">
                                        <p:cTn dur="500" id="87"/>
                                        <p:tgtEl>
                                          <p:spTgt spid="75"/>
                                        </p:tgtEl>
                                        <p:attrNameLst>
                                          <p:attrName>ppt_y</p:attrName>
                                        </p:attrNameLst>
                                      </p:cBhvr>
                                      <p:tavLst>
                                        <p:tav tm="0">
                                          <p:val>
                                            <p:strVal val="#ppt_y+#ppt_h*1.125000"/>
                                          </p:val>
                                        </p:tav>
                                        <p:tav tm="100000">
                                          <p:val>
                                            <p:strVal val="#ppt_y"/>
                                          </p:val>
                                        </p:tav>
                                      </p:tavLst>
                                    </p:anim>
                                    <p:animEffect filter="wipe(up)" transition="in">
                                      <p:cBhvr>
                                        <p:cTn dur="500" id="88"/>
                                        <p:tgtEl>
                                          <p:spTgt spid="75"/>
                                        </p:tgtEl>
                                      </p:cBhvr>
                                    </p:animEffect>
                                  </p:childTnLst>
                                </p:cTn>
                              </p:par>
                              <p:par>
                                <p:cTn fill="hold" grpId="0" id="89" nodeType="withEffect" presetClass="entr" presetID="42" presetSubtype="0">
                                  <p:stCondLst>
                                    <p:cond delay="0"/>
                                  </p:stCondLst>
                                  <p:childTnLst>
                                    <p:set>
                                      <p:cBhvr>
                                        <p:cTn dur="1" fill="hold" id="90">
                                          <p:stCondLst>
                                            <p:cond delay="0"/>
                                          </p:stCondLst>
                                        </p:cTn>
                                        <p:tgtEl>
                                          <p:spTgt spid="107"/>
                                        </p:tgtEl>
                                        <p:attrNameLst>
                                          <p:attrName>style.visibility</p:attrName>
                                        </p:attrNameLst>
                                      </p:cBhvr>
                                      <p:to>
                                        <p:strVal val="visible"/>
                                      </p:to>
                                    </p:set>
                                    <p:animEffect filter="fade" transition="in">
                                      <p:cBhvr>
                                        <p:cTn dur="1000" id="91"/>
                                        <p:tgtEl>
                                          <p:spTgt spid="107"/>
                                        </p:tgtEl>
                                      </p:cBhvr>
                                    </p:animEffect>
                                    <p:anim calcmode="lin" valueType="num">
                                      <p:cBhvr>
                                        <p:cTn dur="1000" fill="hold" id="92"/>
                                        <p:tgtEl>
                                          <p:spTgt spid="107"/>
                                        </p:tgtEl>
                                        <p:attrNameLst>
                                          <p:attrName>ppt_x</p:attrName>
                                        </p:attrNameLst>
                                      </p:cBhvr>
                                      <p:tavLst>
                                        <p:tav tm="0">
                                          <p:val>
                                            <p:strVal val="#ppt_x"/>
                                          </p:val>
                                        </p:tav>
                                        <p:tav tm="100000">
                                          <p:val>
                                            <p:strVal val="#ppt_x"/>
                                          </p:val>
                                        </p:tav>
                                      </p:tavLst>
                                    </p:anim>
                                    <p:anim calcmode="lin" valueType="num">
                                      <p:cBhvr>
                                        <p:cTn dur="1000" fill="hold" id="93"/>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4"/>
      <p:bldP build="p" grpId="0" spid="3"/>
      <p:bldP grpId="0" spid="53"/>
      <p:bldP grpId="0" spid="72"/>
      <p:bldP grpId="0" spid="73"/>
      <p:bldP grpId="0" spid="75"/>
      <p:bldP grpId="0" spid="96"/>
      <p:bldP grpId="0" spid="6"/>
      <p:bldP grpId="0" spid="106"/>
      <p:bldP grpId="0" spid="107"/>
    </p:bld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4" name="文本框 23">
            <a:extLst>
              <a:ext uri="{FF2B5EF4-FFF2-40B4-BE49-F238E27FC236}">
                <a16:creationId xmlns:a16="http://schemas.microsoft.com/office/drawing/2014/main" id="{2C0B2873-449E-4BAE-9EE4-3D80874F24FD}"/>
              </a:ext>
            </a:extLst>
          </p:cNvPr>
          <p:cNvSpPr txBox="1"/>
          <p:nvPr/>
        </p:nvSpPr>
        <p:spPr>
          <a:xfrm>
            <a:off x="808887" y="678291"/>
            <a:ext cx="4094480" cy="762000"/>
          </a:xfrm>
          <a:prstGeom prst="rect">
            <a:avLst/>
          </a:prstGeom>
          <a:noFill/>
        </p:spPr>
        <p:txBody>
          <a:bodyPr rtlCol="0" wrap="none">
            <a:spAutoFit/>
          </a:bodyPr>
          <a:lstStyle/>
          <a:p>
            <a:r>
              <a:rPr altLang="en-US" b="1" lang="zh-CN" sz="4400">
                <a:solidFill>
                  <a:schemeClr val="bg1"/>
                </a:solidFill>
                <a:latin charset="-122" panose="020b0600000000000000" pitchFamily="34" typeface="思源黑体 CN Medium"/>
                <a:ea charset="-122" panose="02020700000000000000" pitchFamily="18" typeface="思源宋体"/>
                <a:sym charset="-122" panose="020b0600000000000000" pitchFamily="34" typeface="思源黑体 CN Medium"/>
              </a:rPr>
              <a:t>职业化沟通素养</a:t>
            </a:r>
          </a:p>
        </p:txBody>
      </p:sp>
      <p:sp>
        <p:nvSpPr>
          <p:cNvPr id="21" name="矩形 20">
            <a:extLst>
              <a:ext uri="{FF2B5EF4-FFF2-40B4-BE49-F238E27FC236}">
                <a16:creationId xmlns:a16="http://schemas.microsoft.com/office/drawing/2014/main" id="{5F46E62A-B693-46A0-8F84-364FCD91323C}"/>
              </a:ext>
            </a:extLst>
          </p:cNvPr>
          <p:cNvSpPr/>
          <p:nvPr/>
        </p:nvSpPr>
        <p:spPr>
          <a:xfrm>
            <a:off x="685749" y="2087414"/>
            <a:ext cx="2348397" cy="3756401"/>
          </a:xfrm>
          <a:prstGeom prst="rect">
            <a:avLst/>
          </a:prstGeom>
          <a:solidFill>
            <a:schemeClr val="bg1"/>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600000000000000" pitchFamily="34" typeface="思源黑体 CN Medium"/>
              <a:ea charset="-122" panose="02020700000000000000" pitchFamily="18" typeface="思源宋体"/>
              <a:sym charset="-122" panose="020b0600000000000000" pitchFamily="34" typeface="思源黑体 CN Medium"/>
            </a:endParaRPr>
          </a:p>
        </p:txBody>
      </p:sp>
      <p:sp>
        <p:nvSpPr>
          <p:cNvPr id="22" name="矩形 21">
            <a:extLst>
              <a:ext uri="{FF2B5EF4-FFF2-40B4-BE49-F238E27FC236}">
                <a16:creationId xmlns:a16="http://schemas.microsoft.com/office/drawing/2014/main" id="{8F44864F-76B1-4FBA-8258-2E44E0FD6136}"/>
              </a:ext>
            </a:extLst>
          </p:cNvPr>
          <p:cNvSpPr/>
          <p:nvPr/>
        </p:nvSpPr>
        <p:spPr>
          <a:xfrm>
            <a:off x="3579277" y="2087414"/>
            <a:ext cx="2348397" cy="3756401"/>
          </a:xfrm>
          <a:prstGeom prst="rect">
            <a:avLst/>
          </a:prstGeom>
          <a:solidFill>
            <a:schemeClr val="bg1"/>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600000000000000" pitchFamily="34" typeface="思源黑体 CN Medium"/>
              <a:ea charset="-122" panose="02020700000000000000" pitchFamily="18" typeface="思源宋体"/>
              <a:sym charset="-122" panose="020b0600000000000000" pitchFamily="34" typeface="思源黑体 CN Medium"/>
            </a:endParaRPr>
          </a:p>
        </p:txBody>
      </p:sp>
      <p:sp>
        <p:nvSpPr>
          <p:cNvPr id="25" name="矩形 24">
            <a:extLst>
              <a:ext uri="{FF2B5EF4-FFF2-40B4-BE49-F238E27FC236}">
                <a16:creationId xmlns:a16="http://schemas.microsoft.com/office/drawing/2014/main" id="{B7C08F00-C7B7-4551-9C00-95CF1DA72DA7}"/>
              </a:ext>
            </a:extLst>
          </p:cNvPr>
          <p:cNvSpPr/>
          <p:nvPr/>
        </p:nvSpPr>
        <p:spPr>
          <a:xfrm>
            <a:off x="6544673" y="2120979"/>
            <a:ext cx="2348397" cy="3756401"/>
          </a:xfrm>
          <a:prstGeom prst="rect">
            <a:avLst/>
          </a:prstGeom>
          <a:solidFill>
            <a:schemeClr val="bg1"/>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600000000000000" pitchFamily="34" typeface="思源黑体 CN Medium"/>
              <a:ea charset="-122" panose="02020700000000000000" pitchFamily="18" typeface="思源宋体"/>
              <a:sym charset="-122" panose="020b0600000000000000" pitchFamily="34" typeface="思源黑体 CN Medium"/>
            </a:endParaRPr>
          </a:p>
        </p:txBody>
      </p:sp>
      <p:sp>
        <p:nvSpPr>
          <p:cNvPr id="26" name="矩形 25">
            <a:extLst>
              <a:ext uri="{FF2B5EF4-FFF2-40B4-BE49-F238E27FC236}">
                <a16:creationId xmlns:a16="http://schemas.microsoft.com/office/drawing/2014/main" id="{14553C2C-44FE-47BD-AC3F-6878F032E128}"/>
              </a:ext>
            </a:extLst>
          </p:cNvPr>
          <p:cNvSpPr/>
          <p:nvPr/>
        </p:nvSpPr>
        <p:spPr>
          <a:xfrm>
            <a:off x="9310965" y="2087414"/>
            <a:ext cx="2348397" cy="3756401"/>
          </a:xfrm>
          <a:prstGeom prst="rect">
            <a:avLst/>
          </a:prstGeom>
          <a:solidFill>
            <a:schemeClr val="bg1"/>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600000000000000" pitchFamily="34" typeface="思源黑体 CN Medium"/>
              <a:ea charset="-122" panose="02020700000000000000" pitchFamily="18" typeface="思源宋体"/>
              <a:sym charset="-122" panose="020b0600000000000000" pitchFamily="34" typeface="思源黑体 CN Medium"/>
            </a:endParaRPr>
          </a:p>
        </p:txBody>
      </p:sp>
      <p:sp>
        <p:nvSpPr>
          <p:cNvPr id="27" name="矩形 26">
            <a:extLst>
              <a:ext uri="{FF2B5EF4-FFF2-40B4-BE49-F238E27FC236}">
                <a16:creationId xmlns:a16="http://schemas.microsoft.com/office/drawing/2014/main" id="{712EBA51-B3DB-4528-A89E-4FAA8E0BCCA3}"/>
              </a:ext>
            </a:extLst>
          </p:cNvPr>
          <p:cNvSpPr/>
          <p:nvPr/>
        </p:nvSpPr>
        <p:spPr>
          <a:xfrm>
            <a:off x="1084867" y="2271527"/>
            <a:ext cx="1402080" cy="530352"/>
          </a:xfrm>
          <a:prstGeom prst="rect">
            <a:avLst/>
          </a:prstGeom>
        </p:spPr>
        <p:txBody>
          <a:bodyPr wrap="none">
            <a:spAutoFit/>
          </a:bodyPr>
          <a:lstStyle/>
          <a:p>
            <a:pPr lvl="0">
              <a:lnSpc>
                <a:spcPct val="120000"/>
              </a:lnSpc>
              <a:defRPr/>
            </a:pPr>
            <a:r>
              <a:rPr altLang="en-US" lang="zh-CN" sz="2400">
                <a:latin charset="-122" panose="020b0600000000000000" pitchFamily="34" typeface="思源黑体 CN Medium"/>
                <a:ea charset="-122" panose="02020700000000000000" pitchFamily="18" typeface="思源宋体"/>
                <a:sym charset="-122" panose="020b0600000000000000" pitchFamily="34" typeface="思源黑体 CN Medium"/>
              </a:rPr>
              <a:t>有效沟通</a:t>
            </a:r>
          </a:p>
        </p:txBody>
      </p:sp>
      <p:grpSp>
        <p:nvGrpSpPr>
          <p:cNvPr id="4" name="组合 3">
            <a:extLst>
              <a:ext uri="{FF2B5EF4-FFF2-40B4-BE49-F238E27FC236}">
                <a16:creationId xmlns:a16="http://schemas.microsoft.com/office/drawing/2014/main" id="{33554F69-06DC-495E-AC0B-49956BC440FB}"/>
              </a:ext>
            </a:extLst>
          </p:cNvPr>
          <p:cNvGrpSpPr/>
          <p:nvPr/>
        </p:nvGrpSpPr>
        <p:grpSpPr>
          <a:xfrm>
            <a:off x="4807452" y="5382540"/>
            <a:ext cx="905948" cy="445443"/>
            <a:chOff x="1808559" y="5901674"/>
            <a:chExt cx="905948" cy="445443"/>
          </a:xfrm>
        </p:grpSpPr>
        <p:cxnSp>
          <p:nvCxnSpPr>
            <p:cNvPr id="28" name="直接连接符 27">
              <a:extLst>
                <a:ext uri="{FF2B5EF4-FFF2-40B4-BE49-F238E27FC236}">
                  <a16:creationId xmlns:a16="http://schemas.microsoft.com/office/drawing/2014/main" id="{447CDBF3-2DCA-4B02-A523-CDE8EAE0FF1F}"/>
                </a:ext>
              </a:extLst>
            </p:cNvPr>
            <p:cNvCxnSpPr/>
            <p:nvPr/>
          </p:nvCxnSpPr>
          <p:spPr>
            <a:xfrm>
              <a:off x="1808559" y="6134761"/>
              <a:ext cx="365760" cy="0"/>
            </a:xfrm>
            <a:prstGeom prst="line">
              <a:avLst/>
            </a:prstGeom>
            <a:ln w="76200">
              <a:solidFill>
                <a:srgbClr val="0074FA"/>
              </a:solidFill>
            </a:ln>
          </p:spPr>
          <p:style>
            <a:lnRef idx="1">
              <a:schemeClr val="accent1"/>
            </a:lnRef>
            <a:fillRef idx="0">
              <a:schemeClr val="accent1"/>
            </a:fillRef>
            <a:effectRef idx="0">
              <a:schemeClr val="accent1"/>
            </a:effectRef>
            <a:fontRef idx="minor">
              <a:schemeClr val="tx1"/>
            </a:fontRef>
          </p:style>
        </p:cxnSp>
        <p:sp>
          <p:nvSpPr>
            <p:cNvPr id="29" name="矩形 28">
              <a:extLst>
                <a:ext uri="{FF2B5EF4-FFF2-40B4-BE49-F238E27FC236}">
                  <a16:creationId xmlns:a16="http://schemas.microsoft.com/office/drawing/2014/main" id="{215ABBCB-B2A0-43B7-8A74-81048E6FDDE6}"/>
                </a:ext>
              </a:extLst>
            </p:cNvPr>
            <p:cNvSpPr/>
            <p:nvPr/>
          </p:nvSpPr>
          <p:spPr>
            <a:xfrm>
              <a:off x="2222064" y="5901674"/>
              <a:ext cx="481330" cy="457200"/>
            </a:xfrm>
            <a:prstGeom prst="rect">
              <a:avLst/>
            </a:prstGeom>
          </p:spPr>
          <p:txBody>
            <a:bodyPr wrap="none">
              <a:spAutoFit/>
            </a:bodyPr>
            <a:lstStyle/>
            <a:p>
              <a:pPr lvl="0">
                <a:lnSpc>
                  <a:spcPct val="120000"/>
                </a:lnSpc>
                <a:defRPr/>
              </a:pPr>
              <a:r>
                <a:rPr altLang="zh-CN" lang="en-US" sz="2000">
                  <a:solidFill>
                    <a:schemeClr val="bg2">
                      <a:lumMod val="50000"/>
                    </a:schemeClr>
                  </a:solidFill>
                  <a:latin charset="-122" panose="020b0600000000000000" pitchFamily="34" typeface="思源黑体 CN Medium"/>
                  <a:ea charset="-122" panose="02020700000000000000" pitchFamily="18" typeface="思源宋体"/>
                  <a:sym charset="-122" panose="020b0600000000000000" pitchFamily="34" typeface="思源黑体 CN Medium"/>
                </a:rPr>
                <a:t>02</a:t>
              </a:r>
            </a:p>
          </p:txBody>
        </p:sp>
      </p:grpSp>
      <p:sp>
        <p:nvSpPr>
          <p:cNvPr id="30" name="矩形 29">
            <a:extLst>
              <a:ext uri="{FF2B5EF4-FFF2-40B4-BE49-F238E27FC236}">
                <a16:creationId xmlns:a16="http://schemas.microsoft.com/office/drawing/2014/main" id="{5CDAE153-7943-484D-B8DC-4EBFB20634A0}"/>
              </a:ext>
            </a:extLst>
          </p:cNvPr>
          <p:cNvSpPr/>
          <p:nvPr/>
        </p:nvSpPr>
        <p:spPr>
          <a:xfrm>
            <a:off x="743223" y="2773069"/>
            <a:ext cx="2344340" cy="2651760"/>
          </a:xfrm>
          <a:prstGeom prst="rect">
            <a:avLst/>
          </a:prstGeom>
        </p:spPr>
        <p:txBody>
          <a:bodyPr wrap="square">
            <a:spAutoFit/>
          </a:bodyPr>
          <a:lstStyle/>
          <a:p>
            <a:pPr>
              <a:lnSpc>
                <a:spcPct val="150000"/>
              </a:lnSpc>
            </a:pPr>
            <a:r>
              <a:rPr altLang="en-US" lang="zh-CN" sz="1600">
                <a:latin charset="-122" panose="020b0600000000000000" pitchFamily="34" typeface="思源黑体 CN Medium"/>
                <a:ea charset="-122" panose="02020700000000000000" pitchFamily="18" typeface="思源宋体"/>
                <a:sym charset="-122" panose="020b0600000000000000" pitchFamily="34" typeface="思源黑体 CN Medium"/>
              </a:rPr>
              <a:t>正确地回应对方的话语注意沟通过程的态度注意倾听话语的水准理解的水准如同身受的水准经常不断地确认沟通的信息表达出让人印象深刻的沟通话语</a:t>
            </a:r>
          </a:p>
        </p:txBody>
      </p:sp>
      <p:grpSp>
        <p:nvGrpSpPr>
          <p:cNvPr id="33" name="组合 32">
            <a:extLst>
              <a:ext uri="{FF2B5EF4-FFF2-40B4-BE49-F238E27FC236}">
                <a16:creationId xmlns:a16="http://schemas.microsoft.com/office/drawing/2014/main" id="{896A4ACC-C0C5-4DE0-A4E8-A03EC15457BE}"/>
              </a:ext>
            </a:extLst>
          </p:cNvPr>
          <p:cNvGrpSpPr/>
          <p:nvPr/>
        </p:nvGrpSpPr>
        <p:grpSpPr>
          <a:xfrm>
            <a:off x="2047665" y="5296650"/>
            <a:ext cx="905948" cy="445443"/>
            <a:chOff x="1808559" y="5901674"/>
            <a:chExt cx="905948" cy="445443"/>
          </a:xfrm>
        </p:grpSpPr>
        <p:cxnSp>
          <p:nvCxnSpPr>
            <p:cNvPr id="34" name="直接连接符 33">
              <a:extLst>
                <a:ext uri="{FF2B5EF4-FFF2-40B4-BE49-F238E27FC236}">
                  <a16:creationId xmlns:a16="http://schemas.microsoft.com/office/drawing/2014/main" id="{43FF575C-877A-4D0E-803E-71AB9EE37477}"/>
                </a:ext>
              </a:extLst>
            </p:cNvPr>
            <p:cNvCxnSpPr/>
            <p:nvPr/>
          </p:nvCxnSpPr>
          <p:spPr>
            <a:xfrm>
              <a:off x="1808559" y="6134761"/>
              <a:ext cx="365760" cy="0"/>
            </a:xfrm>
            <a:prstGeom prst="line">
              <a:avLst/>
            </a:prstGeom>
            <a:ln w="76200">
              <a:solidFill>
                <a:srgbClr val="0074FA"/>
              </a:solidFill>
            </a:ln>
          </p:spPr>
          <p:style>
            <a:lnRef idx="1">
              <a:schemeClr val="accent1"/>
            </a:lnRef>
            <a:fillRef idx="0">
              <a:schemeClr val="accent1"/>
            </a:fillRef>
            <a:effectRef idx="0">
              <a:schemeClr val="accent1"/>
            </a:effectRef>
            <a:fontRef idx="minor">
              <a:schemeClr val="tx1"/>
            </a:fontRef>
          </p:style>
        </p:cxnSp>
        <p:sp>
          <p:nvSpPr>
            <p:cNvPr id="35" name="矩形 34">
              <a:extLst>
                <a:ext uri="{FF2B5EF4-FFF2-40B4-BE49-F238E27FC236}">
                  <a16:creationId xmlns:a16="http://schemas.microsoft.com/office/drawing/2014/main" id="{7800639D-DD56-45CB-B6FB-4B8794879BD9}"/>
                </a:ext>
              </a:extLst>
            </p:cNvPr>
            <p:cNvSpPr/>
            <p:nvPr/>
          </p:nvSpPr>
          <p:spPr>
            <a:xfrm>
              <a:off x="2222064" y="5901674"/>
              <a:ext cx="481330" cy="457200"/>
            </a:xfrm>
            <a:prstGeom prst="rect">
              <a:avLst/>
            </a:prstGeom>
          </p:spPr>
          <p:txBody>
            <a:bodyPr wrap="none">
              <a:spAutoFit/>
            </a:bodyPr>
            <a:lstStyle/>
            <a:p>
              <a:pPr lvl="0">
                <a:lnSpc>
                  <a:spcPct val="120000"/>
                </a:lnSpc>
                <a:defRPr/>
              </a:pPr>
              <a:r>
                <a:rPr altLang="zh-CN" lang="en-US" sz="2000">
                  <a:solidFill>
                    <a:schemeClr val="bg2">
                      <a:lumMod val="50000"/>
                    </a:schemeClr>
                  </a:solidFill>
                  <a:latin charset="-122" panose="020b0600000000000000" pitchFamily="34" typeface="思源黑体 CN Medium"/>
                  <a:ea charset="-122" panose="02020700000000000000" pitchFamily="18" typeface="思源宋体"/>
                  <a:sym charset="-122" panose="020b0600000000000000" pitchFamily="34" typeface="思源黑体 CN Medium"/>
                </a:rPr>
                <a:t>01</a:t>
              </a:r>
            </a:p>
          </p:txBody>
        </p:sp>
      </p:grpSp>
      <p:grpSp>
        <p:nvGrpSpPr>
          <p:cNvPr id="36" name="组合 35">
            <a:extLst>
              <a:ext uri="{FF2B5EF4-FFF2-40B4-BE49-F238E27FC236}">
                <a16:creationId xmlns:a16="http://schemas.microsoft.com/office/drawing/2014/main" id="{056721B7-4F41-48CD-A864-7107A3D6A507}"/>
              </a:ext>
            </a:extLst>
          </p:cNvPr>
          <p:cNvGrpSpPr/>
          <p:nvPr/>
        </p:nvGrpSpPr>
        <p:grpSpPr>
          <a:xfrm>
            <a:off x="7723262" y="5307015"/>
            <a:ext cx="905948" cy="445443"/>
            <a:chOff x="1808559" y="5901674"/>
            <a:chExt cx="905948" cy="445443"/>
          </a:xfrm>
        </p:grpSpPr>
        <p:cxnSp>
          <p:nvCxnSpPr>
            <p:cNvPr id="37" name="直接连接符 36">
              <a:extLst>
                <a:ext uri="{FF2B5EF4-FFF2-40B4-BE49-F238E27FC236}">
                  <a16:creationId xmlns:a16="http://schemas.microsoft.com/office/drawing/2014/main" id="{24FA0A04-2980-4A66-B1DC-38F78AAB5938}"/>
                </a:ext>
              </a:extLst>
            </p:cNvPr>
            <p:cNvCxnSpPr/>
            <p:nvPr/>
          </p:nvCxnSpPr>
          <p:spPr>
            <a:xfrm>
              <a:off x="1808559" y="6134761"/>
              <a:ext cx="365760" cy="0"/>
            </a:xfrm>
            <a:prstGeom prst="line">
              <a:avLst/>
            </a:prstGeom>
            <a:ln w="76200">
              <a:solidFill>
                <a:srgbClr val="0074FA"/>
              </a:solidFill>
            </a:ln>
          </p:spPr>
          <p:style>
            <a:lnRef idx="1">
              <a:schemeClr val="accent1"/>
            </a:lnRef>
            <a:fillRef idx="0">
              <a:schemeClr val="accent1"/>
            </a:fillRef>
            <a:effectRef idx="0">
              <a:schemeClr val="accent1"/>
            </a:effectRef>
            <a:fontRef idx="minor">
              <a:schemeClr val="tx1"/>
            </a:fontRef>
          </p:style>
        </p:cxnSp>
        <p:sp>
          <p:nvSpPr>
            <p:cNvPr id="38" name="矩形 37">
              <a:extLst>
                <a:ext uri="{FF2B5EF4-FFF2-40B4-BE49-F238E27FC236}">
                  <a16:creationId xmlns:a16="http://schemas.microsoft.com/office/drawing/2014/main" id="{0A3BF385-6170-4415-92A4-3E8DDDC4B4C5}"/>
                </a:ext>
              </a:extLst>
            </p:cNvPr>
            <p:cNvSpPr/>
            <p:nvPr/>
          </p:nvSpPr>
          <p:spPr>
            <a:xfrm>
              <a:off x="2222063" y="5901673"/>
              <a:ext cx="481330" cy="457200"/>
            </a:xfrm>
            <a:prstGeom prst="rect">
              <a:avLst/>
            </a:prstGeom>
          </p:spPr>
          <p:txBody>
            <a:bodyPr wrap="none">
              <a:spAutoFit/>
            </a:bodyPr>
            <a:lstStyle/>
            <a:p>
              <a:pPr lvl="0">
                <a:lnSpc>
                  <a:spcPct val="120000"/>
                </a:lnSpc>
                <a:defRPr/>
              </a:pPr>
              <a:r>
                <a:rPr altLang="zh-CN" lang="en-US" sz="2000">
                  <a:solidFill>
                    <a:schemeClr val="bg2">
                      <a:lumMod val="50000"/>
                    </a:schemeClr>
                  </a:solidFill>
                  <a:latin charset="-122" panose="020b0600000000000000" pitchFamily="34" typeface="思源黑体 CN Medium"/>
                  <a:ea charset="-122" panose="02020700000000000000" pitchFamily="18" typeface="思源宋体"/>
                  <a:sym charset="-122" panose="020b0600000000000000" pitchFamily="34" typeface="思源黑体 CN Medium"/>
                </a:rPr>
                <a:t>03</a:t>
              </a:r>
            </a:p>
          </p:txBody>
        </p:sp>
      </p:grpSp>
      <p:grpSp>
        <p:nvGrpSpPr>
          <p:cNvPr id="45" name="组合 44">
            <a:extLst>
              <a:ext uri="{FF2B5EF4-FFF2-40B4-BE49-F238E27FC236}">
                <a16:creationId xmlns:a16="http://schemas.microsoft.com/office/drawing/2014/main" id="{10096C8A-8515-4781-801D-0EDA0D5867D3}"/>
              </a:ext>
            </a:extLst>
          </p:cNvPr>
          <p:cNvGrpSpPr/>
          <p:nvPr/>
        </p:nvGrpSpPr>
        <p:grpSpPr>
          <a:xfrm>
            <a:off x="10496529" y="5371094"/>
            <a:ext cx="905948" cy="445443"/>
            <a:chOff x="1808559" y="5901674"/>
            <a:chExt cx="905948" cy="445443"/>
          </a:xfrm>
        </p:grpSpPr>
        <p:cxnSp>
          <p:nvCxnSpPr>
            <p:cNvPr id="46" name="直接连接符 45">
              <a:extLst>
                <a:ext uri="{FF2B5EF4-FFF2-40B4-BE49-F238E27FC236}">
                  <a16:creationId xmlns:a16="http://schemas.microsoft.com/office/drawing/2014/main" id="{B5CD4C01-BE93-43D8-ACAE-CD14EEB876AE}"/>
                </a:ext>
              </a:extLst>
            </p:cNvPr>
            <p:cNvCxnSpPr/>
            <p:nvPr/>
          </p:nvCxnSpPr>
          <p:spPr>
            <a:xfrm>
              <a:off x="1808559" y="6134761"/>
              <a:ext cx="365760" cy="0"/>
            </a:xfrm>
            <a:prstGeom prst="line">
              <a:avLst/>
            </a:prstGeom>
            <a:ln w="76200">
              <a:solidFill>
                <a:srgbClr val="0074FA"/>
              </a:solidFill>
            </a:ln>
          </p:spPr>
          <p:style>
            <a:lnRef idx="1">
              <a:schemeClr val="accent1"/>
            </a:lnRef>
            <a:fillRef idx="0">
              <a:schemeClr val="accent1"/>
            </a:fillRef>
            <a:effectRef idx="0">
              <a:schemeClr val="accent1"/>
            </a:effectRef>
            <a:fontRef idx="minor">
              <a:schemeClr val="tx1"/>
            </a:fontRef>
          </p:style>
        </p:cxnSp>
        <p:sp>
          <p:nvSpPr>
            <p:cNvPr id="47" name="矩形 46">
              <a:extLst>
                <a:ext uri="{FF2B5EF4-FFF2-40B4-BE49-F238E27FC236}">
                  <a16:creationId xmlns:a16="http://schemas.microsoft.com/office/drawing/2014/main" id="{D3A47464-51A9-434B-877E-AAA522CB123B}"/>
                </a:ext>
              </a:extLst>
            </p:cNvPr>
            <p:cNvSpPr/>
            <p:nvPr/>
          </p:nvSpPr>
          <p:spPr>
            <a:xfrm>
              <a:off x="2222065" y="5901673"/>
              <a:ext cx="481330" cy="457200"/>
            </a:xfrm>
            <a:prstGeom prst="rect">
              <a:avLst/>
            </a:prstGeom>
          </p:spPr>
          <p:txBody>
            <a:bodyPr wrap="none">
              <a:spAutoFit/>
            </a:bodyPr>
            <a:lstStyle/>
            <a:p>
              <a:pPr lvl="0">
                <a:lnSpc>
                  <a:spcPct val="120000"/>
                </a:lnSpc>
                <a:defRPr/>
              </a:pPr>
              <a:r>
                <a:rPr altLang="zh-CN" lang="en-US" sz="2000">
                  <a:solidFill>
                    <a:schemeClr val="bg2">
                      <a:lumMod val="50000"/>
                    </a:schemeClr>
                  </a:solidFill>
                  <a:latin charset="-122" panose="020b0600000000000000" pitchFamily="34" typeface="思源黑体 CN Medium"/>
                  <a:ea charset="-122" panose="02020700000000000000" pitchFamily="18" typeface="思源宋体"/>
                  <a:sym charset="-122" panose="020b0600000000000000" pitchFamily="34" typeface="思源黑体 CN Medium"/>
                </a:rPr>
                <a:t>04</a:t>
              </a:r>
            </a:p>
          </p:txBody>
        </p:sp>
      </p:grpSp>
      <p:sp>
        <p:nvSpPr>
          <p:cNvPr id="49" name="矩形 48">
            <a:extLst>
              <a:ext uri="{FF2B5EF4-FFF2-40B4-BE49-F238E27FC236}">
                <a16:creationId xmlns:a16="http://schemas.microsoft.com/office/drawing/2014/main" id="{683BA0E3-50A4-4615-A79D-D22C58DDC71E}"/>
              </a:ext>
            </a:extLst>
          </p:cNvPr>
          <p:cNvSpPr/>
          <p:nvPr/>
        </p:nvSpPr>
        <p:spPr>
          <a:xfrm>
            <a:off x="3646250" y="2702242"/>
            <a:ext cx="2344340" cy="2286000"/>
          </a:xfrm>
          <a:prstGeom prst="rect">
            <a:avLst/>
          </a:prstGeom>
        </p:spPr>
        <p:txBody>
          <a:bodyPr wrap="square">
            <a:spAutoFit/>
          </a:bodyPr>
          <a:lstStyle/>
          <a:p>
            <a:pPr>
              <a:lnSpc>
                <a:spcPct val="150000"/>
              </a:lnSpc>
              <a:buClr>
                <a:srgbClr val="002060"/>
              </a:buClr>
            </a:pPr>
            <a:r>
              <a:rPr altLang="en-US" lang="zh-CN" sz="1600">
                <a:latin charset="-122" panose="020b0600000000000000" pitchFamily="34" typeface="思源黑体 CN Medium"/>
                <a:ea charset="-122" panose="02020700000000000000" pitchFamily="18" typeface="思源宋体"/>
                <a:sym charset="-122" panose="020b0600000000000000" pitchFamily="34" typeface="思源黑体 CN Medium"/>
              </a:rPr>
              <a:t>不良的口头禅用过多的专业术语或英文夹杂只顾表达自己的看法用威胁的语句易受干扰的环境忽略了确认不了的信息只听自己想要听的</a:t>
            </a:r>
          </a:p>
        </p:txBody>
      </p:sp>
      <p:sp>
        <p:nvSpPr>
          <p:cNvPr id="55" name="矩形 54">
            <a:extLst>
              <a:ext uri="{FF2B5EF4-FFF2-40B4-BE49-F238E27FC236}">
                <a16:creationId xmlns:a16="http://schemas.microsoft.com/office/drawing/2014/main" id="{8D1414E2-13BE-4616-8D14-C58CDCCD452E}"/>
              </a:ext>
            </a:extLst>
          </p:cNvPr>
          <p:cNvSpPr/>
          <p:nvPr/>
        </p:nvSpPr>
        <p:spPr>
          <a:xfrm>
            <a:off x="4067393" y="2170883"/>
            <a:ext cx="1402080" cy="530352"/>
          </a:xfrm>
          <a:prstGeom prst="rect">
            <a:avLst/>
          </a:prstGeom>
        </p:spPr>
        <p:txBody>
          <a:bodyPr wrap="none">
            <a:spAutoFit/>
          </a:bodyPr>
          <a:lstStyle/>
          <a:p>
            <a:pPr lvl="0">
              <a:lnSpc>
                <a:spcPct val="120000"/>
              </a:lnSpc>
              <a:defRPr/>
            </a:pPr>
            <a:r>
              <a:rPr altLang="en-US" lang="zh-CN" sz="2400">
                <a:latin charset="-122" panose="020b0600000000000000" pitchFamily="34" typeface="思源黑体 CN Medium"/>
                <a:ea charset="-122" panose="02020700000000000000" pitchFamily="18" typeface="思源宋体"/>
                <a:sym charset="-122" panose="020b0600000000000000" pitchFamily="34" typeface="思源黑体 CN Medium"/>
              </a:rPr>
              <a:t>沟通禁忌</a:t>
            </a:r>
          </a:p>
        </p:txBody>
      </p:sp>
      <p:sp>
        <p:nvSpPr>
          <p:cNvPr id="56" name="矩形 55">
            <a:extLst>
              <a:ext uri="{FF2B5EF4-FFF2-40B4-BE49-F238E27FC236}">
                <a16:creationId xmlns:a16="http://schemas.microsoft.com/office/drawing/2014/main" id="{F6469D22-C4C0-4973-AC2A-EC56DADF4128}"/>
              </a:ext>
            </a:extLst>
          </p:cNvPr>
          <p:cNvSpPr/>
          <p:nvPr/>
        </p:nvSpPr>
        <p:spPr>
          <a:xfrm>
            <a:off x="6902244" y="2199334"/>
            <a:ext cx="1706880" cy="530352"/>
          </a:xfrm>
          <a:prstGeom prst="rect">
            <a:avLst/>
          </a:prstGeom>
        </p:spPr>
        <p:txBody>
          <a:bodyPr wrap="none">
            <a:spAutoFit/>
          </a:bodyPr>
          <a:lstStyle/>
          <a:p>
            <a:pPr lvl="0">
              <a:lnSpc>
                <a:spcPct val="120000"/>
              </a:lnSpc>
              <a:defRPr/>
            </a:pPr>
            <a:r>
              <a:rPr altLang="en-US" lang="zh-CN" sz="2400">
                <a:latin charset="-122" panose="020b0600000000000000" pitchFamily="34" typeface="思源黑体 CN Medium"/>
                <a:ea charset="-122" panose="02020700000000000000" pitchFamily="18" typeface="思源宋体"/>
                <a:sym charset="-122" panose="020b0600000000000000" pitchFamily="34" typeface="思源黑体 CN Medium"/>
              </a:rPr>
              <a:t>和同事沟通</a:t>
            </a:r>
          </a:p>
        </p:txBody>
      </p:sp>
      <p:sp>
        <p:nvSpPr>
          <p:cNvPr id="57" name="矩形 56">
            <a:extLst>
              <a:ext uri="{FF2B5EF4-FFF2-40B4-BE49-F238E27FC236}">
                <a16:creationId xmlns:a16="http://schemas.microsoft.com/office/drawing/2014/main" id="{5D14D515-CE6D-43B0-8A05-AEA01CB67A84}"/>
              </a:ext>
            </a:extLst>
          </p:cNvPr>
          <p:cNvSpPr/>
          <p:nvPr/>
        </p:nvSpPr>
        <p:spPr>
          <a:xfrm>
            <a:off x="9364381" y="2120979"/>
            <a:ext cx="2316480" cy="530352"/>
          </a:xfrm>
          <a:prstGeom prst="rect">
            <a:avLst/>
          </a:prstGeom>
        </p:spPr>
        <p:txBody>
          <a:bodyPr wrap="none">
            <a:spAutoFit/>
          </a:bodyPr>
          <a:lstStyle/>
          <a:p>
            <a:pPr lvl="0">
              <a:lnSpc>
                <a:spcPct val="120000"/>
              </a:lnSpc>
              <a:defRPr/>
            </a:pPr>
            <a:r>
              <a:rPr altLang="en-US" lang="zh-CN" sz="2400">
                <a:latin charset="-122" panose="020b0600000000000000" pitchFamily="34" typeface="思源黑体 CN Medium"/>
                <a:ea charset="-122" panose="02020700000000000000" pitchFamily="18" typeface="思源宋体"/>
                <a:sym charset="-122" panose="020b0600000000000000" pitchFamily="34" typeface="思源黑体 CN Medium"/>
              </a:rPr>
              <a:t>和上司沟通技巧</a:t>
            </a:r>
          </a:p>
        </p:txBody>
      </p:sp>
      <p:sp>
        <p:nvSpPr>
          <p:cNvPr id="58" name="矩形 71684">
            <a:extLst>
              <a:ext uri="{FF2B5EF4-FFF2-40B4-BE49-F238E27FC236}">
                <a16:creationId xmlns:a16="http://schemas.microsoft.com/office/drawing/2014/main" id="{D6130E74-8918-40C4-9F37-FB0ABCDE28AC}"/>
              </a:ext>
            </a:extLst>
          </p:cNvPr>
          <p:cNvSpPr>
            <a:spLocks noChangeArrowheads="1"/>
          </p:cNvSpPr>
          <p:nvPr/>
        </p:nvSpPr>
        <p:spPr bwMode="auto">
          <a:xfrm>
            <a:off x="6598320" y="2831347"/>
            <a:ext cx="2241104" cy="2148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buFont charset="0" panose="020b0604020202020204" pitchFamily="34" typeface="Arial"/>
              <a:defRPr b="1">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b="1">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b="1">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b="1">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b="1">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b="1">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b="1">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b="1">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b="1">
                <a:solidFill>
                  <a:schemeClr val="tx1"/>
                </a:solidFill>
                <a:latin charset="0" panose="020b0604020202020204" pitchFamily="34" typeface="Arial"/>
                <a:ea charset="-122" panose="02010600030101010101" pitchFamily="2" typeface="宋体"/>
              </a:defRPr>
            </a:lvl9pPr>
          </a:lstStyle>
          <a:p>
            <a:pPr algn="ctr" eaLnBrk="1" hangingPunct="1">
              <a:lnSpc>
                <a:spcPct val="150000"/>
              </a:lnSpc>
            </a:pPr>
            <a:r>
              <a:rPr altLang="en-US" b="0" lang="zh-CN">
                <a:solidFill>
                  <a:srgbClr val="0B0C17"/>
                </a:solidFill>
                <a:latin charset="-122" panose="020b0600000000000000" pitchFamily="34" typeface="思源黑体 CN Medium"/>
                <a:ea charset="-122" panose="02020700000000000000" pitchFamily="18" typeface="思源宋体"/>
                <a:sym charset="-122" panose="020b0600000000000000" pitchFamily="34" typeface="思源黑体 CN Medium"/>
              </a:rPr>
              <a:t>让对方说出期望</a:t>
            </a:r>
          </a:p>
          <a:p>
            <a:pPr algn="ctr" eaLnBrk="1" hangingPunct="1">
              <a:lnSpc>
                <a:spcPct val="150000"/>
              </a:lnSpc>
            </a:pPr>
            <a:r>
              <a:rPr altLang="en-US" b="0" lang="zh-CN">
                <a:solidFill>
                  <a:srgbClr val="0B0C17"/>
                </a:solidFill>
                <a:latin charset="-122" panose="020b0600000000000000" pitchFamily="34" typeface="思源黑体 CN Medium"/>
                <a:ea charset="-122" panose="02020700000000000000" pitchFamily="18" typeface="思源宋体"/>
                <a:sym charset="-122" panose="020b0600000000000000" pitchFamily="34" typeface="思源黑体 CN Medium"/>
              </a:rPr>
              <a:t>用建议代替直言</a:t>
            </a:r>
          </a:p>
          <a:p>
            <a:pPr algn="ctr" eaLnBrk="1" hangingPunct="1">
              <a:lnSpc>
                <a:spcPct val="150000"/>
              </a:lnSpc>
            </a:pPr>
            <a:r>
              <a:rPr altLang="en-US" b="0" lang="zh-CN">
                <a:solidFill>
                  <a:srgbClr val="0B0C17"/>
                </a:solidFill>
                <a:latin charset="-122" panose="020b0600000000000000" pitchFamily="34" typeface="思源黑体 CN Medium"/>
                <a:ea charset="-122" panose="02020700000000000000" pitchFamily="18" typeface="思源宋体"/>
                <a:sym charset="-122" panose="020b0600000000000000" pitchFamily="34" typeface="思源黑体 CN Medium"/>
              </a:rPr>
              <a:t>诉求共同的利益</a:t>
            </a:r>
          </a:p>
          <a:p>
            <a:pPr algn="ctr" eaLnBrk="1" hangingPunct="1">
              <a:lnSpc>
                <a:spcPct val="150000"/>
              </a:lnSpc>
            </a:pPr>
            <a:r>
              <a:rPr altLang="en-US" b="0" lang="zh-CN">
                <a:solidFill>
                  <a:srgbClr val="0B0C17"/>
                </a:solidFill>
                <a:latin charset="-122" panose="020b0600000000000000" pitchFamily="34" typeface="思源黑体 CN Medium"/>
                <a:ea charset="-122" panose="02020700000000000000" pitchFamily="18" typeface="思源宋体"/>
                <a:sym charset="-122" panose="020b0600000000000000" pitchFamily="34" typeface="思源黑体 CN Medium"/>
              </a:rPr>
              <a:t>提问题代替批评</a:t>
            </a:r>
          </a:p>
          <a:p>
            <a:pPr algn="ctr" eaLnBrk="1" hangingPunct="1">
              <a:lnSpc>
                <a:spcPct val="150000"/>
              </a:lnSpc>
            </a:pPr>
            <a:r>
              <a:rPr altLang="en-US" b="0" lang="zh-CN">
                <a:solidFill>
                  <a:srgbClr val="0B0C17"/>
                </a:solidFill>
                <a:latin charset="-122" panose="020b0600000000000000" pitchFamily="34" typeface="思源黑体 CN Medium"/>
                <a:ea charset="-122" panose="02020700000000000000" pitchFamily="18" typeface="思源宋体"/>
                <a:sym charset="-122" panose="020b0600000000000000" pitchFamily="34" typeface="思源黑体 CN Medium"/>
              </a:rPr>
              <a:t>顾及别人的自尊</a:t>
            </a:r>
          </a:p>
        </p:txBody>
      </p:sp>
      <p:sp>
        <p:nvSpPr>
          <p:cNvPr id="59" name="矩形 58">
            <a:extLst>
              <a:ext uri="{FF2B5EF4-FFF2-40B4-BE49-F238E27FC236}">
                <a16:creationId xmlns:a16="http://schemas.microsoft.com/office/drawing/2014/main" id="{ADF2B421-C2DD-4E7B-A906-8D91EC2E69D4}"/>
              </a:ext>
            </a:extLst>
          </p:cNvPr>
          <p:cNvSpPr/>
          <p:nvPr/>
        </p:nvSpPr>
        <p:spPr>
          <a:xfrm>
            <a:off x="9394809" y="2652500"/>
            <a:ext cx="2348397" cy="2971800"/>
          </a:xfrm>
          <a:prstGeom prst="rect">
            <a:avLst/>
          </a:prstGeom>
        </p:spPr>
        <p:txBody>
          <a:bodyPr wrap="square">
            <a:spAutoFit/>
          </a:bodyPr>
          <a:lstStyle/>
          <a:p>
            <a:pPr>
              <a:lnSpc>
                <a:spcPct val="150000"/>
              </a:lnSpc>
              <a:buClr>
                <a:srgbClr val="002060"/>
              </a:buClr>
            </a:pPr>
            <a:r>
              <a:rPr altLang="en-US" lang="zh-CN">
                <a:latin charset="-122" panose="020b0600000000000000" pitchFamily="34" typeface="思源黑体 CN Medium"/>
                <a:ea charset="-122" panose="02020700000000000000" pitchFamily="18" typeface="思源宋体"/>
                <a:sym charset="-122" panose="020b0600000000000000" pitchFamily="34" typeface="思源黑体 CN Medium"/>
              </a:rPr>
              <a:t>理解上司的立场有事情要先向上司报告工作到一个段落，需向上司报告向上司提出自己的意见向上司提供情报依上司的指示行事</a:t>
            </a:r>
          </a:p>
        </p:txBody>
      </p:sp>
    </p:spTree>
    <p:extLst>
      <p:ext uri="{BB962C8B-B14F-4D97-AF65-F5344CB8AC3E}">
        <p14:creationId val="1735693439"/>
      </p:ext>
    </p:extLst>
  </p:cSld>
  <p:clrMapOvr>
    <a:masterClrMapping/>
  </p:clrMapOvr>
  <mc:AlternateContent>
    <mc:Choice Requires="p14">
      <p:transition p14:dur="125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1" presetSubtype="0">
                                  <p:stCondLst>
                                    <p:cond delay="0"/>
                                  </p:stCondLst>
                                  <p:iterate type="lt">
                                    <p:tmPct val="10000"/>
                                  </p:iterate>
                                  <p:childTnLst>
                                    <p:set>
                                      <p:cBhvr>
                                        <p:cTn dur="1" fill="hold" id="6">
                                          <p:stCondLst>
                                            <p:cond delay="0"/>
                                          </p:stCondLst>
                                        </p:cTn>
                                        <p:tgtEl>
                                          <p:spTgt spid="24"/>
                                        </p:tgtEl>
                                        <p:attrNameLst>
                                          <p:attrName>style.visibility</p:attrName>
                                        </p:attrNameLst>
                                      </p:cBhvr>
                                      <p:to>
                                        <p:strVal val="visible"/>
                                      </p:to>
                                    </p:set>
                                    <p:anim calcmode="lin" valueType="num">
                                      <p:cBhvr>
                                        <p:cTn dur="1000" fill="hold" id="7"/>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dur="1000" fill="hold" id="8"/>
                                        <p:tgtEl>
                                          <p:spTgt spid="24"/>
                                        </p:tgtEl>
                                        <p:attrNameLst>
                                          <p:attrName>ppt_y</p:attrName>
                                        </p:attrNameLst>
                                      </p:cBhvr>
                                      <p:tavLst>
                                        <p:tav tm="0">
                                          <p:val>
                                            <p:strVal val="#ppt_y"/>
                                          </p:val>
                                        </p:tav>
                                        <p:tav tm="100000">
                                          <p:val>
                                            <p:strVal val="#ppt_y"/>
                                          </p:val>
                                        </p:tav>
                                      </p:tavLst>
                                    </p:anim>
                                    <p:anim calcmode="lin" valueType="num">
                                      <p:cBhvr>
                                        <p:cTn dur="1000" fill="hold" id="9"/>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dur="1000" fill="hold" id="10"/>
                                        <p:tgtEl>
                                          <p:spTgt spid="24"/>
                                        </p:tgtEl>
                                        <p:attrNameLst>
                                          <p:attrName>ppt_w</p:attrName>
                                        </p:attrNameLst>
                                      </p:cBhvr>
                                      <p:tavLst>
                                        <p:tav tm="0">
                                          <p:val>
                                            <p:strVal val="#ppt_w/10"/>
                                          </p:val>
                                        </p:tav>
                                        <p:tav tm="50000">
                                          <p:val>
                                            <p:strVal val="#ppt_w+.01"/>
                                          </p:val>
                                        </p:tav>
                                        <p:tav tm="100000">
                                          <p:val>
                                            <p:strVal val="#ppt_w"/>
                                          </p:val>
                                        </p:tav>
                                      </p:tavLst>
                                    </p:anim>
                                    <p:animEffect filter="fade" transition="in">
                                      <p:cBhvr>
                                        <p:cTn dur="1000" id="11" tmFilter="0,0; .5, 1; 1, 1"/>
                                        <p:tgtEl>
                                          <p:spTgt spid="24"/>
                                        </p:tgtEl>
                                      </p:cBhvr>
                                    </p:animEffect>
                                  </p:childTnLst>
                                </p:cTn>
                              </p:par>
                            </p:childTnLst>
                          </p:cTn>
                        </p:par>
                        <p:par>
                          <p:cTn fill="hold" id="12" nodeType="afterGroup">
                            <p:stCondLst>
                              <p:cond delay="1000"/>
                            </p:stCondLst>
                            <p:childTnLst>
                              <p:par>
                                <p:cTn fill="hold" grpId="0" id="13" nodeType="afterEffect" presetClass="entr" presetID="18" presetSubtype="6">
                                  <p:stCondLst>
                                    <p:cond delay="0"/>
                                  </p:stCondLst>
                                  <p:childTnLst>
                                    <p:set>
                                      <p:cBhvr>
                                        <p:cTn dur="1" fill="hold" id="14">
                                          <p:stCondLst>
                                            <p:cond delay="0"/>
                                          </p:stCondLst>
                                        </p:cTn>
                                        <p:tgtEl>
                                          <p:spTgt spid="21"/>
                                        </p:tgtEl>
                                        <p:attrNameLst>
                                          <p:attrName>style.visibility</p:attrName>
                                        </p:attrNameLst>
                                      </p:cBhvr>
                                      <p:to>
                                        <p:strVal val="visible"/>
                                      </p:to>
                                    </p:set>
                                    <p:animEffect filter="strips(downRight)" transition="in">
                                      <p:cBhvr>
                                        <p:cTn dur="1000" id="15"/>
                                        <p:tgtEl>
                                          <p:spTgt spid="21"/>
                                        </p:tgtEl>
                                      </p:cBhvr>
                                    </p:animEffect>
                                  </p:childTnLst>
                                </p:cTn>
                              </p:par>
                            </p:childTnLst>
                          </p:cTn>
                        </p:par>
                      </p:childTnLst>
                    </p:cTn>
                  </p:par>
                  <p:par>
                    <p:cTn fill="hold" id="16" nodeType="clickPar">
                      <p:stCondLst>
                        <p:cond delay="indefinite"/>
                        <p:cond delay="0" evt="onBegin">
                          <p:tn val="15"/>
                        </p:cond>
                      </p:stCondLst>
                      <p:childTnLst>
                        <p:par>
                          <p:cTn fill="hold" id="17" nodeType="afterGroup">
                            <p:stCondLst>
                              <p:cond delay="0"/>
                            </p:stCondLst>
                            <p:childTnLst>
                              <p:par>
                                <p:cTn fill="hold" id="18" nodeType="clickEffect" presetClass="entr" presetID="37" presetSubtype="0">
                                  <p:stCondLst>
                                    <p:cond delay="0"/>
                                  </p:stCondLst>
                                  <p:childTnLst>
                                    <p:set>
                                      <p:cBhvr>
                                        <p:cTn dur="1" fill="hold" id="19">
                                          <p:stCondLst>
                                            <p:cond delay="0"/>
                                          </p:stCondLst>
                                        </p:cTn>
                                        <p:tgtEl>
                                          <p:spTgt spid="33"/>
                                        </p:tgtEl>
                                        <p:attrNameLst>
                                          <p:attrName>style.visibility</p:attrName>
                                        </p:attrNameLst>
                                      </p:cBhvr>
                                      <p:to>
                                        <p:strVal val="visible"/>
                                      </p:to>
                                    </p:set>
                                    <p:animEffect filter="fade" transition="in">
                                      <p:cBhvr>
                                        <p:cTn dur="1000" id="20"/>
                                        <p:tgtEl>
                                          <p:spTgt spid="33"/>
                                        </p:tgtEl>
                                      </p:cBhvr>
                                    </p:animEffect>
                                    <p:anim calcmode="lin" valueType="num">
                                      <p:cBhvr>
                                        <p:cTn dur="1000" fill="hold" id="21"/>
                                        <p:tgtEl>
                                          <p:spTgt spid="33"/>
                                        </p:tgtEl>
                                        <p:attrNameLst>
                                          <p:attrName>ppt_x</p:attrName>
                                        </p:attrNameLst>
                                      </p:cBhvr>
                                      <p:tavLst>
                                        <p:tav tm="0">
                                          <p:val>
                                            <p:strVal val="#ppt_x"/>
                                          </p:val>
                                        </p:tav>
                                        <p:tav tm="100000">
                                          <p:val>
                                            <p:strVal val="#ppt_x"/>
                                          </p:val>
                                        </p:tav>
                                      </p:tavLst>
                                    </p:anim>
                                    <p:anim calcmode="lin" valueType="num">
                                      <p:cBhvr>
                                        <p:cTn decel="100000" dur="900" fill="hold" id="22"/>
                                        <p:tgtEl>
                                          <p:spTgt spid="33"/>
                                        </p:tgtEl>
                                        <p:attrNameLst>
                                          <p:attrName>ppt_y</p:attrName>
                                        </p:attrNameLst>
                                      </p:cBhvr>
                                      <p:tavLst>
                                        <p:tav tm="0">
                                          <p:val>
                                            <p:strVal val="#ppt_y+1"/>
                                          </p:val>
                                        </p:tav>
                                        <p:tav tm="100000">
                                          <p:val>
                                            <p:strVal val="#ppt_y-.03"/>
                                          </p:val>
                                        </p:tav>
                                      </p:tavLst>
                                    </p:anim>
                                    <p:anim calcmode="lin" valueType="num">
                                      <p:cBhvr>
                                        <p:cTn accel="100000" dur="100" fill="hold" id="23">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par>
                    <p:cTn fill="hold" id="24" nodeType="clickPar">
                      <p:stCondLst>
                        <p:cond delay="indefinite"/>
                        <p:cond delay="0" evt="onBegin">
                          <p:tn val="23"/>
                        </p:cond>
                      </p:stCondLst>
                      <p:childTnLst>
                        <p:par>
                          <p:cTn fill="hold" id="25" nodeType="afterGroup">
                            <p:stCondLst>
                              <p:cond delay="0"/>
                            </p:stCondLst>
                            <p:childTnLst>
                              <p:par>
                                <p:cTn fill="hold" grpId="0" id="26" nodeType="clickEffect" presetClass="entr" presetID="47" presetSubtype="0">
                                  <p:stCondLst>
                                    <p:cond delay="0"/>
                                  </p:stCondLst>
                                  <p:childTnLst>
                                    <p:set>
                                      <p:cBhvr>
                                        <p:cTn dur="1" fill="hold" id="27">
                                          <p:stCondLst>
                                            <p:cond delay="0"/>
                                          </p:stCondLst>
                                        </p:cTn>
                                        <p:tgtEl>
                                          <p:spTgt spid="27"/>
                                        </p:tgtEl>
                                        <p:attrNameLst>
                                          <p:attrName>style.visibility</p:attrName>
                                        </p:attrNameLst>
                                      </p:cBhvr>
                                      <p:to>
                                        <p:strVal val="visible"/>
                                      </p:to>
                                    </p:set>
                                    <p:animEffect filter="fade" transition="in">
                                      <p:cBhvr>
                                        <p:cTn dur="1000" id="28"/>
                                        <p:tgtEl>
                                          <p:spTgt spid="27"/>
                                        </p:tgtEl>
                                      </p:cBhvr>
                                    </p:animEffect>
                                    <p:anim calcmode="lin" valueType="num">
                                      <p:cBhvr>
                                        <p:cTn dur="1000" fill="hold" id="29"/>
                                        <p:tgtEl>
                                          <p:spTgt spid="27"/>
                                        </p:tgtEl>
                                        <p:attrNameLst>
                                          <p:attrName>ppt_x</p:attrName>
                                        </p:attrNameLst>
                                      </p:cBhvr>
                                      <p:tavLst>
                                        <p:tav tm="0">
                                          <p:val>
                                            <p:strVal val="#ppt_x"/>
                                          </p:val>
                                        </p:tav>
                                        <p:tav tm="100000">
                                          <p:val>
                                            <p:strVal val="#ppt_x"/>
                                          </p:val>
                                        </p:tav>
                                      </p:tavLst>
                                    </p:anim>
                                    <p:anim calcmode="lin" valueType="num">
                                      <p:cBhvr>
                                        <p:cTn dur="1000" fill="hold" id="30"/>
                                        <p:tgtEl>
                                          <p:spTgt spid="27"/>
                                        </p:tgtEl>
                                        <p:attrNameLst>
                                          <p:attrName>ppt_y</p:attrName>
                                        </p:attrNameLst>
                                      </p:cBhvr>
                                      <p:tavLst>
                                        <p:tav tm="0">
                                          <p:val>
                                            <p:strVal val="#ppt_y-.1"/>
                                          </p:val>
                                        </p:tav>
                                        <p:tav tm="100000">
                                          <p:val>
                                            <p:strVal val="#ppt_y"/>
                                          </p:val>
                                        </p:tav>
                                      </p:tavLst>
                                    </p:anim>
                                  </p:childTnLst>
                                </p:cTn>
                              </p:par>
                            </p:childTnLst>
                          </p:cTn>
                        </p:par>
                        <p:par>
                          <p:cTn fill="hold" id="31" nodeType="afterGroup">
                            <p:stCondLst>
                              <p:cond delay="1000"/>
                            </p:stCondLst>
                            <p:childTnLst>
                              <p:par>
                                <p:cTn fill="hold" grpId="0" id="32" nodeType="afterEffect" presetClass="entr" presetID="42" presetSubtype="0">
                                  <p:stCondLst>
                                    <p:cond delay="0"/>
                                  </p:stCondLst>
                                  <p:childTnLst>
                                    <p:set>
                                      <p:cBhvr>
                                        <p:cTn dur="1" fill="hold" id="33">
                                          <p:stCondLst>
                                            <p:cond delay="0"/>
                                          </p:stCondLst>
                                        </p:cTn>
                                        <p:tgtEl>
                                          <p:spTgt spid="30"/>
                                        </p:tgtEl>
                                        <p:attrNameLst>
                                          <p:attrName>style.visibility</p:attrName>
                                        </p:attrNameLst>
                                      </p:cBhvr>
                                      <p:to>
                                        <p:strVal val="visible"/>
                                      </p:to>
                                    </p:set>
                                    <p:animEffect filter="fade" transition="in">
                                      <p:cBhvr>
                                        <p:cTn dur="1000" id="34"/>
                                        <p:tgtEl>
                                          <p:spTgt spid="30"/>
                                        </p:tgtEl>
                                      </p:cBhvr>
                                    </p:animEffect>
                                    <p:anim calcmode="lin" valueType="num">
                                      <p:cBhvr>
                                        <p:cTn dur="1000" fill="hold" id="35"/>
                                        <p:tgtEl>
                                          <p:spTgt spid="30"/>
                                        </p:tgtEl>
                                        <p:attrNameLst>
                                          <p:attrName>ppt_x</p:attrName>
                                        </p:attrNameLst>
                                      </p:cBhvr>
                                      <p:tavLst>
                                        <p:tav tm="0">
                                          <p:val>
                                            <p:strVal val="#ppt_x"/>
                                          </p:val>
                                        </p:tav>
                                        <p:tav tm="100000">
                                          <p:val>
                                            <p:strVal val="#ppt_x"/>
                                          </p:val>
                                        </p:tav>
                                      </p:tavLst>
                                    </p:anim>
                                    <p:anim calcmode="lin" valueType="num">
                                      <p:cBhvr>
                                        <p:cTn dur="1000" fill="hold" id="36"/>
                                        <p:tgtEl>
                                          <p:spTgt spid="30"/>
                                        </p:tgtEl>
                                        <p:attrNameLst>
                                          <p:attrName>ppt_y</p:attrName>
                                        </p:attrNameLst>
                                      </p:cBhvr>
                                      <p:tavLst>
                                        <p:tav tm="0">
                                          <p:val>
                                            <p:strVal val="#ppt_y+.1"/>
                                          </p:val>
                                        </p:tav>
                                        <p:tav tm="100000">
                                          <p:val>
                                            <p:strVal val="#ppt_y"/>
                                          </p:val>
                                        </p:tav>
                                      </p:tavLst>
                                    </p:anim>
                                  </p:childTnLst>
                                </p:cTn>
                              </p:par>
                            </p:childTnLst>
                          </p:cTn>
                        </p:par>
                        <p:par>
                          <p:cTn fill="hold" id="37" nodeType="afterGroup">
                            <p:stCondLst>
                              <p:cond delay="2000"/>
                            </p:stCondLst>
                            <p:childTnLst>
                              <p:par>
                                <p:cTn fill="hold" grpId="0" id="38" nodeType="afterEffect" presetClass="entr" presetID="18" presetSubtype="6">
                                  <p:stCondLst>
                                    <p:cond delay="0"/>
                                  </p:stCondLst>
                                  <p:childTnLst>
                                    <p:set>
                                      <p:cBhvr>
                                        <p:cTn dur="1" fill="hold" id="39">
                                          <p:stCondLst>
                                            <p:cond delay="0"/>
                                          </p:stCondLst>
                                        </p:cTn>
                                        <p:tgtEl>
                                          <p:spTgt spid="22"/>
                                        </p:tgtEl>
                                        <p:attrNameLst>
                                          <p:attrName>style.visibility</p:attrName>
                                        </p:attrNameLst>
                                      </p:cBhvr>
                                      <p:to>
                                        <p:strVal val="visible"/>
                                      </p:to>
                                    </p:set>
                                    <p:animEffect filter="strips(downRight)" transition="in">
                                      <p:cBhvr>
                                        <p:cTn dur="1000" id="40"/>
                                        <p:tgtEl>
                                          <p:spTgt spid="22"/>
                                        </p:tgtEl>
                                      </p:cBhvr>
                                    </p:animEffect>
                                  </p:childTnLst>
                                </p:cTn>
                              </p:par>
                              <p:par>
                                <p:cTn fill="hold" id="41" nodeType="withEffect" presetClass="entr" presetID="37" presetSubtype="0">
                                  <p:stCondLst>
                                    <p:cond delay="0"/>
                                  </p:stCondLst>
                                  <p:childTnLst>
                                    <p:set>
                                      <p:cBhvr>
                                        <p:cTn dur="1" fill="hold" id="42">
                                          <p:stCondLst>
                                            <p:cond delay="0"/>
                                          </p:stCondLst>
                                        </p:cTn>
                                        <p:tgtEl>
                                          <p:spTgt spid="4"/>
                                        </p:tgtEl>
                                        <p:attrNameLst>
                                          <p:attrName>style.visibility</p:attrName>
                                        </p:attrNameLst>
                                      </p:cBhvr>
                                      <p:to>
                                        <p:strVal val="visible"/>
                                      </p:to>
                                    </p:set>
                                    <p:animEffect filter="fade" transition="in">
                                      <p:cBhvr>
                                        <p:cTn dur="1000" id="43"/>
                                        <p:tgtEl>
                                          <p:spTgt spid="4"/>
                                        </p:tgtEl>
                                      </p:cBhvr>
                                    </p:animEffect>
                                    <p:anim calcmode="lin" valueType="num">
                                      <p:cBhvr>
                                        <p:cTn dur="1000" fill="hold" id="44"/>
                                        <p:tgtEl>
                                          <p:spTgt spid="4"/>
                                        </p:tgtEl>
                                        <p:attrNameLst>
                                          <p:attrName>ppt_x</p:attrName>
                                        </p:attrNameLst>
                                      </p:cBhvr>
                                      <p:tavLst>
                                        <p:tav tm="0">
                                          <p:val>
                                            <p:strVal val="#ppt_x"/>
                                          </p:val>
                                        </p:tav>
                                        <p:tav tm="100000">
                                          <p:val>
                                            <p:strVal val="#ppt_x"/>
                                          </p:val>
                                        </p:tav>
                                      </p:tavLst>
                                    </p:anim>
                                    <p:anim calcmode="lin" valueType="num">
                                      <p:cBhvr>
                                        <p:cTn decel="100000" dur="900" fill="hold" id="45"/>
                                        <p:tgtEl>
                                          <p:spTgt spid="4"/>
                                        </p:tgtEl>
                                        <p:attrNameLst>
                                          <p:attrName>ppt_y</p:attrName>
                                        </p:attrNameLst>
                                      </p:cBhvr>
                                      <p:tavLst>
                                        <p:tav tm="0">
                                          <p:val>
                                            <p:strVal val="#ppt_y+1"/>
                                          </p:val>
                                        </p:tav>
                                        <p:tav tm="100000">
                                          <p:val>
                                            <p:strVal val="#ppt_y-.03"/>
                                          </p:val>
                                        </p:tav>
                                      </p:tavLst>
                                    </p:anim>
                                    <p:anim calcmode="lin" valueType="num">
                                      <p:cBhvr>
                                        <p:cTn accel="100000" dur="100" fill="hold" id="46">
                                          <p:stCondLst>
                                            <p:cond delay="900"/>
                                          </p:stCondLst>
                                        </p:cTn>
                                        <p:tgtEl>
                                          <p:spTgt spid="4"/>
                                        </p:tgtEl>
                                        <p:attrNameLst>
                                          <p:attrName>ppt_y</p:attrName>
                                        </p:attrNameLst>
                                      </p:cBhvr>
                                      <p:tavLst>
                                        <p:tav tm="0">
                                          <p:val>
                                            <p:strVal val="#ppt_y-.03"/>
                                          </p:val>
                                        </p:tav>
                                        <p:tav tm="100000">
                                          <p:val>
                                            <p:strVal val="#ppt_y"/>
                                          </p:val>
                                        </p:tav>
                                      </p:tavLst>
                                    </p:anim>
                                  </p:childTnLst>
                                </p:cTn>
                              </p:par>
                              <p:par>
                                <p:cTn fill="hold" grpId="0" id="47" nodeType="withEffect" presetClass="entr" presetID="47" presetSubtype="0">
                                  <p:stCondLst>
                                    <p:cond delay="0"/>
                                  </p:stCondLst>
                                  <p:childTnLst>
                                    <p:set>
                                      <p:cBhvr>
                                        <p:cTn dur="1" fill="hold" id="48">
                                          <p:stCondLst>
                                            <p:cond delay="0"/>
                                          </p:stCondLst>
                                        </p:cTn>
                                        <p:tgtEl>
                                          <p:spTgt spid="55"/>
                                        </p:tgtEl>
                                        <p:attrNameLst>
                                          <p:attrName>style.visibility</p:attrName>
                                        </p:attrNameLst>
                                      </p:cBhvr>
                                      <p:to>
                                        <p:strVal val="visible"/>
                                      </p:to>
                                    </p:set>
                                    <p:animEffect filter="fade" transition="in">
                                      <p:cBhvr>
                                        <p:cTn dur="1000" id="49"/>
                                        <p:tgtEl>
                                          <p:spTgt spid="55"/>
                                        </p:tgtEl>
                                      </p:cBhvr>
                                    </p:animEffect>
                                    <p:anim calcmode="lin" valueType="num">
                                      <p:cBhvr>
                                        <p:cTn dur="1000" fill="hold" id="50"/>
                                        <p:tgtEl>
                                          <p:spTgt spid="55"/>
                                        </p:tgtEl>
                                        <p:attrNameLst>
                                          <p:attrName>ppt_x</p:attrName>
                                        </p:attrNameLst>
                                      </p:cBhvr>
                                      <p:tavLst>
                                        <p:tav tm="0">
                                          <p:val>
                                            <p:strVal val="#ppt_x"/>
                                          </p:val>
                                        </p:tav>
                                        <p:tav tm="100000">
                                          <p:val>
                                            <p:strVal val="#ppt_x"/>
                                          </p:val>
                                        </p:tav>
                                      </p:tavLst>
                                    </p:anim>
                                    <p:anim calcmode="lin" valueType="num">
                                      <p:cBhvr>
                                        <p:cTn dur="1000" fill="hold" id="51"/>
                                        <p:tgtEl>
                                          <p:spTgt spid="55"/>
                                        </p:tgtEl>
                                        <p:attrNameLst>
                                          <p:attrName>ppt_y</p:attrName>
                                        </p:attrNameLst>
                                      </p:cBhvr>
                                      <p:tavLst>
                                        <p:tav tm="0">
                                          <p:val>
                                            <p:strVal val="#ppt_y-.1"/>
                                          </p:val>
                                        </p:tav>
                                        <p:tav tm="100000">
                                          <p:val>
                                            <p:strVal val="#ppt_y"/>
                                          </p:val>
                                        </p:tav>
                                      </p:tavLst>
                                    </p:anim>
                                  </p:childTnLst>
                                </p:cTn>
                              </p:par>
                            </p:childTnLst>
                          </p:cTn>
                        </p:par>
                        <p:par>
                          <p:cTn fill="hold" id="52" nodeType="afterGroup">
                            <p:stCondLst>
                              <p:cond delay="3000"/>
                            </p:stCondLst>
                            <p:childTnLst>
                              <p:par>
                                <p:cTn fill="hold" grpId="0" id="53" nodeType="afterEffect" presetClass="entr" presetID="42" presetSubtype="0">
                                  <p:stCondLst>
                                    <p:cond delay="0"/>
                                  </p:stCondLst>
                                  <p:childTnLst>
                                    <p:set>
                                      <p:cBhvr>
                                        <p:cTn dur="1" fill="hold" id="54">
                                          <p:stCondLst>
                                            <p:cond delay="0"/>
                                          </p:stCondLst>
                                        </p:cTn>
                                        <p:tgtEl>
                                          <p:spTgt spid="49"/>
                                        </p:tgtEl>
                                        <p:attrNameLst>
                                          <p:attrName>style.visibility</p:attrName>
                                        </p:attrNameLst>
                                      </p:cBhvr>
                                      <p:to>
                                        <p:strVal val="visible"/>
                                      </p:to>
                                    </p:set>
                                    <p:animEffect filter="fade" transition="in">
                                      <p:cBhvr>
                                        <p:cTn dur="1000" id="55"/>
                                        <p:tgtEl>
                                          <p:spTgt spid="49"/>
                                        </p:tgtEl>
                                      </p:cBhvr>
                                    </p:animEffect>
                                    <p:anim calcmode="lin" valueType="num">
                                      <p:cBhvr>
                                        <p:cTn dur="1000" fill="hold" id="56"/>
                                        <p:tgtEl>
                                          <p:spTgt spid="49"/>
                                        </p:tgtEl>
                                        <p:attrNameLst>
                                          <p:attrName>ppt_x</p:attrName>
                                        </p:attrNameLst>
                                      </p:cBhvr>
                                      <p:tavLst>
                                        <p:tav tm="0">
                                          <p:val>
                                            <p:strVal val="#ppt_x"/>
                                          </p:val>
                                        </p:tav>
                                        <p:tav tm="100000">
                                          <p:val>
                                            <p:strVal val="#ppt_x"/>
                                          </p:val>
                                        </p:tav>
                                      </p:tavLst>
                                    </p:anim>
                                    <p:anim calcmode="lin" valueType="num">
                                      <p:cBhvr>
                                        <p:cTn dur="1000" fill="hold" id="57"/>
                                        <p:tgtEl>
                                          <p:spTgt spid="49"/>
                                        </p:tgtEl>
                                        <p:attrNameLst>
                                          <p:attrName>ppt_y</p:attrName>
                                        </p:attrNameLst>
                                      </p:cBhvr>
                                      <p:tavLst>
                                        <p:tav tm="0">
                                          <p:val>
                                            <p:strVal val="#ppt_y+.1"/>
                                          </p:val>
                                        </p:tav>
                                        <p:tav tm="100000">
                                          <p:val>
                                            <p:strVal val="#ppt_y"/>
                                          </p:val>
                                        </p:tav>
                                      </p:tavLst>
                                    </p:anim>
                                  </p:childTnLst>
                                </p:cTn>
                              </p:par>
                            </p:childTnLst>
                          </p:cTn>
                        </p:par>
                        <p:par>
                          <p:cTn fill="hold" id="58" nodeType="afterGroup">
                            <p:stCondLst>
                              <p:cond delay="4000"/>
                            </p:stCondLst>
                            <p:childTnLst>
                              <p:par>
                                <p:cTn fill="hold" grpId="0" id="59" nodeType="afterEffect" presetClass="entr" presetID="18" presetSubtype="6">
                                  <p:stCondLst>
                                    <p:cond delay="0"/>
                                  </p:stCondLst>
                                  <p:childTnLst>
                                    <p:set>
                                      <p:cBhvr>
                                        <p:cTn dur="1" fill="hold" id="60">
                                          <p:stCondLst>
                                            <p:cond delay="0"/>
                                          </p:stCondLst>
                                        </p:cTn>
                                        <p:tgtEl>
                                          <p:spTgt spid="25"/>
                                        </p:tgtEl>
                                        <p:attrNameLst>
                                          <p:attrName>style.visibility</p:attrName>
                                        </p:attrNameLst>
                                      </p:cBhvr>
                                      <p:to>
                                        <p:strVal val="visible"/>
                                      </p:to>
                                    </p:set>
                                    <p:animEffect filter="strips(downRight)" transition="in">
                                      <p:cBhvr>
                                        <p:cTn dur="1000" id="61"/>
                                        <p:tgtEl>
                                          <p:spTgt spid="25"/>
                                        </p:tgtEl>
                                      </p:cBhvr>
                                    </p:animEffect>
                                  </p:childTnLst>
                                </p:cTn>
                              </p:par>
                              <p:par>
                                <p:cTn fill="hold" id="62" nodeType="withEffect" presetClass="entr" presetID="37" presetSubtype="0">
                                  <p:stCondLst>
                                    <p:cond delay="0"/>
                                  </p:stCondLst>
                                  <p:childTnLst>
                                    <p:set>
                                      <p:cBhvr>
                                        <p:cTn dur="1" fill="hold" id="63">
                                          <p:stCondLst>
                                            <p:cond delay="0"/>
                                          </p:stCondLst>
                                        </p:cTn>
                                        <p:tgtEl>
                                          <p:spTgt spid="36"/>
                                        </p:tgtEl>
                                        <p:attrNameLst>
                                          <p:attrName>style.visibility</p:attrName>
                                        </p:attrNameLst>
                                      </p:cBhvr>
                                      <p:to>
                                        <p:strVal val="visible"/>
                                      </p:to>
                                    </p:set>
                                    <p:animEffect filter="fade" transition="in">
                                      <p:cBhvr>
                                        <p:cTn dur="1000" id="64"/>
                                        <p:tgtEl>
                                          <p:spTgt spid="36"/>
                                        </p:tgtEl>
                                      </p:cBhvr>
                                    </p:animEffect>
                                    <p:anim calcmode="lin" valueType="num">
                                      <p:cBhvr>
                                        <p:cTn dur="1000" fill="hold" id="65"/>
                                        <p:tgtEl>
                                          <p:spTgt spid="36"/>
                                        </p:tgtEl>
                                        <p:attrNameLst>
                                          <p:attrName>ppt_x</p:attrName>
                                        </p:attrNameLst>
                                      </p:cBhvr>
                                      <p:tavLst>
                                        <p:tav tm="0">
                                          <p:val>
                                            <p:strVal val="#ppt_x"/>
                                          </p:val>
                                        </p:tav>
                                        <p:tav tm="100000">
                                          <p:val>
                                            <p:strVal val="#ppt_x"/>
                                          </p:val>
                                        </p:tav>
                                      </p:tavLst>
                                    </p:anim>
                                    <p:anim calcmode="lin" valueType="num">
                                      <p:cBhvr>
                                        <p:cTn decel="100000" dur="900" fill="hold" id="66"/>
                                        <p:tgtEl>
                                          <p:spTgt spid="36"/>
                                        </p:tgtEl>
                                        <p:attrNameLst>
                                          <p:attrName>ppt_y</p:attrName>
                                        </p:attrNameLst>
                                      </p:cBhvr>
                                      <p:tavLst>
                                        <p:tav tm="0">
                                          <p:val>
                                            <p:strVal val="#ppt_y+1"/>
                                          </p:val>
                                        </p:tav>
                                        <p:tav tm="100000">
                                          <p:val>
                                            <p:strVal val="#ppt_y-.03"/>
                                          </p:val>
                                        </p:tav>
                                      </p:tavLst>
                                    </p:anim>
                                    <p:anim calcmode="lin" valueType="num">
                                      <p:cBhvr>
                                        <p:cTn accel="100000" dur="100" fill="hold" id="67">
                                          <p:stCondLst>
                                            <p:cond delay="900"/>
                                          </p:stCondLst>
                                        </p:cTn>
                                        <p:tgtEl>
                                          <p:spTgt spid="36"/>
                                        </p:tgtEl>
                                        <p:attrNameLst>
                                          <p:attrName>ppt_y</p:attrName>
                                        </p:attrNameLst>
                                      </p:cBhvr>
                                      <p:tavLst>
                                        <p:tav tm="0">
                                          <p:val>
                                            <p:strVal val="#ppt_y-.03"/>
                                          </p:val>
                                        </p:tav>
                                        <p:tav tm="100000">
                                          <p:val>
                                            <p:strVal val="#ppt_y"/>
                                          </p:val>
                                        </p:tav>
                                      </p:tavLst>
                                    </p:anim>
                                  </p:childTnLst>
                                </p:cTn>
                              </p:par>
                              <p:par>
                                <p:cTn fill="hold" grpId="0" id="68" nodeType="withEffect" presetClass="entr" presetID="47" presetSubtype="0">
                                  <p:stCondLst>
                                    <p:cond delay="0"/>
                                  </p:stCondLst>
                                  <p:childTnLst>
                                    <p:set>
                                      <p:cBhvr>
                                        <p:cTn dur="1" fill="hold" id="69">
                                          <p:stCondLst>
                                            <p:cond delay="0"/>
                                          </p:stCondLst>
                                        </p:cTn>
                                        <p:tgtEl>
                                          <p:spTgt spid="56"/>
                                        </p:tgtEl>
                                        <p:attrNameLst>
                                          <p:attrName>style.visibility</p:attrName>
                                        </p:attrNameLst>
                                      </p:cBhvr>
                                      <p:to>
                                        <p:strVal val="visible"/>
                                      </p:to>
                                    </p:set>
                                    <p:animEffect filter="fade" transition="in">
                                      <p:cBhvr>
                                        <p:cTn dur="1000" id="70"/>
                                        <p:tgtEl>
                                          <p:spTgt spid="56"/>
                                        </p:tgtEl>
                                      </p:cBhvr>
                                    </p:animEffect>
                                    <p:anim calcmode="lin" valueType="num">
                                      <p:cBhvr>
                                        <p:cTn dur="1000" fill="hold" id="71"/>
                                        <p:tgtEl>
                                          <p:spTgt spid="56"/>
                                        </p:tgtEl>
                                        <p:attrNameLst>
                                          <p:attrName>ppt_x</p:attrName>
                                        </p:attrNameLst>
                                      </p:cBhvr>
                                      <p:tavLst>
                                        <p:tav tm="0">
                                          <p:val>
                                            <p:strVal val="#ppt_x"/>
                                          </p:val>
                                        </p:tav>
                                        <p:tav tm="100000">
                                          <p:val>
                                            <p:strVal val="#ppt_x"/>
                                          </p:val>
                                        </p:tav>
                                      </p:tavLst>
                                    </p:anim>
                                    <p:anim calcmode="lin" valueType="num">
                                      <p:cBhvr>
                                        <p:cTn dur="1000" fill="hold" id="72"/>
                                        <p:tgtEl>
                                          <p:spTgt spid="56"/>
                                        </p:tgtEl>
                                        <p:attrNameLst>
                                          <p:attrName>ppt_y</p:attrName>
                                        </p:attrNameLst>
                                      </p:cBhvr>
                                      <p:tavLst>
                                        <p:tav tm="0">
                                          <p:val>
                                            <p:strVal val="#ppt_y-.1"/>
                                          </p:val>
                                        </p:tav>
                                        <p:tav tm="100000">
                                          <p:val>
                                            <p:strVal val="#ppt_y"/>
                                          </p:val>
                                        </p:tav>
                                      </p:tavLst>
                                    </p:anim>
                                  </p:childTnLst>
                                </p:cTn>
                              </p:par>
                            </p:childTnLst>
                          </p:cTn>
                        </p:par>
                        <p:par>
                          <p:cTn fill="hold" id="73" nodeType="afterGroup">
                            <p:stCondLst>
                              <p:cond delay="5000"/>
                            </p:stCondLst>
                            <p:childTnLst>
                              <p:par>
                                <p:cTn fill="hold" grpId="0" id="74" nodeType="afterEffect" presetClass="entr" presetID="42" presetSubtype="0">
                                  <p:stCondLst>
                                    <p:cond delay="0"/>
                                  </p:stCondLst>
                                  <p:childTnLst>
                                    <p:set>
                                      <p:cBhvr>
                                        <p:cTn dur="1" fill="hold" id="75">
                                          <p:stCondLst>
                                            <p:cond delay="0"/>
                                          </p:stCondLst>
                                        </p:cTn>
                                        <p:tgtEl>
                                          <p:spTgt spid="58"/>
                                        </p:tgtEl>
                                        <p:attrNameLst>
                                          <p:attrName>style.visibility</p:attrName>
                                        </p:attrNameLst>
                                      </p:cBhvr>
                                      <p:to>
                                        <p:strVal val="visible"/>
                                      </p:to>
                                    </p:set>
                                    <p:animEffect filter="fade" transition="in">
                                      <p:cBhvr>
                                        <p:cTn dur="1000" id="76"/>
                                        <p:tgtEl>
                                          <p:spTgt spid="58"/>
                                        </p:tgtEl>
                                      </p:cBhvr>
                                    </p:animEffect>
                                    <p:anim calcmode="lin" valueType="num">
                                      <p:cBhvr>
                                        <p:cTn dur="1000" fill="hold" id="77"/>
                                        <p:tgtEl>
                                          <p:spTgt spid="58"/>
                                        </p:tgtEl>
                                        <p:attrNameLst>
                                          <p:attrName>ppt_x</p:attrName>
                                        </p:attrNameLst>
                                      </p:cBhvr>
                                      <p:tavLst>
                                        <p:tav tm="0">
                                          <p:val>
                                            <p:strVal val="#ppt_x"/>
                                          </p:val>
                                        </p:tav>
                                        <p:tav tm="100000">
                                          <p:val>
                                            <p:strVal val="#ppt_x"/>
                                          </p:val>
                                        </p:tav>
                                      </p:tavLst>
                                    </p:anim>
                                    <p:anim calcmode="lin" valueType="num">
                                      <p:cBhvr>
                                        <p:cTn dur="1000" fill="hold" id="78"/>
                                        <p:tgtEl>
                                          <p:spTgt spid="58"/>
                                        </p:tgtEl>
                                        <p:attrNameLst>
                                          <p:attrName>ppt_y</p:attrName>
                                        </p:attrNameLst>
                                      </p:cBhvr>
                                      <p:tavLst>
                                        <p:tav tm="0">
                                          <p:val>
                                            <p:strVal val="#ppt_y+.1"/>
                                          </p:val>
                                        </p:tav>
                                        <p:tav tm="100000">
                                          <p:val>
                                            <p:strVal val="#ppt_y"/>
                                          </p:val>
                                        </p:tav>
                                      </p:tavLst>
                                    </p:anim>
                                  </p:childTnLst>
                                </p:cTn>
                              </p:par>
                            </p:childTnLst>
                          </p:cTn>
                        </p:par>
                        <p:par>
                          <p:cTn fill="hold" id="79" nodeType="afterGroup">
                            <p:stCondLst>
                              <p:cond delay="6000"/>
                            </p:stCondLst>
                            <p:childTnLst>
                              <p:par>
                                <p:cTn fill="hold" grpId="0" id="80" nodeType="afterEffect" presetClass="entr" presetID="18" presetSubtype="6">
                                  <p:stCondLst>
                                    <p:cond delay="0"/>
                                  </p:stCondLst>
                                  <p:childTnLst>
                                    <p:set>
                                      <p:cBhvr>
                                        <p:cTn dur="1" fill="hold" id="81">
                                          <p:stCondLst>
                                            <p:cond delay="0"/>
                                          </p:stCondLst>
                                        </p:cTn>
                                        <p:tgtEl>
                                          <p:spTgt spid="26"/>
                                        </p:tgtEl>
                                        <p:attrNameLst>
                                          <p:attrName>style.visibility</p:attrName>
                                        </p:attrNameLst>
                                      </p:cBhvr>
                                      <p:to>
                                        <p:strVal val="visible"/>
                                      </p:to>
                                    </p:set>
                                    <p:animEffect filter="strips(downRight)" transition="in">
                                      <p:cBhvr>
                                        <p:cTn dur="1000" id="82"/>
                                        <p:tgtEl>
                                          <p:spTgt spid="26"/>
                                        </p:tgtEl>
                                      </p:cBhvr>
                                    </p:animEffect>
                                  </p:childTnLst>
                                </p:cTn>
                              </p:par>
                              <p:par>
                                <p:cTn fill="hold" id="83" nodeType="withEffect" presetClass="entr" presetID="37" presetSubtype="0">
                                  <p:stCondLst>
                                    <p:cond delay="0"/>
                                  </p:stCondLst>
                                  <p:childTnLst>
                                    <p:set>
                                      <p:cBhvr>
                                        <p:cTn dur="1" fill="hold" id="84">
                                          <p:stCondLst>
                                            <p:cond delay="0"/>
                                          </p:stCondLst>
                                        </p:cTn>
                                        <p:tgtEl>
                                          <p:spTgt spid="45"/>
                                        </p:tgtEl>
                                        <p:attrNameLst>
                                          <p:attrName>style.visibility</p:attrName>
                                        </p:attrNameLst>
                                      </p:cBhvr>
                                      <p:to>
                                        <p:strVal val="visible"/>
                                      </p:to>
                                    </p:set>
                                    <p:animEffect filter="fade" transition="in">
                                      <p:cBhvr>
                                        <p:cTn dur="1000" id="85"/>
                                        <p:tgtEl>
                                          <p:spTgt spid="45"/>
                                        </p:tgtEl>
                                      </p:cBhvr>
                                    </p:animEffect>
                                    <p:anim calcmode="lin" valueType="num">
                                      <p:cBhvr>
                                        <p:cTn dur="1000" fill="hold" id="86"/>
                                        <p:tgtEl>
                                          <p:spTgt spid="45"/>
                                        </p:tgtEl>
                                        <p:attrNameLst>
                                          <p:attrName>ppt_x</p:attrName>
                                        </p:attrNameLst>
                                      </p:cBhvr>
                                      <p:tavLst>
                                        <p:tav tm="0">
                                          <p:val>
                                            <p:strVal val="#ppt_x"/>
                                          </p:val>
                                        </p:tav>
                                        <p:tav tm="100000">
                                          <p:val>
                                            <p:strVal val="#ppt_x"/>
                                          </p:val>
                                        </p:tav>
                                      </p:tavLst>
                                    </p:anim>
                                    <p:anim calcmode="lin" valueType="num">
                                      <p:cBhvr>
                                        <p:cTn decel="100000" dur="900" fill="hold" id="87"/>
                                        <p:tgtEl>
                                          <p:spTgt spid="45"/>
                                        </p:tgtEl>
                                        <p:attrNameLst>
                                          <p:attrName>ppt_y</p:attrName>
                                        </p:attrNameLst>
                                      </p:cBhvr>
                                      <p:tavLst>
                                        <p:tav tm="0">
                                          <p:val>
                                            <p:strVal val="#ppt_y+1"/>
                                          </p:val>
                                        </p:tav>
                                        <p:tav tm="100000">
                                          <p:val>
                                            <p:strVal val="#ppt_y-.03"/>
                                          </p:val>
                                        </p:tav>
                                      </p:tavLst>
                                    </p:anim>
                                    <p:anim calcmode="lin" valueType="num">
                                      <p:cBhvr>
                                        <p:cTn accel="100000" dur="100" fill="hold" id="88">
                                          <p:stCondLst>
                                            <p:cond delay="900"/>
                                          </p:stCondLst>
                                        </p:cTn>
                                        <p:tgtEl>
                                          <p:spTgt spid="45"/>
                                        </p:tgtEl>
                                        <p:attrNameLst>
                                          <p:attrName>ppt_y</p:attrName>
                                        </p:attrNameLst>
                                      </p:cBhvr>
                                      <p:tavLst>
                                        <p:tav tm="0">
                                          <p:val>
                                            <p:strVal val="#ppt_y-.03"/>
                                          </p:val>
                                        </p:tav>
                                        <p:tav tm="100000">
                                          <p:val>
                                            <p:strVal val="#ppt_y"/>
                                          </p:val>
                                        </p:tav>
                                      </p:tavLst>
                                    </p:anim>
                                  </p:childTnLst>
                                </p:cTn>
                              </p:par>
                              <p:par>
                                <p:cTn fill="hold" grpId="0" id="89" nodeType="withEffect" presetClass="entr" presetID="47" presetSubtype="0">
                                  <p:stCondLst>
                                    <p:cond delay="0"/>
                                  </p:stCondLst>
                                  <p:childTnLst>
                                    <p:set>
                                      <p:cBhvr>
                                        <p:cTn dur="1" fill="hold" id="90">
                                          <p:stCondLst>
                                            <p:cond delay="0"/>
                                          </p:stCondLst>
                                        </p:cTn>
                                        <p:tgtEl>
                                          <p:spTgt spid="57"/>
                                        </p:tgtEl>
                                        <p:attrNameLst>
                                          <p:attrName>style.visibility</p:attrName>
                                        </p:attrNameLst>
                                      </p:cBhvr>
                                      <p:to>
                                        <p:strVal val="visible"/>
                                      </p:to>
                                    </p:set>
                                    <p:animEffect filter="fade" transition="in">
                                      <p:cBhvr>
                                        <p:cTn dur="1000" id="91"/>
                                        <p:tgtEl>
                                          <p:spTgt spid="57"/>
                                        </p:tgtEl>
                                      </p:cBhvr>
                                    </p:animEffect>
                                    <p:anim calcmode="lin" valueType="num">
                                      <p:cBhvr>
                                        <p:cTn dur="1000" fill="hold" id="92"/>
                                        <p:tgtEl>
                                          <p:spTgt spid="57"/>
                                        </p:tgtEl>
                                        <p:attrNameLst>
                                          <p:attrName>ppt_x</p:attrName>
                                        </p:attrNameLst>
                                      </p:cBhvr>
                                      <p:tavLst>
                                        <p:tav tm="0">
                                          <p:val>
                                            <p:strVal val="#ppt_x"/>
                                          </p:val>
                                        </p:tav>
                                        <p:tav tm="100000">
                                          <p:val>
                                            <p:strVal val="#ppt_x"/>
                                          </p:val>
                                        </p:tav>
                                      </p:tavLst>
                                    </p:anim>
                                    <p:anim calcmode="lin" valueType="num">
                                      <p:cBhvr>
                                        <p:cTn dur="1000" fill="hold" id="93"/>
                                        <p:tgtEl>
                                          <p:spTgt spid="57"/>
                                        </p:tgtEl>
                                        <p:attrNameLst>
                                          <p:attrName>ppt_y</p:attrName>
                                        </p:attrNameLst>
                                      </p:cBhvr>
                                      <p:tavLst>
                                        <p:tav tm="0">
                                          <p:val>
                                            <p:strVal val="#ppt_y-.1"/>
                                          </p:val>
                                        </p:tav>
                                        <p:tav tm="100000">
                                          <p:val>
                                            <p:strVal val="#ppt_y"/>
                                          </p:val>
                                        </p:tav>
                                      </p:tavLst>
                                    </p:anim>
                                  </p:childTnLst>
                                </p:cTn>
                              </p:par>
                            </p:childTnLst>
                          </p:cTn>
                        </p:par>
                        <p:par>
                          <p:cTn fill="hold" id="94" nodeType="afterGroup">
                            <p:stCondLst>
                              <p:cond delay="7000"/>
                            </p:stCondLst>
                            <p:childTnLst>
                              <p:par>
                                <p:cTn fill="hold" grpId="0" id="95" nodeType="afterEffect" presetClass="entr" presetID="42" presetSubtype="0">
                                  <p:stCondLst>
                                    <p:cond delay="0"/>
                                  </p:stCondLst>
                                  <p:childTnLst>
                                    <p:set>
                                      <p:cBhvr>
                                        <p:cTn dur="1" fill="hold" id="96">
                                          <p:stCondLst>
                                            <p:cond delay="0"/>
                                          </p:stCondLst>
                                        </p:cTn>
                                        <p:tgtEl>
                                          <p:spTgt spid="59"/>
                                        </p:tgtEl>
                                        <p:attrNameLst>
                                          <p:attrName>style.visibility</p:attrName>
                                        </p:attrNameLst>
                                      </p:cBhvr>
                                      <p:to>
                                        <p:strVal val="visible"/>
                                      </p:to>
                                    </p:set>
                                    <p:animEffect filter="fade" transition="in">
                                      <p:cBhvr>
                                        <p:cTn dur="1000" id="97"/>
                                        <p:tgtEl>
                                          <p:spTgt spid="59"/>
                                        </p:tgtEl>
                                      </p:cBhvr>
                                    </p:animEffect>
                                    <p:anim calcmode="lin" valueType="num">
                                      <p:cBhvr>
                                        <p:cTn dur="1000" fill="hold" id="98"/>
                                        <p:tgtEl>
                                          <p:spTgt spid="59"/>
                                        </p:tgtEl>
                                        <p:attrNameLst>
                                          <p:attrName>ppt_x</p:attrName>
                                        </p:attrNameLst>
                                      </p:cBhvr>
                                      <p:tavLst>
                                        <p:tav tm="0">
                                          <p:val>
                                            <p:strVal val="#ppt_x"/>
                                          </p:val>
                                        </p:tav>
                                        <p:tav tm="100000">
                                          <p:val>
                                            <p:strVal val="#ppt_x"/>
                                          </p:val>
                                        </p:tav>
                                      </p:tavLst>
                                    </p:anim>
                                    <p:anim calcmode="lin" valueType="num">
                                      <p:cBhvr>
                                        <p:cTn dur="1000" fill="hold" id="99"/>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4"/>
      <p:bldP grpId="0" spid="21"/>
      <p:bldP grpId="0" spid="22"/>
      <p:bldP grpId="0" spid="25"/>
      <p:bldP grpId="0" spid="26"/>
      <p:bldP grpId="0" spid="27"/>
      <p:bldP grpId="0" spid="30"/>
      <p:bldP grpId="0" spid="49"/>
      <p:bldP grpId="0" spid="55"/>
      <p:bldP grpId="0" spid="56"/>
      <p:bldP grpId="0" spid="57"/>
      <p:bldP grpId="0" spid="58"/>
      <p:bldP grpId="0" spid="59"/>
    </p:bldLs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2" name="TextBox 4">
            <a:extLst>
              <a:ext uri="{FF2B5EF4-FFF2-40B4-BE49-F238E27FC236}">
                <a16:creationId xmlns:a16="http://schemas.microsoft.com/office/drawing/2014/main" id="{3D794B2C-1891-44B6-BD66-E7BFB6A3B2F5}"/>
              </a:ext>
            </a:extLst>
          </p:cNvPr>
          <p:cNvSpPr txBox="1"/>
          <p:nvPr/>
        </p:nvSpPr>
        <p:spPr>
          <a:xfrm>
            <a:off x="2315288" y="2497976"/>
            <a:ext cx="3730675" cy="1844040"/>
          </a:xfrm>
          <a:prstGeom prst="rect">
            <a:avLst/>
          </a:prstGeom>
          <a:noFill/>
        </p:spPr>
        <p:txBody>
          <a:bodyPr rtlCol="0" wrap="square">
            <a:spAutoFit/>
          </a:bodyPr>
          <a:lstStyle/>
          <a:p>
            <a:pPr algn="dist" defTabSz="1097280"/>
            <a:r>
              <a:rPr altLang="en-US" b="1" lang="zh-CN" spc="600" sz="11500">
                <a:solidFill>
                  <a:prstClr val="white"/>
                </a:solidFill>
                <a:latin charset="-122" panose="020b0600000000000000" pitchFamily="34" typeface="思源黑体 CN Medium"/>
                <a:ea charset="-122" panose="02020700000000000000" pitchFamily="18" typeface="思源宋体"/>
                <a:cs charset="-122" panose="02010609010101010101" pitchFamily="49" typeface="经典特宋简"/>
                <a:sym charset="-122" panose="020b0600000000000000" pitchFamily="34" typeface="思源黑体 CN Medium"/>
              </a:rPr>
              <a:t>谢谢</a:t>
            </a:r>
          </a:p>
        </p:txBody>
      </p:sp>
      <p:grpSp>
        <p:nvGrpSpPr>
          <p:cNvPr id="16" name="组合 15">
            <a:extLst>
              <a:ext uri="{FF2B5EF4-FFF2-40B4-BE49-F238E27FC236}">
                <a16:creationId xmlns:a16="http://schemas.microsoft.com/office/drawing/2014/main" id="{189528D2-F4CF-42AC-9EB8-68C2BA547668}"/>
              </a:ext>
            </a:extLst>
          </p:cNvPr>
          <p:cNvGrpSpPr/>
          <p:nvPr/>
        </p:nvGrpSpPr>
        <p:grpSpPr>
          <a:xfrm>
            <a:off x="6397540" y="2444501"/>
            <a:ext cx="3730675" cy="2042024"/>
            <a:chOff x="5569631" y="3126831"/>
            <a:chExt cx="3929281" cy="2042024"/>
          </a:xfrm>
        </p:grpSpPr>
        <p:sp>
          <p:nvSpPr>
            <p:cNvPr id="14" name="TextBox 4">
              <a:extLst>
                <a:ext uri="{FF2B5EF4-FFF2-40B4-BE49-F238E27FC236}">
                  <a16:creationId xmlns:a16="http://schemas.microsoft.com/office/drawing/2014/main" id="{111C4EE5-CFB7-42F4-B1C8-D1AAD6603D5C}"/>
                </a:ext>
              </a:extLst>
            </p:cNvPr>
            <p:cNvSpPr txBox="1"/>
            <p:nvPr/>
          </p:nvSpPr>
          <p:spPr>
            <a:xfrm>
              <a:off x="5569631" y="3126831"/>
              <a:ext cx="3929281" cy="1844040"/>
            </a:xfrm>
            <a:prstGeom prst="rect">
              <a:avLst/>
            </a:prstGeom>
            <a:noFill/>
          </p:spPr>
          <p:txBody>
            <a:bodyPr rtlCol="0" wrap="square">
              <a:spAutoFit/>
            </a:bodyPr>
            <a:lstStyle/>
            <a:p>
              <a:pPr algn="dist" defTabSz="1097280"/>
              <a:r>
                <a:rPr altLang="en-US" b="1" lang="zh-CN" spc="600" sz="11500">
                  <a:solidFill>
                    <a:prstClr val="white"/>
                  </a:solidFill>
                  <a:latin charset="-122" panose="020b0600000000000000" pitchFamily="34" typeface="思源黑体 CN Medium"/>
                  <a:ea charset="-122" panose="02020700000000000000" pitchFamily="18" typeface="思源宋体"/>
                  <a:cs charset="-122" panose="02010609010101010101" pitchFamily="49" typeface="经典特宋简"/>
                  <a:sym charset="-122" panose="020b0600000000000000" pitchFamily="34" typeface="思源黑体 CN Medium"/>
                </a:rPr>
                <a:t>观赏</a:t>
              </a:r>
            </a:p>
          </p:txBody>
        </p:sp>
        <p:sp>
          <p:nvSpPr>
            <p:cNvPr id="15" name="TextBox 4">
              <a:extLst>
                <a:ext uri="{FF2B5EF4-FFF2-40B4-BE49-F238E27FC236}">
                  <a16:creationId xmlns:a16="http://schemas.microsoft.com/office/drawing/2014/main" id="{D1767A18-7A35-4184-9CAC-4F89AF0DC147}"/>
                </a:ext>
              </a:extLst>
            </p:cNvPr>
            <p:cNvSpPr txBox="1"/>
            <p:nvPr/>
          </p:nvSpPr>
          <p:spPr>
            <a:xfrm>
              <a:off x="8892064" y="3306807"/>
              <a:ext cx="192616" cy="1844040"/>
            </a:xfrm>
            <a:prstGeom prst="rect">
              <a:avLst/>
            </a:prstGeom>
            <a:noFill/>
          </p:spPr>
          <p:txBody>
            <a:bodyPr rtlCol="0" wrap="none">
              <a:spAutoFit/>
            </a:bodyPr>
            <a:lstStyle/>
            <a:p>
              <a:pPr algn="ctr" defTabSz="1097280"/>
              <a:endParaRPr altLang="en-US" b="1" lang="zh-CN" spc="600" sz="11500">
                <a:solidFill>
                  <a:prstClr val="white"/>
                </a:solidFill>
                <a:latin charset="-122" panose="020b0600000000000000" pitchFamily="34" typeface="思源黑体 CN Medium"/>
                <a:ea charset="-122" panose="02020700000000000000" pitchFamily="18" typeface="思源宋体"/>
                <a:cs charset="-122" panose="02010609010101010101" pitchFamily="49" typeface="经典特宋简"/>
                <a:sym charset="-122" panose="020b0600000000000000" pitchFamily="34" typeface="思源黑体 CN Medium"/>
              </a:endParaRPr>
            </a:p>
          </p:txBody>
        </p:sp>
      </p:grpSp>
      <p:sp>
        <p:nvSpPr>
          <p:cNvPr id="22" name="文本框 21">
            <a:extLst>
              <a:ext uri="{FF2B5EF4-FFF2-40B4-BE49-F238E27FC236}">
                <a16:creationId xmlns:a16="http://schemas.microsoft.com/office/drawing/2014/main" id="{EA76B254-1A88-4807-97EC-F5E218315E81}"/>
              </a:ext>
            </a:extLst>
          </p:cNvPr>
          <p:cNvSpPr txBox="1"/>
          <p:nvPr/>
        </p:nvSpPr>
        <p:spPr>
          <a:xfrm>
            <a:off x="579110" y="251918"/>
            <a:ext cx="1921999" cy="701040"/>
          </a:xfrm>
          <a:prstGeom prst="rect">
            <a:avLst/>
          </a:prstGeom>
          <a:noFill/>
        </p:spPr>
        <p:txBody>
          <a:bodyPr rtlCol="0" wrap="square">
            <a:spAutoFit/>
          </a:bodyPr>
          <a:lstStyle/>
          <a:p>
            <a:r>
              <a:rPr altLang="zh-CN" lang="en-US" sz="4000">
                <a:solidFill>
                  <a:schemeClr val="bg1"/>
                </a:solidFill>
                <a:latin charset="-122" panose="020b0600000000000000" pitchFamily="34" typeface="思源黑体 CN Medium"/>
                <a:ea charset="-122" panose="02020700000000000000" pitchFamily="18" typeface="思源宋体"/>
                <a:sym charset="-122" panose="020b0600000000000000" pitchFamily="34" typeface="思源黑体 CN Medium"/>
              </a:rPr>
              <a:t>LOGO</a:t>
            </a:r>
          </a:p>
        </p:txBody>
      </p:sp>
      <p:sp>
        <p:nvSpPr>
          <p:cNvPr id="23" name="文本框 22">
            <a:extLst>
              <a:ext uri="{FF2B5EF4-FFF2-40B4-BE49-F238E27FC236}">
                <a16:creationId xmlns:a16="http://schemas.microsoft.com/office/drawing/2014/main" id="{7C3F5C0B-3804-4156-9AB0-DBBCFC094022}"/>
              </a:ext>
            </a:extLst>
          </p:cNvPr>
          <p:cNvSpPr txBox="1"/>
          <p:nvPr/>
        </p:nvSpPr>
        <p:spPr>
          <a:xfrm>
            <a:off x="4631267" y="5332718"/>
            <a:ext cx="3073399" cy="518160"/>
          </a:xfrm>
          <a:prstGeom prst="rect">
            <a:avLst/>
          </a:prstGeom>
          <a:noFill/>
        </p:spPr>
        <p:txBody>
          <a:bodyPr rtlCol="0" wrap="square">
            <a:spAutoFit/>
          </a:bodyPr>
          <a:lstStyle/>
          <a:p>
            <a:r>
              <a:rPr altLang="en-US" b="1" lang="zh-CN" sz="2800">
                <a:solidFill>
                  <a:schemeClr val="bg1"/>
                </a:solidFill>
                <a:effectLst>
                  <a:outerShdw algn="tl" blurRad="38100" dir="2700000" dist="38100">
                    <a:srgbClr val="000000">
                      <a:alpha val="43137"/>
                    </a:srgbClr>
                  </a:outerShdw>
                </a:effectLst>
                <a:latin charset="-122" panose="020b0600000000000000" pitchFamily="34" typeface="思源黑体 CN Medium"/>
                <a:ea charset="-122" panose="02020700000000000000" pitchFamily="18" typeface="思源宋体"/>
                <a:sym charset="-122" panose="020b0600000000000000" pitchFamily="34" typeface="思源黑体 CN Medium"/>
              </a:rPr>
              <a:t>主讲人：优页PPT</a:t>
            </a:r>
          </a:p>
        </p:txBody>
      </p:sp>
      <p:pic>
        <p:nvPicPr>
          <p:cNvPr id="3" name="图片 2">
            <a:extLst>
              <a:ext uri="{FF2B5EF4-FFF2-40B4-BE49-F238E27FC236}">
                <a16:creationId xmlns:a16="http://schemas.microsoft.com/office/drawing/2014/main" id="{94B84A5C-4484-45BA-8944-FAE4A84C2275}"/>
              </a:ext>
            </a:extLst>
          </p:cNvPr>
          <p:cNvPicPr>
            <a:picLocks noChangeAspect="1"/>
          </p:cNvPicPr>
          <p:nvPr/>
        </p:nvPicPr>
        <p:blipFill>
          <a:blip r:embed="rId4">
            <a:extLst>
              <a:ext uri="{28A0092B-C50C-407E-A947-70E740481C1C}">
                <a14:useLocalDpi val="0"/>
              </a:ext>
            </a:extLst>
          </a:blip>
          <a:stretch>
            <a:fillRect/>
          </a:stretch>
        </p:blipFill>
        <p:spPr>
          <a:xfrm>
            <a:off x="-83178" y="989654"/>
            <a:ext cx="4293925" cy="4951718"/>
          </a:xfrm>
          <a:prstGeom prst="rect">
            <a:avLst/>
          </a:prstGeom>
        </p:spPr>
      </p:pic>
      <p:sp>
        <p:nvSpPr>
          <p:cNvPr id="9" name="矩形 8">
            <a:extLst>
              <a:ext uri="{FF2B5EF4-FFF2-40B4-BE49-F238E27FC236}">
                <a16:creationId xmlns:a16="http://schemas.microsoft.com/office/drawing/2014/main" id="{E781C2F3-9426-4F2B-A171-18EC1FE4EA75}"/>
              </a:ext>
            </a:extLst>
          </p:cNvPr>
          <p:cNvSpPr/>
          <p:nvPr/>
        </p:nvSpPr>
        <p:spPr>
          <a:xfrm>
            <a:off x="3903251" y="474934"/>
            <a:ext cx="6696911" cy="420624"/>
          </a:xfrm>
          <a:prstGeom prst="rect">
            <a:avLst/>
          </a:prstGeom>
          <a:effectLst/>
        </p:spPr>
        <p:txBody>
          <a:bodyPr wrap="square">
            <a:spAutoFit/>
          </a:bodyPr>
          <a:lstStyle/>
          <a:p>
            <a:pPr algn="dist" defTabSz="1097280"/>
            <a:r>
              <a:rPr altLang="en-US" b="1" lang="zh-CN" sz="2160">
                <a:solidFill>
                  <a:prstClr val="white"/>
                </a:solidFill>
                <a:latin charset="-122" panose="02020700000000000000" pitchFamily="18" typeface="思源宋体"/>
                <a:ea charset="-122" panose="02020700000000000000" pitchFamily="18" typeface="思源宋体"/>
              </a:rPr>
              <a:t>企业培训 /工作汇报 / 新年计划 /述职报告</a:t>
            </a:r>
          </a:p>
        </p:txBody>
      </p:sp>
      <p:pic>
        <p:nvPicPr>
          <p:cNvPr id="6" name="图片 5">
            <a:extLst>
              <a:ext uri="{FF2B5EF4-FFF2-40B4-BE49-F238E27FC236}">
                <a16:creationId xmlns:a16="http://schemas.microsoft.com/office/drawing/2014/main" id="{CFB20010-AA5E-41A0-9761-46983818789C}"/>
              </a:ext>
            </a:extLst>
          </p:cNvPr>
          <p:cNvPicPr>
            <a:picLocks noChangeAspect="1"/>
          </p:cNvPicPr>
          <p:nvPr/>
        </p:nvPicPr>
        <p:blipFill>
          <a:blip r:embed="rId5">
            <a:extLst>
              <a:ext uri="{28A0092B-C50C-407E-A947-70E740481C1C}">
                <a14:useLocalDpi val="0"/>
              </a:ext>
            </a:extLst>
          </a:blip>
          <a:stretch>
            <a:fillRect/>
          </a:stretch>
        </p:blipFill>
        <p:spPr>
          <a:xfrm>
            <a:off x="7847960" y="3541597"/>
            <a:ext cx="4400550" cy="3285175"/>
          </a:xfrm>
          <a:prstGeom prst="rect">
            <a:avLst/>
          </a:prstGeom>
        </p:spPr>
      </p:pic>
    </p:spTree>
    <p:extLst>
      <p:ext uri="{BB962C8B-B14F-4D97-AF65-F5344CB8AC3E}">
        <p14:creationId val="3168513580"/>
      </p:ext>
    </p:extLst>
  </p:cSld>
  <p:clrMapOvr>
    <a:masterClrMapping/>
  </p:clrMapOvr>
  <p:transition spd="slow">
    <p:cut/>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12"/>
                                        </p:tgtEl>
                                        <p:attrNameLst>
                                          <p:attrName>style.visibility</p:attrName>
                                        </p:attrNameLst>
                                      </p:cBhvr>
                                      <p:to>
                                        <p:strVal val="visible"/>
                                      </p:to>
                                    </p:set>
                                    <p:animEffect filter="wipe(left)" transition="in">
                                      <p:cBhvr>
                                        <p:cTn dur="1500" id="7"/>
                                        <p:tgtEl>
                                          <p:spTgt spid="12"/>
                                        </p:tgtEl>
                                      </p:cBhvr>
                                    </p:animEffect>
                                  </p:childTnLst>
                                </p:cTn>
                              </p:par>
                            </p:childTnLst>
                          </p:cTn>
                        </p:par>
                        <p:par>
                          <p:cTn fill="hold" id="8" nodeType="afterGroup">
                            <p:stCondLst>
                              <p:cond delay="1500"/>
                            </p:stCondLst>
                            <p:childTnLst>
                              <p:par>
                                <p:cTn fill="hold" id="9" nodeType="afterEffect" presetClass="entr" presetID="22" presetSubtype="8">
                                  <p:stCondLst>
                                    <p:cond delay="0"/>
                                  </p:stCondLst>
                                  <p:childTnLst>
                                    <p:set>
                                      <p:cBhvr>
                                        <p:cTn dur="1" fill="hold" id="10">
                                          <p:stCondLst>
                                            <p:cond delay="0"/>
                                          </p:stCondLst>
                                        </p:cTn>
                                        <p:tgtEl>
                                          <p:spTgt spid="16"/>
                                        </p:tgtEl>
                                        <p:attrNameLst>
                                          <p:attrName>style.visibility</p:attrName>
                                        </p:attrNameLst>
                                      </p:cBhvr>
                                      <p:to>
                                        <p:strVal val="visible"/>
                                      </p:to>
                                    </p:set>
                                    <p:animEffect filter="wipe(left)" transition="in">
                                      <p:cBhvr>
                                        <p:cTn dur="1500" id="11"/>
                                        <p:tgtEl>
                                          <p:spTgt spid="16"/>
                                        </p:tgtEl>
                                      </p:cBhvr>
                                    </p:animEffect>
                                  </p:childTnLst>
                                </p:cTn>
                              </p:par>
                            </p:childTnLst>
                          </p:cTn>
                        </p:par>
                      </p:childTnLst>
                    </p:cTn>
                  </p:par>
                  <p:par>
                    <p:cTn fill="hold" id="12" nodeType="clickPar">
                      <p:stCondLst>
                        <p:cond delay="indefinite"/>
                        <p:cond delay="0" evt="onBegin">
                          <p:tn val="11"/>
                        </p:cond>
                      </p:stCondLst>
                      <p:childTnLst>
                        <p:par>
                          <p:cTn fill="hold" id="13" nodeType="afterGroup">
                            <p:stCondLst>
                              <p:cond delay="0"/>
                            </p:stCondLst>
                            <p:childTnLst>
                              <p:par>
                                <p:cTn fill="hold" grpId="0" id="14" nodeType="clickEffect" presetClass="entr" presetID="2" presetSubtype="4">
                                  <p:stCondLst>
                                    <p:cond delay="0"/>
                                  </p:stCondLst>
                                  <p:childTnLst>
                                    <p:set>
                                      <p:cBhvr>
                                        <p:cTn dur="1" fill="hold" id="15">
                                          <p:stCondLst>
                                            <p:cond delay="0"/>
                                          </p:stCondLst>
                                        </p:cTn>
                                        <p:tgtEl>
                                          <p:spTgt spid="23"/>
                                        </p:tgtEl>
                                        <p:attrNameLst>
                                          <p:attrName>style.visibility</p:attrName>
                                        </p:attrNameLst>
                                      </p:cBhvr>
                                      <p:to>
                                        <p:strVal val="visible"/>
                                      </p:to>
                                    </p:set>
                                    <p:anim calcmode="lin" valueType="num">
                                      <p:cBhvr additive="base">
                                        <p:cTn dur="1000" fill="hold" id="16"/>
                                        <p:tgtEl>
                                          <p:spTgt spid="23"/>
                                        </p:tgtEl>
                                        <p:attrNameLst>
                                          <p:attrName>ppt_x</p:attrName>
                                        </p:attrNameLst>
                                      </p:cBhvr>
                                      <p:tavLst>
                                        <p:tav tm="0">
                                          <p:val>
                                            <p:strVal val="#ppt_x"/>
                                          </p:val>
                                        </p:tav>
                                        <p:tav tm="100000">
                                          <p:val>
                                            <p:strVal val="#ppt_x"/>
                                          </p:val>
                                        </p:tav>
                                      </p:tavLst>
                                    </p:anim>
                                    <p:anim calcmode="lin" valueType="num">
                                      <p:cBhvr additive="base">
                                        <p:cTn dur="1000" fill="hold" id="17"/>
                                        <p:tgtEl>
                                          <p:spTgt spid="23"/>
                                        </p:tgtEl>
                                        <p:attrNameLst>
                                          <p:attrName>ppt_y</p:attrName>
                                        </p:attrNameLst>
                                      </p:cBhvr>
                                      <p:tavLst>
                                        <p:tav tm="0">
                                          <p:val>
                                            <p:strVal val="1+#ppt_h/2"/>
                                          </p:val>
                                        </p:tav>
                                        <p:tav tm="100000">
                                          <p:val>
                                            <p:strVal val="#ppt_y"/>
                                          </p:val>
                                        </p:tav>
                                      </p:tavLst>
                                    </p:anim>
                                  </p:childTnLst>
                                </p:cTn>
                              </p:par>
                              <p:par>
                                <p:cTn fill="hold" grpId="0" id="18" nodeType="withEffect" presetClass="entr" presetID="47" presetSubtype="0">
                                  <p:stCondLst>
                                    <p:cond delay="0"/>
                                  </p:stCondLst>
                                  <p:childTnLst>
                                    <p:set>
                                      <p:cBhvr>
                                        <p:cTn dur="1" fill="hold" id="19">
                                          <p:stCondLst>
                                            <p:cond delay="0"/>
                                          </p:stCondLst>
                                        </p:cTn>
                                        <p:tgtEl>
                                          <p:spTgt spid="9"/>
                                        </p:tgtEl>
                                        <p:attrNameLst>
                                          <p:attrName>style.visibility</p:attrName>
                                        </p:attrNameLst>
                                      </p:cBhvr>
                                      <p:to>
                                        <p:strVal val="visible"/>
                                      </p:to>
                                    </p:set>
                                    <p:animEffect filter="fade" transition="in">
                                      <p:cBhvr>
                                        <p:cTn dur="1000" id="20"/>
                                        <p:tgtEl>
                                          <p:spTgt spid="9"/>
                                        </p:tgtEl>
                                      </p:cBhvr>
                                    </p:animEffect>
                                    <p:anim calcmode="lin" valueType="num">
                                      <p:cBhvr>
                                        <p:cTn dur="1000" fill="hold" id="21"/>
                                        <p:tgtEl>
                                          <p:spTgt spid="9"/>
                                        </p:tgtEl>
                                        <p:attrNameLst>
                                          <p:attrName>ppt_x</p:attrName>
                                        </p:attrNameLst>
                                      </p:cBhvr>
                                      <p:tavLst>
                                        <p:tav tm="0">
                                          <p:val>
                                            <p:strVal val="#ppt_x"/>
                                          </p:val>
                                        </p:tav>
                                        <p:tav tm="100000">
                                          <p:val>
                                            <p:strVal val="#ppt_x"/>
                                          </p:val>
                                        </p:tav>
                                      </p:tavLst>
                                    </p:anim>
                                    <p:anim calcmode="lin" valueType="num">
                                      <p:cBhvr>
                                        <p:cTn dur="1000" fill="hold" id="22"/>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
      <p:bldP grpId="0" spid="23"/>
      <p:bldP grpId="0" spid="9"/>
    </p:bldLst>
  </p:timing>
</p:sld>
</file>

<file path=ppt/slides/slide2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矩形 3"/>
          <p:cNvSpPr/>
          <p:nvPr/>
        </p:nvSpPr>
        <p:spPr>
          <a:xfrm>
            <a:off x="5063683" y="429919"/>
            <a:ext cx="2064634" cy="676656"/>
          </a:xfrm>
          <a:prstGeom prst="rect">
            <a:avLst/>
          </a:prstGeom>
        </p:spPr>
        <p:txBody>
          <a:bodyPr wrap="square">
            <a:spAutoFit/>
          </a:bodyPr>
          <a:lstStyle/>
          <a:p>
            <a:pPr algn="ctr">
              <a:lnSpc>
                <a:spcPct val="120000"/>
              </a:lnSpc>
              <a:spcBef>
                <a:spcPct val="0"/>
              </a:spcBef>
            </a:pPr>
            <a:r>
              <a:rPr altLang="en-US" lang="zh-CN" sz="3200">
                <a:solidFill>
                  <a:srgbClr val="0270D1"/>
                </a:solidFill>
                <a:latin charset="-122" panose="020b0503020204020204" pitchFamily="34" typeface="微软雅黑"/>
                <a:ea charset="-122" panose="020b0503020204020204" pitchFamily="34" typeface="微软雅黑"/>
              </a:rPr>
              <a:t>使用字体</a:t>
            </a:r>
          </a:p>
        </p:txBody>
      </p:sp>
      <p:cxnSp>
        <p:nvCxnSpPr>
          <p:cNvPr id="5" name="直接连接符 4"/>
          <p:cNvCxnSpPr/>
          <p:nvPr/>
        </p:nvCxnSpPr>
        <p:spPr>
          <a:xfrm>
            <a:off x="4809951" y="804441"/>
            <a:ext cx="359250" cy="0"/>
          </a:xfrm>
          <a:prstGeom prst="line">
            <a:avLst/>
          </a:prstGeom>
          <a:ln w="19050">
            <a:solidFill>
              <a:srgbClr val="0270D1"/>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6948692" y="804441"/>
            <a:ext cx="359250" cy="0"/>
          </a:xfrm>
          <a:prstGeom prst="line">
            <a:avLst/>
          </a:prstGeom>
          <a:ln w="19050">
            <a:solidFill>
              <a:srgbClr val="0270D1"/>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1562005" y="1460012"/>
            <a:ext cx="1616624" cy="45720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en-US" lang="zh-CN" sz="2400">
                <a:solidFill>
                  <a:srgbClr val="0270D1"/>
                </a:solidFill>
                <a:latin charset="-122" panose="020b0503020204020204" pitchFamily="34" typeface="微软雅黑"/>
                <a:ea charset="-122" panose="020b0503020204020204" pitchFamily="34" typeface="微软雅黑"/>
              </a:rPr>
              <a:t>字体名称</a:t>
            </a:r>
          </a:p>
        </p:txBody>
      </p:sp>
      <p:sp>
        <p:nvSpPr>
          <p:cNvPr id="11" name="文本框 10"/>
          <p:cNvSpPr txBox="1"/>
          <p:nvPr/>
        </p:nvSpPr>
        <p:spPr>
          <a:xfrm>
            <a:off x="1553792" y="2041423"/>
            <a:ext cx="1439779" cy="45720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en-US" lang="zh-CN" smtClean="0" sz="2400">
                <a:solidFill>
                  <a:srgbClr val="0270D1"/>
                </a:solidFill>
                <a:latin charset="-122" panose="020b0503020204020204" pitchFamily="34" typeface="微软雅黑"/>
                <a:ea charset="-122" panose="020b0503020204020204" pitchFamily="34" typeface="微软雅黑"/>
              </a:rPr>
              <a:t>下载地址</a:t>
            </a:r>
          </a:p>
        </p:txBody>
      </p:sp>
      <p:sp>
        <p:nvSpPr>
          <p:cNvPr id="16" name="文本框 15"/>
          <p:cNvSpPr txBox="1"/>
          <p:nvPr/>
        </p:nvSpPr>
        <p:spPr>
          <a:xfrm>
            <a:off x="3178629" y="2096558"/>
            <a:ext cx="6313714" cy="39624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zh-CN" lang="en-US" sz="2000">
                <a:solidFill>
                  <a:srgbClr val="595959"/>
                </a:solidFill>
                <a:latin charset="-122" panose="020b0503020204020204" pitchFamily="34" typeface="微软雅黑"/>
                <a:ea charset="-122" panose="020b0503020204020204" pitchFamily="34" typeface="微软雅黑"/>
              </a:rPr>
              <a:t>http://www.youyedoc.com/article/2020/5861.html</a:t>
            </a:r>
          </a:p>
        </p:txBody>
      </p:sp>
      <p:sp>
        <p:nvSpPr>
          <p:cNvPr id="17" name="椭圆 16"/>
          <p:cNvSpPr/>
          <p:nvPr/>
        </p:nvSpPr>
        <p:spPr>
          <a:xfrm>
            <a:off x="1101506" y="1520953"/>
            <a:ext cx="357180" cy="357180"/>
          </a:xfrm>
          <a:prstGeom prst="ellipse">
            <a:avLst/>
          </a:prstGeom>
          <a:solidFill>
            <a:srgbClr val="0270D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r>
              <a:rPr altLang="zh-CN" lang="en-US" sz="2000">
                <a:solidFill>
                  <a:prstClr val="white"/>
                </a:solidFill>
                <a:latin charset="-122" panose="020b0503020204020204" pitchFamily="34" typeface="微软雅黑"/>
                <a:ea charset="-122" panose="020b0503020204020204" pitchFamily="34" typeface="微软雅黑"/>
              </a:rPr>
              <a:t>1</a:t>
            </a:r>
          </a:p>
        </p:txBody>
      </p:sp>
      <p:pic>
        <p:nvPicPr>
          <p:cNvPr id="2" name="图片 1"/>
          <p:cNvPicPr>
            <a:picLocks noChangeAspect="1"/>
          </p:cNvPicPr>
          <p:nvPr/>
        </p:nvPicPr>
        <p:blipFill>
          <a:blip r:embed="rId2"/>
          <a:stretch>
            <a:fillRect/>
          </a:stretch>
        </p:blipFill>
        <p:spPr>
          <a:xfrm>
            <a:off x="3071489" y="1433392"/>
            <a:ext cx="1591194" cy="646232"/>
          </a:xfrm>
          <a:prstGeom prst="rect">
            <a:avLst/>
          </a:prstGeom>
        </p:spPr>
      </p:pic>
    </p:spTree>
    <p:extLst>
      <p:ext uri="{BB962C8B-B14F-4D97-AF65-F5344CB8AC3E}">
        <p14:creationId val="241171926"/>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accel="100000" fill="hold" grpId="0" id="5" nodeType="withEffect" presetClass="entr" presetID="2" presetSubtype="3">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additive="base">
                                        <p:cTn dur="1000" fill="hold" id="7"/>
                                        <p:tgtEl>
                                          <p:spTgt spid="4"/>
                                        </p:tgtEl>
                                        <p:attrNameLst>
                                          <p:attrName>ppt_x</p:attrName>
                                        </p:attrNameLst>
                                      </p:cBhvr>
                                      <p:tavLst>
                                        <p:tav tm="0">
                                          <p:val>
                                            <p:strVal val="1+#ppt_w/2"/>
                                          </p:val>
                                        </p:tav>
                                        <p:tav tm="100000">
                                          <p:val>
                                            <p:strVal val="#ppt_x"/>
                                          </p:val>
                                        </p:tav>
                                      </p:tavLst>
                                    </p:anim>
                                    <p:anim calcmode="lin" valueType="num">
                                      <p:cBhvr additive="base">
                                        <p:cTn dur="1000" fill="hold" id="8"/>
                                        <p:tgtEl>
                                          <p:spTgt spid="4"/>
                                        </p:tgtEl>
                                        <p:attrNameLst>
                                          <p:attrName>ppt_y</p:attrName>
                                        </p:attrNameLst>
                                      </p:cBhvr>
                                      <p:tavLst>
                                        <p:tav tm="0">
                                          <p:val>
                                            <p:strVal val="0-#ppt_h/2"/>
                                          </p:val>
                                        </p:tav>
                                        <p:tav tm="100000">
                                          <p:val>
                                            <p:strVal val="#ppt_y"/>
                                          </p:val>
                                        </p:tav>
                                      </p:tavLst>
                                    </p:anim>
                                  </p:childTnLst>
                                </p:cTn>
                              </p:par>
                              <p:par>
                                <p:cTn accel="100000" fill="hold" id="9" nodeType="withEffect" presetClass="entr" presetID="2" presetSubtype="3">
                                  <p:stCondLst>
                                    <p:cond delay="0"/>
                                  </p:stCondLst>
                                  <p:childTnLst>
                                    <p:set>
                                      <p:cBhvr>
                                        <p:cTn dur="1" fill="hold" id="10">
                                          <p:stCondLst>
                                            <p:cond delay="0"/>
                                          </p:stCondLst>
                                        </p:cTn>
                                        <p:tgtEl>
                                          <p:spTgt spid="5"/>
                                        </p:tgtEl>
                                        <p:attrNameLst>
                                          <p:attrName>style.visibility</p:attrName>
                                        </p:attrNameLst>
                                      </p:cBhvr>
                                      <p:to>
                                        <p:strVal val="visible"/>
                                      </p:to>
                                    </p:set>
                                    <p:anim calcmode="lin" valueType="num">
                                      <p:cBhvr additive="base">
                                        <p:cTn dur="1000" fill="hold" id="11"/>
                                        <p:tgtEl>
                                          <p:spTgt spid="5"/>
                                        </p:tgtEl>
                                        <p:attrNameLst>
                                          <p:attrName>ppt_x</p:attrName>
                                        </p:attrNameLst>
                                      </p:cBhvr>
                                      <p:tavLst>
                                        <p:tav tm="0">
                                          <p:val>
                                            <p:strVal val="1+#ppt_w/2"/>
                                          </p:val>
                                        </p:tav>
                                        <p:tav tm="100000">
                                          <p:val>
                                            <p:strVal val="#ppt_x"/>
                                          </p:val>
                                        </p:tav>
                                      </p:tavLst>
                                    </p:anim>
                                    <p:anim calcmode="lin" valueType="num">
                                      <p:cBhvr additive="base">
                                        <p:cTn dur="1000" fill="hold" id="12"/>
                                        <p:tgtEl>
                                          <p:spTgt spid="5"/>
                                        </p:tgtEl>
                                        <p:attrNameLst>
                                          <p:attrName>ppt_y</p:attrName>
                                        </p:attrNameLst>
                                      </p:cBhvr>
                                      <p:tavLst>
                                        <p:tav tm="0">
                                          <p:val>
                                            <p:strVal val="0-#ppt_h/2"/>
                                          </p:val>
                                        </p:tav>
                                        <p:tav tm="100000">
                                          <p:val>
                                            <p:strVal val="#ppt_y"/>
                                          </p:val>
                                        </p:tav>
                                      </p:tavLst>
                                    </p:anim>
                                  </p:childTnLst>
                                </p:cTn>
                              </p:par>
                              <p:par>
                                <p:cTn accel="100000" fill="hold" id="13" nodeType="withEffect" presetClass="entr" presetID="2" presetSubtype="3">
                                  <p:stCondLst>
                                    <p:cond delay="0"/>
                                  </p:stCondLst>
                                  <p:childTnLst>
                                    <p:set>
                                      <p:cBhvr>
                                        <p:cTn dur="1" fill="hold" id="14">
                                          <p:stCondLst>
                                            <p:cond delay="0"/>
                                          </p:stCondLst>
                                        </p:cTn>
                                        <p:tgtEl>
                                          <p:spTgt spid="6"/>
                                        </p:tgtEl>
                                        <p:attrNameLst>
                                          <p:attrName>style.visibility</p:attrName>
                                        </p:attrNameLst>
                                      </p:cBhvr>
                                      <p:to>
                                        <p:strVal val="visible"/>
                                      </p:to>
                                    </p:set>
                                    <p:anim calcmode="lin" valueType="num">
                                      <p:cBhvr additive="base">
                                        <p:cTn dur="1000" fill="hold" id="15"/>
                                        <p:tgtEl>
                                          <p:spTgt spid="6"/>
                                        </p:tgtEl>
                                        <p:attrNameLst>
                                          <p:attrName>ppt_x</p:attrName>
                                        </p:attrNameLst>
                                      </p:cBhvr>
                                      <p:tavLst>
                                        <p:tav tm="0">
                                          <p:val>
                                            <p:strVal val="1+#ppt_w/2"/>
                                          </p:val>
                                        </p:tav>
                                        <p:tav tm="100000">
                                          <p:val>
                                            <p:strVal val="#ppt_x"/>
                                          </p:val>
                                        </p:tav>
                                      </p:tavLst>
                                    </p:anim>
                                    <p:anim calcmode="lin" valueType="num">
                                      <p:cBhvr additive="base">
                                        <p:cTn dur="1000" fill="hold" id="16"/>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折角 1">
            <a:extLst>
              <a:ext uri="{FF2B5EF4-FFF2-40B4-BE49-F238E27FC236}">
                <a16:creationId xmlns:a16="http://schemas.microsoft.com/office/drawing/2014/main" id="{15354A47-CACC-4884-B0F7-68AA0B0BDFAD}"/>
              </a:ext>
            </a:extLst>
          </p:cNvPr>
          <p:cNvSpPr/>
          <p:nvPr/>
        </p:nvSpPr>
        <p:spPr>
          <a:xfrm>
            <a:off x="0" y="3056767"/>
            <a:ext cx="12192000" cy="1648322"/>
          </a:xfrm>
          <a:prstGeom prst="foldedCorner">
            <a:avLst>
              <a:gd fmla="val 49141" name="adj"/>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600000000000000" pitchFamily="34" typeface="思源黑体 CN Medium"/>
              <a:ea charset="-122" panose="02020700000000000000" pitchFamily="18" typeface="思源宋体"/>
              <a:sym charset="-122" panose="020b0600000000000000" pitchFamily="34" typeface="思源黑体 CN Medium"/>
            </a:endParaRPr>
          </a:p>
        </p:txBody>
      </p:sp>
      <p:sp>
        <p:nvSpPr>
          <p:cNvPr id="3" name="矩形 2">
            <a:extLst>
              <a:ext uri="{FF2B5EF4-FFF2-40B4-BE49-F238E27FC236}">
                <a16:creationId xmlns:a16="http://schemas.microsoft.com/office/drawing/2014/main" id="{6AA2C4AA-8164-4789-B55B-08A8BEF3082A}"/>
              </a:ext>
            </a:extLst>
          </p:cNvPr>
          <p:cNvSpPr/>
          <p:nvPr/>
        </p:nvSpPr>
        <p:spPr>
          <a:xfrm>
            <a:off x="1600200" y="3311102"/>
            <a:ext cx="9820951" cy="1188720"/>
          </a:xfrm>
          <a:prstGeom prst="rect">
            <a:avLst/>
          </a:prstGeom>
          <a:effectLst/>
        </p:spPr>
        <p:txBody>
          <a:bodyPr anchor="ctr" vert="horz" wrap="square">
            <a:spAutoFit/>
          </a:bodyPr>
          <a:lstStyle/>
          <a:p>
            <a:pPr algn="dist"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7200" u="none">
                <a:ln>
                  <a:noFill/>
                </a:ln>
                <a:solidFill>
                  <a:srgbClr val="73556E"/>
                </a:solidFill>
                <a:effectLst/>
                <a:uLnTx/>
                <a:uFillTx/>
                <a:latin charset="-122" panose="020b0600000000000000" pitchFamily="34" typeface="思源黑体 CN Medium"/>
                <a:ea charset="-122" panose="02020700000000000000" pitchFamily="18" typeface="思源宋体"/>
                <a:sym charset="-122" panose="020b0600000000000000" pitchFamily="34" typeface="思源黑体 CN Medium"/>
              </a:rPr>
              <a:t>职业人和职业素养</a:t>
            </a:r>
          </a:p>
        </p:txBody>
      </p:sp>
      <p:pic>
        <p:nvPicPr>
          <p:cNvPr id="4" name="图片 3">
            <a:extLst>
              <a:ext uri="{FF2B5EF4-FFF2-40B4-BE49-F238E27FC236}">
                <a16:creationId xmlns:a16="http://schemas.microsoft.com/office/drawing/2014/main" id="{88410028-0B4D-496E-B647-01624AB1B3BC}"/>
              </a:ext>
            </a:extLst>
          </p:cNvPr>
          <p:cNvPicPr>
            <a:picLocks noChangeAspect="1"/>
          </p:cNvPicPr>
          <p:nvPr/>
        </p:nvPicPr>
        <p:blipFill>
          <a:blip r:embed="rId3">
            <a:extLst>
              <a:ext uri="{28A0092B-C50C-407E-A947-70E740481C1C}">
                <a14:useLocalDpi val="0"/>
              </a:ext>
            </a:extLst>
          </a:blip>
          <a:stretch>
            <a:fillRect/>
          </a:stretch>
        </p:blipFill>
        <p:spPr>
          <a:xfrm>
            <a:off x="5271839" y="1208982"/>
            <a:ext cx="1648322" cy="1648322"/>
          </a:xfrm>
          <a:prstGeom prst="rect">
            <a:avLst/>
          </a:prstGeom>
        </p:spPr>
      </p:pic>
    </p:spTree>
    <p:extLst>
      <p:ext uri="{BB962C8B-B14F-4D97-AF65-F5344CB8AC3E}">
        <p14:creationId val="3718370110"/>
      </p:ext>
    </p:extLst>
  </p:cSld>
  <p:clrMapOvr>
    <a:masterClrMapping/>
  </p:clrMapOvr>
  <mc:AlternateContent>
    <mc:Choice Requires="p14">
      <p:transition p14:dur="125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6" presetSubtype="16">
                                  <p:stCondLst>
                                    <p:cond delay="0"/>
                                  </p:stCondLst>
                                  <p:childTnLst>
                                    <p:set>
                                      <p:cBhvr>
                                        <p:cTn dur="1" fill="hold" id="6">
                                          <p:stCondLst>
                                            <p:cond delay="0"/>
                                          </p:stCondLst>
                                        </p:cTn>
                                        <p:tgtEl>
                                          <p:spTgt spid="4"/>
                                        </p:tgtEl>
                                        <p:attrNameLst>
                                          <p:attrName>style.visibility</p:attrName>
                                        </p:attrNameLst>
                                      </p:cBhvr>
                                      <p:to>
                                        <p:strVal val="visible"/>
                                      </p:to>
                                    </p:set>
                                    <p:animEffect filter="circle(in)" transition="in">
                                      <p:cBhvr>
                                        <p:cTn dur="2000" id="7"/>
                                        <p:tgtEl>
                                          <p:spTgt spid="4"/>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grpId="0" id="10" nodeType="clickEffect" presetClass="entr" presetID="55" presetSubtype="0">
                                  <p:stCondLst>
                                    <p:cond delay="0"/>
                                  </p:stCondLst>
                                  <p:childTnLst>
                                    <p:set>
                                      <p:cBhvr>
                                        <p:cTn dur="1" fill="hold" id="11">
                                          <p:stCondLst>
                                            <p:cond delay="0"/>
                                          </p:stCondLst>
                                        </p:cTn>
                                        <p:tgtEl>
                                          <p:spTgt spid="2"/>
                                        </p:tgtEl>
                                        <p:attrNameLst>
                                          <p:attrName>style.visibility</p:attrName>
                                        </p:attrNameLst>
                                      </p:cBhvr>
                                      <p:to>
                                        <p:strVal val="visible"/>
                                      </p:to>
                                    </p:set>
                                    <p:anim calcmode="lin" valueType="num">
                                      <p:cBhvr>
                                        <p:cTn dur="1250" fill="hold" id="12"/>
                                        <p:tgtEl>
                                          <p:spTgt spid="2"/>
                                        </p:tgtEl>
                                        <p:attrNameLst>
                                          <p:attrName>ppt_w</p:attrName>
                                        </p:attrNameLst>
                                      </p:cBhvr>
                                      <p:tavLst>
                                        <p:tav tm="0">
                                          <p:val>
                                            <p:strVal val="#ppt_w*0.70"/>
                                          </p:val>
                                        </p:tav>
                                        <p:tav tm="100000">
                                          <p:val>
                                            <p:strVal val="#ppt_w"/>
                                          </p:val>
                                        </p:tav>
                                      </p:tavLst>
                                    </p:anim>
                                    <p:anim calcmode="lin" valueType="num">
                                      <p:cBhvr>
                                        <p:cTn dur="1250" fill="hold" id="13"/>
                                        <p:tgtEl>
                                          <p:spTgt spid="2"/>
                                        </p:tgtEl>
                                        <p:attrNameLst>
                                          <p:attrName>ppt_h</p:attrName>
                                        </p:attrNameLst>
                                      </p:cBhvr>
                                      <p:tavLst>
                                        <p:tav tm="0">
                                          <p:val>
                                            <p:strVal val="#ppt_h"/>
                                          </p:val>
                                        </p:tav>
                                        <p:tav tm="100000">
                                          <p:val>
                                            <p:strVal val="#ppt_h"/>
                                          </p:val>
                                        </p:tav>
                                      </p:tavLst>
                                    </p:anim>
                                    <p:animEffect filter="fade" transition="in">
                                      <p:cBhvr>
                                        <p:cTn dur="1250" id="14"/>
                                        <p:tgtEl>
                                          <p:spTgt spid="2"/>
                                        </p:tgtEl>
                                      </p:cBhvr>
                                    </p:animEffect>
                                  </p:childTnLst>
                                </p:cTn>
                              </p:par>
                            </p:childTnLst>
                          </p:cTn>
                        </p:par>
                      </p:childTnLst>
                    </p:cTn>
                  </p:par>
                  <p:par>
                    <p:cTn fill="hold" id="15" nodeType="clickPar">
                      <p:stCondLst>
                        <p:cond delay="indefinite"/>
                      </p:stCondLst>
                      <p:childTnLst>
                        <p:par>
                          <p:cTn fill="hold" id="16" nodeType="afterGroup">
                            <p:stCondLst>
                              <p:cond delay="0"/>
                            </p:stCondLst>
                            <p:childTnLst>
                              <p:par>
                                <p:cTn fill="hold" grpId="0" id="17" nodeType="clickEffect" presetClass="entr" presetID="42" presetSubtype="0">
                                  <p:stCondLst>
                                    <p:cond delay="0"/>
                                  </p:stCondLst>
                                  <p:childTnLst>
                                    <p:set>
                                      <p:cBhvr>
                                        <p:cTn dur="1" fill="hold" id="18">
                                          <p:stCondLst>
                                            <p:cond delay="0"/>
                                          </p:stCondLst>
                                        </p:cTn>
                                        <p:tgtEl>
                                          <p:spTgt spid="3"/>
                                        </p:tgtEl>
                                        <p:attrNameLst>
                                          <p:attrName>style.visibility</p:attrName>
                                        </p:attrNameLst>
                                      </p:cBhvr>
                                      <p:to>
                                        <p:strVal val="visible"/>
                                      </p:to>
                                    </p:set>
                                    <p:animEffect filter="fade" transition="in">
                                      <p:cBhvr>
                                        <p:cTn dur="1000" id="19"/>
                                        <p:tgtEl>
                                          <p:spTgt spid="3"/>
                                        </p:tgtEl>
                                      </p:cBhvr>
                                    </p:animEffect>
                                    <p:anim calcmode="lin" valueType="num">
                                      <p:cBhvr>
                                        <p:cTn dur="1000" fill="hold" id="20"/>
                                        <p:tgtEl>
                                          <p:spTgt spid="3"/>
                                        </p:tgtEl>
                                        <p:attrNameLst>
                                          <p:attrName>ppt_x</p:attrName>
                                        </p:attrNameLst>
                                      </p:cBhvr>
                                      <p:tavLst>
                                        <p:tav tm="0">
                                          <p:val>
                                            <p:strVal val="#ppt_x"/>
                                          </p:val>
                                        </p:tav>
                                        <p:tav tm="100000">
                                          <p:val>
                                            <p:strVal val="#ppt_x"/>
                                          </p:val>
                                        </p:tav>
                                      </p:tavLst>
                                    </p:anim>
                                    <p:anim calcmode="lin" valueType="num">
                                      <p:cBhvr>
                                        <p:cTn dur="1000" fill="hold" id="21"/>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Title 3"/>
          <p:cNvSpPr>
            <a:spLocks noGrp="1"/>
          </p:cNvSpPr>
          <p:nvPr>
            <p:ph type="title"/>
          </p:nvPr>
        </p:nvSpPr>
        <p:spPr>
          <a:xfrm>
            <a:off x="705724" y="4435"/>
            <a:ext cx="10515600" cy="1325563"/>
          </a:xfrm>
        </p:spPr>
        <p:txBody>
          <a:bodyPr/>
          <a:lstStyle/>
          <a:p>
            <a:r>
              <a:rPr altLang="en-US" lang="zh-CN">
                <a:solidFill>
                  <a:schemeClr val="bg1"/>
                </a:solidFill>
                <a:latin charset="-122" panose="020b0600000000000000" pitchFamily="34" typeface="思源黑体 CN Medium"/>
                <a:ea charset="-122" panose="02020700000000000000" pitchFamily="18" typeface="思源宋体"/>
                <a:sym charset="-122" panose="020b0600000000000000" pitchFamily="34" typeface="思源黑体 CN Medium"/>
              </a:rPr>
              <a:t>职业素养的本质</a:t>
            </a:r>
          </a:p>
        </p:txBody>
      </p:sp>
      <p:sp>
        <p:nvSpPr>
          <p:cNvPr id="3" name="Text Placeholder 2"/>
          <p:cNvSpPr>
            <a:spLocks noGrp="1"/>
          </p:cNvSpPr>
          <p:nvPr>
            <p:ph idx="13" sz="quarter" type="body"/>
          </p:nvPr>
        </p:nvSpPr>
        <p:spPr>
          <a:xfrm>
            <a:off x="166375" y="968007"/>
            <a:ext cx="10080625" cy="537902"/>
          </a:xfrm>
        </p:spPr>
        <p:txBody>
          <a:bodyPr>
            <a:noAutofit/>
          </a:bodyPr>
          <a:lstStyle/>
          <a:p>
            <a:r>
              <a:rPr altLang="en-US" lang="zh-CN" sz="2800">
                <a:solidFill>
                  <a:schemeClr val="bg1"/>
                </a:solidFill>
                <a:latin charset="-122" panose="020b0600000000000000" pitchFamily="34" typeface="思源黑体 CN Medium"/>
                <a:ea charset="-122" panose="02020700000000000000" pitchFamily="18" typeface="思源宋体"/>
                <a:sym charset="-122" panose="020b0600000000000000" pitchFamily="34" typeface="思源黑体 CN Medium"/>
              </a:rPr>
              <a:t>职业素养是一种个人行为规范及行为本身，它可以确保：</a:t>
            </a:r>
          </a:p>
        </p:txBody>
      </p:sp>
      <p:cxnSp>
        <p:nvCxnSpPr>
          <p:cNvPr id="5" name="Straight Connector 4"/>
          <p:cNvCxnSpPr/>
          <p:nvPr/>
        </p:nvCxnSpPr>
        <p:spPr>
          <a:xfrm>
            <a:off x="10579" y="4163762"/>
            <a:ext cx="12188825" cy="0"/>
          </a:xfrm>
          <a:prstGeom prst="line">
            <a:avLst/>
          </a:prstGeom>
          <a:ln w="25400">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grpSp>
        <p:nvGrpSpPr>
          <p:cNvPr id="2" name="Group 1"/>
          <p:cNvGrpSpPr/>
          <p:nvPr/>
        </p:nvGrpSpPr>
        <p:grpSpPr>
          <a:xfrm>
            <a:off x="5321193" y="1484146"/>
            <a:ext cx="1567599" cy="1567599"/>
            <a:chOff x="5311997" y="1767066"/>
            <a:chExt cx="1568007" cy="1568007"/>
          </a:xfrm>
          <a:solidFill>
            <a:schemeClr val="accent1"/>
          </a:solidFill>
        </p:grpSpPr>
        <p:sp>
          <p:nvSpPr>
            <p:cNvPr id="7" name="Oval 6"/>
            <p:cNvSpPr/>
            <p:nvPr/>
          </p:nvSpPr>
          <p:spPr>
            <a:xfrm>
              <a:off x="5311997" y="1767066"/>
              <a:ext cx="1568007" cy="1568007"/>
            </a:xfrm>
            <a:prstGeom prst="ellipse">
              <a:avLst/>
            </a:prstGeom>
            <a:grpFill/>
            <a:ln>
              <a:solidFill>
                <a:schemeClr val="bg1">
                  <a:lumMod val="65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172"/>
              <a:endParaRPr lang="en-US">
                <a:solidFill>
                  <a:schemeClr val="bg1"/>
                </a:solidFill>
                <a:latin charset="-122" panose="020b0600000000000000" pitchFamily="34" typeface="思源黑体 CN Medium"/>
                <a:ea charset="-122" panose="02020700000000000000" pitchFamily="18" typeface="思源宋体"/>
                <a:sym charset="-122" panose="020b0600000000000000" pitchFamily="34" typeface="思源黑体 CN Medium"/>
              </a:endParaRPr>
            </a:p>
          </p:txBody>
        </p:sp>
        <p:sp>
          <p:nvSpPr>
            <p:cNvPr id="8" name="Oval 7"/>
            <p:cNvSpPr/>
            <p:nvPr/>
          </p:nvSpPr>
          <p:spPr>
            <a:xfrm>
              <a:off x="5377988" y="1833057"/>
              <a:ext cx="1436025" cy="1436025"/>
            </a:xfrm>
            <a:prstGeom prst="ellipse">
              <a:avLst/>
            </a:prstGeom>
            <a:grpFill/>
            <a:ln w="508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172"/>
              <a:endParaRPr lang="en-US">
                <a:solidFill>
                  <a:schemeClr val="bg1"/>
                </a:solidFill>
                <a:latin charset="-122" panose="020b0600000000000000" pitchFamily="34" typeface="思源黑体 CN Medium"/>
                <a:ea charset="-122" panose="02020700000000000000" pitchFamily="18" typeface="思源宋体"/>
                <a:sym charset="-122" panose="020b0600000000000000" pitchFamily="34" typeface="思源黑体 CN Medium"/>
              </a:endParaRPr>
            </a:p>
          </p:txBody>
        </p:sp>
        <p:sp>
          <p:nvSpPr>
            <p:cNvPr id="54" name="Oval 53"/>
            <p:cNvSpPr>
              <a:spLocks noChangeAspect="1"/>
            </p:cNvSpPr>
            <p:nvPr/>
          </p:nvSpPr>
          <p:spPr>
            <a:xfrm>
              <a:off x="5473728" y="1952375"/>
              <a:ext cx="1299600" cy="12996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172"/>
              <a:endParaRPr lang="en-US">
                <a:solidFill>
                  <a:schemeClr val="bg1"/>
                </a:solidFill>
                <a:latin charset="-122" panose="020b0600000000000000" pitchFamily="34" typeface="思源黑体 CN Medium"/>
                <a:ea charset="-122" panose="02020700000000000000" pitchFamily="18" typeface="思源宋体"/>
                <a:sym charset="-122" panose="020b0600000000000000" pitchFamily="34" typeface="思源黑体 CN Medium"/>
              </a:endParaRPr>
            </a:p>
          </p:txBody>
        </p:sp>
      </p:grpSp>
      <p:cxnSp>
        <p:nvCxnSpPr>
          <p:cNvPr id="13" name="Straight Connector 12"/>
          <p:cNvCxnSpPr/>
          <p:nvPr/>
        </p:nvCxnSpPr>
        <p:spPr>
          <a:xfrm flipH="1" flipV="1">
            <a:off x="705724" y="2282272"/>
            <a:ext cx="0" cy="1881491"/>
          </a:xfrm>
          <a:prstGeom prst="line">
            <a:avLst/>
          </a:prstGeom>
          <a:ln w="25400">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705725" y="2282271"/>
            <a:ext cx="4462887" cy="0"/>
          </a:xfrm>
          <a:prstGeom prst="line">
            <a:avLst/>
          </a:prstGeom>
          <a:ln w="25400">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flipV="1">
            <a:off x="11504259" y="2282272"/>
            <a:ext cx="0" cy="1881491"/>
          </a:xfrm>
          <a:prstGeom prst="line">
            <a:avLst/>
          </a:prstGeom>
          <a:ln w="25400">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7041372" y="2282271"/>
            <a:ext cx="4462887" cy="0"/>
          </a:xfrm>
          <a:prstGeom prst="line">
            <a:avLst/>
          </a:prstGeom>
          <a:ln w="25400">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1065992" y="3669385"/>
            <a:ext cx="988756" cy="988756"/>
            <a:chOff x="1055688" y="3952875"/>
            <a:chExt cx="989013" cy="989013"/>
          </a:xfrm>
          <a:solidFill>
            <a:srgbClr val="FFC000"/>
          </a:solidFill>
        </p:grpSpPr>
        <p:sp>
          <p:nvSpPr>
            <p:cNvPr id="19" name="Oval 18"/>
            <p:cNvSpPr/>
            <p:nvPr/>
          </p:nvSpPr>
          <p:spPr>
            <a:xfrm>
              <a:off x="1138105" y="4035292"/>
              <a:ext cx="824179" cy="824179"/>
            </a:xfrm>
            <a:prstGeom prst="ellipse">
              <a:avLst/>
            </a:prstGeom>
            <a:grpFill/>
            <a:ln w="508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172"/>
              <a:endParaRPr lang="en-US">
                <a:solidFill>
                  <a:srgbClr val="FFFFFF"/>
                </a:solidFill>
                <a:latin charset="-122" panose="020b0600000000000000" pitchFamily="34" typeface="思源黑体 CN Medium"/>
                <a:ea charset="-122" panose="02020700000000000000" pitchFamily="18" typeface="思源宋体"/>
                <a:sym charset="-122" panose="020b0600000000000000" pitchFamily="34" typeface="思源黑体 CN Medium"/>
              </a:endParaRPr>
            </a:p>
          </p:txBody>
        </p:sp>
        <p:sp>
          <p:nvSpPr>
            <p:cNvPr id="20" name="Oval 19"/>
            <p:cNvSpPr/>
            <p:nvPr/>
          </p:nvSpPr>
          <p:spPr>
            <a:xfrm>
              <a:off x="1055688" y="3952875"/>
              <a:ext cx="989013" cy="989013"/>
            </a:xfrm>
            <a:prstGeom prst="ellipse">
              <a:avLst/>
            </a:prstGeom>
            <a:grpFill/>
            <a:ln w="12700">
              <a:solidFill>
                <a:schemeClr val="bg1">
                  <a:lumMod val="65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172"/>
              <a:endParaRPr lang="en-US">
                <a:solidFill>
                  <a:srgbClr val="FFFFFF"/>
                </a:solidFill>
                <a:latin charset="-122" panose="020b0600000000000000" pitchFamily="34" typeface="思源黑体 CN Medium"/>
                <a:ea charset="-122" panose="02020700000000000000" pitchFamily="18" typeface="思源宋体"/>
                <a:sym charset="-122" panose="020b0600000000000000" pitchFamily="34" typeface="思源黑体 CN Medium"/>
              </a:endParaRPr>
            </a:p>
          </p:txBody>
        </p:sp>
      </p:grpSp>
      <p:grpSp>
        <p:nvGrpSpPr>
          <p:cNvPr id="21" name="Group 20"/>
          <p:cNvGrpSpPr/>
          <p:nvPr/>
        </p:nvGrpSpPr>
        <p:grpSpPr>
          <a:xfrm>
            <a:off x="2883841" y="3669385"/>
            <a:ext cx="988756" cy="988756"/>
            <a:chOff x="2874010" y="3952875"/>
            <a:chExt cx="989013" cy="989013"/>
          </a:xfrm>
          <a:solidFill>
            <a:schemeClr val="accent2"/>
          </a:solidFill>
        </p:grpSpPr>
        <p:sp>
          <p:nvSpPr>
            <p:cNvPr id="22" name="Oval 21"/>
            <p:cNvSpPr/>
            <p:nvPr/>
          </p:nvSpPr>
          <p:spPr>
            <a:xfrm>
              <a:off x="2956427" y="4035292"/>
              <a:ext cx="824179" cy="824179"/>
            </a:xfrm>
            <a:prstGeom prst="ellipse">
              <a:avLst/>
            </a:prstGeom>
            <a:grpFill/>
            <a:ln w="508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172"/>
              <a:endParaRPr lang="en-US">
                <a:solidFill>
                  <a:srgbClr val="FFFFFF"/>
                </a:solidFill>
                <a:latin charset="-122" panose="020b0600000000000000" pitchFamily="34" typeface="思源黑体 CN Medium"/>
                <a:ea charset="-122" panose="02020700000000000000" pitchFamily="18" typeface="思源宋体"/>
                <a:sym charset="-122" panose="020b0600000000000000" pitchFamily="34" typeface="思源黑体 CN Medium"/>
              </a:endParaRPr>
            </a:p>
          </p:txBody>
        </p:sp>
        <p:sp>
          <p:nvSpPr>
            <p:cNvPr id="23" name="Oval 22"/>
            <p:cNvSpPr/>
            <p:nvPr/>
          </p:nvSpPr>
          <p:spPr>
            <a:xfrm>
              <a:off x="2874010" y="3952875"/>
              <a:ext cx="989013" cy="989013"/>
            </a:xfrm>
            <a:prstGeom prst="ellipse">
              <a:avLst/>
            </a:prstGeom>
            <a:grpFill/>
            <a:ln w="12700">
              <a:solidFill>
                <a:schemeClr val="bg1">
                  <a:lumMod val="65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172"/>
              <a:endParaRPr lang="en-US">
                <a:solidFill>
                  <a:srgbClr val="FFFFFF"/>
                </a:solidFill>
                <a:latin charset="-122" panose="020b0600000000000000" pitchFamily="34" typeface="思源黑体 CN Medium"/>
                <a:ea charset="-122" panose="02020700000000000000" pitchFamily="18" typeface="思源宋体"/>
                <a:sym charset="-122" panose="020b0600000000000000" pitchFamily="34" typeface="思源黑体 CN Medium"/>
              </a:endParaRPr>
            </a:p>
          </p:txBody>
        </p:sp>
      </p:grpSp>
      <p:grpSp>
        <p:nvGrpSpPr>
          <p:cNvPr id="24" name="Group 23"/>
          <p:cNvGrpSpPr/>
          <p:nvPr/>
        </p:nvGrpSpPr>
        <p:grpSpPr>
          <a:xfrm>
            <a:off x="4701689" y="3669385"/>
            <a:ext cx="988756" cy="988756"/>
            <a:chOff x="4692332" y="3952875"/>
            <a:chExt cx="989013" cy="989013"/>
          </a:xfrm>
          <a:solidFill>
            <a:schemeClr val="accent3"/>
          </a:solidFill>
        </p:grpSpPr>
        <p:sp>
          <p:nvSpPr>
            <p:cNvPr id="25" name="Oval 24"/>
            <p:cNvSpPr/>
            <p:nvPr/>
          </p:nvSpPr>
          <p:spPr>
            <a:xfrm>
              <a:off x="4774749" y="4035292"/>
              <a:ext cx="824179" cy="824179"/>
            </a:xfrm>
            <a:prstGeom prst="ellipse">
              <a:avLst/>
            </a:prstGeom>
            <a:grpFill/>
            <a:ln w="5080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172"/>
              <a:endParaRPr lang="en-US">
                <a:solidFill>
                  <a:srgbClr val="FFFFFF"/>
                </a:solidFill>
                <a:latin charset="-122" panose="020b0600000000000000" pitchFamily="34" typeface="思源黑体 CN Medium"/>
                <a:ea charset="-122" panose="02020700000000000000" pitchFamily="18" typeface="思源宋体"/>
                <a:sym charset="-122" panose="020b0600000000000000" pitchFamily="34" typeface="思源黑体 CN Medium"/>
              </a:endParaRPr>
            </a:p>
          </p:txBody>
        </p:sp>
        <p:sp>
          <p:nvSpPr>
            <p:cNvPr id="26" name="Oval 25"/>
            <p:cNvSpPr/>
            <p:nvPr/>
          </p:nvSpPr>
          <p:spPr>
            <a:xfrm>
              <a:off x="4692332" y="3952875"/>
              <a:ext cx="989013" cy="989013"/>
            </a:xfrm>
            <a:prstGeom prst="ellipse">
              <a:avLst/>
            </a:prstGeom>
            <a:grpFill/>
            <a:ln w="12700">
              <a:solidFill>
                <a:schemeClr val="bg1">
                  <a:lumMod val="65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172"/>
              <a:endParaRPr lang="en-US">
                <a:solidFill>
                  <a:srgbClr val="FFFFFF"/>
                </a:solidFill>
                <a:latin charset="-122" panose="020b0600000000000000" pitchFamily="34" typeface="思源黑体 CN Medium"/>
                <a:ea charset="-122" panose="02020700000000000000" pitchFamily="18" typeface="思源宋体"/>
                <a:sym charset="-122" panose="020b0600000000000000" pitchFamily="34" typeface="思源黑体 CN Medium"/>
              </a:endParaRPr>
            </a:p>
          </p:txBody>
        </p:sp>
      </p:grpSp>
      <p:grpSp>
        <p:nvGrpSpPr>
          <p:cNvPr id="27" name="Group 26"/>
          <p:cNvGrpSpPr/>
          <p:nvPr/>
        </p:nvGrpSpPr>
        <p:grpSpPr>
          <a:xfrm>
            <a:off x="6519538" y="3669385"/>
            <a:ext cx="988756" cy="988756"/>
            <a:chOff x="6510654" y="3952875"/>
            <a:chExt cx="989013" cy="989013"/>
          </a:xfrm>
          <a:solidFill>
            <a:schemeClr val="accent5"/>
          </a:solidFill>
        </p:grpSpPr>
        <p:sp>
          <p:nvSpPr>
            <p:cNvPr id="28" name="Oval 27"/>
            <p:cNvSpPr/>
            <p:nvPr/>
          </p:nvSpPr>
          <p:spPr>
            <a:xfrm>
              <a:off x="6593071" y="4035292"/>
              <a:ext cx="824179" cy="824179"/>
            </a:xfrm>
            <a:prstGeom prst="ellipse">
              <a:avLst/>
            </a:prstGeom>
            <a:grpFill/>
            <a:ln w="508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172"/>
              <a:endParaRPr lang="en-US">
                <a:solidFill>
                  <a:srgbClr val="FFFFFF"/>
                </a:solidFill>
                <a:latin charset="-122" panose="020b0600000000000000" pitchFamily="34" typeface="思源黑体 CN Medium"/>
                <a:ea charset="-122" panose="02020700000000000000" pitchFamily="18" typeface="思源宋体"/>
                <a:sym charset="-122" panose="020b0600000000000000" pitchFamily="34" typeface="思源黑体 CN Medium"/>
              </a:endParaRPr>
            </a:p>
          </p:txBody>
        </p:sp>
        <p:sp>
          <p:nvSpPr>
            <p:cNvPr id="29" name="Oval 28"/>
            <p:cNvSpPr/>
            <p:nvPr/>
          </p:nvSpPr>
          <p:spPr>
            <a:xfrm>
              <a:off x="6510654" y="3952875"/>
              <a:ext cx="989013" cy="989013"/>
            </a:xfrm>
            <a:prstGeom prst="ellipse">
              <a:avLst/>
            </a:prstGeom>
            <a:grpFill/>
            <a:ln w="12700">
              <a:solidFill>
                <a:schemeClr val="bg1">
                  <a:lumMod val="65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172"/>
              <a:endParaRPr lang="en-US">
                <a:solidFill>
                  <a:srgbClr val="FFFFFF"/>
                </a:solidFill>
                <a:latin charset="-122" panose="020b0600000000000000" pitchFamily="34" typeface="思源黑体 CN Medium"/>
                <a:ea charset="-122" panose="02020700000000000000" pitchFamily="18" typeface="思源宋体"/>
                <a:sym charset="-122" panose="020b0600000000000000" pitchFamily="34" typeface="思源黑体 CN Medium"/>
              </a:endParaRPr>
            </a:p>
          </p:txBody>
        </p:sp>
      </p:grpSp>
      <p:grpSp>
        <p:nvGrpSpPr>
          <p:cNvPr id="30" name="Group 29"/>
          <p:cNvGrpSpPr/>
          <p:nvPr/>
        </p:nvGrpSpPr>
        <p:grpSpPr>
          <a:xfrm>
            <a:off x="8337386" y="3669385"/>
            <a:ext cx="988756" cy="988756"/>
            <a:chOff x="8328976" y="3952875"/>
            <a:chExt cx="989013" cy="989013"/>
          </a:xfrm>
          <a:solidFill>
            <a:schemeClr val="accent2"/>
          </a:solidFill>
        </p:grpSpPr>
        <p:sp>
          <p:nvSpPr>
            <p:cNvPr id="31" name="Oval 30"/>
            <p:cNvSpPr/>
            <p:nvPr/>
          </p:nvSpPr>
          <p:spPr>
            <a:xfrm>
              <a:off x="8411393" y="4035292"/>
              <a:ext cx="824179" cy="824179"/>
            </a:xfrm>
            <a:prstGeom prst="ellipse">
              <a:avLst/>
            </a:prstGeom>
            <a:grpFill/>
            <a:ln w="508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172"/>
              <a:endParaRPr lang="en-US">
                <a:solidFill>
                  <a:srgbClr val="FFFFFF"/>
                </a:solidFill>
                <a:latin charset="-122" panose="020b0600000000000000" pitchFamily="34" typeface="思源黑体 CN Medium"/>
                <a:ea charset="-122" panose="02020700000000000000" pitchFamily="18" typeface="思源宋体"/>
                <a:sym charset="-122" panose="020b0600000000000000" pitchFamily="34" typeface="思源黑体 CN Medium"/>
              </a:endParaRPr>
            </a:p>
          </p:txBody>
        </p:sp>
        <p:sp>
          <p:nvSpPr>
            <p:cNvPr id="32" name="Oval 31"/>
            <p:cNvSpPr/>
            <p:nvPr/>
          </p:nvSpPr>
          <p:spPr>
            <a:xfrm>
              <a:off x="8328976" y="3952875"/>
              <a:ext cx="989013" cy="989013"/>
            </a:xfrm>
            <a:prstGeom prst="ellipse">
              <a:avLst/>
            </a:prstGeom>
            <a:grpFill/>
            <a:ln w="12700">
              <a:solidFill>
                <a:schemeClr val="bg1">
                  <a:lumMod val="65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172"/>
              <a:endParaRPr lang="en-US">
                <a:solidFill>
                  <a:srgbClr val="FFFFFF"/>
                </a:solidFill>
                <a:latin charset="-122" panose="020b0600000000000000" pitchFamily="34" typeface="思源黑体 CN Medium"/>
                <a:ea charset="-122" panose="02020700000000000000" pitchFamily="18" typeface="思源宋体"/>
                <a:sym charset="-122" panose="020b0600000000000000" pitchFamily="34" typeface="思源黑体 CN Medium"/>
              </a:endParaRPr>
            </a:p>
          </p:txBody>
        </p:sp>
      </p:grpSp>
      <p:grpSp>
        <p:nvGrpSpPr>
          <p:cNvPr id="33" name="Group 32"/>
          <p:cNvGrpSpPr/>
          <p:nvPr/>
        </p:nvGrpSpPr>
        <p:grpSpPr>
          <a:xfrm>
            <a:off x="10155237" y="3669385"/>
            <a:ext cx="988756" cy="988756"/>
            <a:chOff x="10147300" y="3952875"/>
            <a:chExt cx="989013" cy="989013"/>
          </a:xfrm>
          <a:solidFill>
            <a:srgbClr val="FFC000"/>
          </a:solidFill>
        </p:grpSpPr>
        <p:sp>
          <p:nvSpPr>
            <p:cNvPr id="34" name="Oval 33"/>
            <p:cNvSpPr/>
            <p:nvPr/>
          </p:nvSpPr>
          <p:spPr>
            <a:xfrm>
              <a:off x="10229717" y="4035292"/>
              <a:ext cx="824179" cy="824179"/>
            </a:xfrm>
            <a:prstGeom prst="ellipse">
              <a:avLst/>
            </a:prstGeom>
            <a:grpFill/>
            <a:ln w="508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172"/>
              <a:endParaRPr lang="en-US">
                <a:solidFill>
                  <a:srgbClr val="FFFFFF"/>
                </a:solidFill>
                <a:latin charset="-122" panose="020b0600000000000000" pitchFamily="34" typeface="思源黑体 CN Medium"/>
                <a:ea charset="-122" panose="02020700000000000000" pitchFamily="18" typeface="思源宋体"/>
                <a:sym charset="-122" panose="020b0600000000000000" pitchFamily="34" typeface="思源黑体 CN Medium"/>
              </a:endParaRPr>
            </a:p>
          </p:txBody>
        </p:sp>
        <p:sp>
          <p:nvSpPr>
            <p:cNvPr id="35" name="Oval 34"/>
            <p:cNvSpPr/>
            <p:nvPr/>
          </p:nvSpPr>
          <p:spPr>
            <a:xfrm>
              <a:off x="10147300" y="3952875"/>
              <a:ext cx="989013" cy="989013"/>
            </a:xfrm>
            <a:prstGeom prst="ellipse">
              <a:avLst/>
            </a:prstGeom>
            <a:grpFill/>
            <a:ln w="12700">
              <a:solidFill>
                <a:schemeClr val="bg1">
                  <a:lumMod val="65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172"/>
              <a:endParaRPr lang="en-US">
                <a:solidFill>
                  <a:srgbClr val="FFFFFF"/>
                </a:solidFill>
                <a:latin charset="-122" panose="020b0600000000000000" pitchFamily="34" typeface="思源黑体 CN Medium"/>
                <a:ea charset="-122" panose="02020700000000000000" pitchFamily="18" typeface="思源宋体"/>
                <a:sym charset="-122" panose="020b0600000000000000" pitchFamily="34" typeface="思源黑体 CN Medium"/>
              </a:endParaRPr>
            </a:p>
          </p:txBody>
        </p:sp>
      </p:grpSp>
      <p:grpSp>
        <p:nvGrpSpPr>
          <p:cNvPr id="36" name="Group 35"/>
          <p:cNvGrpSpPr/>
          <p:nvPr/>
        </p:nvGrpSpPr>
        <p:grpSpPr>
          <a:xfrm>
            <a:off x="10098578" y="4807885"/>
            <a:ext cx="1405681" cy="889827"/>
            <a:chOff x="9934101" y="5034987"/>
            <a:chExt cx="1406047" cy="890058"/>
          </a:xfrm>
        </p:grpSpPr>
        <p:sp>
          <p:nvSpPr>
            <p:cNvPr id="37" name="TextBox 2_1"/>
            <p:cNvSpPr txBox="1"/>
            <p:nvPr/>
          </p:nvSpPr>
          <p:spPr>
            <a:xfrm>
              <a:off x="9955368" y="5038072"/>
              <a:ext cx="1363519" cy="315904"/>
            </a:xfrm>
            <a:prstGeom prst="rect">
              <a:avLst/>
            </a:prstGeom>
            <a:noFill/>
          </p:spPr>
          <p:txBody>
            <a:bodyPr anchor="b" bIns="35991" lIns="71982" rIns="71982" rtlCol="0" tIns="35991" wrap="none">
              <a:spAutoFit/>
            </a:bodyPr>
            <a:lstStyle/>
            <a:p>
              <a:pPr algn="ctr" defTabSz="914172"/>
              <a:r>
                <a:rPr altLang="en-US" b="1" lang="zh-CN" sz="1600">
                  <a:solidFill>
                    <a:schemeClr val="bg1"/>
                  </a:solidFill>
                  <a:latin charset="-122" panose="020b0600000000000000" pitchFamily="34" typeface="思源黑体 CN Medium"/>
                  <a:ea charset="-122" panose="02020700000000000000" pitchFamily="18" typeface="思源宋体"/>
                  <a:sym charset="-122" panose="020b0600000000000000" pitchFamily="34" typeface="思源黑体 CN Medium"/>
                </a:rPr>
                <a:t>建立同伴关系</a:t>
              </a:r>
            </a:p>
          </p:txBody>
        </p:sp>
        <p:sp>
          <p:nvSpPr>
            <p:cNvPr id="38" name="TextBox 2_2"/>
            <p:cNvSpPr txBox="1"/>
            <p:nvPr/>
          </p:nvSpPr>
          <p:spPr>
            <a:xfrm>
              <a:off x="9934101" y="5298199"/>
              <a:ext cx="1406047" cy="620783"/>
            </a:xfrm>
            <a:prstGeom prst="rect">
              <a:avLst/>
            </a:prstGeom>
            <a:noFill/>
          </p:spPr>
          <p:txBody>
            <a:bodyPr anchor="t" bIns="35991" lIns="71982" rIns="71982" rtlCol="0" tIns="35991" wrap="square">
              <a:spAutoFit/>
            </a:bodyPr>
            <a:lstStyle/>
            <a:p>
              <a:pPr algn="ctr" defTabSz="914172"/>
              <a:r>
                <a:rPr lang="en-US" sz="1200">
                  <a:solidFill>
                    <a:schemeClr val="bg1"/>
                  </a:solidFill>
                  <a:latin charset="-122" panose="020b0600000000000000" pitchFamily="34" typeface="思源黑体 CN Medium"/>
                  <a:ea charset="-122" panose="02020700000000000000" pitchFamily="18" typeface="思源宋体"/>
                  <a:sym charset="-122" panose="020b0600000000000000" pitchFamily="34" typeface="思源黑体 CN Medium"/>
                </a:rPr>
                <a:t>Site your text here for better result.</a:t>
              </a:r>
            </a:p>
          </p:txBody>
        </p:sp>
      </p:grpSp>
      <p:grpSp>
        <p:nvGrpSpPr>
          <p:cNvPr id="39" name="Group 38"/>
          <p:cNvGrpSpPr/>
          <p:nvPr/>
        </p:nvGrpSpPr>
        <p:grpSpPr>
          <a:xfrm>
            <a:off x="8290605" y="4805753"/>
            <a:ext cx="1581661" cy="886931"/>
            <a:chOff x="8029589" y="5034989"/>
            <a:chExt cx="1582074" cy="887162"/>
          </a:xfrm>
        </p:grpSpPr>
        <p:sp>
          <p:nvSpPr>
            <p:cNvPr id="40" name="TextBox 5_1"/>
            <p:cNvSpPr txBox="1"/>
            <p:nvPr/>
          </p:nvSpPr>
          <p:spPr>
            <a:xfrm>
              <a:off x="8037238" y="5038073"/>
              <a:ext cx="1566773" cy="315904"/>
            </a:xfrm>
            <a:prstGeom prst="rect">
              <a:avLst/>
            </a:prstGeom>
            <a:noFill/>
          </p:spPr>
          <p:txBody>
            <a:bodyPr anchor="b" bIns="35991" lIns="71982" rIns="71982" rtlCol="0" tIns="35991" wrap="none">
              <a:spAutoFit/>
            </a:bodyPr>
            <a:lstStyle/>
            <a:p>
              <a:pPr algn="ctr" defTabSz="914172"/>
              <a:r>
                <a:rPr altLang="en-US" b="1" lang="zh-CN" sz="1600">
                  <a:solidFill>
                    <a:schemeClr val="bg1"/>
                  </a:solidFill>
                  <a:latin charset="-122" panose="020b0600000000000000" pitchFamily="34" typeface="思源黑体 CN Medium"/>
                  <a:ea charset="-122" panose="02020700000000000000" pitchFamily="18" typeface="思源宋体"/>
                  <a:sym charset="-122" panose="020b0600000000000000" pitchFamily="34" typeface="思源黑体 CN Medium"/>
                </a:rPr>
                <a:t>工作的有效实施</a:t>
              </a:r>
            </a:p>
          </p:txBody>
        </p:sp>
        <p:sp>
          <p:nvSpPr>
            <p:cNvPr id="41" name="TextBox 5_2"/>
            <p:cNvSpPr txBox="1"/>
            <p:nvPr/>
          </p:nvSpPr>
          <p:spPr>
            <a:xfrm>
              <a:off x="8117595" y="5295305"/>
              <a:ext cx="1406047" cy="620784"/>
            </a:xfrm>
            <a:prstGeom prst="rect">
              <a:avLst/>
            </a:prstGeom>
            <a:noFill/>
          </p:spPr>
          <p:txBody>
            <a:bodyPr anchor="t" bIns="35991" lIns="71982" rIns="71982" rtlCol="0" tIns="35991" wrap="square">
              <a:spAutoFit/>
            </a:bodyPr>
            <a:lstStyle/>
            <a:p>
              <a:pPr algn="ctr" defTabSz="914172"/>
              <a:r>
                <a:rPr lang="en-US" sz="1200">
                  <a:solidFill>
                    <a:schemeClr val="bg1"/>
                  </a:solidFill>
                  <a:latin charset="-122" panose="020b0600000000000000" pitchFamily="34" typeface="思源黑体 CN Medium"/>
                  <a:ea charset="-122" panose="02020700000000000000" pitchFamily="18" typeface="思源宋体"/>
                  <a:sym charset="-122" panose="020b0600000000000000" pitchFamily="34" typeface="思源黑体 CN Medium"/>
                </a:rPr>
                <a:t>Site your text here for better result.</a:t>
              </a:r>
            </a:p>
          </p:txBody>
        </p:sp>
      </p:grpSp>
      <p:grpSp>
        <p:nvGrpSpPr>
          <p:cNvPr id="42" name="Group 41"/>
          <p:cNvGrpSpPr/>
          <p:nvPr/>
        </p:nvGrpSpPr>
        <p:grpSpPr>
          <a:xfrm>
            <a:off x="6265788" y="4833633"/>
            <a:ext cx="2120270" cy="859050"/>
            <a:chOff x="5941506" y="5065772"/>
            <a:chExt cx="2120822" cy="859273"/>
          </a:xfrm>
        </p:grpSpPr>
        <p:sp>
          <p:nvSpPr>
            <p:cNvPr id="43" name="TextBox 2_1"/>
            <p:cNvSpPr txBox="1"/>
            <p:nvPr/>
          </p:nvSpPr>
          <p:spPr>
            <a:xfrm>
              <a:off x="5951762" y="5068561"/>
              <a:ext cx="2100311" cy="285416"/>
            </a:xfrm>
            <a:prstGeom prst="rect">
              <a:avLst/>
            </a:prstGeom>
            <a:noFill/>
          </p:spPr>
          <p:txBody>
            <a:bodyPr anchor="b" bIns="35991" lIns="71982" rIns="71982" rtlCol="0" tIns="35991" wrap="none">
              <a:spAutoFit/>
            </a:bodyPr>
            <a:lstStyle/>
            <a:p>
              <a:pPr algn="ctr" defTabSz="914172"/>
              <a:r>
                <a:rPr altLang="en-US" b="1" lang="zh-CN" sz="1400">
                  <a:solidFill>
                    <a:schemeClr val="bg1"/>
                  </a:solidFill>
                  <a:latin charset="-122" panose="020b0600000000000000" pitchFamily="34" typeface="思源黑体 CN Medium"/>
                  <a:ea charset="-122" panose="02020700000000000000" pitchFamily="18" typeface="思源宋体"/>
                  <a:sym charset="-122" panose="020b0600000000000000" pitchFamily="34" typeface="思源黑体 CN Medium"/>
                </a:rPr>
                <a:t>在职场中得到他人的帮助</a:t>
              </a:r>
            </a:p>
          </p:txBody>
        </p:sp>
        <p:sp>
          <p:nvSpPr>
            <p:cNvPr id="44" name="TextBox 2_2"/>
            <p:cNvSpPr txBox="1"/>
            <p:nvPr/>
          </p:nvSpPr>
          <p:spPr>
            <a:xfrm>
              <a:off x="6298880" y="5298199"/>
              <a:ext cx="1406047" cy="620783"/>
            </a:xfrm>
            <a:prstGeom prst="rect">
              <a:avLst/>
            </a:prstGeom>
            <a:noFill/>
          </p:spPr>
          <p:txBody>
            <a:bodyPr anchor="t" bIns="35991" lIns="71982" rIns="71982" rtlCol="0" tIns="35991" wrap="square">
              <a:spAutoFit/>
            </a:bodyPr>
            <a:lstStyle/>
            <a:p>
              <a:pPr algn="ctr" defTabSz="914172"/>
              <a:r>
                <a:rPr lang="en-US" sz="1200">
                  <a:solidFill>
                    <a:schemeClr val="bg1"/>
                  </a:solidFill>
                  <a:latin charset="-122" panose="020b0600000000000000" pitchFamily="34" typeface="思源黑体 CN Medium"/>
                  <a:ea charset="-122" panose="02020700000000000000" pitchFamily="18" typeface="思源宋体"/>
                  <a:sym charset="-122" panose="020b0600000000000000" pitchFamily="34" typeface="思源黑体 CN Medium"/>
                </a:rPr>
                <a:t>Site your text here for better result.</a:t>
              </a:r>
            </a:p>
          </p:txBody>
        </p:sp>
      </p:grpSp>
      <p:grpSp>
        <p:nvGrpSpPr>
          <p:cNvPr id="45" name="Group 44"/>
          <p:cNvGrpSpPr/>
          <p:nvPr/>
        </p:nvGrpSpPr>
        <p:grpSpPr>
          <a:xfrm>
            <a:off x="4331381" y="4812649"/>
            <a:ext cx="1992029" cy="886931"/>
            <a:chOff x="4191343" y="5034989"/>
            <a:chExt cx="1992547" cy="887162"/>
          </a:xfrm>
        </p:grpSpPr>
        <p:sp>
          <p:nvSpPr>
            <p:cNvPr id="46" name="TextBox 5_1"/>
            <p:cNvSpPr txBox="1"/>
            <p:nvPr/>
          </p:nvSpPr>
          <p:spPr>
            <a:xfrm>
              <a:off x="4200979" y="5038073"/>
              <a:ext cx="1973277" cy="315904"/>
            </a:xfrm>
            <a:prstGeom prst="rect">
              <a:avLst/>
            </a:prstGeom>
            <a:noFill/>
          </p:spPr>
          <p:txBody>
            <a:bodyPr anchor="b" bIns="35991" lIns="71982" rIns="71982" rtlCol="0" tIns="35991" wrap="none">
              <a:spAutoFit/>
            </a:bodyPr>
            <a:lstStyle/>
            <a:p>
              <a:pPr algn="ctr" defTabSz="914172"/>
              <a:r>
                <a:rPr altLang="en-US" b="1" lang="zh-CN" sz="1600">
                  <a:solidFill>
                    <a:schemeClr val="bg1"/>
                  </a:solidFill>
                  <a:latin charset="-122" panose="020b0600000000000000" pitchFamily="34" typeface="思源黑体 CN Medium"/>
                  <a:ea charset="-122" panose="02020700000000000000" pitchFamily="18" typeface="思源宋体"/>
                  <a:sym charset="-122" panose="020b0600000000000000" pitchFamily="34" typeface="思源黑体 CN Medium"/>
                </a:rPr>
                <a:t>建立良好的合作关系</a:t>
              </a:r>
            </a:p>
          </p:txBody>
        </p:sp>
        <p:sp>
          <p:nvSpPr>
            <p:cNvPr id="47" name="TextBox 5_2"/>
            <p:cNvSpPr txBox="1"/>
            <p:nvPr/>
          </p:nvSpPr>
          <p:spPr>
            <a:xfrm>
              <a:off x="4484583" y="5295305"/>
              <a:ext cx="1406047" cy="620784"/>
            </a:xfrm>
            <a:prstGeom prst="rect">
              <a:avLst/>
            </a:prstGeom>
            <a:noFill/>
          </p:spPr>
          <p:txBody>
            <a:bodyPr anchor="t" bIns="35991" lIns="71982" rIns="71982" rtlCol="0" tIns="35991" wrap="square">
              <a:spAutoFit/>
            </a:bodyPr>
            <a:lstStyle/>
            <a:p>
              <a:pPr algn="ctr" defTabSz="914172"/>
              <a:r>
                <a:rPr lang="en-US" sz="1200">
                  <a:solidFill>
                    <a:schemeClr val="bg1"/>
                  </a:solidFill>
                  <a:latin charset="-122" panose="020b0600000000000000" pitchFamily="34" typeface="思源黑体 CN Medium"/>
                  <a:ea charset="-122" panose="02020700000000000000" pitchFamily="18" typeface="思源宋体"/>
                  <a:sym charset="-122" panose="020b0600000000000000" pitchFamily="34" typeface="思源黑体 CN Medium"/>
                </a:rPr>
                <a:t>Site your text here for better result.</a:t>
              </a:r>
            </a:p>
          </p:txBody>
        </p:sp>
      </p:grpSp>
      <p:grpSp>
        <p:nvGrpSpPr>
          <p:cNvPr id="48" name="Group 47"/>
          <p:cNvGrpSpPr/>
          <p:nvPr/>
        </p:nvGrpSpPr>
        <p:grpSpPr>
          <a:xfrm>
            <a:off x="2748916" y="4812649"/>
            <a:ext cx="1405681" cy="886931"/>
            <a:chOff x="2668077" y="5034989"/>
            <a:chExt cx="1406047" cy="887162"/>
          </a:xfrm>
        </p:grpSpPr>
        <p:sp>
          <p:nvSpPr>
            <p:cNvPr id="49" name="TextBox 3_1"/>
            <p:cNvSpPr txBox="1"/>
            <p:nvPr/>
          </p:nvSpPr>
          <p:spPr>
            <a:xfrm>
              <a:off x="2689345" y="5038073"/>
              <a:ext cx="1363519" cy="315904"/>
            </a:xfrm>
            <a:prstGeom prst="rect">
              <a:avLst/>
            </a:prstGeom>
            <a:noFill/>
          </p:spPr>
          <p:txBody>
            <a:bodyPr anchor="b" bIns="35991" lIns="71982" rIns="71982" rtlCol="0" tIns="35991" wrap="none">
              <a:spAutoFit/>
            </a:bodyPr>
            <a:lstStyle/>
            <a:p>
              <a:pPr algn="ctr" defTabSz="914172"/>
              <a:r>
                <a:rPr altLang="en-US" b="1" lang="zh-CN" sz="1600">
                  <a:solidFill>
                    <a:schemeClr val="bg1"/>
                  </a:solidFill>
                  <a:latin charset="-122" panose="020b0600000000000000" pitchFamily="34" typeface="思源黑体 CN Medium"/>
                  <a:ea charset="-122" panose="02020700000000000000" pitchFamily="18" typeface="思源宋体"/>
                  <a:sym charset="-122" panose="020b0600000000000000" pitchFamily="34" typeface="思源黑体 CN Medium"/>
                </a:rPr>
                <a:t>取得预期成果</a:t>
              </a:r>
            </a:p>
          </p:txBody>
        </p:sp>
        <p:sp>
          <p:nvSpPr>
            <p:cNvPr id="50" name="TextBox 3_2"/>
            <p:cNvSpPr txBox="1"/>
            <p:nvPr/>
          </p:nvSpPr>
          <p:spPr>
            <a:xfrm>
              <a:off x="2668077" y="5295305"/>
              <a:ext cx="1406047" cy="620784"/>
            </a:xfrm>
            <a:prstGeom prst="rect">
              <a:avLst/>
            </a:prstGeom>
            <a:noFill/>
          </p:spPr>
          <p:txBody>
            <a:bodyPr anchor="t" bIns="35991" lIns="71982" rIns="71982" rtlCol="0" tIns="35991" wrap="square">
              <a:spAutoFit/>
            </a:bodyPr>
            <a:lstStyle/>
            <a:p>
              <a:pPr algn="ctr" defTabSz="914172"/>
              <a:r>
                <a:rPr lang="en-US" sz="1200">
                  <a:solidFill>
                    <a:schemeClr val="bg1"/>
                  </a:solidFill>
                  <a:latin charset="-122" panose="020b0600000000000000" pitchFamily="34" typeface="思源黑体 CN Medium"/>
                  <a:ea charset="-122" panose="02020700000000000000" pitchFamily="18" typeface="思源宋体"/>
                  <a:sym charset="-122" panose="020b0600000000000000" pitchFamily="34" typeface="思源黑体 CN Medium"/>
                </a:rPr>
                <a:t>Site your text here for better result.</a:t>
              </a:r>
            </a:p>
          </p:txBody>
        </p:sp>
      </p:grpSp>
      <p:grpSp>
        <p:nvGrpSpPr>
          <p:cNvPr id="51" name="Group 50"/>
          <p:cNvGrpSpPr/>
          <p:nvPr/>
        </p:nvGrpSpPr>
        <p:grpSpPr>
          <a:xfrm>
            <a:off x="898972" y="4788911"/>
            <a:ext cx="1581661" cy="886931"/>
            <a:chOff x="763564" y="5034989"/>
            <a:chExt cx="1582074" cy="887162"/>
          </a:xfrm>
        </p:grpSpPr>
        <p:sp>
          <p:nvSpPr>
            <p:cNvPr id="52" name="TextBox 1_1"/>
            <p:cNvSpPr txBox="1"/>
            <p:nvPr/>
          </p:nvSpPr>
          <p:spPr>
            <a:xfrm>
              <a:off x="771214" y="5038073"/>
              <a:ext cx="1566773" cy="315904"/>
            </a:xfrm>
            <a:prstGeom prst="rect">
              <a:avLst/>
            </a:prstGeom>
            <a:noFill/>
          </p:spPr>
          <p:txBody>
            <a:bodyPr anchor="b" bIns="35991" lIns="71982" rIns="71982" rtlCol="0" tIns="35991" wrap="none">
              <a:spAutoFit/>
            </a:bodyPr>
            <a:lstStyle/>
            <a:p>
              <a:pPr algn="ctr" defTabSz="914172"/>
              <a:r>
                <a:rPr altLang="en-US" b="1" lang="zh-CN" sz="1600">
                  <a:solidFill>
                    <a:schemeClr val="bg1"/>
                  </a:solidFill>
                  <a:latin charset="-122" panose="020b0600000000000000" pitchFamily="34" typeface="思源黑体 CN Medium"/>
                  <a:ea charset="-122" panose="02020700000000000000" pitchFamily="18" typeface="思源宋体"/>
                  <a:sym charset="-122" panose="020b0600000000000000" pitchFamily="34" typeface="思源黑体 CN Medium"/>
                </a:rPr>
                <a:t>工作的有效实施</a:t>
              </a:r>
            </a:p>
          </p:txBody>
        </p:sp>
        <p:sp>
          <p:nvSpPr>
            <p:cNvPr id="53" name="TextBox 1_2"/>
            <p:cNvSpPr txBox="1"/>
            <p:nvPr/>
          </p:nvSpPr>
          <p:spPr>
            <a:xfrm>
              <a:off x="851571" y="5295305"/>
              <a:ext cx="1406047" cy="620784"/>
            </a:xfrm>
            <a:prstGeom prst="rect">
              <a:avLst/>
            </a:prstGeom>
            <a:noFill/>
          </p:spPr>
          <p:txBody>
            <a:bodyPr anchor="t" bIns="35991" lIns="71982" rIns="71982" rtlCol="0" tIns="35991" wrap="square">
              <a:spAutoFit/>
            </a:bodyPr>
            <a:lstStyle/>
            <a:p>
              <a:pPr algn="ctr" defTabSz="914172"/>
              <a:r>
                <a:rPr lang="en-US" sz="1200">
                  <a:solidFill>
                    <a:schemeClr val="bg1"/>
                  </a:solidFill>
                  <a:latin charset="-122" panose="020b0600000000000000" pitchFamily="34" typeface="思源黑体 CN Medium"/>
                  <a:ea charset="-122" panose="02020700000000000000" pitchFamily="18" typeface="思源宋体"/>
                  <a:sym charset="-122" panose="020b0600000000000000" pitchFamily="34" typeface="思源黑体 CN Medium"/>
                </a:rPr>
                <a:t>Site your text here for better result.</a:t>
              </a:r>
            </a:p>
          </p:txBody>
        </p:sp>
      </p:grpSp>
      <p:sp>
        <p:nvSpPr>
          <p:cNvPr id="56" name="Freeform 94"/>
          <p:cNvSpPr>
            <a:spLocks noEditPoints="1"/>
          </p:cNvSpPr>
          <p:nvPr/>
        </p:nvSpPr>
        <p:spPr bwMode="auto">
          <a:xfrm>
            <a:off x="5800844" y="1922517"/>
            <a:ext cx="725299" cy="736407"/>
          </a:xfrm>
          <a:custGeom>
            <a:gdLst>
              <a:gd fmla="*/ 187 w 191" name="T0"/>
              <a:gd fmla="*/ 15 h 193" name="T1"/>
              <a:gd fmla="*/ 176 w 191" name="T2"/>
              <a:gd fmla="*/ 4 h 193" name="T3"/>
              <a:gd fmla="*/ 160 w 191" name="T4"/>
              <a:gd fmla="*/ 4 h 193" name="T5"/>
              <a:gd fmla="*/ 145 w 191" name="T6"/>
              <a:gd fmla="*/ 19 h 193" name="T7"/>
              <a:gd fmla="*/ 122 w 191" name="T8"/>
              <a:gd fmla="*/ 25 h 193" name="T9"/>
              <a:gd fmla="*/ 120 w 191" name="T10"/>
              <a:gd fmla="*/ 27 h 193" name="T11"/>
              <a:gd fmla="*/ 111 w 191" name="T12"/>
              <a:gd fmla="*/ 24 h 193" name="T13"/>
              <a:gd fmla="*/ 95 w 191" name="T14"/>
              <a:gd fmla="*/ 32 h 193" name="T15"/>
              <a:gd fmla="*/ 41 w 191" name="T16"/>
              <a:gd fmla="*/ 86 h 193" name="T17"/>
              <a:gd fmla="*/ 40 w 191" name="T18"/>
              <a:gd fmla="*/ 89 h 193" name="T19"/>
              <a:gd fmla="*/ 41 w 191" name="T20"/>
              <a:gd fmla="*/ 90 h 193" name="T21"/>
              <a:gd fmla="*/ 43 w 191" name="T22"/>
              <a:gd fmla="*/ 91 h 193" name="T23"/>
              <a:gd fmla="*/ 59 w 191" name="T24"/>
              <a:gd fmla="*/ 84 h 193" name="T25"/>
              <a:gd fmla="*/ 58 w 191" name="T26"/>
              <a:gd fmla="*/ 77 h 193" name="T27"/>
              <a:gd fmla="*/ 100 w 191" name="T28"/>
              <a:gd fmla="*/ 36 h 193" name="T29"/>
              <a:gd fmla="*/ 111 w 191" name="T30"/>
              <a:gd fmla="*/ 30 h 193" name="T31"/>
              <a:gd fmla="*/ 116 w 191" name="T32"/>
              <a:gd fmla="*/ 31 h 193" name="T33"/>
              <a:gd fmla="*/ 93 w 191" name="T34"/>
              <a:gd fmla="*/ 54 h 193" name="T35"/>
              <a:gd fmla="*/ 36 w 191" name="T36"/>
              <a:gd fmla="*/ 111 h 193" name="T37"/>
              <a:gd fmla="*/ 32 w 191" name="T38"/>
              <a:gd fmla="*/ 116 h 193" name="T39"/>
              <a:gd fmla="*/ 3 w 191" name="T40"/>
              <a:gd fmla="*/ 174 h 193" name="T41"/>
              <a:gd fmla="*/ 4 w 191" name="T42"/>
              <a:gd fmla="*/ 175 h 193" name="T43"/>
              <a:gd fmla="*/ 0 w 191" name="T44"/>
              <a:gd fmla="*/ 185 h 193" name="T45"/>
              <a:gd fmla="*/ 0 w 191" name="T46"/>
              <a:gd fmla="*/ 189 h 193" name="T47"/>
              <a:gd fmla="*/ 0 w 191" name="T48"/>
              <a:gd fmla="*/ 189 h 193" name="T49"/>
              <a:gd fmla="*/ 0 w 191" name="T50"/>
              <a:gd fmla="*/ 193 h 193" name="T51"/>
              <a:gd fmla="*/ 151 w 191" name="T52"/>
              <a:gd fmla="*/ 193 h 193" name="T53"/>
              <a:gd fmla="*/ 151 w 191" name="T54"/>
              <a:gd fmla="*/ 189 h 193" name="T55"/>
              <a:gd fmla="*/ 11 w 191" name="T56"/>
              <a:gd fmla="*/ 189 h 193" name="T57"/>
              <a:gd fmla="*/ 16 w 191" name="T58"/>
              <a:gd fmla="*/ 187 h 193" name="T59"/>
              <a:gd fmla="*/ 18 w 191" name="T60"/>
              <a:gd fmla="*/ 188 h 193" name="T61"/>
              <a:gd fmla="*/ 75 w 191" name="T62"/>
              <a:gd fmla="*/ 160 h 193" name="T63"/>
              <a:gd fmla="*/ 79 w 191" name="T64"/>
              <a:gd fmla="*/ 156 h 193" name="T65"/>
              <a:gd fmla="*/ 124 w 191" name="T66"/>
              <a:gd fmla="*/ 111 h 193" name="T67"/>
              <a:gd fmla="*/ 140 w 191" name="T68"/>
              <a:gd fmla="*/ 95 h 193" name="T69"/>
              <a:gd fmla="*/ 166 w 191" name="T70"/>
              <a:gd fmla="*/ 69 h 193" name="T71"/>
              <a:gd fmla="*/ 172 w 191" name="T72"/>
              <a:gd fmla="*/ 46 h 193" name="T73"/>
              <a:gd fmla="*/ 187 w 191" name="T74"/>
              <a:gd fmla="*/ 31 h 193" name="T75"/>
              <a:gd fmla="*/ 187 w 191" name="T76"/>
              <a:gd fmla="*/ 15 h 193" name="T77"/>
              <a:gd fmla="*/ 20 w 191" name="T78"/>
              <a:gd fmla="*/ 179 h 193" name="T79"/>
              <a:gd fmla="*/ 12 w 191" name="T80"/>
              <a:gd fmla="*/ 171 h 193" name="T81"/>
              <a:gd fmla="*/ 37 w 191" name="T82"/>
              <a:gd fmla="*/ 121 h 193" name="T83"/>
              <a:gd fmla="*/ 70 w 191" name="T84"/>
              <a:gd fmla="*/ 154 h 193" name="T85"/>
              <a:gd fmla="*/ 20 w 191" name="T86"/>
              <a:gd fmla="*/ 179 h 193" name="T87"/>
              <a:gd fmla="*/ 161 w 191" name="T88"/>
              <a:gd fmla="*/ 63 h 193" name="T89"/>
              <a:gd fmla="*/ 132 w 191" name="T90"/>
              <a:gd fmla="*/ 92 h 193" name="T91"/>
              <a:gd fmla="*/ 83 w 191" name="T92"/>
              <a:gd fmla="*/ 140 h 193" name="T93"/>
              <a:gd fmla="*/ 51 w 191" name="T94"/>
              <a:gd fmla="*/ 108 h 193" name="T95"/>
              <a:gd fmla="*/ 128 w 191" name="T96"/>
              <a:gd fmla="*/ 30 h 193" name="T97"/>
              <a:gd fmla="*/ 141 w 191" name="T98"/>
              <a:gd fmla="*/ 26 h 193" name="T99"/>
              <a:gd fmla="*/ 165 w 191" name="T100"/>
              <a:gd fmla="*/ 50 h 193" name="T101"/>
              <a:gd fmla="*/ 161 w 191" name="T102"/>
              <a:gd fmla="*/ 63 h 193" name="T103"/>
              <a:gd fmla="*/ 181 w 191" name="T104"/>
              <a:gd fmla="*/ 25 h 193" name="T105"/>
              <a:gd fmla="*/ 166 w 191" name="T106"/>
              <a:gd fmla="*/ 40 h 193" name="T107"/>
              <a:gd fmla="*/ 151 w 191" name="T108"/>
              <a:gd fmla="*/ 25 h 193" name="T109"/>
              <a:gd fmla="*/ 166 w 191" name="T110"/>
              <a:gd fmla="*/ 10 h 193" name="T111"/>
              <a:gd fmla="*/ 171 w 191" name="T112"/>
              <a:gd fmla="*/ 10 h 193" name="T113"/>
              <a:gd fmla="*/ 181 w 191" name="T114"/>
              <a:gd fmla="*/ 20 h 193" name="T115"/>
              <a:gd fmla="*/ 181 w 191" name="T116"/>
              <a:gd fmla="*/ 25 h 193"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193" w="191">
                <a:moveTo>
                  <a:pt x="187" y="15"/>
                </a:moveTo>
                <a:cubicBezTo>
                  <a:pt x="176" y="4"/>
                  <a:pt x="176" y="4"/>
                  <a:pt x="176" y="4"/>
                </a:cubicBezTo>
                <a:cubicBezTo>
                  <a:pt x="172" y="0"/>
                  <a:pt x="165" y="0"/>
                  <a:pt x="160" y="4"/>
                </a:cubicBezTo>
                <a:cubicBezTo>
                  <a:pt x="145" y="19"/>
                  <a:pt x="145" y="19"/>
                  <a:pt x="145" y="19"/>
                </a:cubicBezTo>
                <a:cubicBezTo>
                  <a:pt x="139" y="16"/>
                  <a:pt x="127" y="20"/>
                  <a:pt x="122" y="25"/>
                </a:cubicBezTo>
                <a:cubicBezTo>
                  <a:pt x="120" y="27"/>
                  <a:pt x="120" y="27"/>
                  <a:pt x="120" y="27"/>
                </a:cubicBezTo>
                <a:cubicBezTo>
                  <a:pt x="118" y="26"/>
                  <a:pt x="115" y="24"/>
                  <a:pt x="111" y="24"/>
                </a:cubicBezTo>
                <a:cubicBezTo>
                  <a:pt x="106" y="24"/>
                  <a:pt x="100" y="27"/>
                  <a:pt x="95" y="32"/>
                </a:cubicBezTo>
                <a:cubicBezTo>
                  <a:pt x="41" y="86"/>
                  <a:pt x="41" y="86"/>
                  <a:pt x="41" y="86"/>
                </a:cubicBezTo>
                <a:cubicBezTo>
                  <a:pt x="40" y="87"/>
                  <a:pt x="40" y="88"/>
                  <a:pt x="40" y="89"/>
                </a:cubicBezTo>
                <a:cubicBezTo>
                  <a:pt x="40" y="90"/>
                  <a:pt x="41" y="90"/>
                  <a:pt x="41" y="90"/>
                </a:cubicBezTo>
                <a:cubicBezTo>
                  <a:pt x="42" y="91"/>
                  <a:pt x="42" y="91"/>
                  <a:pt x="43" y="91"/>
                </a:cubicBezTo>
                <a:cubicBezTo>
                  <a:pt x="48" y="91"/>
                  <a:pt x="59" y="90"/>
                  <a:pt x="59" y="84"/>
                </a:cubicBezTo>
                <a:cubicBezTo>
                  <a:pt x="59" y="81"/>
                  <a:pt x="59" y="79"/>
                  <a:pt x="58" y="77"/>
                </a:cubicBezTo>
                <a:cubicBezTo>
                  <a:pt x="100" y="36"/>
                  <a:pt x="100" y="36"/>
                  <a:pt x="100" y="36"/>
                </a:cubicBezTo>
                <a:cubicBezTo>
                  <a:pt x="103" y="32"/>
                  <a:pt x="107" y="30"/>
                  <a:pt x="111" y="30"/>
                </a:cubicBezTo>
                <a:cubicBezTo>
                  <a:pt x="113" y="30"/>
                  <a:pt x="114" y="31"/>
                  <a:pt x="116" y="31"/>
                </a:cubicBezTo>
                <a:cubicBezTo>
                  <a:pt x="93" y="54"/>
                  <a:pt x="93" y="54"/>
                  <a:pt x="93" y="54"/>
                </a:cubicBezTo>
                <a:cubicBezTo>
                  <a:pt x="36" y="111"/>
                  <a:pt x="36" y="111"/>
                  <a:pt x="36" y="111"/>
                </a:cubicBezTo>
                <a:cubicBezTo>
                  <a:pt x="32" y="116"/>
                  <a:pt x="32" y="116"/>
                  <a:pt x="32" y="116"/>
                </a:cubicBezTo>
                <a:cubicBezTo>
                  <a:pt x="13" y="134"/>
                  <a:pt x="3" y="174"/>
                  <a:pt x="3" y="174"/>
                </a:cubicBezTo>
                <a:cubicBezTo>
                  <a:pt x="4" y="175"/>
                  <a:pt x="4" y="175"/>
                  <a:pt x="4" y="175"/>
                </a:cubicBezTo>
                <a:cubicBezTo>
                  <a:pt x="0" y="185"/>
                  <a:pt x="0" y="185"/>
                  <a:pt x="0" y="185"/>
                </a:cubicBezTo>
                <a:cubicBezTo>
                  <a:pt x="0" y="187"/>
                  <a:pt x="0" y="188"/>
                  <a:pt x="0" y="189"/>
                </a:cubicBezTo>
                <a:cubicBezTo>
                  <a:pt x="0" y="189"/>
                  <a:pt x="0" y="189"/>
                  <a:pt x="0" y="189"/>
                </a:cubicBezTo>
                <a:cubicBezTo>
                  <a:pt x="0" y="193"/>
                  <a:pt x="0" y="193"/>
                  <a:pt x="0" y="193"/>
                </a:cubicBezTo>
                <a:cubicBezTo>
                  <a:pt x="151" y="193"/>
                  <a:pt x="151" y="193"/>
                  <a:pt x="151" y="193"/>
                </a:cubicBezTo>
                <a:cubicBezTo>
                  <a:pt x="151" y="189"/>
                  <a:pt x="151" y="189"/>
                  <a:pt x="151" y="189"/>
                </a:cubicBezTo>
                <a:cubicBezTo>
                  <a:pt x="11" y="189"/>
                  <a:pt x="11" y="189"/>
                  <a:pt x="11" y="189"/>
                </a:cubicBezTo>
                <a:cubicBezTo>
                  <a:pt x="16" y="187"/>
                  <a:pt x="16" y="187"/>
                  <a:pt x="16" y="187"/>
                </a:cubicBezTo>
                <a:cubicBezTo>
                  <a:pt x="18" y="188"/>
                  <a:pt x="18" y="188"/>
                  <a:pt x="18" y="188"/>
                </a:cubicBezTo>
                <a:cubicBezTo>
                  <a:pt x="18" y="188"/>
                  <a:pt x="57" y="178"/>
                  <a:pt x="75" y="160"/>
                </a:cubicBezTo>
                <a:cubicBezTo>
                  <a:pt x="79" y="156"/>
                  <a:pt x="79" y="156"/>
                  <a:pt x="79" y="156"/>
                </a:cubicBezTo>
                <a:cubicBezTo>
                  <a:pt x="124" y="111"/>
                  <a:pt x="124" y="111"/>
                  <a:pt x="124" y="111"/>
                </a:cubicBezTo>
                <a:cubicBezTo>
                  <a:pt x="140" y="95"/>
                  <a:pt x="140" y="95"/>
                  <a:pt x="140" y="95"/>
                </a:cubicBezTo>
                <a:cubicBezTo>
                  <a:pt x="166" y="69"/>
                  <a:pt x="166" y="69"/>
                  <a:pt x="166" y="69"/>
                </a:cubicBezTo>
                <a:cubicBezTo>
                  <a:pt x="171" y="64"/>
                  <a:pt x="175" y="52"/>
                  <a:pt x="172" y="46"/>
                </a:cubicBezTo>
                <a:cubicBezTo>
                  <a:pt x="187" y="31"/>
                  <a:pt x="187" y="31"/>
                  <a:pt x="187" y="31"/>
                </a:cubicBezTo>
                <a:cubicBezTo>
                  <a:pt x="191" y="26"/>
                  <a:pt x="191" y="19"/>
                  <a:pt x="187" y="15"/>
                </a:cubicBezTo>
                <a:moveTo>
                  <a:pt x="20" y="179"/>
                </a:moveTo>
                <a:cubicBezTo>
                  <a:pt x="12" y="171"/>
                  <a:pt x="12" y="171"/>
                  <a:pt x="12" y="171"/>
                </a:cubicBezTo>
                <a:cubicBezTo>
                  <a:pt x="15" y="161"/>
                  <a:pt x="24" y="134"/>
                  <a:pt x="37" y="121"/>
                </a:cubicBezTo>
                <a:cubicBezTo>
                  <a:pt x="70" y="154"/>
                  <a:pt x="70" y="154"/>
                  <a:pt x="70" y="154"/>
                </a:cubicBezTo>
                <a:cubicBezTo>
                  <a:pt x="57" y="167"/>
                  <a:pt x="30" y="176"/>
                  <a:pt x="20" y="179"/>
                </a:cubicBezTo>
                <a:moveTo>
                  <a:pt x="161" y="63"/>
                </a:moveTo>
                <a:cubicBezTo>
                  <a:pt x="132" y="92"/>
                  <a:pt x="132" y="92"/>
                  <a:pt x="132" y="92"/>
                </a:cubicBezTo>
                <a:cubicBezTo>
                  <a:pt x="83" y="140"/>
                  <a:pt x="83" y="140"/>
                  <a:pt x="83" y="140"/>
                </a:cubicBezTo>
                <a:cubicBezTo>
                  <a:pt x="51" y="108"/>
                  <a:pt x="51" y="108"/>
                  <a:pt x="51" y="108"/>
                </a:cubicBezTo>
                <a:cubicBezTo>
                  <a:pt x="128" y="30"/>
                  <a:pt x="128" y="30"/>
                  <a:pt x="128" y="30"/>
                </a:cubicBezTo>
                <a:cubicBezTo>
                  <a:pt x="131" y="27"/>
                  <a:pt x="139" y="25"/>
                  <a:pt x="141" y="26"/>
                </a:cubicBezTo>
                <a:cubicBezTo>
                  <a:pt x="165" y="50"/>
                  <a:pt x="165" y="50"/>
                  <a:pt x="165" y="50"/>
                </a:cubicBezTo>
                <a:cubicBezTo>
                  <a:pt x="166" y="52"/>
                  <a:pt x="164" y="60"/>
                  <a:pt x="161" y="63"/>
                </a:cubicBezTo>
                <a:moveTo>
                  <a:pt x="181" y="25"/>
                </a:moveTo>
                <a:cubicBezTo>
                  <a:pt x="166" y="40"/>
                  <a:pt x="166" y="40"/>
                  <a:pt x="166" y="40"/>
                </a:cubicBezTo>
                <a:cubicBezTo>
                  <a:pt x="151" y="25"/>
                  <a:pt x="151" y="25"/>
                  <a:pt x="151" y="25"/>
                </a:cubicBezTo>
                <a:cubicBezTo>
                  <a:pt x="166" y="10"/>
                  <a:pt x="166" y="10"/>
                  <a:pt x="166" y="10"/>
                </a:cubicBezTo>
                <a:cubicBezTo>
                  <a:pt x="167" y="9"/>
                  <a:pt x="170" y="9"/>
                  <a:pt x="171" y="10"/>
                </a:cubicBezTo>
                <a:cubicBezTo>
                  <a:pt x="181" y="20"/>
                  <a:pt x="181" y="20"/>
                  <a:pt x="181" y="20"/>
                </a:cubicBezTo>
                <a:cubicBezTo>
                  <a:pt x="183" y="22"/>
                  <a:pt x="183" y="24"/>
                  <a:pt x="181" y="25"/>
                </a:cubicBezTo>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pPr defTabSz="914172"/>
            <a:endParaRPr lang="en-US">
              <a:solidFill>
                <a:srgbClr val="FFFFFF"/>
              </a:solidFill>
              <a:latin charset="-122" panose="020b0600000000000000" pitchFamily="34" typeface="思源黑体 CN Medium"/>
              <a:ea charset="-122" panose="02020700000000000000" pitchFamily="18" typeface="思源宋体"/>
              <a:sym charset="-122" panose="020b0600000000000000" pitchFamily="34" typeface="思源黑体 CN Medium"/>
            </a:endParaRPr>
          </a:p>
        </p:txBody>
      </p:sp>
      <p:sp>
        <p:nvSpPr>
          <p:cNvPr id="57" name="Freeform 104"/>
          <p:cNvSpPr>
            <a:spLocks noEditPoints="1"/>
          </p:cNvSpPr>
          <p:nvPr/>
        </p:nvSpPr>
        <p:spPr bwMode="auto">
          <a:xfrm>
            <a:off x="1327814" y="3941954"/>
            <a:ext cx="437301" cy="481698"/>
          </a:xfrm>
          <a:custGeom>
            <a:gdLst>
              <a:gd fmla="*/ 31 w 164" name="T0"/>
              <a:gd fmla="*/ 19 h 181" name="T1"/>
              <a:gd fmla="*/ 50 w 164" name="T2"/>
              <a:gd fmla="*/ 0 h 181" name="T3"/>
              <a:gd fmla="*/ 70 w 164" name="T4"/>
              <a:gd fmla="*/ 19 h 181" name="T5"/>
              <a:gd fmla="*/ 50 w 164" name="T6"/>
              <a:gd fmla="*/ 39 h 181" name="T7"/>
              <a:gd fmla="*/ 31 w 164" name="T8"/>
              <a:gd fmla="*/ 19 h 181" name="T9"/>
              <a:gd fmla="*/ 98 w 164" name="T10"/>
              <a:gd fmla="*/ 39 h 181" name="T11"/>
              <a:gd fmla="*/ 117 w 164" name="T12"/>
              <a:gd fmla="*/ 19 h 181" name="T13"/>
              <a:gd fmla="*/ 98 w 164" name="T14"/>
              <a:gd fmla="*/ 0 h 181" name="T15"/>
              <a:gd fmla="*/ 78 w 164" name="T16"/>
              <a:gd fmla="*/ 19 h 181" name="T17"/>
              <a:gd fmla="*/ 98 w 164" name="T18"/>
              <a:gd fmla="*/ 39 h 181" name="T19"/>
              <a:gd fmla="*/ 132 w 164" name="T20"/>
              <a:gd fmla="*/ 59 h 181" name="T21"/>
              <a:gd fmla="*/ 124 w 164" name="T22"/>
              <a:gd fmla="*/ 59 h 181" name="T23"/>
              <a:gd fmla="*/ 124 w 164" name="T24"/>
              <a:gd fmla="*/ 42 h 181" name="T25"/>
              <a:gd fmla="*/ 26 w 164" name="T26"/>
              <a:gd fmla="*/ 42 h 181" name="T27"/>
              <a:gd fmla="*/ 26 w 164" name="T28"/>
              <a:gd fmla="*/ 59 h 181" name="T29"/>
              <a:gd fmla="*/ 18 w 164" name="T30"/>
              <a:gd fmla="*/ 59 h 181" name="T31"/>
              <a:gd fmla="*/ 18 w 164" name="T32"/>
              <a:gd fmla="*/ 55 h 181" name="T33"/>
              <a:gd fmla="*/ 0 w 164" name="T34"/>
              <a:gd fmla="*/ 55 h 181" name="T35"/>
              <a:gd fmla="*/ 0 w 164" name="T36"/>
              <a:gd fmla="*/ 111 h 181" name="T37"/>
              <a:gd fmla="*/ 18 w 164" name="T38"/>
              <a:gd fmla="*/ 111 h 181" name="T39"/>
              <a:gd fmla="*/ 18 w 164" name="T40"/>
              <a:gd fmla="*/ 107 h 181" name="T41"/>
              <a:gd fmla="*/ 26 w 164" name="T42"/>
              <a:gd fmla="*/ 107 h 181" name="T43"/>
              <a:gd fmla="*/ 26 w 164" name="T44"/>
              <a:gd fmla="*/ 123 h 181" name="T45"/>
              <a:gd fmla="*/ 36 w 164" name="T46"/>
              <a:gd fmla="*/ 123 h 181" name="T47"/>
              <a:gd fmla="*/ 36 w 164" name="T48"/>
              <a:gd fmla="*/ 131 h 181" name="T49"/>
              <a:gd fmla="*/ 62 w 164" name="T50"/>
              <a:gd fmla="*/ 131 h 181" name="T51"/>
              <a:gd fmla="*/ 30 w 164" name="T52"/>
              <a:gd fmla="*/ 173 h 181" name="T53"/>
              <a:gd fmla="*/ 40 w 164" name="T54"/>
              <a:gd fmla="*/ 181 h 181" name="T55"/>
              <a:gd fmla="*/ 73 w 164" name="T56"/>
              <a:gd fmla="*/ 137 h 181" name="T57"/>
              <a:gd fmla="*/ 105 w 164" name="T58"/>
              <a:gd fmla="*/ 180 h 181" name="T59"/>
              <a:gd fmla="*/ 115 w 164" name="T60"/>
              <a:gd fmla="*/ 173 h 181" name="T61"/>
              <a:gd fmla="*/ 83 w 164" name="T62"/>
              <a:gd fmla="*/ 131 h 181" name="T63"/>
              <a:gd fmla="*/ 114 w 164" name="T64"/>
              <a:gd fmla="*/ 131 h 181" name="T65"/>
              <a:gd fmla="*/ 114 w 164" name="T66"/>
              <a:gd fmla="*/ 123 h 181" name="T67"/>
              <a:gd fmla="*/ 124 w 164" name="T68"/>
              <a:gd fmla="*/ 123 h 181" name="T69"/>
              <a:gd fmla="*/ 124 w 164" name="T70"/>
              <a:gd fmla="*/ 107 h 181" name="T71"/>
              <a:gd fmla="*/ 132 w 164" name="T72"/>
              <a:gd fmla="*/ 107 h 181" name="T73"/>
              <a:gd fmla="*/ 164 w 164" name="T74"/>
              <a:gd fmla="*/ 127 h 181" name="T75"/>
              <a:gd fmla="*/ 164 w 164" name="T76"/>
              <a:gd fmla="*/ 39 h 181" name="T77"/>
              <a:gd fmla="*/ 132 w 164" name="T78"/>
              <a:gd fmla="*/ 59 h 181"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181" w="164">
                <a:moveTo>
                  <a:pt x="31" y="19"/>
                </a:moveTo>
                <a:cubicBezTo>
                  <a:pt x="31" y="8"/>
                  <a:pt x="40" y="0"/>
                  <a:pt x="50" y="0"/>
                </a:cubicBezTo>
                <a:cubicBezTo>
                  <a:pt x="61" y="0"/>
                  <a:pt x="70" y="8"/>
                  <a:pt x="70" y="19"/>
                </a:cubicBezTo>
                <a:cubicBezTo>
                  <a:pt x="70" y="30"/>
                  <a:pt x="61" y="39"/>
                  <a:pt x="50" y="39"/>
                </a:cubicBezTo>
                <a:cubicBezTo>
                  <a:pt x="40" y="39"/>
                  <a:pt x="31" y="30"/>
                  <a:pt x="31" y="19"/>
                </a:cubicBezTo>
                <a:close/>
                <a:moveTo>
                  <a:pt x="98" y="39"/>
                </a:moveTo>
                <a:cubicBezTo>
                  <a:pt x="109" y="39"/>
                  <a:pt x="117" y="30"/>
                  <a:pt x="117" y="19"/>
                </a:cubicBezTo>
                <a:cubicBezTo>
                  <a:pt x="117" y="8"/>
                  <a:pt x="109" y="0"/>
                  <a:pt x="98" y="0"/>
                </a:cubicBezTo>
                <a:cubicBezTo>
                  <a:pt x="87" y="0"/>
                  <a:pt x="78" y="8"/>
                  <a:pt x="78" y="19"/>
                </a:cubicBezTo>
                <a:cubicBezTo>
                  <a:pt x="78" y="30"/>
                  <a:pt x="87" y="39"/>
                  <a:pt x="98" y="39"/>
                </a:cubicBezTo>
                <a:close/>
                <a:moveTo>
                  <a:pt x="132" y="59"/>
                </a:moveTo>
                <a:cubicBezTo>
                  <a:pt x="124" y="59"/>
                  <a:pt x="124" y="59"/>
                  <a:pt x="124" y="59"/>
                </a:cubicBezTo>
                <a:cubicBezTo>
                  <a:pt x="124" y="42"/>
                  <a:pt x="124" y="42"/>
                  <a:pt x="124" y="42"/>
                </a:cubicBezTo>
                <a:cubicBezTo>
                  <a:pt x="26" y="42"/>
                  <a:pt x="26" y="42"/>
                  <a:pt x="26" y="42"/>
                </a:cubicBezTo>
                <a:cubicBezTo>
                  <a:pt x="26" y="59"/>
                  <a:pt x="26" y="59"/>
                  <a:pt x="26" y="59"/>
                </a:cubicBezTo>
                <a:cubicBezTo>
                  <a:pt x="18" y="59"/>
                  <a:pt x="18" y="59"/>
                  <a:pt x="18" y="59"/>
                </a:cubicBezTo>
                <a:cubicBezTo>
                  <a:pt x="18" y="55"/>
                  <a:pt x="18" y="55"/>
                  <a:pt x="18" y="55"/>
                </a:cubicBezTo>
                <a:cubicBezTo>
                  <a:pt x="0" y="55"/>
                  <a:pt x="0" y="55"/>
                  <a:pt x="0" y="55"/>
                </a:cubicBezTo>
                <a:cubicBezTo>
                  <a:pt x="0" y="111"/>
                  <a:pt x="0" y="111"/>
                  <a:pt x="0" y="111"/>
                </a:cubicBezTo>
                <a:cubicBezTo>
                  <a:pt x="18" y="111"/>
                  <a:pt x="18" y="111"/>
                  <a:pt x="18" y="111"/>
                </a:cubicBezTo>
                <a:cubicBezTo>
                  <a:pt x="18" y="107"/>
                  <a:pt x="18" y="107"/>
                  <a:pt x="18" y="107"/>
                </a:cubicBezTo>
                <a:cubicBezTo>
                  <a:pt x="26" y="107"/>
                  <a:pt x="26" y="107"/>
                  <a:pt x="26" y="107"/>
                </a:cubicBezTo>
                <a:cubicBezTo>
                  <a:pt x="26" y="123"/>
                  <a:pt x="26" y="123"/>
                  <a:pt x="26" y="123"/>
                </a:cubicBezTo>
                <a:cubicBezTo>
                  <a:pt x="36" y="123"/>
                  <a:pt x="36" y="123"/>
                  <a:pt x="36" y="123"/>
                </a:cubicBezTo>
                <a:cubicBezTo>
                  <a:pt x="36" y="131"/>
                  <a:pt x="36" y="131"/>
                  <a:pt x="36" y="131"/>
                </a:cubicBezTo>
                <a:cubicBezTo>
                  <a:pt x="62" y="131"/>
                  <a:pt x="62" y="131"/>
                  <a:pt x="62" y="131"/>
                </a:cubicBezTo>
                <a:cubicBezTo>
                  <a:pt x="30" y="173"/>
                  <a:pt x="30" y="173"/>
                  <a:pt x="30" y="173"/>
                </a:cubicBezTo>
                <a:cubicBezTo>
                  <a:pt x="40" y="181"/>
                  <a:pt x="40" y="181"/>
                  <a:pt x="40" y="181"/>
                </a:cubicBezTo>
                <a:cubicBezTo>
                  <a:pt x="73" y="137"/>
                  <a:pt x="73" y="137"/>
                  <a:pt x="73" y="137"/>
                </a:cubicBezTo>
                <a:cubicBezTo>
                  <a:pt x="105" y="180"/>
                  <a:pt x="105" y="180"/>
                  <a:pt x="105" y="180"/>
                </a:cubicBezTo>
                <a:cubicBezTo>
                  <a:pt x="115" y="173"/>
                  <a:pt x="115" y="173"/>
                  <a:pt x="115" y="173"/>
                </a:cubicBezTo>
                <a:cubicBezTo>
                  <a:pt x="83" y="131"/>
                  <a:pt x="83" y="131"/>
                  <a:pt x="83" y="131"/>
                </a:cubicBezTo>
                <a:cubicBezTo>
                  <a:pt x="114" y="131"/>
                  <a:pt x="114" y="131"/>
                  <a:pt x="114" y="131"/>
                </a:cubicBezTo>
                <a:cubicBezTo>
                  <a:pt x="114" y="123"/>
                  <a:pt x="114" y="123"/>
                  <a:pt x="114" y="123"/>
                </a:cubicBezTo>
                <a:cubicBezTo>
                  <a:pt x="124" y="123"/>
                  <a:pt x="124" y="123"/>
                  <a:pt x="124" y="123"/>
                </a:cubicBezTo>
                <a:cubicBezTo>
                  <a:pt x="124" y="107"/>
                  <a:pt x="124" y="107"/>
                  <a:pt x="124" y="107"/>
                </a:cubicBezTo>
                <a:cubicBezTo>
                  <a:pt x="132" y="107"/>
                  <a:pt x="132" y="107"/>
                  <a:pt x="132" y="107"/>
                </a:cubicBezTo>
                <a:cubicBezTo>
                  <a:pt x="164" y="127"/>
                  <a:pt x="164" y="127"/>
                  <a:pt x="164" y="127"/>
                </a:cubicBezTo>
                <a:cubicBezTo>
                  <a:pt x="164" y="39"/>
                  <a:pt x="164" y="39"/>
                  <a:pt x="164" y="39"/>
                </a:cubicBezTo>
                <a:lnTo>
                  <a:pt x="132" y="59"/>
                </a:lnTo>
                <a:close/>
              </a:path>
            </a:pathLst>
          </a:custGeom>
          <a:solidFill>
            <a:schemeClr val="bg1"/>
          </a:solidFill>
          <a:ln>
            <a:noFill/>
          </a:ln>
        </p:spPr>
        <p:txBody>
          <a:bodyPr anchor="t" anchorCtr="0" bIns="45708" compatLnSpc="1" lIns="91416" numCol="1" rIns="91416" tIns="45708" vert="horz" wrap="square">
            <a:prstTxWarp prst="textNoShape">
              <a:avLst/>
            </a:prstTxWarp>
          </a:bodyPr>
          <a:lstStyle/>
          <a:p>
            <a:pPr defTabSz="914172"/>
            <a:endParaRPr lang="en-US">
              <a:solidFill>
                <a:srgbClr val="FFFFFF"/>
              </a:solidFill>
              <a:latin charset="-122" panose="020b0600000000000000" pitchFamily="34" typeface="思源黑体 CN Medium"/>
              <a:ea charset="-122" panose="02020700000000000000" pitchFamily="18" typeface="思源宋体"/>
              <a:sym charset="-122" panose="020b0600000000000000" pitchFamily="34" typeface="思源黑体 CN Medium"/>
            </a:endParaRPr>
          </a:p>
        </p:txBody>
      </p:sp>
      <p:sp>
        <p:nvSpPr>
          <p:cNvPr id="58" name="Freeform 108"/>
          <p:cNvSpPr>
            <a:spLocks noEditPoints="1"/>
          </p:cNvSpPr>
          <p:nvPr/>
        </p:nvSpPr>
        <p:spPr bwMode="auto">
          <a:xfrm>
            <a:off x="3112921" y="3965817"/>
            <a:ext cx="502784" cy="433971"/>
          </a:xfrm>
          <a:custGeom>
            <a:gdLst>
              <a:gd fmla="*/ 142 w 189" name="T0"/>
              <a:gd fmla="*/ 35 h 162" name="T1"/>
              <a:gd fmla="*/ 96 w 189" name="T2"/>
              <a:gd fmla="*/ 81 h 162" name="T3"/>
              <a:gd fmla="*/ 142 w 189" name="T4"/>
              <a:gd fmla="*/ 127 h 162" name="T5"/>
              <a:gd fmla="*/ 189 w 189" name="T6"/>
              <a:gd fmla="*/ 81 h 162" name="T7"/>
              <a:gd fmla="*/ 142 w 189" name="T8"/>
              <a:gd fmla="*/ 35 h 162" name="T9"/>
              <a:gd fmla="*/ 170 w 189" name="T10"/>
              <a:gd fmla="*/ 91 h 162" name="T11"/>
              <a:gd fmla="*/ 162 w 189" name="T12"/>
              <a:gd fmla="*/ 102 h 162" name="T13"/>
              <a:gd fmla="*/ 159 w 189" name="T14"/>
              <a:gd fmla="*/ 103 h 162" name="T15"/>
              <a:gd fmla="*/ 152 w 189" name="T16"/>
              <a:gd fmla="*/ 95 h 162" name="T17"/>
              <a:gd fmla="*/ 161 w 189" name="T18"/>
              <a:gd fmla="*/ 84 h 162" name="T19"/>
              <a:gd fmla="*/ 163 w 189" name="T20"/>
              <a:gd fmla="*/ 83 h 162" name="T21"/>
              <a:gd fmla="*/ 166 w 189" name="T22"/>
              <a:gd fmla="*/ 84 h 162" name="T23"/>
              <a:gd fmla="*/ 166 w 189" name="T24"/>
              <a:gd fmla="*/ 69 h 162" name="T25"/>
              <a:gd fmla="*/ 133 w 189" name="T26"/>
              <a:gd fmla="*/ 78 h 162" name="T27"/>
              <a:gd fmla="*/ 133 w 189" name="T28"/>
              <a:gd fmla="*/ 101 h 162" name="T29"/>
              <a:gd fmla="*/ 124 w 189" name="T30"/>
              <a:gd fmla="*/ 112 h 162" name="T31"/>
              <a:gd fmla="*/ 122 w 189" name="T32"/>
              <a:gd fmla="*/ 113 h 162" name="T33"/>
              <a:gd fmla="*/ 114 w 189" name="T34"/>
              <a:gd fmla="*/ 105 h 162" name="T35"/>
              <a:gd fmla="*/ 123 w 189" name="T36"/>
              <a:gd fmla="*/ 94 h 162" name="T37"/>
              <a:gd fmla="*/ 126 w 189" name="T38"/>
              <a:gd fmla="*/ 93 h 162" name="T39"/>
              <a:gd fmla="*/ 129 w 189" name="T40"/>
              <a:gd fmla="*/ 94 h 162" name="T41"/>
              <a:gd fmla="*/ 129 w 189" name="T42"/>
              <a:gd fmla="*/ 61 h 162" name="T43"/>
              <a:gd fmla="*/ 170 w 189" name="T44"/>
              <a:gd fmla="*/ 49 h 162" name="T45"/>
              <a:gd fmla="*/ 170 w 189" name="T46"/>
              <a:gd fmla="*/ 91 h 162" name="T47"/>
              <a:gd fmla="*/ 6 w 189" name="T48"/>
              <a:gd fmla="*/ 49 h 162" name="T49"/>
              <a:gd fmla="*/ 14 w 189" name="T50"/>
              <a:gd fmla="*/ 49 h 162" name="T51"/>
              <a:gd fmla="*/ 14 w 189" name="T52"/>
              <a:gd fmla="*/ 113 h 162" name="T53"/>
              <a:gd fmla="*/ 6 w 189" name="T54"/>
              <a:gd fmla="*/ 113 h 162" name="T55"/>
              <a:gd fmla="*/ 0 w 189" name="T56"/>
              <a:gd fmla="*/ 107 h 162" name="T57"/>
              <a:gd fmla="*/ 0 w 189" name="T58"/>
              <a:gd fmla="*/ 55 h 162" name="T59"/>
              <a:gd fmla="*/ 6 w 189" name="T60"/>
              <a:gd fmla="*/ 49 h 162" name="T61"/>
              <a:gd fmla="*/ 138 w 189" name="T62"/>
              <a:gd fmla="*/ 29 h 162" name="T63"/>
              <a:gd fmla="*/ 130 w 189" name="T64"/>
              <a:gd fmla="*/ 30 h 162" name="T65"/>
              <a:gd fmla="*/ 130 w 189" name="T66"/>
              <a:gd fmla="*/ 0 h 162" name="T67"/>
              <a:gd fmla="*/ 138 w 189" name="T68"/>
              <a:gd fmla="*/ 0 h 162" name="T69"/>
              <a:gd fmla="*/ 138 w 189" name="T70"/>
              <a:gd fmla="*/ 29 h 162" name="T71"/>
              <a:gd fmla="*/ 130 w 189" name="T72"/>
              <a:gd fmla="*/ 132 h 162" name="T73"/>
              <a:gd fmla="*/ 138 w 189" name="T74"/>
              <a:gd fmla="*/ 133 h 162" name="T75"/>
              <a:gd fmla="*/ 138 w 189" name="T76"/>
              <a:gd fmla="*/ 162 h 162" name="T77"/>
              <a:gd fmla="*/ 130 w 189" name="T78"/>
              <a:gd fmla="*/ 162 h 162" name="T79"/>
              <a:gd fmla="*/ 130 w 189" name="T80"/>
              <a:gd fmla="*/ 132 h 162" name="T81"/>
              <a:gd fmla="*/ 18 w 189" name="T82"/>
              <a:gd fmla="*/ 115 h 162" name="T83"/>
              <a:gd fmla="*/ 57 w 189" name="T84"/>
              <a:gd fmla="*/ 115 h 162" name="T85"/>
              <a:gd fmla="*/ 57 w 189" name="T86"/>
              <a:gd fmla="*/ 47 h 162" name="T87"/>
              <a:gd fmla="*/ 18 w 189" name="T88"/>
              <a:gd fmla="*/ 47 h 162" name="T89"/>
              <a:gd fmla="*/ 18 w 189" name="T90"/>
              <a:gd fmla="*/ 115 h 162" name="T91"/>
              <a:gd fmla="*/ 30 w 189" name="T92"/>
              <a:gd fmla="*/ 53 h 162" name="T93"/>
              <a:gd fmla="*/ 43 w 189" name="T94"/>
              <a:gd fmla="*/ 53 h 162" name="T95"/>
              <a:gd fmla="*/ 43 w 189" name="T96"/>
              <a:gd fmla="*/ 60 h 162" name="T97"/>
              <a:gd fmla="*/ 30 w 189" name="T98"/>
              <a:gd fmla="*/ 60 h 162" name="T99"/>
              <a:gd fmla="*/ 30 w 189" name="T100"/>
              <a:gd fmla="*/ 53 h 162" name="T101"/>
              <a:gd fmla="*/ 123 w 189" name="T102"/>
              <a:gd fmla="*/ 130 h 162" name="T103"/>
              <a:gd fmla="*/ 123 w 189" name="T104"/>
              <a:gd fmla="*/ 162 h 162" name="T105"/>
              <a:gd fmla="*/ 62 w 189" name="T106"/>
              <a:gd fmla="*/ 115 h 162" name="T107"/>
              <a:gd fmla="*/ 62 w 189" name="T108"/>
              <a:gd fmla="*/ 47 h 162" name="T109"/>
              <a:gd fmla="*/ 123 w 189" name="T110"/>
              <a:gd fmla="*/ 0 h 162" name="T111"/>
              <a:gd fmla="*/ 123 w 189" name="T112"/>
              <a:gd fmla="*/ 32 h 162" name="T113"/>
              <a:gd fmla="*/ 90 w 189" name="T114"/>
              <a:gd fmla="*/ 81 h 162" name="T115"/>
              <a:gd fmla="*/ 123 w 189" name="T116"/>
              <a:gd fmla="*/ 130 h 162"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162" w="189">
                <a:moveTo>
                  <a:pt x="142" y="35"/>
                </a:moveTo>
                <a:cubicBezTo>
                  <a:pt x="117" y="35"/>
                  <a:pt x="96" y="55"/>
                  <a:pt x="96" y="81"/>
                </a:cubicBezTo>
                <a:cubicBezTo>
                  <a:pt x="96" y="107"/>
                  <a:pt x="117" y="127"/>
                  <a:pt x="142" y="127"/>
                </a:cubicBezTo>
                <a:cubicBezTo>
                  <a:pt x="168" y="127"/>
                  <a:pt x="189" y="107"/>
                  <a:pt x="189" y="81"/>
                </a:cubicBezTo>
                <a:cubicBezTo>
                  <a:pt x="189" y="55"/>
                  <a:pt x="168" y="35"/>
                  <a:pt x="142" y="35"/>
                </a:cubicBezTo>
                <a:close/>
                <a:moveTo>
                  <a:pt x="170" y="91"/>
                </a:moveTo>
                <a:cubicBezTo>
                  <a:pt x="170" y="96"/>
                  <a:pt x="167" y="101"/>
                  <a:pt x="162" y="102"/>
                </a:cubicBezTo>
                <a:cubicBezTo>
                  <a:pt x="161" y="102"/>
                  <a:pt x="160" y="103"/>
                  <a:pt x="159" y="103"/>
                </a:cubicBezTo>
                <a:cubicBezTo>
                  <a:pt x="155" y="103"/>
                  <a:pt x="152" y="99"/>
                  <a:pt x="152" y="95"/>
                </a:cubicBezTo>
                <a:cubicBezTo>
                  <a:pt x="152" y="90"/>
                  <a:pt x="156" y="85"/>
                  <a:pt x="161" y="84"/>
                </a:cubicBezTo>
                <a:cubicBezTo>
                  <a:pt x="161" y="84"/>
                  <a:pt x="162" y="83"/>
                  <a:pt x="163" y="83"/>
                </a:cubicBezTo>
                <a:cubicBezTo>
                  <a:pt x="164" y="83"/>
                  <a:pt x="165" y="84"/>
                  <a:pt x="166" y="84"/>
                </a:cubicBezTo>
                <a:cubicBezTo>
                  <a:pt x="166" y="69"/>
                  <a:pt x="166" y="69"/>
                  <a:pt x="166" y="69"/>
                </a:cubicBezTo>
                <a:cubicBezTo>
                  <a:pt x="133" y="78"/>
                  <a:pt x="133" y="78"/>
                  <a:pt x="133" y="78"/>
                </a:cubicBezTo>
                <a:cubicBezTo>
                  <a:pt x="133" y="101"/>
                  <a:pt x="133" y="101"/>
                  <a:pt x="133" y="101"/>
                </a:cubicBezTo>
                <a:cubicBezTo>
                  <a:pt x="133" y="106"/>
                  <a:pt x="129" y="111"/>
                  <a:pt x="124" y="112"/>
                </a:cubicBezTo>
                <a:cubicBezTo>
                  <a:pt x="123" y="112"/>
                  <a:pt x="123" y="113"/>
                  <a:pt x="122" y="113"/>
                </a:cubicBezTo>
                <a:cubicBezTo>
                  <a:pt x="118" y="113"/>
                  <a:pt x="114" y="109"/>
                  <a:pt x="114" y="105"/>
                </a:cubicBezTo>
                <a:cubicBezTo>
                  <a:pt x="114" y="100"/>
                  <a:pt x="118" y="95"/>
                  <a:pt x="123" y="94"/>
                </a:cubicBezTo>
                <a:cubicBezTo>
                  <a:pt x="124" y="94"/>
                  <a:pt x="125" y="93"/>
                  <a:pt x="126" y="93"/>
                </a:cubicBezTo>
                <a:cubicBezTo>
                  <a:pt x="127" y="93"/>
                  <a:pt x="128" y="94"/>
                  <a:pt x="129" y="94"/>
                </a:cubicBezTo>
                <a:cubicBezTo>
                  <a:pt x="129" y="61"/>
                  <a:pt x="129" y="61"/>
                  <a:pt x="129" y="61"/>
                </a:cubicBezTo>
                <a:cubicBezTo>
                  <a:pt x="170" y="49"/>
                  <a:pt x="170" y="49"/>
                  <a:pt x="170" y="49"/>
                </a:cubicBezTo>
                <a:lnTo>
                  <a:pt x="170" y="91"/>
                </a:lnTo>
                <a:close/>
                <a:moveTo>
                  <a:pt x="6" y="49"/>
                </a:moveTo>
                <a:cubicBezTo>
                  <a:pt x="14" y="49"/>
                  <a:pt x="14" y="49"/>
                  <a:pt x="14" y="49"/>
                </a:cubicBezTo>
                <a:cubicBezTo>
                  <a:pt x="14" y="113"/>
                  <a:pt x="14" y="113"/>
                  <a:pt x="14" y="113"/>
                </a:cubicBezTo>
                <a:cubicBezTo>
                  <a:pt x="6" y="113"/>
                  <a:pt x="6" y="113"/>
                  <a:pt x="6" y="113"/>
                </a:cubicBezTo>
                <a:cubicBezTo>
                  <a:pt x="2" y="113"/>
                  <a:pt x="0" y="110"/>
                  <a:pt x="0" y="107"/>
                </a:cubicBezTo>
                <a:cubicBezTo>
                  <a:pt x="0" y="55"/>
                  <a:pt x="0" y="55"/>
                  <a:pt x="0" y="55"/>
                </a:cubicBezTo>
                <a:cubicBezTo>
                  <a:pt x="0" y="52"/>
                  <a:pt x="2" y="49"/>
                  <a:pt x="6" y="49"/>
                </a:cubicBezTo>
                <a:close/>
                <a:moveTo>
                  <a:pt x="138" y="29"/>
                </a:moveTo>
                <a:cubicBezTo>
                  <a:pt x="135" y="29"/>
                  <a:pt x="132" y="30"/>
                  <a:pt x="130" y="30"/>
                </a:cubicBezTo>
                <a:cubicBezTo>
                  <a:pt x="130" y="0"/>
                  <a:pt x="130" y="0"/>
                  <a:pt x="130" y="0"/>
                </a:cubicBezTo>
                <a:cubicBezTo>
                  <a:pt x="138" y="0"/>
                  <a:pt x="138" y="0"/>
                  <a:pt x="138" y="0"/>
                </a:cubicBezTo>
                <a:lnTo>
                  <a:pt x="138" y="29"/>
                </a:lnTo>
                <a:close/>
                <a:moveTo>
                  <a:pt x="130" y="132"/>
                </a:moveTo>
                <a:cubicBezTo>
                  <a:pt x="132" y="132"/>
                  <a:pt x="135" y="133"/>
                  <a:pt x="138" y="133"/>
                </a:cubicBezTo>
                <a:cubicBezTo>
                  <a:pt x="138" y="162"/>
                  <a:pt x="138" y="162"/>
                  <a:pt x="138" y="162"/>
                </a:cubicBezTo>
                <a:cubicBezTo>
                  <a:pt x="130" y="162"/>
                  <a:pt x="130" y="162"/>
                  <a:pt x="130" y="162"/>
                </a:cubicBezTo>
                <a:lnTo>
                  <a:pt x="130" y="132"/>
                </a:lnTo>
                <a:close/>
                <a:moveTo>
                  <a:pt x="18" y="115"/>
                </a:moveTo>
                <a:cubicBezTo>
                  <a:pt x="57" y="115"/>
                  <a:pt x="57" y="115"/>
                  <a:pt x="57" y="115"/>
                </a:cubicBezTo>
                <a:cubicBezTo>
                  <a:pt x="57" y="47"/>
                  <a:pt x="57" y="47"/>
                  <a:pt x="57" y="47"/>
                </a:cubicBezTo>
                <a:cubicBezTo>
                  <a:pt x="18" y="47"/>
                  <a:pt x="18" y="47"/>
                  <a:pt x="18" y="47"/>
                </a:cubicBezTo>
                <a:lnTo>
                  <a:pt x="18" y="115"/>
                </a:lnTo>
                <a:close/>
                <a:moveTo>
                  <a:pt x="30" y="53"/>
                </a:moveTo>
                <a:cubicBezTo>
                  <a:pt x="43" y="53"/>
                  <a:pt x="43" y="53"/>
                  <a:pt x="43" y="53"/>
                </a:cubicBezTo>
                <a:cubicBezTo>
                  <a:pt x="43" y="60"/>
                  <a:pt x="43" y="60"/>
                  <a:pt x="43" y="60"/>
                </a:cubicBezTo>
                <a:cubicBezTo>
                  <a:pt x="30" y="60"/>
                  <a:pt x="30" y="60"/>
                  <a:pt x="30" y="60"/>
                </a:cubicBezTo>
                <a:lnTo>
                  <a:pt x="30" y="53"/>
                </a:lnTo>
                <a:close/>
                <a:moveTo>
                  <a:pt x="123" y="130"/>
                </a:moveTo>
                <a:cubicBezTo>
                  <a:pt x="123" y="162"/>
                  <a:pt x="123" y="162"/>
                  <a:pt x="123" y="162"/>
                </a:cubicBezTo>
                <a:cubicBezTo>
                  <a:pt x="62" y="115"/>
                  <a:pt x="62" y="115"/>
                  <a:pt x="62" y="115"/>
                </a:cubicBezTo>
                <a:cubicBezTo>
                  <a:pt x="62" y="47"/>
                  <a:pt x="62" y="47"/>
                  <a:pt x="62" y="47"/>
                </a:cubicBezTo>
                <a:cubicBezTo>
                  <a:pt x="123" y="0"/>
                  <a:pt x="123" y="0"/>
                  <a:pt x="123" y="0"/>
                </a:cubicBezTo>
                <a:cubicBezTo>
                  <a:pt x="123" y="32"/>
                  <a:pt x="123" y="32"/>
                  <a:pt x="123" y="32"/>
                </a:cubicBezTo>
                <a:cubicBezTo>
                  <a:pt x="104" y="40"/>
                  <a:pt x="90" y="59"/>
                  <a:pt x="90" y="81"/>
                </a:cubicBezTo>
                <a:cubicBezTo>
                  <a:pt x="90" y="103"/>
                  <a:pt x="104" y="122"/>
                  <a:pt x="123" y="130"/>
                </a:cubicBezTo>
                <a:close/>
              </a:path>
            </a:pathLst>
          </a:custGeom>
          <a:solidFill>
            <a:schemeClr val="bg1"/>
          </a:solidFill>
          <a:ln>
            <a:noFill/>
          </a:ln>
        </p:spPr>
        <p:txBody>
          <a:bodyPr anchor="t" anchorCtr="0" bIns="45708" compatLnSpc="1" lIns="91416" numCol="1" rIns="91416" tIns="45708" vert="horz" wrap="square">
            <a:prstTxWarp prst="textNoShape">
              <a:avLst/>
            </a:prstTxWarp>
          </a:bodyPr>
          <a:lstStyle/>
          <a:p>
            <a:pPr defTabSz="914172"/>
            <a:endParaRPr lang="en-US">
              <a:solidFill>
                <a:srgbClr val="FFFFFF"/>
              </a:solidFill>
              <a:latin charset="-122" panose="020b0600000000000000" pitchFamily="34" typeface="思源黑体 CN Medium"/>
              <a:ea charset="-122" panose="02020700000000000000" pitchFamily="18" typeface="思源宋体"/>
              <a:sym charset="-122" panose="020b0600000000000000" pitchFamily="34" typeface="思源黑体 CN Medium"/>
            </a:endParaRPr>
          </a:p>
        </p:txBody>
      </p:sp>
      <p:sp>
        <p:nvSpPr>
          <p:cNvPr id="59" name="Freeform 116"/>
          <p:cNvSpPr>
            <a:spLocks noEditPoints="1"/>
          </p:cNvSpPr>
          <p:nvPr/>
        </p:nvSpPr>
        <p:spPr bwMode="auto">
          <a:xfrm>
            <a:off x="4909124" y="4000264"/>
            <a:ext cx="546072" cy="426202"/>
          </a:xfrm>
          <a:custGeom>
            <a:gdLst>
              <a:gd fmla="*/ 31 w 205" name="T0"/>
              <a:gd fmla="*/ 148 h 160" name="T1"/>
              <a:gd fmla="*/ 54 w 205" name="T2"/>
              <a:gd fmla="*/ 148 h 160" name="T3"/>
              <a:gd fmla="*/ 42 w 205" name="T4"/>
              <a:gd fmla="*/ 149 h 160" name="T5"/>
              <a:gd fmla="*/ 42 w 205" name="T6"/>
              <a:gd fmla="*/ 147 h 160" name="T7"/>
              <a:gd fmla="*/ 42 w 205" name="T8"/>
              <a:gd fmla="*/ 149 h 160" name="T9"/>
              <a:gd fmla="*/ 112 w 205" name="T10"/>
              <a:gd fmla="*/ 148 h 160" name="T11"/>
              <a:gd fmla="*/ 135 w 205" name="T12"/>
              <a:gd fmla="*/ 148 h 160" name="T13"/>
              <a:gd fmla="*/ 123 w 205" name="T14"/>
              <a:gd fmla="*/ 149 h 160" name="T15"/>
              <a:gd fmla="*/ 123 w 205" name="T16"/>
              <a:gd fmla="*/ 147 h 160" name="T17"/>
              <a:gd fmla="*/ 123 w 205" name="T18"/>
              <a:gd fmla="*/ 149 h 160" name="T19"/>
              <a:gd fmla="*/ 174 w 205" name="T20"/>
              <a:gd fmla="*/ 0 h 160" name="T21"/>
              <a:gd fmla="*/ 162 w 205" name="T22"/>
              <a:gd fmla="*/ 2 h 160" name="T23"/>
              <a:gd fmla="*/ 153 w 205" name="T24"/>
              <a:gd fmla="*/ 23 h 160" name="T25"/>
              <a:gd fmla="*/ 1 w 205" name="T26"/>
              <a:gd fmla="*/ 47 h 160" name="T27"/>
              <a:gd fmla="*/ 2 w 205" name="T28"/>
              <a:gd fmla="*/ 55 h 160" name="T29"/>
              <a:gd fmla="*/ 20 w 205" name="T30"/>
              <a:gd fmla="*/ 129 h 160" name="T31"/>
              <a:gd fmla="*/ 24 w 205" name="T32"/>
              <a:gd fmla="*/ 136 h 160" name="T33"/>
              <a:gd fmla="*/ 149 w 205" name="T34"/>
              <a:gd fmla="*/ 131 h 160" name="T35"/>
              <a:gd fmla="*/ 32 w 205" name="T36"/>
              <a:gd fmla="*/ 126 h 160" name="T37"/>
              <a:gd fmla="*/ 142 w 205" name="T38"/>
              <a:gd fmla="*/ 102 h 160" name="T39"/>
              <a:gd fmla="*/ 166 w 205" name="T40"/>
              <a:gd fmla="*/ 12 h 160" name="T41"/>
              <a:gd fmla="*/ 174 w 205" name="T42"/>
              <a:gd fmla="*/ 14 h 160" name="T43"/>
              <a:gd fmla="*/ 205 w 205" name="T44"/>
              <a:gd fmla="*/ 7 h 160" name="T45"/>
              <a:gd fmla="*/ 34 w 205" name="T46"/>
              <a:gd fmla="*/ 104 h 160" name="T47"/>
              <a:gd fmla="*/ 25 w 205" name="T48"/>
              <a:gd fmla="*/ 53 h 160" name="T49"/>
              <a:gd fmla="*/ 34 w 205" name="T50"/>
              <a:gd fmla="*/ 104 h 160" name="T51"/>
              <a:gd fmla="*/ 36 w 205" name="T52"/>
              <a:gd fmla="*/ 51 h 160" name="T53"/>
              <a:gd fmla="*/ 61 w 205" name="T54"/>
              <a:gd fmla="*/ 100 h 160" name="T55"/>
              <a:gd fmla="*/ 72 w 205" name="T56"/>
              <a:gd fmla="*/ 99 h 160" name="T57"/>
              <a:gd fmla="*/ 76 w 205" name="T58"/>
              <a:gd fmla="*/ 45 h 160" name="T59"/>
              <a:gd fmla="*/ 72 w 205" name="T60"/>
              <a:gd fmla="*/ 99 h 160" name="T61"/>
              <a:gd fmla="*/ 92 w 205" name="T62"/>
              <a:gd fmla="*/ 97 h 160" name="T63"/>
              <a:gd fmla="*/ 102 w 205" name="T64"/>
              <a:gd fmla="*/ 41 h 160" name="T65"/>
              <a:gd fmla="*/ 119 w 205" name="T66"/>
              <a:gd fmla="*/ 94 h 160" name="T67"/>
              <a:gd fmla="*/ 113 w 205" name="T68"/>
              <a:gd fmla="*/ 40 h 160" name="T69"/>
              <a:gd fmla="*/ 119 w 205" name="T70"/>
              <a:gd fmla="*/ 94 h 160" name="T71"/>
              <a:gd fmla="*/ 130 w 205" name="T72"/>
              <a:gd fmla="*/ 93 h 160" name="T73"/>
              <a:gd fmla="*/ 139 w 205" name="T74"/>
              <a:gd fmla="*/ 36 h 160" name="T75"/>
              <a:gd fmla="*/ 137 w 205" name="T76"/>
              <a:gd fmla="*/ 92 h 160"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160" w="205">
                <a:moveTo>
                  <a:pt x="42" y="137"/>
                </a:moveTo>
                <a:cubicBezTo>
                  <a:pt x="36" y="137"/>
                  <a:pt x="31" y="142"/>
                  <a:pt x="31" y="148"/>
                </a:cubicBezTo>
                <a:cubicBezTo>
                  <a:pt x="31" y="154"/>
                  <a:pt x="36" y="160"/>
                  <a:pt x="42" y="160"/>
                </a:cubicBezTo>
                <a:cubicBezTo>
                  <a:pt x="49" y="160"/>
                  <a:pt x="54" y="154"/>
                  <a:pt x="54" y="148"/>
                </a:cubicBezTo>
                <a:cubicBezTo>
                  <a:pt x="54" y="142"/>
                  <a:pt x="49" y="137"/>
                  <a:pt x="42" y="137"/>
                </a:cubicBezTo>
                <a:close/>
                <a:moveTo>
                  <a:pt x="42" y="149"/>
                </a:moveTo>
                <a:cubicBezTo>
                  <a:pt x="42" y="149"/>
                  <a:pt x="41" y="149"/>
                  <a:pt x="41" y="148"/>
                </a:cubicBezTo>
                <a:cubicBezTo>
                  <a:pt x="41" y="148"/>
                  <a:pt x="42" y="147"/>
                  <a:pt x="42" y="147"/>
                </a:cubicBezTo>
                <a:cubicBezTo>
                  <a:pt x="43" y="147"/>
                  <a:pt x="43" y="148"/>
                  <a:pt x="43" y="148"/>
                </a:cubicBezTo>
                <a:cubicBezTo>
                  <a:pt x="43" y="149"/>
                  <a:pt x="43" y="149"/>
                  <a:pt x="42" y="149"/>
                </a:cubicBezTo>
                <a:close/>
                <a:moveTo>
                  <a:pt x="123" y="137"/>
                </a:moveTo>
                <a:cubicBezTo>
                  <a:pt x="117" y="137"/>
                  <a:pt x="112" y="142"/>
                  <a:pt x="112" y="148"/>
                </a:cubicBezTo>
                <a:cubicBezTo>
                  <a:pt x="112" y="154"/>
                  <a:pt x="117" y="160"/>
                  <a:pt x="123" y="160"/>
                </a:cubicBezTo>
                <a:cubicBezTo>
                  <a:pt x="130" y="160"/>
                  <a:pt x="135" y="154"/>
                  <a:pt x="135" y="148"/>
                </a:cubicBezTo>
                <a:cubicBezTo>
                  <a:pt x="135" y="142"/>
                  <a:pt x="130" y="137"/>
                  <a:pt x="123" y="137"/>
                </a:cubicBezTo>
                <a:close/>
                <a:moveTo>
                  <a:pt x="123" y="149"/>
                </a:moveTo>
                <a:cubicBezTo>
                  <a:pt x="123" y="149"/>
                  <a:pt x="122" y="149"/>
                  <a:pt x="122" y="148"/>
                </a:cubicBezTo>
                <a:cubicBezTo>
                  <a:pt x="122" y="148"/>
                  <a:pt x="123" y="147"/>
                  <a:pt x="123" y="147"/>
                </a:cubicBezTo>
                <a:cubicBezTo>
                  <a:pt x="124" y="147"/>
                  <a:pt x="124" y="148"/>
                  <a:pt x="124" y="148"/>
                </a:cubicBezTo>
                <a:cubicBezTo>
                  <a:pt x="124" y="149"/>
                  <a:pt x="124" y="149"/>
                  <a:pt x="123" y="149"/>
                </a:cubicBezTo>
                <a:close/>
                <a:moveTo>
                  <a:pt x="198" y="0"/>
                </a:moveTo>
                <a:cubicBezTo>
                  <a:pt x="174" y="0"/>
                  <a:pt x="174" y="0"/>
                  <a:pt x="174" y="0"/>
                </a:cubicBezTo>
                <a:cubicBezTo>
                  <a:pt x="172" y="0"/>
                  <a:pt x="171" y="1"/>
                  <a:pt x="169" y="2"/>
                </a:cubicBezTo>
                <a:cubicBezTo>
                  <a:pt x="162" y="2"/>
                  <a:pt x="162" y="2"/>
                  <a:pt x="162" y="2"/>
                </a:cubicBezTo>
                <a:cubicBezTo>
                  <a:pt x="160" y="2"/>
                  <a:pt x="158" y="4"/>
                  <a:pt x="157" y="6"/>
                </a:cubicBezTo>
                <a:cubicBezTo>
                  <a:pt x="153" y="23"/>
                  <a:pt x="153" y="23"/>
                  <a:pt x="153" y="23"/>
                </a:cubicBezTo>
                <a:cubicBezTo>
                  <a:pt x="5" y="45"/>
                  <a:pt x="5" y="45"/>
                  <a:pt x="5" y="45"/>
                </a:cubicBezTo>
                <a:cubicBezTo>
                  <a:pt x="3" y="45"/>
                  <a:pt x="2" y="46"/>
                  <a:pt x="1" y="47"/>
                </a:cubicBezTo>
                <a:cubicBezTo>
                  <a:pt x="0" y="48"/>
                  <a:pt x="0" y="50"/>
                  <a:pt x="0" y="51"/>
                </a:cubicBezTo>
                <a:cubicBezTo>
                  <a:pt x="0" y="52"/>
                  <a:pt x="1" y="53"/>
                  <a:pt x="2" y="55"/>
                </a:cubicBezTo>
                <a:cubicBezTo>
                  <a:pt x="25" y="109"/>
                  <a:pt x="25" y="109"/>
                  <a:pt x="25" y="109"/>
                </a:cubicBezTo>
                <a:cubicBezTo>
                  <a:pt x="20" y="129"/>
                  <a:pt x="20" y="129"/>
                  <a:pt x="20" y="129"/>
                </a:cubicBezTo>
                <a:cubicBezTo>
                  <a:pt x="19" y="130"/>
                  <a:pt x="19" y="132"/>
                  <a:pt x="20" y="134"/>
                </a:cubicBezTo>
                <a:cubicBezTo>
                  <a:pt x="21" y="135"/>
                  <a:pt x="23" y="136"/>
                  <a:pt x="24" y="136"/>
                </a:cubicBezTo>
                <a:cubicBezTo>
                  <a:pt x="144" y="136"/>
                  <a:pt x="144" y="136"/>
                  <a:pt x="144" y="136"/>
                </a:cubicBezTo>
                <a:cubicBezTo>
                  <a:pt x="147" y="136"/>
                  <a:pt x="149" y="134"/>
                  <a:pt x="149" y="131"/>
                </a:cubicBezTo>
                <a:cubicBezTo>
                  <a:pt x="149" y="128"/>
                  <a:pt x="147" y="126"/>
                  <a:pt x="144" y="126"/>
                </a:cubicBezTo>
                <a:cubicBezTo>
                  <a:pt x="32" y="126"/>
                  <a:pt x="32" y="126"/>
                  <a:pt x="32" y="126"/>
                </a:cubicBezTo>
                <a:cubicBezTo>
                  <a:pt x="34" y="114"/>
                  <a:pt x="34" y="114"/>
                  <a:pt x="34" y="114"/>
                </a:cubicBezTo>
                <a:cubicBezTo>
                  <a:pt x="142" y="102"/>
                  <a:pt x="142" y="102"/>
                  <a:pt x="142" y="102"/>
                </a:cubicBezTo>
                <a:cubicBezTo>
                  <a:pt x="144" y="101"/>
                  <a:pt x="145" y="100"/>
                  <a:pt x="146" y="98"/>
                </a:cubicBezTo>
                <a:cubicBezTo>
                  <a:pt x="166" y="12"/>
                  <a:pt x="166" y="12"/>
                  <a:pt x="166" y="12"/>
                </a:cubicBezTo>
                <a:cubicBezTo>
                  <a:pt x="169" y="12"/>
                  <a:pt x="169" y="12"/>
                  <a:pt x="169" y="12"/>
                </a:cubicBezTo>
                <a:cubicBezTo>
                  <a:pt x="171" y="13"/>
                  <a:pt x="172" y="14"/>
                  <a:pt x="174" y="14"/>
                </a:cubicBezTo>
                <a:cubicBezTo>
                  <a:pt x="198" y="14"/>
                  <a:pt x="198" y="14"/>
                  <a:pt x="198" y="14"/>
                </a:cubicBezTo>
                <a:cubicBezTo>
                  <a:pt x="202" y="14"/>
                  <a:pt x="205" y="11"/>
                  <a:pt x="205" y="7"/>
                </a:cubicBezTo>
                <a:cubicBezTo>
                  <a:pt x="205" y="3"/>
                  <a:pt x="202" y="0"/>
                  <a:pt x="198" y="0"/>
                </a:cubicBezTo>
                <a:close/>
                <a:moveTo>
                  <a:pt x="34" y="104"/>
                </a:moveTo>
                <a:cubicBezTo>
                  <a:pt x="13" y="55"/>
                  <a:pt x="13" y="55"/>
                  <a:pt x="13" y="55"/>
                </a:cubicBezTo>
                <a:cubicBezTo>
                  <a:pt x="25" y="53"/>
                  <a:pt x="25" y="53"/>
                  <a:pt x="25" y="53"/>
                </a:cubicBezTo>
                <a:cubicBezTo>
                  <a:pt x="42" y="103"/>
                  <a:pt x="42" y="103"/>
                  <a:pt x="42" y="103"/>
                </a:cubicBezTo>
                <a:lnTo>
                  <a:pt x="34" y="104"/>
                </a:lnTo>
                <a:close/>
                <a:moveTo>
                  <a:pt x="52" y="101"/>
                </a:moveTo>
                <a:cubicBezTo>
                  <a:pt x="36" y="51"/>
                  <a:pt x="36" y="51"/>
                  <a:pt x="36" y="51"/>
                </a:cubicBezTo>
                <a:cubicBezTo>
                  <a:pt x="51" y="49"/>
                  <a:pt x="51" y="49"/>
                  <a:pt x="51" y="49"/>
                </a:cubicBezTo>
                <a:cubicBezTo>
                  <a:pt x="61" y="100"/>
                  <a:pt x="61" y="100"/>
                  <a:pt x="61" y="100"/>
                </a:cubicBezTo>
                <a:lnTo>
                  <a:pt x="52" y="101"/>
                </a:lnTo>
                <a:close/>
                <a:moveTo>
                  <a:pt x="72" y="99"/>
                </a:moveTo>
                <a:cubicBezTo>
                  <a:pt x="61" y="47"/>
                  <a:pt x="61" y="47"/>
                  <a:pt x="61" y="47"/>
                </a:cubicBezTo>
                <a:cubicBezTo>
                  <a:pt x="76" y="45"/>
                  <a:pt x="76" y="45"/>
                  <a:pt x="76" y="45"/>
                </a:cubicBezTo>
                <a:cubicBezTo>
                  <a:pt x="81" y="98"/>
                  <a:pt x="81" y="98"/>
                  <a:pt x="81" y="98"/>
                </a:cubicBezTo>
                <a:lnTo>
                  <a:pt x="72" y="99"/>
                </a:lnTo>
                <a:close/>
                <a:moveTo>
                  <a:pt x="100" y="96"/>
                </a:moveTo>
                <a:cubicBezTo>
                  <a:pt x="92" y="97"/>
                  <a:pt x="92" y="97"/>
                  <a:pt x="92" y="97"/>
                </a:cubicBezTo>
                <a:cubicBezTo>
                  <a:pt x="87" y="44"/>
                  <a:pt x="87" y="44"/>
                  <a:pt x="87" y="44"/>
                </a:cubicBezTo>
                <a:cubicBezTo>
                  <a:pt x="102" y="41"/>
                  <a:pt x="102" y="41"/>
                  <a:pt x="102" y="41"/>
                </a:cubicBezTo>
                <a:lnTo>
                  <a:pt x="100" y="96"/>
                </a:lnTo>
                <a:close/>
                <a:moveTo>
                  <a:pt x="119" y="94"/>
                </a:moveTo>
                <a:cubicBezTo>
                  <a:pt x="111" y="95"/>
                  <a:pt x="111" y="95"/>
                  <a:pt x="111" y="95"/>
                </a:cubicBezTo>
                <a:cubicBezTo>
                  <a:pt x="113" y="40"/>
                  <a:pt x="113" y="40"/>
                  <a:pt x="113" y="40"/>
                </a:cubicBezTo>
                <a:cubicBezTo>
                  <a:pt x="128" y="38"/>
                  <a:pt x="128" y="38"/>
                  <a:pt x="128" y="38"/>
                </a:cubicBezTo>
                <a:lnTo>
                  <a:pt x="119" y="94"/>
                </a:lnTo>
                <a:close/>
                <a:moveTo>
                  <a:pt x="137" y="92"/>
                </a:moveTo>
                <a:cubicBezTo>
                  <a:pt x="130" y="93"/>
                  <a:pt x="130" y="93"/>
                  <a:pt x="130" y="93"/>
                </a:cubicBezTo>
                <a:cubicBezTo>
                  <a:pt x="139" y="36"/>
                  <a:pt x="139" y="36"/>
                  <a:pt x="139" y="36"/>
                </a:cubicBezTo>
                <a:cubicBezTo>
                  <a:pt x="139" y="36"/>
                  <a:pt x="139" y="36"/>
                  <a:pt x="139" y="36"/>
                </a:cubicBezTo>
                <a:cubicBezTo>
                  <a:pt x="151" y="34"/>
                  <a:pt x="151" y="34"/>
                  <a:pt x="151" y="34"/>
                </a:cubicBezTo>
                <a:lnTo>
                  <a:pt x="137" y="92"/>
                </a:lnTo>
                <a:close/>
              </a:path>
            </a:pathLst>
          </a:custGeom>
          <a:solidFill>
            <a:schemeClr val="bg1"/>
          </a:solidFill>
          <a:ln>
            <a:noFill/>
          </a:ln>
        </p:spPr>
        <p:txBody>
          <a:bodyPr anchor="t" anchorCtr="0" bIns="45708" compatLnSpc="1" lIns="91416" numCol="1" rIns="91416" tIns="45708" vert="horz" wrap="square">
            <a:prstTxWarp prst="textNoShape">
              <a:avLst/>
            </a:prstTxWarp>
          </a:bodyPr>
          <a:lstStyle/>
          <a:p>
            <a:pPr defTabSz="914172"/>
            <a:endParaRPr lang="en-US">
              <a:solidFill>
                <a:srgbClr val="FFFFFF"/>
              </a:solidFill>
              <a:latin charset="-122" panose="020b0600000000000000" pitchFamily="34" typeface="思源黑体 CN Medium"/>
              <a:ea charset="-122" panose="02020700000000000000" pitchFamily="18" typeface="思源宋体"/>
              <a:sym charset="-122" panose="020b0600000000000000" pitchFamily="34" typeface="思源黑体 CN Medium"/>
            </a:endParaRPr>
          </a:p>
        </p:txBody>
      </p:sp>
      <p:sp>
        <p:nvSpPr>
          <p:cNvPr id="60" name="Freeform 120"/>
          <p:cNvSpPr>
            <a:spLocks noEditPoints="1"/>
          </p:cNvSpPr>
          <p:nvPr/>
        </p:nvSpPr>
        <p:spPr bwMode="auto">
          <a:xfrm>
            <a:off x="6757310" y="3969702"/>
            <a:ext cx="485398" cy="426202"/>
          </a:xfrm>
          <a:custGeom>
            <a:gdLst>
              <a:gd fmla="*/ 190 w 205" name="T0"/>
              <a:gd fmla="*/ 0 h 180" name="T1"/>
              <a:gd fmla="*/ 15 w 205" name="T2"/>
              <a:gd fmla="*/ 0 h 180" name="T3"/>
              <a:gd fmla="*/ 0 w 205" name="T4"/>
              <a:gd fmla="*/ 15 h 180" name="T5"/>
              <a:gd fmla="*/ 0 w 205" name="T6"/>
              <a:gd fmla="*/ 129 h 180" name="T7"/>
              <a:gd fmla="*/ 15 w 205" name="T8"/>
              <a:gd fmla="*/ 144 h 180" name="T9"/>
              <a:gd fmla="*/ 190 w 205" name="T10"/>
              <a:gd fmla="*/ 144 h 180" name="T11"/>
              <a:gd fmla="*/ 205 w 205" name="T12"/>
              <a:gd fmla="*/ 129 h 180" name="T13"/>
              <a:gd fmla="*/ 205 w 205" name="T14"/>
              <a:gd fmla="*/ 15 h 180" name="T15"/>
              <a:gd fmla="*/ 190 w 205" name="T16"/>
              <a:gd fmla="*/ 0 h 180" name="T17"/>
              <a:gd fmla="*/ 102 w 205" name="T18"/>
              <a:gd fmla="*/ 139 h 180" name="T19"/>
              <a:gd fmla="*/ 98 w 205" name="T20"/>
              <a:gd fmla="*/ 134 h 180" name="T21"/>
              <a:gd fmla="*/ 102 w 205" name="T22"/>
              <a:gd fmla="*/ 130 h 180" name="T23"/>
              <a:gd fmla="*/ 107 w 205" name="T24"/>
              <a:gd fmla="*/ 134 h 180" name="T25"/>
              <a:gd fmla="*/ 102 w 205" name="T26"/>
              <a:gd fmla="*/ 139 h 180" name="T27"/>
              <a:gd fmla="*/ 192 w 205" name="T28"/>
              <a:gd fmla="*/ 122 h 180" name="T29"/>
              <a:gd fmla="*/ 12 w 205" name="T30"/>
              <a:gd fmla="*/ 122 h 180" name="T31"/>
              <a:gd fmla="*/ 12 w 205" name="T32"/>
              <a:gd fmla="*/ 14 h 180" name="T33"/>
              <a:gd fmla="*/ 192 w 205" name="T34"/>
              <a:gd fmla="*/ 14 h 180" name="T35"/>
              <a:gd fmla="*/ 192 w 205" name="T36"/>
              <a:gd fmla="*/ 122 h 180" name="T37"/>
              <a:gd fmla="*/ 141 w 205" name="T38"/>
              <a:gd fmla="*/ 172 h 180" name="T39"/>
              <a:gd fmla="*/ 141 w 205" name="T40"/>
              <a:gd fmla="*/ 180 h 180" name="T41"/>
              <a:gd fmla="*/ 63 w 205" name="T42"/>
              <a:gd fmla="*/ 180 h 180" name="T43"/>
              <a:gd fmla="*/ 63 w 205" name="T44"/>
              <a:gd fmla="*/ 172 h 180" name="T45"/>
              <a:gd fmla="*/ 84 w 205" name="T46"/>
              <a:gd fmla="*/ 157 h 180" name="T47"/>
              <a:gd fmla="*/ 84 w 205" name="T48"/>
              <a:gd fmla="*/ 148 h 180" name="T49"/>
              <a:gd fmla="*/ 120 w 205" name="T50"/>
              <a:gd fmla="*/ 148 h 180" name="T51"/>
              <a:gd fmla="*/ 120 w 205" name="T52"/>
              <a:gd fmla="*/ 157 h 180" name="T53"/>
              <a:gd fmla="*/ 141 w 205" name="T54"/>
              <a:gd fmla="*/ 172 h 180" name="T55"/>
              <a:gd fmla="*/ 104 w 205" name="T56"/>
              <a:gd fmla="*/ 67 h 180" name="T57"/>
              <a:gd fmla="*/ 128 w 205" name="T58"/>
              <a:gd fmla="*/ 43 h 180" name="T59"/>
              <a:gd fmla="*/ 134 w 205" name="T60"/>
              <a:gd fmla="*/ 49 h 180" name="T61"/>
              <a:gd fmla="*/ 104 w 205" name="T62"/>
              <a:gd fmla="*/ 79 h 180" name="T63"/>
              <a:gd fmla="*/ 91 w 205" name="T64"/>
              <a:gd fmla="*/ 66 h 180" name="T65"/>
              <a:gd fmla="*/ 97 w 205" name="T66"/>
              <a:gd fmla="*/ 60 h 180" name="T67"/>
              <a:gd fmla="*/ 104 w 205" name="T68"/>
              <a:gd fmla="*/ 67 h 180" name="T69"/>
              <a:gd fmla="*/ 70 w 205" name="T70"/>
              <a:gd fmla="*/ 65 h 180" name="T71"/>
              <a:gd fmla="*/ 101 w 205" name="T72"/>
              <a:gd fmla="*/ 34 h 180" name="T73"/>
              <a:gd fmla="*/ 122 w 205" name="T74"/>
              <a:gd fmla="*/ 42 h 180" name="T75"/>
              <a:gd fmla="*/ 116 w 205" name="T76"/>
              <a:gd fmla="*/ 49 h 180" name="T77"/>
              <a:gd fmla="*/ 101 w 205" name="T78"/>
              <a:gd fmla="*/ 43 h 180" name="T79"/>
              <a:gd fmla="*/ 79 w 205" name="T80"/>
              <a:gd fmla="*/ 65 h 180" name="T81"/>
              <a:gd fmla="*/ 101 w 205" name="T82"/>
              <a:gd fmla="*/ 87 h 180" name="T83"/>
              <a:gd fmla="*/ 123 w 205" name="T84"/>
              <a:gd fmla="*/ 65 h 180" name="T85"/>
              <a:gd fmla="*/ 131 w 205" name="T86"/>
              <a:gd fmla="*/ 57 h 180" name="T87"/>
              <a:gd fmla="*/ 132 w 205" name="T88"/>
              <a:gd fmla="*/ 65 h 180" name="T89"/>
              <a:gd fmla="*/ 101 w 205" name="T90"/>
              <a:gd fmla="*/ 95 h 180" name="T91"/>
              <a:gd fmla="*/ 70 w 205" name="T92"/>
              <a:gd fmla="*/ 65 h 180"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180" w="205">
                <a:moveTo>
                  <a:pt x="190" y="0"/>
                </a:moveTo>
                <a:cubicBezTo>
                  <a:pt x="15" y="0"/>
                  <a:pt x="15" y="0"/>
                  <a:pt x="15" y="0"/>
                </a:cubicBezTo>
                <a:cubicBezTo>
                  <a:pt x="6" y="0"/>
                  <a:pt x="0" y="7"/>
                  <a:pt x="0" y="15"/>
                </a:cubicBezTo>
                <a:cubicBezTo>
                  <a:pt x="0" y="129"/>
                  <a:pt x="0" y="129"/>
                  <a:pt x="0" y="129"/>
                </a:cubicBezTo>
                <a:cubicBezTo>
                  <a:pt x="0" y="137"/>
                  <a:pt x="6" y="144"/>
                  <a:pt x="15" y="144"/>
                </a:cubicBezTo>
                <a:cubicBezTo>
                  <a:pt x="190" y="144"/>
                  <a:pt x="190" y="144"/>
                  <a:pt x="190" y="144"/>
                </a:cubicBezTo>
                <a:cubicBezTo>
                  <a:pt x="198" y="144"/>
                  <a:pt x="205" y="137"/>
                  <a:pt x="205" y="129"/>
                </a:cubicBezTo>
                <a:cubicBezTo>
                  <a:pt x="205" y="15"/>
                  <a:pt x="205" y="15"/>
                  <a:pt x="205" y="15"/>
                </a:cubicBezTo>
                <a:cubicBezTo>
                  <a:pt x="205" y="7"/>
                  <a:pt x="198" y="0"/>
                  <a:pt x="190" y="0"/>
                </a:cubicBezTo>
                <a:moveTo>
                  <a:pt x="102" y="139"/>
                </a:moveTo>
                <a:cubicBezTo>
                  <a:pt x="100" y="139"/>
                  <a:pt x="98" y="137"/>
                  <a:pt x="98" y="134"/>
                </a:cubicBezTo>
                <a:cubicBezTo>
                  <a:pt x="98" y="132"/>
                  <a:pt x="100" y="130"/>
                  <a:pt x="102" y="130"/>
                </a:cubicBezTo>
                <a:cubicBezTo>
                  <a:pt x="105" y="130"/>
                  <a:pt x="107" y="132"/>
                  <a:pt x="107" y="134"/>
                </a:cubicBezTo>
                <a:cubicBezTo>
                  <a:pt x="107" y="137"/>
                  <a:pt x="105" y="139"/>
                  <a:pt x="102" y="139"/>
                </a:cubicBezTo>
                <a:moveTo>
                  <a:pt x="192" y="122"/>
                </a:moveTo>
                <a:cubicBezTo>
                  <a:pt x="12" y="122"/>
                  <a:pt x="12" y="122"/>
                  <a:pt x="12" y="122"/>
                </a:cubicBezTo>
                <a:cubicBezTo>
                  <a:pt x="12" y="14"/>
                  <a:pt x="12" y="14"/>
                  <a:pt x="12" y="14"/>
                </a:cubicBezTo>
                <a:cubicBezTo>
                  <a:pt x="192" y="14"/>
                  <a:pt x="192" y="14"/>
                  <a:pt x="192" y="14"/>
                </a:cubicBezTo>
                <a:lnTo>
                  <a:pt x="192" y="122"/>
                </a:lnTo>
                <a:close/>
                <a:moveTo>
                  <a:pt x="141" y="172"/>
                </a:moveTo>
                <a:cubicBezTo>
                  <a:pt x="141" y="180"/>
                  <a:pt x="141" y="180"/>
                  <a:pt x="141" y="180"/>
                </a:cubicBezTo>
                <a:cubicBezTo>
                  <a:pt x="63" y="180"/>
                  <a:pt x="63" y="180"/>
                  <a:pt x="63" y="180"/>
                </a:cubicBezTo>
                <a:cubicBezTo>
                  <a:pt x="63" y="172"/>
                  <a:pt x="63" y="172"/>
                  <a:pt x="63" y="172"/>
                </a:cubicBezTo>
                <a:cubicBezTo>
                  <a:pt x="63" y="172"/>
                  <a:pt x="84" y="172"/>
                  <a:pt x="84" y="157"/>
                </a:cubicBezTo>
                <a:cubicBezTo>
                  <a:pt x="84" y="148"/>
                  <a:pt x="84" y="148"/>
                  <a:pt x="84" y="148"/>
                </a:cubicBezTo>
                <a:cubicBezTo>
                  <a:pt x="120" y="148"/>
                  <a:pt x="120" y="148"/>
                  <a:pt x="120" y="148"/>
                </a:cubicBezTo>
                <a:cubicBezTo>
                  <a:pt x="120" y="157"/>
                  <a:pt x="120" y="157"/>
                  <a:pt x="120" y="157"/>
                </a:cubicBezTo>
                <a:cubicBezTo>
                  <a:pt x="120" y="172"/>
                  <a:pt x="141" y="172"/>
                  <a:pt x="141" y="172"/>
                </a:cubicBezTo>
                <a:moveTo>
                  <a:pt x="104" y="67"/>
                </a:moveTo>
                <a:cubicBezTo>
                  <a:pt x="128" y="43"/>
                  <a:pt x="128" y="43"/>
                  <a:pt x="128" y="43"/>
                </a:cubicBezTo>
                <a:cubicBezTo>
                  <a:pt x="134" y="49"/>
                  <a:pt x="134" y="49"/>
                  <a:pt x="134" y="49"/>
                </a:cubicBezTo>
                <a:cubicBezTo>
                  <a:pt x="104" y="79"/>
                  <a:pt x="104" y="79"/>
                  <a:pt x="104" y="79"/>
                </a:cubicBezTo>
                <a:cubicBezTo>
                  <a:pt x="91" y="66"/>
                  <a:pt x="91" y="66"/>
                  <a:pt x="91" y="66"/>
                </a:cubicBezTo>
                <a:cubicBezTo>
                  <a:pt x="97" y="60"/>
                  <a:pt x="97" y="60"/>
                  <a:pt x="97" y="60"/>
                </a:cubicBezTo>
                <a:lnTo>
                  <a:pt x="104" y="67"/>
                </a:lnTo>
                <a:close/>
                <a:moveTo>
                  <a:pt x="70" y="65"/>
                </a:moveTo>
                <a:cubicBezTo>
                  <a:pt x="70" y="48"/>
                  <a:pt x="84" y="34"/>
                  <a:pt x="101" y="34"/>
                </a:cubicBezTo>
                <a:cubicBezTo>
                  <a:pt x="109" y="34"/>
                  <a:pt x="117" y="37"/>
                  <a:pt x="122" y="42"/>
                </a:cubicBezTo>
                <a:cubicBezTo>
                  <a:pt x="116" y="49"/>
                  <a:pt x="116" y="49"/>
                  <a:pt x="116" y="49"/>
                </a:cubicBezTo>
                <a:cubicBezTo>
                  <a:pt x="112" y="45"/>
                  <a:pt x="107" y="43"/>
                  <a:pt x="101" y="43"/>
                </a:cubicBezTo>
                <a:cubicBezTo>
                  <a:pt x="89" y="43"/>
                  <a:pt x="79" y="52"/>
                  <a:pt x="79" y="65"/>
                </a:cubicBezTo>
                <a:cubicBezTo>
                  <a:pt x="79" y="77"/>
                  <a:pt x="89" y="87"/>
                  <a:pt x="101" y="87"/>
                </a:cubicBezTo>
                <a:cubicBezTo>
                  <a:pt x="113" y="87"/>
                  <a:pt x="123" y="77"/>
                  <a:pt x="123" y="65"/>
                </a:cubicBezTo>
                <a:cubicBezTo>
                  <a:pt x="131" y="57"/>
                  <a:pt x="131" y="57"/>
                  <a:pt x="131" y="57"/>
                </a:cubicBezTo>
                <a:cubicBezTo>
                  <a:pt x="132" y="60"/>
                  <a:pt x="132" y="62"/>
                  <a:pt x="132" y="65"/>
                </a:cubicBezTo>
                <a:cubicBezTo>
                  <a:pt x="132" y="82"/>
                  <a:pt x="118" y="95"/>
                  <a:pt x="101" y="95"/>
                </a:cubicBezTo>
                <a:cubicBezTo>
                  <a:pt x="84" y="95"/>
                  <a:pt x="70" y="82"/>
                  <a:pt x="70" y="65"/>
                </a:cubicBezTo>
              </a:path>
            </a:pathLst>
          </a:custGeom>
          <a:solidFill>
            <a:schemeClr val="bg1"/>
          </a:solidFill>
          <a:ln>
            <a:noFill/>
          </a:ln>
        </p:spPr>
        <p:txBody>
          <a:bodyPr anchor="t" anchorCtr="0" bIns="45708" compatLnSpc="1" lIns="91416" numCol="1" rIns="91416" tIns="45708" vert="horz" wrap="square">
            <a:prstTxWarp prst="textNoShape">
              <a:avLst/>
            </a:prstTxWarp>
          </a:bodyPr>
          <a:lstStyle/>
          <a:p>
            <a:pPr defTabSz="914172"/>
            <a:endParaRPr lang="en-US">
              <a:solidFill>
                <a:srgbClr val="FFFFFF"/>
              </a:solidFill>
              <a:latin charset="-122" panose="020b0600000000000000" pitchFamily="34" typeface="思源黑体 CN Medium"/>
              <a:ea charset="-122" panose="02020700000000000000" pitchFamily="18" typeface="思源宋体"/>
              <a:sym charset="-122" panose="020b0600000000000000" pitchFamily="34" typeface="思源黑体 CN Medium"/>
            </a:endParaRPr>
          </a:p>
        </p:txBody>
      </p:sp>
      <p:sp>
        <p:nvSpPr>
          <p:cNvPr id="61" name="Freeform 124"/>
          <p:cNvSpPr>
            <a:spLocks noEditPoints="1"/>
          </p:cNvSpPr>
          <p:nvPr/>
        </p:nvSpPr>
        <p:spPr bwMode="auto">
          <a:xfrm>
            <a:off x="8572666" y="3969702"/>
            <a:ext cx="490383" cy="426202"/>
          </a:xfrm>
          <a:custGeom>
            <a:gdLst>
              <a:gd fmla="*/ 143 w 204" name="T0"/>
              <a:gd fmla="*/ 52 h 177" name="T1"/>
              <a:gd fmla="*/ 160 w 204" name="T2"/>
              <a:gd fmla="*/ 40 h 177" name="T3"/>
              <a:gd fmla="*/ 149 w 204" name="T4"/>
              <a:gd fmla="*/ 58 h 177" name="T5"/>
              <a:gd fmla="*/ 108 w 204" name="T6"/>
              <a:gd fmla="*/ 72 h 177" name="T7"/>
              <a:gd fmla="*/ 86 w 204" name="T8"/>
              <a:gd fmla="*/ 91 h 177" name="T9"/>
              <a:gd fmla="*/ 84 w 204" name="T10"/>
              <a:gd fmla="*/ 85 h 177" name="T11"/>
              <a:gd fmla="*/ 121 w 204" name="T12"/>
              <a:gd fmla="*/ 74 h 177" name="T13"/>
              <a:gd fmla="*/ 144 w 204" name="T14"/>
              <a:gd fmla="*/ 105 h 177" name="T15"/>
              <a:gd fmla="*/ 138 w 204" name="T16"/>
              <a:gd fmla="*/ 106 h 177" name="T17"/>
              <a:gd fmla="*/ 141 w 204" name="T18"/>
              <a:gd fmla="*/ 71 h 177" name="T19"/>
              <a:gd fmla="*/ 125 w 204" name="T20"/>
              <a:gd fmla="*/ 104 h 177" name="T21"/>
              <a:gd fmla="*/ 79 w 204" name="T22"/>
              <a:gd fmla="*/ 58 h 177" name="T23"/>
              <a:gd fmla="*/ 128 w 204" name="T24"/>
              <a:gd fmla="*/ 62 h 177" name="T25"/>
              <a:gd fmla="*/ 131 w 204" name="T26"/>
              <a:gd fmla="*/ 52 h 177" name="T27"/>
              <a:gd fmla="*/ 73 w 204" name="T28"/>
              <a:gd fmla="*/ 110 h 177" name="T29"/>
              <a:gd fmla="*/ 126 w 204" name="T30"/>
              <a:gd fmla="*/ 117 h 177" name="T31"/>
              <a:gd fmla="*/ 126 w 204" name="T32"/>
              <a:gd fmla="*/ 124 h 177" name="T33"/>
              <a:gd fmla="*/ 184 w 204" name="T34"/>
              <a:gd fmla="*/ 176 h 177" name="T35"/>
              <a:gd fmla="*/ 185 w 204" name="T36"/>
              <a:gd fmla="*/ 176 h 177" name="T37"/>
              <a:gd fmla="*/ 196 w 204" name="T38"/>
              <a:gd fmla="*/ 168 h 177" name="T39"/>
              <a:gd fmla="*/ 196 w 204" name="T40"/>
              <a:gd fmla="*/ 164 h 177" name="T41"/>
              <a:gd fmla="*/ 196 w 204" name="T42"/>
              <a:gd fmla="*/ 157 h 177" name="T43"/>
              <a:gd fmla="*/ 204 w 204" name="T44"/>
              <a:gd fmla="*/ 136 h 177" name="T45"/>
              <a:gd fmla="*/ 176 w 204" name="T46"/>
              <a:gd fmla="*/ 129 h 177" name="T47"/>
              <a:gd fmla="*/ 192 w 204" name="T48"/>
              <a:gd fmla="*/ 21 h 177" name="T49"/>
              <a:gd fmla="*/ 12 w 204" name="T50"/>
              <a:gd fmla="*/ 129 h 177" name="T51"/>
              <a:gd fmla="*/ 145 w 204" name="T52"/>
              <a:gd fmla="*/ 151 h 177" name="T53"/>
              <a:gd fmla="*/ 0 w 204" name="T54"/>
              <a:gd fmla="*/ 136 h 177" name="T55"/>
              <a:gd fmla="*/ 14 w 204" name="T56"/>
              <a:gd fmla="*/ 0 h 177" name="T57"/>
              <a:gd fmla="*/ 204 w 204" name="T58"/>
              <a:gd fmla="*/ 15 h 177" name="T59"/>
              <a:gd fmla="*/ 22 w 204" name="T60"/>
              <a:gd fmla="*/ 17 h 177" name="T61"/>
              <a:gd fmla="*/ 22 w 204" name="T62"/>
              <a:gd fmla="*/ 8 h 177" name="T63"/>
              <a:gd fmla="*/ 33 w 204" name="T64"/>
              <a:gd fmla="*/ 12 h 177" name="T65"/>
              <a:gd fmla="*/ 42 w 204" name="T66"/>
              <a:gd fmla="*/ 12 h 177" name="T67"/>
              <a:gd fmla="*/ 33 w 204" name="T68"/>
              <a:gd fmla="*/ 12 h 177" name="T69"/>
              <a:gd fmla="*/ 54 w 204" name="T70"/>
              <a:gd fmla="*/ 17 h 177" name="T71"/>
              <a:gd fmla="*/ 54 w 204" name="T72"/>
              <a:gd fmla="*/ 8 h 177"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177" w="204">
                <a:moveTo>
                  <a:pt x="121" y="74"/>
                </a:moveTo>
                <a:cubicBezTo>
                  <a:pt x="143" y="52"/>
                  <a:pt x="143" y="52"/>
                  <a:pt x="143" y="52"/>
                </a:cubicBezTo>
                <a:cubicBezTo>
                  <a:pt x="137" y="46"/>
                  <a:pt x="137" y="46"/>
                  <a:pt x="137" y="46"/>
                </a:cubicBezTo>
                <a:cubicBezTo>
                  <a:pt x="160" y="40"/>
                  <a:pt x="160" y="40"/>
                  <a:pt x="160" y="40"/>
                </a:cubicBezTo>
                <a:cubicBezTo>
                  <a:pt x="154" y="63"/>
                  <a:pt x="154" y="63"/>
                  <a:pt x="154" y="63"/>
                </a:cubicBezTo>
                <a:cubicBezTo>
                  <a:pt x="149" y="58"/>
                  <a:pt x="149" y="58"/>
                  <a:pt x="149" y="58"/>
                </a:cubicBezTo>
                <a:cubicBezTo>
                  <a:pt x="121" y="85"/>
                  <a:pt x="121" y="85"/>
                  <a:pt x="121" y="85"/>
                </a:cubicBezTo>
                <a:cubicBezTo>
                  <a:pt x="108" y="72"/>
                  <a:pt x="108" y="72"/>
                  <a:pt x="108" y="72"/>
                </a:cubicBezTo>
                <a:cubicBezTo>
                  <a:pt x="89" y="90"/>
                  <a:pt x="89" y="90"/>
                  <a:pt x="89" y="90"/>
                </a:cubicBezTo>
                <a:cubicBezTo>
                  <a:pt x="88" y="91"/>
                  <a:pt x="87" y="91"/>
                  <a:pt x="86" y="91"/>
                </a:cubicBezTo>
                <a:cubicBezTo>
                  <a:pt x="85" y="91"/>
                  <a:pt x="84" y="91"/>
                  <a:pt x="84" y="90"/>
                </a:cubicBezTo>
                <a:cubicBezTo>
                  <a:pt x="82" y="89"/>
                  <a:pt x="82" y="86"/>
                  <a:pt x="84" y="85"/>
                </a:cubicBezTo>
                <a:cubicBezTo>
                  <a:pt x="108" y="61"/>
                  <a:pt x="108" y="61"/>
                  <a:pt x="108" y="61"/>
                </a:cubicBezTo>
                <a:lnTo>
                  <a:pt x="121" y="74"/>
                </a:lnTo>
                <a:close/>
                <a:moveTo>
                  <a:pt x="196" y="157"/>
                </a:moveTo>
                <a:cubicBezTo>
                  <a:pt x="155" y="117"/>
                  <a:pt x="144" y="105"/>
                  <a:pt x="144" y="105"/>
                </a:cubicBezTo>
                <a:cubicBezTo>
                  <a:pt x="142" y="104"/>
                  <a:pt x="140" y="104"/>
                  <a:pt x="138" y="105"/>
                </a:cubicBezTo>
                <a:cubicBezTo>
                  <a:pt x="138" y="106"/>
                  <a:pt x="138" y="106"/>
                  <a:pt x="138" y="106"/>
                </a:cubicBezTo>
                <a:cubicBezTo>
                  <a:pt x="136" y="104"/>
                  <a:pt x="136" y="104"/>
                  <a:pt x="136" y="104"/>
                </a:cubicBezTo>
                <a:cubicBezTo>
                  <a:pt x="143" y="94"/>
                  <a:pt x="144" y="82"/>
                  <a:pt x="141" y="71"/>
                </a:cubicBezTo>
                <a:cubicBezTo>
                  <a:pt x="134" y="78"/>
                  <a:pt x="134" y="78"/>
                  <a:pt x="134" y="78"/>
                </a:cubicBezTo>
                <a:cubicBezTo>
                  <a:pt x="135" y="87"/>
                  <a:pt x="132" y="97"/>
                  <a:pt x="125" y="104"/>
                </a:cubicBezTo>
                <a:cubicBezTo>
                  <a:pt x="112" y="117"/>
                  <a:pt x="91" y="117"/>
                  <a:pt x="79" y="104"/>
                </a:cubicBezTo>
                <a:cubicBezTo>
                  <a:pt x="66" y="92"/>
                  <a:pt x="66" y="71"/>
                  <a:pt x="79" y="58"/>
                </a:cubicBezTo>
                <a:cubicBezTo>
                  <a:pt x="91" y="46"/>
                  <a:pt x="112" y="46"/>
                  <a:pt x="125" y="58"/>
                </a:cubicBezTo>
                <a:cubicBezTo>
                  <a:pt x="126" y="59"/>
                  <a:pt x="127" y="61"/>
                  <a:pt x="128" y="62"/>
                </a:cubicBezTo>
                <a:cubicBezTo>
                  <a:pt x="134" y="56"/>
                  <a:pt x="134" y="56"/>
                  <a:pt x="134" y="56"/>
                </a:cubicBezTo>
                <a:cubicBezTo>
                  <a:pt x="133" y="54"/>
                  <a:pt x="132" y="53"/>
                  <a:pt x="131" y="52"/>
                </a:cubicBezTo>
                <a:cubicBezTo>
                  <a:pt x="115" y="36"/>
                  <a:pt x="89" y="36"/>
                  <a:pt x="73" y="52"/>
                </a:cubicBezTo>
                <a:cubicBezTo>
                  <a:pt x="57" y="68"/>
                  <a:pt x="57" y="94"/>
                  <a:pt x="73" y="110"/>
                </a:cubicBezTo>
                <a:cubicBezTo>
                  <a:pt x="87" y="124"/>
                  <a:pt x="108" y="126"/>
                  <a:pt x="125" y="116"/>
                </a:cubicBezTo>
                <a:cubicBezTo>
                  <a:pt x="126" y="117"/>
                  <a:pt x="126" y="117"/>
                  <a:pt x="126" y="117"/>
                </a:cubicBezTo>
                <a:cubicBezTo>
                  <a:pt x="126" y="118"/>
                  <a:pt x="126" y="118"/>
                  <a:pt x="126" y="118"/>
                </a:cubicBezTo>
                <a:cubicBezTo>
                  <a:pt x="124" y="119"/>
                  <a:pt x="124" y="122"/>
                  <a:pt x="126" y="124"/>
                </a:cubicBezTo>
                <a:cubicBezTo>
                  <a:pt x="166" y="164"/>
                  <a:pt x="178" y="176"/>
                  <a:pt x="178" y="176"/>
                </a:cubicBezTo>
                <a:cubicBezTo>
                  <a:pt x="179" y="177"/>
                  <a:pt x="182" y="177"/>
                  <a:pt x="184" y="176"/>
                </a:cubicBezTo>
                <a:cubicBezTo>
                  <a:pt x="184" y="175"/>
                  <a:pt x="184" y="175"/>
                  <a:pt x="184" y="175"/>
                </a:cubicBezTo>
                <a:cubicBezTo>
                  <a:pt x="185" y="176"/>
                  <a:pt x="185" y="176"/>
                  <a:pt x="185" y="176"/>
                </a:cubicBezTo>
                <a:cubicBezTo>
                  <a:pt x="186" y="177"/>
                  <a:pt x="187" y="177"/>
                  <a:pt x="188" y="176"/>
                </a:cubicBezTo>
                <a:cubicBezTo>
                  <a:pt x="196" y="168"/>
                  <a:pt x="196" y="168"/>
                  <a:pt x="196" y="168"/>
                </a:cubicBezTo>
                <a:cubicBezTo>
                  <a:pt x="197" y="167"/>
                  <a:pt x="197" y="165"/>
                  <a:pt x="196" y="164"/>
                </a:cubicBezTo>
                <a:cubicBezTo>
                  <a:pt x="196" y="164"/>
                  <a:pt x="196" y="164"/>
                  <a:pt x="196" y="164"/>
                </a:cubicBezTo>
                <a:cubicBezTo>
                  <a:pt x="196" y="163"/>
                  <a:pt x="196" y="163"/>
                  <a:pt x="196" y="163"/>
                </a:cubicBezTo>
                <a:cubicBezTo>
                  <a:pt x="198" y="162"/>
                  <a:pt x="198" y="159"/>
                  <a:pt x="196" y="157"/>
                </a:cubicBezTo>
                <a:close/>
                <a:moveTo>
                  <a:pt x="204" y="15"/>
                </a:moveTo>
                <a:cubicBezTo>
                  <a:pt x="204" y="136"/>
                  <a:pt x="204" y="136"/>
                  <a:pt x="204" y="136"/>
                </a:cubicBezTo>
                <a:cubicBezTo>
                  <a:pt x="204" y="142"/>
                  <a:pt x="201" y="147"/>
                  <a:pt x="196" y="149"/>
                </a:cubicBezTo>
                <a:cubicBezTo>
                  <a:pt x="176" y="129"/>
                  <a:pt x="176" y="129"/>
                  <a:pt x="176" y="129"/>
                </a:cubicBezTo>
                <a:cubicBezTo>
                  <a:pt x="192" y="129"/>
                  <a:pt x="192" y="129"/>
                  <a:pt x="192" y="129"/>
                </a:cubicBezTo>
                <a:cubicBezTo>
                  <a:pt x="192" y="21"/>
                  <a:pt x="192" y="21"/>
                  <a:pt x="192" y="21"/>
                </a:cubicBezTo>
                <a:cubicBezTo>
                  <a:pt x="12" y="21"/>
                  <a:pt x="12" y="21"/>
                  <a:pt x="12" y="21"/>
                </a:cubicBezTo>
                <a:cubicBezTo>
                  <a:pt x="12" y="129"/>
                  <a:pt x="12" y="129"/>
                  <a:pt x="12" y="129"/>
                </a:cubicBezTo>
                <a:cubicBezTo>
                  <a:pt x="123" y="129"/>
                  <a:pt x="123" y="129"/>
                  <a:pt x="123" y="129"/>
                </a:cubicBezTo>
                <a:cubicBezTo>
                  <a:pt x="145" y="151"/>
                  <a:pt x="145" y="151"/>
                  <a:pt x="145" y="151"/>
                </a:cubicBezTo>
                <a:cubicBezTo>
                  <a:pt x="14" y="151"/>
                  <a:pt x="14" y="151"/>
                  <a:pt x="14" y="151"/>
                </a:cubicBezTo>
                <a:cubicBezTo>
                  <a:pt x="6" y="151"/>
                  <a:pt x="0" y="144"/>
                  <a:pt x="0" y="136"/>
                </a:cubicBezTo>
                <a:cubicBezTo>
                  <a:pt x="0" y="15"/>
                  <a:pt x="0" y="15"/>
                  <a:pt x="0" y="15"/>
                </a:cubicBezTo>
                <a:cubicBezTo>
                  <a:pt x="0" y="6"/>
                  <a:pt x="6" y="0"/>
                  <a:pt x="14" y="0"/>
                </a:cubicBezTo>
                <a:cubicBezTo>
                  <a:pt x="190" y="0"/>
                  <a:pt x="190" y="0"/>
                  <a:pt x="190" y="0"/>
                </a:cubicBezTo>
                <a:cubicBezTo>
                  <a:pt x="198" y="0"/>
                  <a:pt x="204" y="6"/>
                  <a:pt x="204" y="15"/>
                </a:cubicBezTo>
                <a:close/>
                <a:moveTo>
                  <a:pt x="18" y="12"/>
                </a:moveTo>
                <a:cubicBezTo>
                  <a:pt x="18" y="15"/>
                  <a:pt x="20" y="17"/>
                  <a:pt x="22" y="17"/>
                </a:cubicBezTo>
                <a:cubicBezTo>
                  <a:pt x="25" y="17"/>
                  <a:pt x="27" y="15"/>
                  <a:pt x="27" y="12"/>
                </a:cubicBezTo>
                <a:cubicBezTo>
                  <a:pt x="27" y="10"/>
                  <a:pt x="25" y="8"/>
                  <a:pt x="22" y="8"/>
                </a:cubicBezTo>
                <a:cubicBezTo>
                  <a:pt x="20" y="8"/>
                  <a:pt x="18" y="10"/>
                  <a:pt x="18" y="12"/>
                </a:cubicBezTo>
                <a:close/>
                <a:moveTo>
                  <a:pt x="33" y="12"/>
                </a:moveTo>
                <a:cubicBezTo>
                  <a:pt x="33" y="15"/>
                  <a:pt x="35" y="17"/>
                  <a:pt x="38" y="17"/>
                </a:cubicBezTo>
                <a:cubicBezTo>
                  <a:pt x="40" y="17"/>
                  <a:pt x="42" y="15"/>
                  <a:pt x="42" y="12"/>
                </a:cubicBezTo>
                <a:cubicBezTo>
                  <a:pt x="42" y="10"/>
                  <a:pt x="40" y="8"/>
                  <a:pt x="38" y="8"/>
                </a:cubicBezTo>
                <a:cubicBezTo>
                  <a:pt x="35" y="8"/>
                  <a:pt x="33" y="10"/>
                  <a:pt x="33" y="12"/>
                </a:cubicBezTo>
                <a:close/>
                <a:moveTo>
                  <a:pt x="49" y="12"/>
                </a:moveTo>
                <a:cubicBezTo>
                  <a:pt x="49" y="15"/>
                  <a:pt x="51" y="17"/>
                  <a:pt x="54" y="17"/>
                </a:cubicBezTo>
                <a:cubicBezTo>
                  <a:pt x="56" y="17"/>
                  <a:pt x="58" y="15"/>
                  <a:pt x="58" y="12"/>
                </a:cubicBezTo>
                <a:cubicBezTo>
                  <a:pt x="58" y="10"/>
                  <a:pt x="56" y="8"/>
                  <a:pt x="54" y="8"/>
                </a:cubicBezTo>
                <a:cubicBezTo>
                  <a:pt x="51" y="8"/>
                  <a:pt x="49" y="10"/>
                  <a:pt x="49" y="12"/>
                </a:cubicBezTo>
                <a:close/>
              </a:path>
            </a:pathLst>
          </a:custGeom>
          <a:solidFill>
            <a:schemeClr val="bg1"/>
          </a:solidFill>
          <a:ln>
            <a:noFill/>
          </a:ln>
        </p:spPr>
        <p:txBody>
          <a:bodyPr anchor="t" anchorCtr="0" bIns="45708" compatLnSpc="1" lIns="91416" numCol="1" rIns="91416" tIns="45708" vert="horz" wrap="square">
            <a:prstTxWarp prst="textNoShape">
              <a:avLst/>
            </a:prstTxWarp>
          </a:bodyPr>
          <a:lstStyle/>
          <a:p>
            <a:pPr defTabSz="914172"/>
            <a:endParaRPr lang="en-US">
              <a:solidFill>
                <a:srgbClr val="FFFFFF"/>
              </a:solidFill>
              <a:latin charset="-122" panose="020b0600000000000000" pitchFamily="34" typeface="思源黑体 CN Medium"/>
              <a:ea charset="-122" panose="02020700000000000000" pitchFamily="18" typeface="思源宋体"/>
              <a:sym charset="-122" panose="020b0600000000000000" pitchFamily="34" typeface="思源黑体 CN Medium"/>
            </a:endParaRPr>
          </a:p>
        </p:txBody>
      </p:sp>
      <p:sp>
        <p:nvSpPr>
          <p:cNvPr id="62" name="Freeform 128"/>
          <p:cNvSpPr>
            <a:spLocks noEditPoints="1"/>
          </p:cNvSpPr>
          <p:nvPr/>
        </p:nvSpPr>
        <p:spPr bwMode="auto">
          <a:xfrm>
            <a:off x="10389247" y="3948613"/>
            <a:ext cx="492922" cy="468378"/>
          </a:xfrm>
          <a:custGeom>
            <a:gdLst>
              <a:gd fmla="*/ 182 w 201" name="T0"/>
              <a:gd fmla="*/ 46 h 191" name="T1"/>
              <a:gd fmla="*/ 186 w 201" name="T2"/>
              <a:gd fmla="*/ 34 h 191" name="T3"/>
              <a:gd fmla="*/ 174 w 201" name="T4"/>
              <a:gd fmla="*/ 25 h 191" name="T5"/>
              <a:gd fmla="*/ 173 w 201" name="T6"/>
              <a:gd fmla="*/ 19 h 191" name="T7"/>
              <a:gd fmla="*/ 157 w 201" name="T8"/>
              <a:gd fmla="*/ 14 h 191" name="T9"/>
              <a:gd fmla="*/ 101 w 201" name="T10"/>
              <a:gd fmla="*/ 0 h 191" name="T11"/>
              <a:gd fmla="*/ 47 w 201" name="T12"/>
              <a:gd fmla="*/ 12 h 191" name="T13"/>
              <a:gd fmla="*/ 31 w 201" name="T14"/>
              <a:gd fmla="*/ 17 h 191" name="T15"/>
              <a:gd fmla="*/ 29 w 201" name="T16"/>
              <a:gd fmla="*/ 23 h 191" name="T17"/>
              <a:gd fmla="*/ 18 w 201" name="T18"/>
              <a:gd fmla="*/ 32 h 191" name="T19"/>
              <a:gd fmla="*/ 21 w 201" name="T20"/>
              <a:gd fmla="*/ 43 h 191" name="T21"/>
              <a:gd fmla="*/ 20 w 201" name="T22"/>
              <a:gd fmla="*/ 151 h 191" name="T23"/>
              <a:gd fmla="*/ 25 w 201" name="T24"/>
              <a:gd fmla="*/ 167 h 191" name="T25"/>
              <a:gd fmla="*/ 30 w 201" name="T26"/>
              <a:gd fmla="*/ 169 h 191" name="T27"/>
              <a:gd fmla="*/ 32 w 201" name="T28"/>
              <a:gd fmla="*/ 175 h 191" name="T29"/>
              <a:gd fmla="*/ 43 w 201" name="T30"/>
              <a:gd fmla="*/ 182 h 191" name="T31"/>
              <a:gd fmla="*/ 51 w 201" name="T32"/>
              <a:gd fmla="*/ 177 h 191" name="T33"/>
              <a:gd fmla="*/ 153 w 201" name="T34"/>
              <a:gd fmla="*/ 175 h 191" name="T35"/>
              <a:gd fmla="*/ 161 w 201" name="T36"/>
              <a:gd fmla="*/ 180 h 191" name="T37"/>
              <a:gd fmla="*/ 172 w 201" name="T38"/>
              <a:gd fmla="*/ 173 h 191" name="T39"/>
              <a:gd fmla="*/ 174 w 201" name="T40"/>
              <a:gd fmla="*/ 167 h 191" name="T41"/>
              <a:gd fmla="*/ 179 w 201" name="T42"/>
              <a:gd fmla="*/ 165 h 191" name="T43"/>
              <a:gd fmla="*/ 184 w 201" name="T44"/>
              <a:gd fmla="*/ 150 h 191" name="T45"/>
              <a:gd fmla="*/ 188 w 201" name="T46"/>
              <a:gd fmla="*/ 96 h 191" name="T47"/>
              <a:gd fmla="*/ 161 w 201" name="T48"/>
              <a:gd fmla="*/ 127 h 191" name="T49"/>
              <a:gd fmla="*/ 176 w 201" name="T50"/>
              <a:gd fmla="*/ 51 h 191" name="T51"/>
              <a:gd fmla="*/ 82 w 201" name="T52"/>
              <a:gd fmla="*/ 143 h 191" name="T53"/>
              <a:gd fmla="*/ 72 w 201" name="T54"/>
              <a:gd fmla="*/ 135 h 191" name="T55"/>
              <a:gd fmla="*/ 65 w 201" name="T56"/>
              <a:gd fmla="*/ 128 h 191" name="T57"/>
              <a:gd fmla="*/ 56 w 201" name="T58"/>
              <a:gd fmla="*/ 117 h 191" name="T59"/>
              <a:gd fmla="*/ 48 w 201" name="T60"/>
              <a:gd fmla="*/ 123 h 191" name="T61"/>
              <a:gd fmla="*/ 51 w 201" name="T62"/>
              <a:gd fmla="*/ 73 h 191" name="T63"/>
              <a:gd fmla="*/ 59 w 201" name="T64"/>
              <a:gd fmla="*/ 72 h 191" name="T65"/>
              <a:gd fmla="*/ 65 w 201" name="T66"/>
              <a:gd fmla="*/ 58 h 191" name="T67"/>
              <a:gd fmla="*/ 71 w 201" name="T68"/>
              <a:gd fmla="*/ 57 h 191" name="T69"/>
              <a:gd fmla="*/ 81 w 201" name="T70"/>
              <a:gd fmla="*/ 49 h 191" name="T71"/>
              <a:gd fmla="*/ 76 w 201" name="T72"/>
              <a:gd fmla="*/ 41 h 191" name="T73"/>
              <a:gd fmla="*/ 129 w 201" name="T74"/>
              <a:gd fmla="*/ 42 h 191" name="T75"/>
              <a:gd fmla="*/ 122 w 201" name="T76"/>
              <a:gd fmla="*/ 51 h 191" name="T77"/>
              <a:gd fmla="*/ 133 w 201" name="T78"/>
              <a:gd fmla="*/ 59 h 191" name="T79"/>
              <a:gd fmla="*/ 139 w 201" name="T80"/>
              <a:gd fmla="*/ 60 h 191" name="T81"/>
              <a:gd fmla="*/ 145 w 201" name="T82"/>
              <a:gd fmla="*/ 74 h 191" name="T83"/>
              <a:gd fmla="*/ 152 w 201" name="T84"/>
              <a:gd fmla="*/ 75 h 191" name="T85"/>
              <a:gd fmla="*/ 155 w 201" name="T86"/>
              <a:gd fmla="*/ 121 h 191" name="T87"/>
              <a:gd fmla="*/ 148 w 201" name="T88"/>
              <a:gd fmla="*/ 116 h 191" name="T89"/>
              <a:gd fmla="*/ 139 w 201" name="T90"/>
              <a:gd fmla="*/ 126 h 191" name="T91"/>
              <a:gd fmla="*/ 132 w 201" name="T92"/>
              <a:gd fmla="*/ 133 h 191" name="T93"/>
              <a:gd fmla="*/ 122 w 201" name="T94"/>
              <a:gd fmla="*/ 141 h 191" name="T95"/>
              <a:gd fmla="*/ 127 w 201" name="T96"/>
              <a:gd fmla="*/ 150 h 191" name="T97"/>
              <a:gd fmla="*/ 77 w 201" name="T98"/>
              <a:gd fmla="*/ 151 h 191" name="T99"/>
              <a:gd fmla="*/ 82 w 201" name="T100"/>
              <a:gd fmla="*/ 143 h 191" name="T101"/>
              <a:gd fmla="*/ 148 w 201" name="T102"/>
              <a:gd fmla="*/ 22 h 191" name="T103"/>
              <a:gd fmla="*/ 101 w 201" name="T104"/>
              <a:gd fmla="*/ 28 h 191" name="T105"/>
              <a:gd fmla="*/ 56 w 201" name="T106"/>
              <a:gd fmla="*/ 21 h 191" name="T107"/>
              <a:gd fmla="*/ 14 w 201" name="T108"/>
              <a:gd fmla="*/ 96 h 191" name="T109"/>
              <a:gd fmla="*/ 41 w 201" name="T110"/>
              <a:gd fmla="*/ 63 h 191" name="T111"/>
              <a:gd fmla="*/ 28 w 201" name="T112"/>
              <a:gd fmla="*/ 143 h 191" name="T113"/>
              <a:gd fmla="*/ 101 w 201" name="T114"/>
              <a:gd fmla="*/ 183 h 191" name="T115"/>
              <a:gd fmla="*/ 71 w 201" name="T116"/>
              <a:gd fmla="*/ 157 h 191" name="T117"/>
              <a:gd fmla="*/ 133 w 201" name="T118"/>
              <a:gd fmla="*/ 156 h 191" name="T119"/>
              <a:gd fmla="*/ 101 w 201" name="T120"/>
              <a:gd fmla="*/ 183 h 191"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191" w="201">
                <a:moveTo>
                  <a:pt x="181" y="147"/>
                </a:moveTo>
                <a:cubicBezTo>
                  <a:pt x="201" y="116"/>
                  <a:pt x="201" y="77"/>
                  <a:pt x="182" y="46"/>
                </a:cubicBezTo>
                <a:cubicBezTo>
                  <a:pt x="185" y="43"/>
                  <a:pt x="185" y="43"/>
                  <a:pt x="185" y="43"/>
                </a:cubicBezTo>
                <a:cubicBezTo>
                  <a:pt x="187" y="40"/>
                  <a:pt x="188" y="36"/>
                  <a:pt x="186" y="34"/>
                </a:cubicBezTo>
                <a:cubicBezTo>
                  <a:pt x="180" y="27"/>
                  <a:pt x="180" y="27"/>
                  <a:pt x="180" y="27"/>
                </a:cubicBezTo>
                <a:cubicBezTo>
                  <a:pt x="179" y="25"/>
                  <a:pt x="176" y="25"/>
                  <a:pt x="174" y="25"/>
                </a:cubicBezTo>
                <a:cubicBezTo>
                  <a:pt x="175" y="24"/>
                  <a:pt x="175" y="24"/>
                  <a:pt x="175" y="24"/>
                </a:cubicBezTo>
                <a:cubicBezTo>
                  <a:pt x="175" y="22"/>
                  <a:pt x="174" y="20"/>
                  <a:pt x="173" y="19"/>
                </a:cubicBezTo>
                <a:cubicBezTo>
                  <a:pt x="166" y="14"/>
                  <a:pt x="166" y="14"/>
                  <a:pt x="166" y="14"/>
                </a:cubicBezTo>
                <a:cubicBezTo>
                  <a:pt x="163" y="12"/>
                  <a:pt x="159" y="12"/>
                  <a:pt x="157" y="14"/>
                </a:cubicBezTo>
                <a:cubicBezTo>
                  <a:pt x="154" y="17"/>
                  <a:pt x="154" y="17"/>
                  <a:pt x="154" y="17"/>
                </a:cubicBezTo>
                <a:cubicBezTo>
                  <a:pt x="138" y="6"/>
                  <a:pt x="120" y="0"/>
                  <a:pt x="101" y="0"/>
                </a:cubicBezTo>
                <a:cubicBezTo>
                  <a:pt x="83" y="0"/>
                  <a:pt x="65" y="5"/>
                  <a:pt x="50" y="15"/>
                </a:cubicBezTo>
                <a:cubicBezTo>
                  <a:pt x="47" y="12"/>
                  <a:pt x="47" y="12"/>
                  <a:pt x="47" y="12"/>
                </a:cubicBezTo>
                <a:cubicBezTo>
                  <a:pt x="45" y="10"/>
                  <a:pt x="41" y="10"/>
                  <a:pt x="38" y="12"/>
                </a:cubicBezTo>
                <a:cubicBezTo>
                  <a:pt x="31" y="17"/>
                  <a:pt x="31" y="17"/>
                  <a:pt x="31" y="17"/>
                </a:cubicBezTo>
                <a:cubicBezTo>
                  <a:pt x="30" y="19"/>
                  <a:pt x="29" y="20"/>
                  <a:pt x="29" y="22"/>
                </a:cubicBezTo>
                <a:cubicBezTo>
                  <a:pt x="29" y="22"/>
                  <a:pt x="29" y="23"/>
                  <a:pt x="29" y="23"/>
                </a:cubicBezTo>
                <a:cubicBezTo>
                  <a:pt x="27" y="23"/>
                  <a:pt x="25" y="23"/>
                  <a:pt x="24" y="25"/>
                </a:cubicBezTo>
                <a:cubicBezTo>
                  <a:pt x="18" y="32"/>
                  <a:pt x="18" y="32"/>
                  <a:pt x="18" y="32"/>
                </a:cubicBezTo>
                <a:cubicBezTo>
                  <a:pt x="16" y="34"/>
                  <a:pt x="16" y="38"/>
                  <a:pt x="19" y="41"/>
                </a:cubicBezTo>
                <a:cubicBezTo>
                  <a:pt x="21" y="43"/>
                  <a:pt x="21" y="43"/>
                  <a:pt x="21" y="43"/>
                </a:cubicBezTo>
                <a:cubicBezTo>
                  <a:pt x="0" y="75"/>
                  <a:pt x="1" y="117"/>
                  <a:pt x="22" y="149"/>
                </a:cubicBezTo>
                <a:cubicBezTo>
                  <a:pt x="20" y="151"/>
                  <a:pt x="20" y="151"/>
                  <a:pt x="20" y="151"/>
                </a:cubicBezTo>
                <a:cubicBezTo>
                  <a:pt x="17" y="154"/>
                  <a:pt x="17" y="158"/>
                  <a:pt x="19" y="160"/>
                </a:cubicBezTo>
                <a:cubicBezTo>
                  <a:pt x="25" y="167"/>
                  <a:pt x="25" y="167"/>
                  <a:pt x="25" y="167"/>
                </a:cubicBezTo>
                <a:cubicBezTo>
                  <a:pt x="26" y="168"/>
                  <a:pt x="27" y="169"/>
                  <a:pt x="29" y="169"/>
                </a:cubicBezTo>
                <a:cubicBezTo>
                  <a:pt x="29" y="169"/>
                  <a:pt x="30" y="169"/>
                  <a:pt x="30" y="169"/>
                </a:cubicBezTo>
                <a:cubicBezTo>
                  <a:pt x="30" y="170"/>
                  <a:pt x="30" y="170"/>
                  <a:pt x="30" y="170"/>
                </a:cubicBezTo>
                <a:cubicBezTo>
                  <a:pt x="30" y="172"/>
                  <a:pt x="31" y="174"/>
                  <a:pt x="32" y="175"/>
                </a:cubicBezTo>
                <a:cubicBezTo>
                  <a:pt x="39" y="180"/>
                  <a:pt x="39" y="180"/>
                  <a:pt x="39" y="180"/>
                </a:cubicBezTo>
                <a:cubicBezTo>
                  <a:pt x="40" y="181"/>
                  <a:pt x="42" y="182"/>
                  <a:pt x="43" y="182"/>
                </a:cubicBezTo>
                <a:cubicBezTo>
                  <a:pt x="45" y="182"/>
                  <a:pt x="47" y="181"/>
                  <a:pt x="48" y="180"/>
                </a:cubicBezTo>
                <a:cubicBezTo>
                  <a:pt x="51" y="177"/>
                  <a:pt x="51" y="177"/>
                  <a:pt x="51" y="177"/>
                </a:cubicBezTo>
                <a:cubicBezTo>
                  <a:pt x="66" y="186"/>
                  <a:pt x="84" y="191"/>
                  <a:pt x="101" y="191"/>
                </a:cubicBezTo>
                <a:cubicBezTo>
                  <a:pt x="119" y="191"/>
                  <a:pt x="137" y="186"/>
                  <a:pt x="153" y="175"/>
                </a:cubicBezTo>
                <a:cubicBezTo>
                  <a:pt x="156" y="178"/>
                  <a:pt x="156" y="178"/>
                  <a:pt x="156" y="178"/>
                </a:cubicBezTo>
                <a:cubicBezTo>
                  <a:pt x="157" y="179"/>
                  <a:pt x="159" y="180"/>
                  <a:pt x="161" y="180"/>
                </a:cubicBezTo>
                <a:cubicBezTo>
                  <a:pt x="162" y="180"/>
                  <a:pt x="164" y="179"/>
                  <a:pt x="165" y="179"/>
                </a:cubicBezTo>
                <a:cubicBezTo>
                  <a:pt x="172" y="173"/>
                  <a:pt x="172" y="173"/>
                  <a:pt x="172" y="173"/>
                </a:cubicBezTo>
                <a:cubicBezTo>
                  <a:pt x="173" y="172"/>
                  <a:pt x="174" y="170"/>
                  <a:pt x="174" y="169"/>
                </a:cubicBezTo>
                <a:cubicBezTo>
                  <a:pt x="174" y="168"/>
                  <a:pt x="174" y="168"/>
                  <a:pt x="174" y="167"/>
                </a:cubicBezTo>
                <a:cubicBezTo>
                  <a:pt x="174" y="167"/>
                  <a:pt x="174" y="167"/>
                  <a:pt x="175" y="167"/>
                </a:cubicBezTo>
                <a:cubicBezTo>
                  <a:pt x="176" y="167"/>
                  <a:pt x="178" y="167"/>
                  <a:pt x="179" y="165"/>
                </a:cubicBezTo>
                <a:cubicBezTo>
                  <a:pt x="185" y="159"/>
                  <a:pt x="185" y="159"/>
                  <a:pt x="185" y="159"/>
                </a:cubicBezTo>
                <a:cubicBezTo>
                  <a:pt x="187" y="156"/>
                  <a:pt x="186" y="152"/>
                  <a:pt x="184" y="150"/>
                </a:cubicBezTo>
                <a:lnTo>
                  <a:pt x="181" y="147"/>
                </a:lnTo>
                <a:close/>
                <a:moveTo>
                  <a:pt x="188" y="96"/>
                </a:moveTo>
                <a:cubicBezTo>
                  <a:pt x="188" y="112"/>
                  <a:pt x="184" y="127"/>
                  <a:pt x="175" y="141"/>
                </a:cubicBezTo>
                <a:cubicBezTo>
                  <a:pt x="161" y="127"/>
                  <a:pt x="161" y="127"/>
                  <a:pt x="161" y="127"/>
                </a:cubicBezTo>
                <a:cubicBezTo>
                  <a:pt x="171" y="108"/>
                  <a:pt x="172" y="85"/>
                  <a:pt x="162" y="66"/>
                </a:cubicBezTo>
                <a:cubicBezTo>
                  <a:pt x="176" y="51"/>
                  <a:pt x="176" y="51"/>
                  <a:pt x="176" y="51"/>
                </a:cubicBezTo>
                <a:cubicBezTo>
                  <a:pt x="184" y="65"/>
                  <a:pt x="188" y="80"/>
                  <a:pt x="188" y="96"/>
                </a:cubicBezTo>
                <a:close/>
                <a:moveTo>
                  <a:pt x="82" y="143"/>
                </a:moveTo>
                <a:cubicBezTo>
                  <a:pt x="82" y="141"/>
                  <a:pt x="81" y="140"/>
                  <a:pt x="80" y="139"/>
                </a:cubicBezTo>
                <a:cubicBezTo>
                  <a:pt x="72" y="135"/>
                  <a:pt x="72" y="135"/>
                  <a:pt x="72" y="135"/>
                </a:cubicBezTo>
                <a:cubicBezTo>
                  <a:pt x="70" y="133"/>
                  <a:pt x="68" y="133"/>
                  <a:pt x="66" y="134"/>
                </a:cubicBezTo>
                <a:cubicBezTo>
                  <a:pt x="66" y="132"/>
                  <a:pt x="66" y="129"/>
                  <a:pt x="65" y="128"/>
                </a:cubicBezTo>
                <a:cubicBezTo>
                  <a:pt x="60" y="120"/>
                  <a:pt x="60" y="120"/>
                  <a:pt x="60" y="120"/>
                </a:cubicBezTo>
                <a:cubicBezTo>
                  <a:pt x="59" y="118"/>
                  <a:pt x="58" y="117"/>
                  <a:pt x="56" y="117"/>
                </a:cubicBezTo>
                <a:cubicBezTo>
                  <a:pt x="55" y="117"/>
                  <a:pt x="53" y="118"/>
                  <a:pt x="52" y="119"/>
                </a:cubicBezTo>
                <a:cubicBezTo>
                  <a:pt x="48" y="123"/>
                  <a:pt x="48" y="123"/>
                  <a:pt x="48" y="123"/>
                </a:cubicBezTo>
                <a:cubicBezTo>
                  <a:pt x="39" y="106"/>
                  <a:pt x="39" y="86"/>
                  <a:pt x="47" y="69"/>
                </a:cubicBezTo>
                <a:cubicBezTo>
                  <a:pt x="51" y="73"/>
                  <a:pt x="51" y="73"/>
                  <a:pt x="51" y="73"/>
                </a:cubicBezTo>
                <a:cubicBezTo>
                  <a:pt x="52" y="74"/>
                  <a:pt x="53" y="75"/>
                  <a:pt x="54" y="75"/>
                </a:cubicBezTo>
                <a:cubicBezTo>
                  <a:pt x="56" y="75"/>
                  <a:pt x="58" y="74"/>
                  <a:pt x="59" y="72"/>
                </a:cubicBezTo>
                <a:cubicBezTo>
                  <a:pt x="64" y="64"/>
                  <a:pt x="64" y="64"/>
                  <a:pt x="64" y="64"/>
                </a:cubicBezTo>
                <a:cubicBezTo>
                  <a:pt x="65" y="63"/>
                  <a:pt x="65" y="61"/>
                  <a:pt x="65" y="58"/>
                </a:cubicBezTo>
                <a:cubicBezTo>
                  <a:pt x="65" y="59"/>
                  <a:pt x="66" y="59"/>
                  <a:pt x="66" y="59"/>
                </a:cubicBezTo>
                <a:cubicBezTo>
                  <a:pt x="68" y="59"/>
                  <a:pt x="70" y="58"/>
                  <a:pt x="71" y="57"/>
                </a:cubicBezTo>
                <a:cubicBezTo>
                  <a:pt x="78" y="52"/>
                  <a:pt x="78" y="52"/>
                  <a:pt x="78" y="52"/>
                </a:cubicBezTo>
                <a:cubicBezTo>
                  <a:pt x="80" y="52"/>
                  <a:pt x="81" y="50"/>
                  <a:pt x="81" y="49"/>
                </a:cubicBezTo>
                <a:cubicBezTo>
                  <a:pt x="81" y="47"/>
                  <a:pt x="81" y="46"/>
                  <a:pt x="79" y="45"/>
                </a:cubicBezTo>
                <a:cubicBezTo>
                  <a:pt x="76" y="41"/>
                  <a:pt x="76" y="41"/>
                  <a:pt x="76" y="41"/>
                </a:cubicBezTo>
                <a:cubicBezTo>
                  <a:pt x="84" y="37"/>
                  <a:pt x="92" y="36"/>
                  <a:pt x="101" y="36"/>
                </a:cubicBezTo>
                <a:cubicBezTo>
                  <a:pt x="111" y="36"/>
                  <a:pt x="120" y="38"/>
                  <a:pt x="129" y="42"/>
                </a:cubicBezTo>
                <a:cubicBezTo>
                  <a:pt x="124" y="47"/>
                  <a:pt x="124" y="47"/>
                  <a:pt x="124" y="47"/>
                </a:cubicBezTo>
                <a:cubicBezTo>
                  <a:pt x="123" y="48"/>
                  <a:pt x="122" y="50"/>
                  <a:pt x="122" y="51"/>
                </a:cubicBezTo>
                <a:cubicBezTo>
                  <a:pt x="123" y="53"/>
                  <a:pt x="124" y="54"/>
                  <a:pt x="125" y="54"/>
                </a:cubicBezTo>
                <a:cubicBezTo>
                  <a:pt x="133" y="59"/>
                  <a:pt x="133" y="59"/>
                  <a:pt x="133" y="59"/>
                </a:cubicBezTo>
                <a:cubicBezTo>
                  <a:pt x="134" y="60"/>
                  <a:pt x="136" y="61"/>
                  <a:pt x="137" y="61"/>
                </a:cubicBezTo>
                <a:cubicBezTo>
                  <a:pt x="138" y="61"/>
                  <a:pt x="138" y="61"/>
                  <a:pt x="139" y="60"/>
                </a:cubicBezTo>
                <a:cubicBezTo>
                  <a:pt x="138" y="62"/>
                  <a:pt x="139" y="65"/>
                  <a:pt x="140" y="66"/>
                </a:cubicBezTo>
                <a:cubicBezTo>
                  <a:pt x="145" y="74"/>
                  <a:pt x="145" y="74"/>
                  <a:pt x="145" y="74"/>
                </a:cubicBezTo>
                <a:cubicBezTo>
                  <a:pt x="146" y="76"/>
                  <a:pt x="147" y="77"/>
                  <a:pt x="149" y="77"/>
                </a:cubicBezTo>
                <a:cubicBezTo>
                  <a:pt x="150" y="77"/>
                  <a:pt x="151" y="76"/>
                  <a:pt x="152" y="75"/>
                </a:cubicBezTo>
                <a:cubicBezTo>
                  <a:pt x="156" y="72"/>
                  <a:pt x="156" y="72"/>
                  <a:pt x="156" y="72"/>
                </a:cubicBezTo>
                <a:cubicBezTo>
                  <a:pt x="163" y="87"/>
                  <a:pt x="163" y="105"/>
                  <a:pt x="155" y="121"/>
                </a:cubicBezTo>
                <a:cubicBezTo>
                  <a:pt x="152" y="117"/>
                  <a:pt x="152" y="117"/>
                  <a:pt x="152" y="117"/>
                </a:cubicBezTo>
                <a:cubicBezTo>
                  <a:pt x="151" y="116"/>
                  <a:pt x="150" y="116"/>
                  <a:pt x="148" y="116"/>
                </a:cubicBezTo>
                <a:cubicBezTo>
                  <a:pt x="147" y="116"/>
                  <a:pt x="145" y="117"/>
                  <a:pt x="144" y="118"/>
                </a:cubicBezTo>
                <a:cubicBezTo>
                  <a:pt x="139" y="126"/>
                  <a:pt x="139" y="126"/>
                  <a:pt x="139" y="126"/>
                </a:cubicBezTo>
                <a:cubicBezTo>
                  <a:pt x="138" y="128"/>
                  <a:pt x="138" y="130"/>
                  <a:pt x="138" y="132"/>
                </a:cubicBezTo>
                <a:cubicBezTo>
                  <a:pt x="136" y="132"/>
                  <a:pt x="134" y="132"/>
                  <a:pt x="132" y="133"/>
                </a:cubicBezTo>
                <a:cubicBezTo>
                  <a:pt x="125" y="138"/>
                  <a:pt x="125" y="138"/>
                  <a:pt x="125" y="138"/>
                </a:cubicBezTo>
                <a:cubicBezTo>
                  <a:pt x="123" y="139"/>
                  <a:pt x="122" y="140"/>
                  <a:pt x="122" y="141"/>
                </a:cubicBezTo>
                <a:cubicBezTo>
                  <a:pt x="122" y="143"/>
                  <a:pt x="122" y="144"/>
                  <a:pt x="124" y="146"/>
                </a:cubicBezTo>
                <a:cubicBezTo>
                  <a:pt x="127" y="150"/>
                  <a:pt x="127" y="150"/>
                  <a:pt x="127" y="150"/>
                </a:cubicBezTo>
                <a:cubicBezTo>
                  <a:pt x="119" y="154"/>
                  <a:pt x="110" y="156"/>
                  <a:pt x="101" y="156"/>
                </a:cubicBezTo>
                <a:cubicBezTo>
                  <a:pt x="93" y="156"/>
                  <a:pt x="85" y="154"/>
                  <a:pt x="77" y="151"/>
                </a:cubicBezTo>
                <a:cubicBezTo>
                  <a:pt x="81" y="147"/>
                  <a:pt x="81" y="147"/>
                  <a:pt x="81" y="147"/>
                </a:cubicBezTo>
                <a:cubicBezTo>
                  <a:pt x="82" y="146"/>
                  <a:pt x="82" y="144"/>
                  <a:pt x="82" y="143"/>
                </a:cubicBezTo>
                <a:close/>
                <a:moveTo>
                  <a:pt x="101" y="8"/>
                </a:moveTo>
                <a:cubicBezTo>
                  <a:pt x="118" y="8"/>
                  <a:pt x="134" y="13"/>
                  <a:pt x="148" y="22"/>
                </a:cubicBezTo>
                <a:cubicBezTo>
                  <a:pt x="135" y="36"/>
                  <a:pt x="135" y="36"/>
                  <a:pt x="135" y="36"/>
                </a:cubicBezTo>
                <a:cubicBezTo>
                  <a:pt x="124" y="31"/>
                  <a:pt x="113" y="28"/>
                  <a:pt x="101" y="28"/>
                </a:cubicBezTo>
                <a:cubicBezTo>
                  <a:pt x="90" y="28"/>
                  <a:pt x="79" y="30"/>
                  <a:pt x="70" y="35"/>
                </a:cubicBezTo>
                <a:cubicBezTo>
                  <a:pt x="56" y="21"/>
                  <a:pt x="56" y="21"/>
                  <a:pt x="56" y="21"/>
                </a:cubicBezTo>
                <a:cubicBezTo>
                  <a:pt x="69" y="13"/>
                  <a:pt x="85" y="8"/>
                  <a:pt x="101" y="8"/>
                </a:cubicBezTo>
                <a:close/>
                <a:moveTo>
                  <a:pt x="14" y="96"/>
                </a:moveTo>
                <a:cubicBezTo>
                  <a:pt x="14" y="79"/>
                  <a:pt x="18" y="63"/>
                  <a:pt x="27" y="49"/>
                </a:cubicBezTo>
                <a:cubicBezTo>
                  <a:pt x="41" y="63"/>
                  <a:pt x="41" y="63"/>
                  <a:pt x="41" y="63"/>
                </a:cubicBezTo>
                <a:cubicBezTo>
                  <a:pt x="30" y="84"/>
                  <a:pt x="30" y="109"/>
                  <a:pt x="42" y="129"/>
                </a:cubicBezTo>
                <a:cubicBezTo>
                  <a:pt x="28" y="143"/>
                  <a:pt x="28" y="143"/>
                  <a:pt x="28" y="143"/>
                </a:cubicBezTo>
                <a:cubicBezTo>
                  <a:pt x="19" y="129"/>
                  <a:pt x="14" y="113"/>
                  <a:pt x="14" y="96"/>
                </a:cubicBezTo>
                <a:close/>
                <a:moveTo>
                  <a:pt x="101" y="183"/>
                </a:moveTo>
                <a:cubicBezTo>
                  <a:pt x="85" y="183"/>
                  <a:pt x="70" y="179"/>
                  <a:pt x="57" y="171"/>
                </a:cubicBezTo>
                <a:cubicBezTo>
                  <a:pt x="71" y="157"/>
                  <a:pt x="71" y="157"/>
                  <a:pt x="71" y="157"/>
                </a:cubicBezTo>
                <a:cubicBezTo>
                  <a:pt x="80" y="161"/>
                  <a:pt x="90" y="164"/>
                  <a:pt x="101" y="164"/>
                </a:cubicBezTo>
                <a:cubicBezTo>
                  <a:pt x="112" y="164"/>
                  <a:pt x="124" y="161"/>
                  <a:pt x="133" y="156"/>
                </a:cubicBezTo>
                <a:cubicBezTo>
                  <a:pt x="147" y="169"/>
                  <a:pt x="147" y="169"/>
                  <a:pt x="147" y="169"/>
                </a:cubicBezTo>
                <a:cubicBezTo>
                  <a:pt x="134" y="178"/>
                  <a:pt x="118" y="183"/>
                  <a:pt x="101" y="183"/>
                </a:cubicBezTo>
                <a:close/>
              </a:path>
            </a:pathLst>
          </a:custGeom>
          <a:solidFill>
            <a:schemeClr val="bg1"/>
          </a:solidFill>
          <a:ln>
            <a:noFill/>
          </a:ln>
        </p:spPr>
        <p:txBody>
          <a:bodyPr anchor="t" anchorCtr="0" bIns="45708" compatLnSpc="1" lIns="91416" numCol="1" rIns="91416" tIns="45708" vert="horz" wrap="square">
            <a:prstTxWarp prst="textNoShape">
              <a:avLst/>
            </a:prstTxWarp>
          </a:bodyPr>
          <a:lstStyle/>
          <a:p>
            <a:pPr defTabSz="914172"/>
            <a:endParaRPr lang="en-US">
              <a:solidFill>
                <a:srgbClr val="FFFFFF"/>
              </a:solidFill>
              <a:latin charset="-122" panose="020b0600000000000000" pitchFamily="34" typeface="思源黑体 CN Medium"/>
              <a:ea charset="-122" panose="02020700000000000000" pitchFamily="18" typeface="思源宋体"/>
              <a:sym charset="-122" panose="020b0600000000000000" pitchFamily="34" typeface="思源黑体 CN Medium"/>
            </a:endParaRPr>
          </a:p>
        </p:txBody>
      </p:sp>
    </p:spTree>
    <p:extLst>
      <p:ext uri="{BB962C8B-B14F-4D97-AF65-F5344CB8AC3E}">
        <p14:creationId val="616965538"/>
      </p:ext>
    </p:extLst>
  </p:cSld>
  <p:clrMapOvr>
    <a:masterClrMapping/>
  </p:clrMapOvr>
  <p:transition spd="med">
    <p:random/>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6" presetSubtype="21">
                                  <p:stCondLst>
                                    <p:cond delay="0"/>
                                  </p:stCondLst>
                                  <p:childTnLst>
                                    <p:set>
                                      <p:cBhvr>
                                        <p:cTn dur="1" fill="hold" id="6">
                                          <p:stCondLst>
                                            <p:cond delay="0"/>
                                          </p:stCondLst>
                                        </p:cTn>
                                        <p:tgtEl>
                                          <p:spTgt spid="4"/>
                                        </p:tgtEl>
                                        <p:attrNameLst>
                                          <p:attrName>style.visibility</p:attrName>
                                        </p:attrNameLst>
                                      </p:cBhvr>
                                      <p:to>
                                        <p:strVal val="visible"/>
                                      </p:to>
                                    </p:set>
                                    <p:animEffect filter="barn(inVertical)" transition="in">
                                      <p:cBhvr>
                                        <p:cTn dur="750" id="7"/>
                                        <p:tgtEl>
                                          <p:spTgt spid="4"/>
                                        </p:tgtEl>
                                      </p:cBhvr>
                                    </p:animEffect>
                                  </p:childTnLst>
                                </p:cTn>
                              </p:par>
                            </p:childTnLst>
                          </p:cTn>
                        </p:par>
                        <p:par>
                          <p:cTn fill="hold" id="8" nodeType="afterGroup">
                            <p:stCondLst>
                              <p:cond delay="750"/>
                            </p:stCondLst>
                            <p:childTnLst>
                              <p:par>
                                <p:cTn fill="hold" grpId="0" id="9" nodeType="afterEffect" presetClass="entr" presetID="12" presetSubtype="1">
                                  <p:stCondLst>
                                    <p:cond delay="0"/>
                                  </p:stCondLst>
                                  <p:childTnLst>
                                    <p:set>
                                      <p:cBhvr>
                                        <p:cTn dur="1" fill="hold" id="10">
                                          <p:stCondLst>
                                            <p:cond delay="0"/>
                                          </p:stCondLst>
                                        </p:cTn>
                                        <p:tgtEl>
                                          <p:spTgt spid="3">
                                            <p:txEl>
                                              <p:pRg end="0" st="0"/>
                                            </p:txEl>
                                          </p:spTgt>
                                        </p:tgtEl>
                                        <p:attrNameLst>
                                          <p:attrName>style.visibility</p:attrName>
                                        </p:attrNameLst>
                                      </p:cBhvr>
                                      <p:to>
                                        <p:strVal val="visible"/>
                                      </p:to>
                                    </p:set>
                                    <p:anim calcmode="lin" valueType="num">
                                      <p:cBhvr additive="base">
                                        <p:cTn dur="500" id="11"/>
                                        <p:tgtEl>
                                          <p:spTgt spid="3">
                                            <p:txEl>
                                              <p:pRg end="0" st="0"/>
                                            </p:txEl>
                                          </p:spTgt>
                                        </p:tgtEl>
                                        <p:attrNameLst>
                                          <p:attrName>ppt_y</p:attrName>
                                        </p:attrNameLst>
                                      </p:cBhvr>
                                      <p:tavLst>
                                        <p:tav tm="0">
                                          <p:val>
                                            <p:strVal val="#ppt_y-#ppt_h*1.125000"/>
                                          </p:val>
                                        </p:tav>
                                        <p:tav tm="100000">
                                          <p:val>
                                            <p:strVal val="#ppt_y"/>
                                          </p:val>
                                        </p:tav>
                                      </p:tavLst>
                                    </p:anim>
                                    <p:animEffect filter="wipe(down)" transition="in">
                                      <p:cBhvr>
                                        <p:cTn dur="500" id="12"/>
                                        <p:tgtEl>
                                          <p:spTgt spid="3">
                                            <p:txEl>
                                              <p:pRg end="0" st="0"/>
                                            </p:txEl>
                                          </p:spTgt>
                                        </p:tgtEl>
                                      </p:cBhvr>
                                    </p:animEffect>
                                  </p:childTnLst>
                                </p:cTn>
                              </p:par>
                            </p:childTnLst>
                          </p:cTn>
                        </p:par>
                        <p:par>
                          <p:cTn fill="hold" id="13" nodeType="afterGroup">
                            <p:stCondLst>
                              <p:cond delay="1250"/>
                            </p:stCondLst>
                            <p:childTnLst>
                              <p:par>
                                <p:cTn fill="hold" id="14" nodeType="afterEffect" presetClass="entr" presetID="53" presetSubtype="0">
                                  <p:stCondLst>
                                    <p:cond delay="0"/>
                                  </p:stCondLst>
                                  <p:childTnLst>
                                    <p:set>
                                      <p:cBhvr>
                                        <p:cTn dur="1" fill="hold" id="15">
                                          <p:stCondLst>
                                            <p:cond delay="0"/>
                                          </p:stCondLst>
                                        </p:cTn>
                                        <p:tgtEl>
                                          <p:spTgt spid="2"/>
                                        </p:tgtEl>
                                        <p:attrNameLst>
                                          <p:attrName>style.visibility</p:attrName>
                                        </p:attrNameLst>
                                      </p:cBhvr>
                                      <p:to>
                                        <p:strVal val="visible"/>
                                      </p:to>
                                    </p:set>
                                    <p:anim calcmode="lin" valueType="num">
                                      <p:cBhvr>
                                        <p:cTn dur="500" fill="hold" id="16"/>
                                        <p:tgtEl>
                                          <p:spTgt spid="2"/>
                                        </p:tgtEl>
                                        <p:attrNameLst>
                                          <p:attrName>ppt_w</p:attrName>
                                        </p:attrNameLst>
                                      </p:cBhvr>
                                      <p:tavLst>
                                        <p:tav tm="0">
                                          <p:val>
                                            <p:fltVal val="0"/>
                                          </p:val>
                                        </p:tav>
                                        <p:tav tm="100000">
                                          <p:val>
                                            <p:strVal val="#ppt_w"/>
                                          </p:val>
                                        </p:tav>
                                      </p:tavLst>
                                    </p:anim>
                                    <p:anim calcmode="lin" valueType="num">
                                      <p:cBhvr>
                                        <p:cTn dur="500" fill="hold" id="17"/>
                                        <p:tgtEl>
                                          <p:spTgt spid="2"/>
                                        </p:tgtEl>
                                        <p:attrNameLst>
                                          <p:attrName>ppt_h</p:attrName>
                                        </p:attrNameLst>
                                      </p:cBhvr>
                                      <p:tavLst>
                                        <p:tav tm="0">
                                          <p:val>
                                            <p:fltVal val="0"/>
                                          </p:val>
                                        </p:tav>
                                        <p:tav tm="100000">
                                          <p:val>
                                            <p:strVal val="#ppt_h"/>
                                          </p:val>
                                        </p:tav>
                                      </p:tavLst>
                                    </p:anim>
                                    <p:animEffect filter="fade" transition="in">
                                      <p:cBhvr>
                                        <p:cTn dur="500" id="18"/>
                                        <p:tgtEl>
                                          <p:spTgt spid="2"/>
                                        </p:tgtEl>
                                      </p:cBhvr>
                                    </p:animEffect>
                                  </p:childTnLst>
                                </p:cTn>
                              </p:par>
                            </p:childTnLst>
                          </p:cTn>
                        </p:par>
                        <p:par>
                          <p:cTn fill="hold" id="19" nodeType="afterGroup">
                            <p:stCondLst>
                              <p:cond delay="1750"/>
                            </p:stCondLst>
                            <p:childTnLst>
                              <p:par>
                                <p:cTn fill="hold" grpId="0" id="20" nodeType="afterEffect" presetClass="entr" presetID="10" presetSubtype="0">
                                  <p:stCondLst>
                                    <p:cond delay="0"/>
                                  </p:stCondLst>
                                  <p:childTnLst>
                                    <p:set>
                                      <p:cBhvr>
                                        <p:cTn dur="1" fill="hold" id="21">
                                          <p:stCondLst>
                                            <p:cond delay="0"/>
                                          </p:stCondLst>
                                        </p:cTn>
                                        <p:tgtEl>
                                          <p:spTgt spid="56"/>
                                        </p:tgtEl>
                                        <p:attrNameLst>
                                          <p:attrName>style.visibility</p:attrName>
                                        </p:attrNameLst>
                                      </p:cBhvr>
                                      <p:to>
                                        <p:strVal val="visible"/>
                                      </p:to>
                                    </p:set>
                                    <p:animEffect filter="fade" transition="in">
                                      <p:cBhvr>
                                        <p:cTn dur="500" id="22"/>
                                        <p:tgtEl>
                                          <p:spTgt spid="56"/>
                                        </p:tgtEl>
                                      </p:cBhvr>
                                    </p:animEffect>
                                  </p:childTnLst>
                                </p:cTn>
                              </p:par>
                            </p:childTnLst>
                          </p:cTn>
                        </p:par>
                        <p:par>
                          <p:cTn fill="hold" id="23" nodeType="afterGroup">
                            <p:stCondLst>
                              <p:cond delay="2250"/>
                            </p:stCondLst>
                            <p:childTnLst>
                              <p:par>
                                <p:cTn fill="hold" id="24" nodeType="afterEffect" presetClass="entr" presetID="22" presetSubtype="2">
                                  <p:stCondLst>
                                    <p:cond delay="0"/>
                                  </p:stCondLst>
                                  <p:childTnLst>
                                    <p:set>
                                      <p:cBhvr>
                                        <p:cTn dur="1" fill="hold" id="25">
                                          <p:stCondLst>
                                            <p:cond delay="0"/>
                                          </p:stCondLst>
                                        </p:cTn>
                                        <p:tgtEl>
                                          <p:spTgt spid="14"/>
                                        </p:tgtEl>
                                        <p:attrNameLst>
                                          <p:attrName>style.visibility</p:attrName>
                                        </p:attrNameLst>
                                      </p:cBhvr>
                                      <p:to>
                                        <p:strVal val="visible"/>
                                      </p:to>
                                    </p:set>
                                    <p:animEffect filter="wipe(right)" transition="in">
                                      <p:cBhvr>
                                        <p:cTn dur="500" id="26"/>
                                        <p:tgtEl>
                                          <p:spTgt spid="14"/>
                                        </p:tgtEl>
                                      </p:cBhvr>
                                    </p:animEffect>
                                  </p:childTnLst>
                                </p:cTn>
                              </p:par>
                              <p:par>
                                <p:cTn fill="hold" id="27" nodeType="withEffect" presetClass="entr" presetID="22" presetSubtype="8">
                                  <p:stCondLst>
                                    <p:cond delay="0"/>
                                  </p:stCondLst>
                                  <p:childTnLst>
                                    <p:set>
                                      <p:cBhvr>
                                        <p:cTn dur="1" fill="hold" id="28">
                                          <p:stCondLst>
                                            <p:cond delay="0"/>
                                          </p:stCondLst>
                                        </p:cTn>
                                        <p:tgtEl>
                                          <p:spTgt spid="17"/>
                                        </p:tgtEl>
                                        <p:attrNameLst>
                                          <p:attrName>style.visibility</p:attrName>
                                        </p:attrNameLst>
                                      </p:cBhvr>
                                      <p:to>
                                        <p:strVal val="visible"/>
                                      </p:to>
                                    </p:set>
                                    <p:animEffect filter="wipe(left)" transition="in">
                                      <p:cBhvr>
                                        <p:cTn dur="500" id="29"/>
                                        <p:tgtEl>
                                          <p:spTgt spid="17"/>
                                        </p:tgtEl>
                                      </p:cBhvr>
                                    </p:animEffect>
                                  </p:childTnLst>
                                </p:cTn>
                              </p:par>
                            </p:childTnLst>
                          </p:cTn>
                        </p:par>
                        <p:par>
                          <p:cTn fill="hold" id="30" nodeType="afterGroup">
                            <p:stCondLst>
                              <p:cond delay="2750"/>
                            </p:stCondLst>
                            <p:childTnLst>
                              <p:par>
                                <p:cTn fill="hold" id="31" nodeType="afterEffect" presetClass="entr" presetID="22" presetSubtype="1">
                                  <p:stCondLst>
                                    <p:cond delay="0"/>
                                  </p:stCondLst>
                                  <p:childTnLst>
                                    <p:set>
                                      <p:cBhvr>
                                        <p:cTn dur="1" fill="hold" id="32">
                                          <p:stCondLst>
                                            <p:cond delay="0"/>
                                          </p:stCondLst>
                                        </p:cTn>
                                        <p:tgtEl>
                                          <p:spTgt spid="13"/>
                                        </p:tgtEl>
                                        <p:attrNameLst>
                                          <p:attrName>style.visibility</p:attrName>
                                        </p:attrNameLst>
                                      </p:cBhvr>
                                      <p:to>
                                        <p:strVal val="visible"/>
                                      </p:to>
                                    </p:set>
                                    <p:animEffect filter="wipe(up)" transition="in">
                                      <p:cBhvr>
                                        <p:cTn dur="500" id="33"/>
                                        <p:tgtEl>
                                          <p:spTgt spid="13"/>
                                        </p:tgtEl>
                                      </p:cBhvr>
                                    </p:animEffect>
                                  </p:childTnLst>
                                </p:cTn>
                              </p:par>
                              <p:par>
                                <p:cTn fill="hold" id="34" nodeType="withEffect" presetClass="entr" presetID="22" presetSubtype="1">
                                  <p:stCondLst>
                                    <p:cond delay="0"/>
                                  </p:stCondLst>
                                  <p:childTnLst>
                                    <p:set>
                                      <p:cBhvr>
                                        <p:cTn dur="1" fill="hold" id="35">
                                          <p:stCondLst>
                                            <p:cond delay="0"/>
                                          </p:stCondLst>
                                        </p:cTn>
                                        <p:tgtEl>
                                          <p:spTgt spid="16"/>
                                        </p:tgtEl>
                                        <p:attrNameLst>
                                          <p:attrName>style.visibility</p:attrName>
                                        </p:attrNameLst>
                                      </p:cBhvr>
                                      <p:to>
                                        <p:strVal val="visible"/>
                                      </p:to>
                                    </p:set>
                                    <p:animEffect filter="wipe(up)" transition="in">
                                      <p:cBhvr>
                                        <p:cTn dur="500" id="36"/>
                                        <p:tgtEl>
                                          <p:spTgt spid="16"/>
                                        </p:tgtEl>
                                      </p:cBhvr>
                                    </p:animEffect>
                                  </p:childTnLst>
                                </p:cTn>
                              </p:par>
                            </p:childTnLst>
                          </p:cTn>
                        </p:par>
                        <p:par>
                          <p:cTn fill="hold" id="37" nodeType="afterGroup">
                            <p:stCondLst>
                              <p:cond delay="3250"/>
                            </p:stCondLst>
                            <p:childTnLst>
                              <p:par>
                                <p:cTn fill="hold" id="38" nodeType="afterEffect" presetClass="entr" presetID="16" presetSubtype="21">
                                  <p:stCondLst>
                                    <p:cond delay="0"/>
                                  </p:stCondLst>
                                  <p:childTnLst>
                                    <p:set>
                                      <p:cBhvr>
                                        <p:cTn dur="1" fill="hold" id="39">
                                          <p:stCondLst>
                                            <p:cond delay="0"/>
                                          </p:stCondLst>
                                        </p:cTn>
                                        <p:tgtEl>
                                          <p:spTgt spid="5"/>
                                        </p:tgtEl>
                                        <p:attrNameLst>
                                          <p:attrName>style.visibility</p:attrName>
                                        </p:attrNameLst>
                                      </p:cBhvr>
                                      <p:to>
                                        <p:strVal val="visible"/>
                                      </p:to>
                                    </p:set>
                                    <p:animEffect filter="barn(inVertical)" transition="in">
                                      <p:cBhvr>
                                        <p:cTn dur="500" id="40"/>
                                        <p:tgtEl>
                                          <p:spTgt spid="5"/>
                                        </p:tgtEl>
                                      </p:cBhvr>
                                    </p:animEffect>
                                  </p:childTnLst>
                                </p:cTn>
                              </p:par>
                            </p:childTnLst>
                          </p:cTn>
                        </p:par>
                        <p:par>
                          <p:cTn fill="hold" id="41" nodeType="afterGroup">
                            <p:stCondLst>
                              <p:cond delay="3750"/>
                            </p:stCondLst>
                            <p:childTnLst>
                              <p:par>
                                <p:cTn fill="hold" id="42" nodeType="afterEffect" presetClass="entr" presetID="53" presetSubtype="0">
                                  <p:stCondLst>
                                    <p:cond delay="0"/>
                                  </p:stCondLst>
                                  <p:childTnLst>
                                    <p:set>
                                      <p:cBhvr>
                                        <p:cTn dur="1" fill="hold" id="43">
                                          <p:stCondLst>
                                            <p:cond delay="0"/>
                                          </p:stCondLst>
                                        </p:cTn>
                                        <p:tgtEl>
                                          <p:spTgt spid="18"/>
                                        </p:tgtEl>
                                        <p:attrNameLst>
                                          <p:attrName>style.visibility</p:attrName>
                                        </p:attrNameLst>
                                      </p:cBhvr>
                                      <p:to>
                                        <p:strVal val="visible"/>
                                      </p:to>
                                    </p:set>
                                    <p:anim calcmode="lin" valueType="num">
                                      <p:cBhvr>
                                        <p:cTn dur="750" fill="hold" id="44"/>
                                        <p:tgtEl>
                                          <p:spTgt spid="18"/>
                                        </p:tgtEl>
                                        <p:attrNameLst>
                                          <p:attrName>ppt_w</p:attrName>
                                        </p:attrNameLst>
                                      </p:cBhvr>
                                      <p:tavLst>
                                        <p:tav tm="0">
                                          <p:val>
                                            <p:fltVal val="0"/>
                                          </p:val>
                                        </p:tav>
                                        <p:tav tm="100000">
                                          <p:val>
                                            <p:strVal val="#ppt_w"/>
                                          </p:val>
                                        </p:tav>
                                      </p:tavLst>
                                    </p:anim>
                                    <p:anim calcmode="lin" valueType="num">
                                      <p:cBhvr>
                                        <p:cTn dur="750" fill="hold" id="45"/>
                                        <p:tgtEl>
                                          <p:spTgt spid="18"/>
                                        </p:tgtEl>
                                        <p:attrNameLst>
                                          <p:attrName>ppt_h</p:attrName>
                                        </p:attrNameLst>
                                      </p:cBhvr>
                                      <p:tavLst>
                                        <p:tav tm="0">
                                          <p:val>
                                            <p:fltVal val="0"/>
                                          </p:val>
                                        </p:tav>
                                        <p:tav tm="100000">
                                          <p:val>
                                            <p:strVal val="#ppt_h"/>
                                          </p:val>
                                        </p:tav>
                                      </p:tavLst>
                                    </p:anim>
                                    <p:animEffect filter="fade" transition="in">
                                      <p:cBhvr>
                                        <p:cTn dur="750" id="46"/>
                                        <p:tgtEl>
                                          <p:spTgt spid="18"/>
                                        </p:tgtEl>
                                      </p:cBhvr>
                                    </p:animEffect>
                                  </p:childTnLst>
                                </p:cTn>
                              </p:par>
                              <p:par>
                                <p:cTn fill="hold" id="47" nodeType="withEffect" presetClass="entr" presetID="53" presetSubtype="0">
                                  <p:stCondLst>
                                    <p:cond delay="0"/>
                                  </p:stCondLst>
                                  <p:childTnLst>
                                    <p:set>
                                      <p:cBhvr>
                                        <p:cTn dur="1" fill="hold" id="48">
                                          <p:stCondLst>
                                            <p:cond delay="0"/>
                                          </p:stCondLst>
                                        </p:cTn>
                                        <p:tgtEl>
                                          <p:spTgt spid="33"/>
                                        </p:tgtEl>
                                        <p:attrNameLst>
                                          <p:attrName>style.visibility</p:attrName>
                                        </p:attrNameLst>
                                      </p:cBhvr>
                                      <p:to>
                                        <p:strVal val="visible"/>
                                      </p:to>
                                    </p:set>
                                    <p:anim calcmode="lin" valueType="num">
                                      <p:cBhvr>
                                        <p:cTn dur="750" fill="hold" id="49"/>
                                        <p:tgtEl>
                                          <p:spTgt spid="33"/>
                                        </p:tgtEl>
                                        <p:attrNameLst>
                                          <p:attrName>ppt_w</p:attrName>
                                        </p:attrNameLst>
                                      </p:cBhvr>
                                      <p:tavLst>
                                        <p:tav tm="0">
                                          <p:val>
                                            <p:fltVal val="0"/>
                                          </p:val>
                                        </p:tav>
                                        <p:tav tm="100000">
                                          <p:val>
                                            <p:strVal val="#ppt_w"/>
                                          </p:val>
                                        </p:tav>
                                      </p:tavLst>
                                    </p:anim>
                                    <p:anim calcmode="lin" valueType="num">
                                      <p:cBhvr>
                                        <p:cTn dur="750" fill="hold" id="50"/>
                                        <p:tgtEl>
                                          <p:spTgt spid="33"/>
                                        </p:tgtEl>
                                        <p:attrNameLst>
                                          <p:attrName>ppt_h</p:attrName>
                                        </p:attrNameLst>
                                      </p:cBhvr>
                                      <p:tavLst>
                                        <p:tav tm="0">
                                          <p:val>
                                            <p:fltVal val="0"/>
                                          </p:val>
                                        </p:tav>
                                        <p:tav tm="100000">
                                          <p:val>
                                            <p:strVal val="#ppt_h"/>
                                          </p:val>
                                        </p:tav>
                                      </p:tavLst>
                                    </p:anim>
                                    <p:animEffect filter="fade" transition="in">
                                      <p:cBhvr>
                                        <p:cTn dur="750" id="51"/>
                                        <p:tgtEl>
                                          <p:spTgt spid="33"/>
                                        </p:tgtEl>
                                      </p:cBhvr>
                                    </p:animEffect>
                                  </p:childTnLst>
                                </p:cTn>
                              </p:par>
                              <p:par>
                                <p:cTn fill="hold" id="52" nodeType="withEffect" presetClass="entr" presetID="53" presetSubtype="0">
                                  <p:stCondLst>
                                    <p:cond delay="250"/>
                                  </p:stCondLst>
                                  <p:childTnLst>
                                    <p:set>
                                      <p:cBhvr>
                                        <p:cTn dur="1" fill="hold" id="53">
                                          <p:stCondLst>
                                            <p:cond delay="0"/>
                                          </p:stCondLst>
                                        </p:cTn>
                                        <p:tgtEl>
                                          <p:spTgt spid="21"/>
                                        </p:tgtEl>
                                        <p:attrNameLst>
                                          <p:attrName>style.visibility</p:attrName>
                                        </p:attrNameLst>
                                      </p:cBhvr>
                                      <p:to>
                                        <p:strVal val="visible"/>
                                      </p:to>
                                    </p:set>
                                    <p:anim calcmode="lin" valueType="num">
                                      <p:cBhvr>
                                        <p:cTn dur="750" fill="hold" id="54"/>
                                        <p:tgtEl>
                                          <p:spTgt spid="21"/>
                                        </p:tgtEl>
                                        <p:attrNameLst>
                                          <p:attrName>ppt_w</p:attrName>
                                        </p:attrNameLst>
                                      </p:cBhvr>
                                      <p:tavLst>
                                        <p:tav tm="0">
                                          <p:val>
                                            <p:fltVal val="0"/>
                                          </p:val>
                                        </p:tav>
                                        <p:tav tm="100000">
                                          <p:val>
                                            <p:strVal val="#ppt_w"/>
                                          </p:val>
                                        </p:tav>
                                      </p:tavLst>
                                    </p:anim>
                                    <p:anim calcmode="lin" valueType="num">
                                      <p:cBhvr>
                                        <p:cTn dur="750" fill="hold" id="55"/>
                                        <p:tgtEl>
                                          <p:spTgt spid="21"/>
                                        </p:tgtEl>
                                        <p:attrNameLst>
                                          <p:attrName>ppt_h</p:attrName>
                                        </p:attrNameLst>
                                      </p:cBhvr>
                                      <p:tavLst>
                                        <p:tav tm="0">
                                          <p:val>
                                            <p:fltVal val="0"/>
                                          </p:val>
                                        </p:tav>
                                        <p:tav tm="100000">
                                          <p:val>
                                            <p:strVal val="#ppt_h"/>
                                          </p:val>
                                        </p:tav>
                                      </p:tavLst>
                                    </p:anim>
                                    <p:animEffect filter="fade" transition="in">
                                      <p:cBhvr>
                                        <p:cTn dur="750" id="56"/>
                                        <p:tgtEl>
                                          <p:spTgt spid="21"/>
                                        </p:tgtEl>
                                      </p:cBhvr>
                                    </p:animEffect>
                                  </p:childTnLst>
                                </p:cTn>
                              </p:par>
                              <p:par>
                                <p:cTn fill="hold" id="57" nodeType="withEffect" presetClass="entr" presetID="53" presetSubtype="0">
                                  <p:stCondLst>
                                    <p:cond delay="250"/>
                                  </p:stCondLst>
                                  <p:childTnLst>
                                    <p:set>
                                      <p:cBhvr>
                                        <p:cTn dur="1" fill="hold" id="58">
                                          <p:stCondLst>
                                            <p:cond delay="0"/>
                                          </p:stCondLst>
                                        </p:cTn>
                                        <p:tgtEl>
                                          <p:spTgt spid="30"/>
                                        </p:tgtEl>
                                        <p:attrNameLst>
                                          <p:attrName>style.visibility</p:attrName>
                                        </p:attrNameLst>
                                      </p:cBhvr>
                                      <p:to>
                                        <p:strVal val="visible"/>
                                      </p:to>
                                    </p:set>
                                    <p:anim calcmode="lin" valueType="num">
                                      <p:cBhvr>
                                        <p:cTn dur="750" fill="hold" id="59"/>
                                        <p:tgtEl>
                                          <p:spTgt spid="30"/>
                                        </p:tgtEl>
                                        <p:attrNameLst>
                                          <p:attrName>ppt_w</p:attrName>
                                        </p:attrNameLst>
                                      </p:cBhvr>
                                      <p:tavLst>
                                        <p:tav tm="0">
                                          <p:val>
                                            <p:fltVal val="0"/>
                                          </p:val>
                                        </p:tav>
                                        <p:tav tm="100000">
                                          <p:val>
                                            <p:strVal val="#ppt_w"/>
                                          </p:val>
                                        </p:tav>
                                      </p:tavLst>
                                    </p:anim>
                                    <p:anim calcmode="lin" valueType="num">
                                      <p:cBhvr>
                                        <p:cTn dur="750" fill="hold" id="60"/>
                                        <p:tgtEl>
                                          <p:spTgt spid="30"/>
                                        </p:tgtEl>
                                        <p:attrNameLst>
                                          <p:attrName>ppt_h</p:attrName>
                                        </p:attrNameLst>
                                      </p:cBhvr>
                                      <p:tavLst>
                                        <p:tav tm="0">
                                          <p:val>
                                            <p:fltVal val="0"/>
                                          </p:val>
                                        </p:tav>
                                        <p:tav tm="100000">
                                          <p:val>
                                            <p:strVal val="#ppt_h"/>
                                          </p:val>
                                        </p:tav>
                                      </p:tavLst>
                                    </p:anim>
                                    <p:animEffect filter="fade" transition="in">
                                      <p:cBhvr>
                                        <p:cTn dur="750" id="61"/>
                                        <p:tgtEl>
                                          <p:spTgt spid="30"/>
                                        </p:tgtEl>
                                      </p:cBhvr>
                                    </p:animEffect>
                                  </p:childTnLst>
                                </p:cTn>
                              </p:par>
                              <p:par>
                                <p:cTn fill="hold" id="62" nodeType="withEffect" presetClass="entr" presetID="53" presetSubtype="0">
                                  <p:stCondLst>
                                    <p:cond delay="500"/>
                                  </p:stCondLst>
                                  <p:childTnLst>
                                    <p:set>
                                      <p:cBhvr>
                                        <p:cTn dur="1" fill="hold" id="63">
                                          <p:stCondLst>
                                            <p:cond delay="0"/>
                                          </p:stCondLst>
                                        </p:cTn>
                                        <p:tgtEl>
                                          <p:spTgt spid="24"/>
                                        </p:tgtEl>
                                        <p:attrNameLst>
                                          <p:attrName>style.visibility</p:attrName>
                                        </p:attrNameLst>
                                      </p:cBhvr>
                                      <p:to>
                                        <p:strVal val="visible"/>
                                      </p:to>
                                    </p:set>
                                    <p:anim calcmode="lin" valueType="num">
                                      <p:cBhvr>
                                        <p:cTn dur="750" fill="hold" id="64"/>
                                        <p:tgtEl>
                                          <p:spTgt spid="24"/>
                                        </p:tgtEl>
                                        <p:attrNameLst>
                                          <p:attrName>ppt_w</p:attrName>
                                        </p:attrNameLst>
                                      </p:cBhvr>
                                      <p:tavLst>
                                        <p:tav tm="0">
                                          <p:val>
                                            <p:fltVal val="0"/>
                                          </p:val>
                                        </p:tav>
                                        <p:tav tm="100000">
                                          <p:val>
                                            <p:strVal val="#ppt_w"/>
                                          </p:val>
                                        </p:tav>
                                      </p:tavLst>
                                    </p:anim>
                                    <p:anim calcmode="lin" valueType="num">
                                      <p:cBhvr>
                                        <p:cTn dur="750" fill="hold" id="65"/>
                                        <p:tgtEl>
                                          <p:spTgt spid="24"/>
                                        </p:tgtEl>
                                        <p:attrNameLst>
                                          <p:attrName>ppt_h</p:attrName>
                                        </p:attrNameLst>
                                      </p:cBhvr>
                                      <p:tavLst>
                                        <p:tav tm="0">
                                          <p:val>
                                            <p:fltVal val="0"/>
                                          </p:val>
                                        </p:tav>
                                        <p:tav tm="100000">
                                          <p:val>
                                            <p:strVal val="#ppt_h"/>
                                          </p:val>
                                        </p:tav>
                                      </p:tavLst>
                                    </p:anim>
                                    <p:animEffect filter="fade" transition="in">
                                      <p:cBhvr>
                                        <p:cTn dur="750" id="66"/>
                                        <p:tgtEl>
                                          <p:spTgt spid="24"/>
                                        </p:tgtEl>
                                      </p:cBhvr>
                                    </p:animEffect>
                                  </p:childTnLst>
                                </p:cTn>
                              </p:par>
                              <p:par>
                                <p:cTn fill="hold" id="67" nodeType="withEffect" presetClass="entr" presetID="53" presetSubtype="0">
                                  <p:stCondLst>
                                    <p:cond delay="500"/>
                                  </p:stCondLst>
                                  <p:childTnLst>
                                    <p:set>
                                      <p:cBhvr>
                                        <p:cTn dur="1" fill="hold" id="68">
                                          <p:stCondLst>
                                            <p:cond delay="0"/>
                                          </p:stCondLst>
                                        </p:cTn>
                                        <p:tgtEl>
                                          <p:spTgt spid="27"/>
                                        </p:tgtEl>
                                        <p:attrNameLst>
                                          <p:attrName>style.visibility</p:attrName>
                                        </p:attrNameLst>
                                      </p:cBhvr>
                                      <p:to>
                                        <p:strVal val="visible"/>
                                      </p:to>
                                    </p:set>
                                    <p:anim calcmode="lin" valueType="num">
                                      <p:cBhvr>
                                        <p:cTn dur="750" fill="hold" id="69"/>
                                        <p:tgtEl>
                                          <p:spTgt spid="27"/>
                                        </p:tgtEl>
                                        <p:attrNameLst>
                                          <p:attrName>ppt_w</p:attrName>
                                        </p:attrNameLst>
                                      </p:cBhvr>
                                      <p:tavLst>
                                        <p:tav tm="0">
                                          <p:val>
                                            <p:fltVal val="0"/>
                                          </p:val>
                                        </p:tav>
                                        <p:tav tm="100000">
                                          <p:val>
                                            <p:strVal val="#ppt_w"/>
                                          </p:val>
                                        </p:tav>
                                      </p:tavLst>
                                    </p:anim>
                                    <p:anim calcmode="lin" valueType="num">
                                      <p:cBhvr>
                                        <p:cTn dur="750" fill="hold" id="70"/>
                                        <p:tgtEl>
                                          <p:spTgt spid="27"/>
                                        </p:tgtEl>
                                        <p:attrNameLst>
                                          <p:attrName>ppt_h</p:attrName>
                                        </p:attrNameLst>
                                      </p:cBhvr>
                                      <p:tavLst>
                                        <p:tav tm="0">
                                          <p:val>
                                            <p:fltVal val="0"/>
                                          </p:val>
                                        </p:tav>
                                        <p:tav tm="100000">
                                          <p:val>
                                            <p:strVal val="#ppt_h"/>
                                          </p:val>
                                        </p:tav>
                                      </p:tavLst>
                                    </p:anim>
                                    <p:animEffect filter="fade" transition="in">
                                      <p:cBhvr>
                                        <p:cTn dur="750" id="71"/>
                                        <p:tgtEl>
                                          <p:spTgt spid="27"/>
                                        </p:tgtEl>
                                      </p:cBhvr>
                                    </p:animEffect>
                                  </p:childTnLst>
                                </p:cTn>
                              </p:par>
                            </p:childTnLst>
                          </p:cTn>
                        </p:par>
                        <p:par>
                          <p:cTn fill="hold" id="72" nodeType="afterGroup">
                            <p:stCondLst>
                              <p:cond delay="5000"/>
                            </p:stCondLst>
                            <p:childTnLst>
                              <p:par>
                                <p:cTn fill="hold" grpId="0" id="73" nodeType="afterEffect" presetClass="entr" presetID="10" presetSubtype="0">
                                  <p:stCondLst>
                                    <p:cond delay="0"/>
                                  </p:stCondLst>
                                  <p:childTnLst>
                                    <p:set>
                                      <p:cBhvr>
                                        <p:cTn dur="1" fill="hold" id="74">
                                          <p:stCondLst>
                                            <p:cond delay="0"/>
                                          </p:stCondLst>
                                        </p:cTn>
                                        <p:tgtEl>
                                          <p:spTgt spid="57"/>
                                        </p:tgtEl>
                                        <p:attrNameLst>
                                          <p:attrName>style.visibility</p:attrName>
                                        </p:attrNameLst>
                                      </p:cBhvr>
                                      <p:to>
                                        <p:strVal val="visible"/>
                                      </p:to>
                                    </p:set>
                                    <p:animEffect filter="fade" transition="in">
                                      <p:cBhvr>
                                        <p:cTn dur="500" id="75"/>
                                        <p:tgtEl>
                                          <p:spTgt spid="57"/>
                                        </p:tgtEl>
                                      </p:cBhvr>
                                    </p:animEffect>
                                  </p:childTnLst>
                                </p:cTn>
                              </p:par>
                              <p:par>
                                <p:cTn fill="hold" grpId="0" id="76" nodeType="withEffect" presetClass="entr" presetID="10" presetSubtype="0">
                                  <p:stCondLst>
                                    <p:cond delay="0"/>
                                  </p:stCondLst>
                                  <p:childTnLst>
                                    <p:set>
                                      <p:cBhvr>
                                        <p:cTn dur="1" fill="hold" id="77">
                                          <p:stCondLst>
                                            <p:cond delay="0"/>
                                          </p:stCondLst>
                                        </p:cTn>
                                        <p:tgtEl>
                                          <p:spTgt spid="58"/>
                                        </p:tgtEl>
                                        <p:attrNameLst>
                                          <p:attrName>style.visibility</p:attrName>
                                        </p:attrNameLst>
                                      </p:cBhvr>
                                      <p:to>
                                        <p:strVal val="visible"/>
                                      </p:to>
                                    </p:set>
                                    <p:animEffect filter="fade" transition="in">
                                      <p:cBhvr>
                                        <p:cTn dur="500" id="78"/>
                                        <p:tgtEl>
                                          <p:spTgt spid="58"/>
                                        </p:tgtEl>
                                      </p:cBhvr>
                                    </p:animEffect>
                                  </p:childTnLst>
                                </p:cTn>
                              </p:par>
                              <p:par>
                                <p:cTn fill="hold" grpId="0" id="79" nodeType="withEffect" presetClass="entr" presetID="10" presetSubtype="0">
                                  <p:stCondLst>
                                    <p:cond delay="0"/>
                                  </p:stCondLst>
                                  <p:childTnLst>
                                    <p:set>
                                      <p:cBhvr>
                                        <p:cTn dur="1" fill="hold" id="80">
                                          <p:stCondLst>
                                            <p:cond delay="0"/>
                                          </p:stCondLst>
                                        </p:cTn>
                                        <p:tgtEl>
                                          <p:spTgt spid="59"/>
                                        </p:tgtEl>
                                        <p:attrNameLst>
                                          <p:attrName>style.visibility</p:attrName>
                                        </p:attrNameLst>
                                      </p:cBhvr>
                                      <p:to>
                                        <p:strVal val="visible"/>
                                      </p:to>
                                    </p:set>
                                    <p:animEffect filter="fade" transition="in">
                                      <p:cBhvr>
                                        <p:cTn dur="500" id="81"/>
                                        <p:tgtEl>
                                          <p:spTgt spid="59"/>
                                        </p:tgtEl>
                                      </p:cBhvr>
                                    </p:animEffect>
                                  </p:childTnLst>
                                </p:cTn>
                              </p:par>
                              <p:par>
                                <p:cTn fill="hold" grpId="0" id="82" nodeType="withEffect" presetClass="entr" presetID="10" presetSubtype="0">
                                  <p:stCondLst>
                                    <p:cond delay="0"/>
                                  </p:stCondLst>
                                  <p:childTnLst>
                                    <p:set>
                                      <p:cBhvr>
                                        <p:cTn dur="1" fill="hold" id="83">
                                          <p:stCondLst>
                                            <p:cond delay="0"/>
                                          </p:stCondLst>
                                        </p:cTn>
                                        <p:tgtEl>
                                          <p:spTgt spid="60"/>
                                        </p:tgtEl>
                                        <p:attrNameLst>
                                          <p:attrName>style.visibility</p:attrName>
                                        </p:attrNameLst>
                                      </p:cBhvr>
                                      <p:to>
                                        <p:strVal val="visible"/>
                                      </p:to>
                                    </p:set>
                                    <p:animEffect filter="fade" transition="in">
                                      <p:cBhvr>
                                        <p:cTn dur="500" id="84"/>
                                        <p:tgtEl>
                                          <p:spTgt spid="60"/>
                                        </p:tgtEl>
                                      </p:cBhvr>
                                    </p:animEffect>
                                  </p:childTnLst>
                                </p:cTn>
                              </p:par>
                              <p:par>
                                <p:cTn fill="hold" grpId="0" id="85" nodeType="withEffect" presetClass="entr" presetID="10" presetSubtype="0">
                                  <p:stCondLst>
                                    <p:cond delay="0"/>
                                  </p:stCondLst>
                                  <p:childTnLst>
                                    <p:set>
                                      <p:cBhvr>
                                        <p:cTn dur="1" fill="hold" id="86">
                                          <p:stCondLst>
                                            <p:cond delay="0"/>
                                          </p:stCondLst>
                                        </p:cTn>
                                        <p:tgtEl>
                                          <p:spTgt spid="61"/>
                                        </p:tgtEl>
                                        <p:attrNameLst>
                                          <p:attrName>style.visibility</p:attrName>
                                        </p:attrNameLst>
                                      </p:cBhvr>
                                      <p:to>
                                        <p:strVal val="visible"/>
                                      </p:to>
                                    </p:set>
                                    <p:animEffect filter="fade" transition="in">
                                      <p:cBhvr>
                                        <p:cTn dur="500" id="87"/>
                                        <p:tgtEl>
                                          <p:spTgt spid="61"/>
                                        </p:tgtEl>
                                      </p:cBhvr>
                                    </p:animEffect>
                                  </p:childTnLst>
                                </p:cTn>
                              </p:par>
                              <p:par>
                                <p:cTn fill="hold" grpId="0" id="88" nodeType="withEffect" presetClass="entr" presetID="10" presetSubtype="0">
                                  <p:stCondLst>
                                    <p:cond delay="0"/>
                                  </p:stCondLst>
                                  <p:childTnLst>
                                    <p:set>
                                      <p:cBhvr>
                                        <p:cTn dur="1" fill="hold" id="89">
                                          <p:stCondLst>
                                            <p:cond delay="0"/>
                                          </p:stCondLst>
                                        </p:cTn>
                                        <p:tgtEl>
                                          <p:spTgt spid="62"/>
                                        </p:tgtEl>
                                        <p:attrNameLst>
                                          <p:attrName>style.visibility</p:attrName>
                                        </p:attrNameLst>
                                      </p:cBhvr>
                                      <p:to>
                                        <p:strVal val="visible"/>
                                      </p:to>
                                    </p:set>
                                    <p:animEffect filter="fade" transition="in">
                                      <p:cBhvr>
                                        <p:cTn dur="500" id="90"/>
                                        <p:tgtEl>
                                          <p:spTgt spid="62"/>
                                        </p:tgtEl>
                                      </p:cBhvr>
                                    </p:animEffect>
                                  </p:childTnLst>
                                </p:cTn>
                              </p:par>
                            </p:childTnLst>
                          </p:cTn>
                        </p:par>
                        <p:par>
                          <p:cTn fill="hold" id="91" nodeType="afterGroup">
                            <p:stCondLst>
                              <p:cond delay="5500"/>
                            </p:stCondLst>
                            <p:childTnLst>
                              <p:par>
                                <p:cTn fill="hold" id="92" nodeType="afterEffect" presetClass="entr" presetID="47" presetSubtype="0">
                                  <p:stCondLst>
                                    <p:cond delay="0"/>
                                  </p:stCondLst>
                                  <p:childTnLst>
                                    <p:set>
                                      <p:cBhvr>
                                        <p:cTn dur="1" fill="hold" id="93">
                                          <p:stCondLst>
                                            <p:cond delay="0"/>
                                          </p:stCondLst>
                                        </p:cTn>
                                        <p:tgtEl>
                                          <p:spTgt spid="51"/>
                                        </p:tgtEl>
                                        <p:attrNameLst>
                                          <p:attrName>style.visibility</p:attrName>
                                        </p:attrNameLst>
                                      </p:cBhvr>
                                      <p:to>
                                        <p:strVal val="visible"/>
                                      </p:to>
                                    </p:set>
                                    <p:animEffect filter="fade" transition="in">
                                      <p:cBhvr>
                                        <p:cTn dur="500" id="94"/>
                                        <p:tgtEl>
                                          <p:spTgt spid="51"/>
                                        </p:tgtEl>
                                      </p:cBhvr>
                                    </p:animEffect>
                                    <p:anim calcmode="lin" valueType="num">
                                      <p:cBhvr>
                                        <p:cTn dur="500" fill="hold" id="95"/>
                                        <p:tgtEl>
                                          <p:spTgt spid="51"/>
                                        </p:tgtEl>
                                        <p:attrNameLst>
                                          <p:attrName>ppt_x</p:attrName>
                                        </p:attrNameLst>
                                      </p:cBhvr>
                                      <p:tavLst>
                                        <p:tav tm="0">
                                          <p:val>
                                            <p:strVal val="#ppt_x"/>
                                          </p:val>
                                        </p:tav>
                                        <p:tav tm="100000">
                                          <p:val>
                                            <p:strVal val="#ppt_x"/>
                                          </p:val>
                                        </p:tav>
                                      </p:tavLst>
                                    </p:anim>
                                    <p:anim calcmode="lin" valueType="num">
                                      <p:cBhvr>
                                        <p:cTn dur="500" fill="hold" id="96"/>
                                        <p:tgtEl>
                                          <p:spTgt spid="51"/>
                                        </p:tgtEl>
                                        <p:attrNameLst>
                                          <p:attrName>ppt_y</p:attrName>
                                        </p:attrNameLst>
                                      </p:cBhvr>
                                      <p:tavLst>
                                        <p:tav tm="0">
                                          <p:val>
                                            <p:strVal val="#ppt_y-.1"/>
                                          </p:val>
                                        </p:tav>
                                        <p:tav tm="100000">
                                          <p:val>
                                            <p:strVal val="#ppt_y"/>
                                          </p:val>
                                        </p:tav>
                                      </p:tavLst>
                                    </p:anim>
                                  </p:childTnLst>
                                </p:cTn>
                              </p:par>
                            </p:childTnLst>
                          </p:cTn>
                        </p:par>
                        <p:par>
                          <p:cTn fill="hold" id="97" nodeType="afterGroup">
                            <p:stCondLst>
                              <p:cond delay="6000"/>
                            </p:stCondLst>
                            <p:childTnLst>
                              <p:par>
                                <p:cTn fill="hold" id="98" nodeType="afterEffect" presetClass="entr" presetID="47" presetSubtype="0">
                                  <p:stCondLst>
                                    <p:cond delay="0"/>
                                  </p:stCondLst>
                                  <p:childTnLst>
                                    <p:set>
                                      <p:cBhvr>
                                        <p:cTn dur="1" fill="hold" id="99">
                                          <p:stCondLst>
                                            <p:cond delay="0"/>
                                          </p:stCondLst>
                                        </p:cTn>
                                        <p:tgtEl>
                                          <p:spTgt spid="48"/>
                                        </p:tgtEl>
                                        <p:attrNameLst>
                                          <p:attrName>style.visibility</p:attrName>
                                        </p:attrNameLst>
                                      </p:cBhvr>
                                      <p:to>
                                        <p:strVal val="visible"/>
                                      </p:to>
                                    </p:set>
                                    <p:animEffect filter="fade" transition="in">
                                      <p:cBhvr>
                                        <p:cTn dur="500" id="100"/>
                                        <p:tgtEl>
                                          <p:spTgt spid="48"/>
                                        </p:tgtEl>
                                      </p:cBhvr>
                                    </p:animEffect>
                                    <p:anim calcmode="lin" valueType="num">
                                      <p:cBhvr>
                                        <p:cTn dur="500" fill="hold" id="101"/>
                                        <p:tgtEl>
                                          <p:spTgt spid="48"/>
                                        </p:tgtEl>
                                        <p:attrNameLst>
                                          <p:attrName>ppt_x</p:attrName>
                                        </p:attrNameLst>
                                      </p:cBhvr>
                                      <p:tavLst>
                                        <p:tav tm="0">
                                          <p:val>
                                            <p:strVal val="#ppt_x"/>
                                          </p:val>
                                        </p:tav>
                                        <p:tav tm="100000">
                                          <p:val>
                                            <p:strVal val="#ppt_x"/>
                                          </p:val>
                                        </p:tav>
                                      </p:tavLst>
                                    </p:anim>
                                    <p:anim calcmode="lin" valueType="num">
                                      <p:cBhvr>
                                        <p:cTn dur="500" fill="hold" id="102"/>
                                        <p:tgtEl>
                                          <p:spTgt spid="48"/>
                                        </p:tgtEl>
                                        <p:attrNameLst>
                                          <p:attrName>ppt_y</p:attrName>
                                        </p:attrNameLst>
                                      </p:cBhvr>
                                      <p:tavLst>
                                        <p:tav tm="0">
                                          <p:val>
                                            <p:strVal val="#ppt_y-.1"/>
                                          </p:val>
                                        </p:tav>
                                        <p:tav tm="100000">
                                          <p:val>
                                            <p:strVal val="#ppt_y"/>
                                          </p:val>
                                        </p:tav>
                                      </p:tavLst>
                                    </p:anim>
                                  </p:childTnLst>
                                </p:cTn>
                              </p:par>
                            </p:childTnLst>
                          </p:cTn>
                        </p:par>
                        <p:par>
                          <p:cTn fill="hold" id="103" nodeType="afterGroup">
                            <p:stCondLst>
                              <p:cond delay="6500"/>
                            </p:stCondLst>
                            <p:childTnLst>
                              <p:par>
                                <p:cTn fill="hold" id="104" nodeType="afterEffect" presetClass="entr" presetID="47" presetSubtype="0">
                                  <p:stCondLst>
                                    <p:cond delay="0"/>
                                  </p:stCondLst>
                                  <p:childTnLst>
                                    <p:set>
                                      <p:cBhvr>
                                        <p:cTn dur="1" fill="hold" id="105">
                                          <p:stCondLst>
                                            <p:cond delay="0"/>
                                          </p:stCondLst>
                                        </p:cTn>
                                        <p:tgtEl>
                                          <p:spTgt spid="45"/>
                                        </p:tgtEl>
                                        <p:attrNameLst>
                                          <p:attrName>style.visibility</p:attrName>
                                        </p:attrNameLst>
                                      </p:cBhvr>
                                      <p:to>
                                        <p:strVal val="visible"/>
                                      </p:to>
                                    </p:set>
                                    <p:animEffect filter="fade" transition="in">
                                      <p:cBhvr>
                                        <p:cTn dur="500" id="106"/>
                                        <p:tgtEl>
                                          <p:spTgt spid="45"/>
                                        </p:tgtEl>
                                      </p:cBhvr>
                                    </p:animEffect>
                                    <p:anim calcmode="lin" valueType="num">
                                      <p:cBhvr>
                                        <p:cTn dur="500" fill="hold" id="107"/>
                                        <p:tgtEl>
                                          <p:spTgt spid="45"/>
                                        </p:tgtEl>
                                        <p:attrNameLst>
                                          <p:attrName>ppt_x</p:attrName>
                                        </p:attrNameLst>
                                      </p:cBhvr>
                                      <p:tavLst>
                                        <p:tav tm="0">
                                          <p:val>
                                            <p:strVal val="#ppt_x"/>
                                          </p:val>
                                        </p:tav>
                                        <p:tav tm="100000">
                                          <p:val>
                                            <p:strVal val="#ppt_x"/>
                                          </p:val>
                                        </p:tav>
                                      </p:tavLst>
                                    </p:anim>
                                    <p:anim calcmode="lin" valueType="num">
                                      <p:cBhvr>
                                        <p:cTn dur="500" fill="hold" id="108"/>
                                        <p:tgtEl>
                                          <p:spTgt spid="45"/>
                                        </p:tgtEl>
                                        <p:attrNameLst>
                                          <p:attrName>ppt_y</p:attrName>
                                        </p:attrNameLst>
                                      </p:cBhvr>
                                      <p:tavLst>
                                        <p:tav tm="0">
                                          <p:val>
                                            <p:strVal val="#ppt_y-.1"/>
                                          </p:val>
                                        </p:tav>
                                        <p:tav tm="100000">
                                          <p:val>
                                            <p:strVal val="#ppt_y"/>
                                          </p:val>
                                        </p:tav>
                                      </p:tavLst>
                                    </p:anim>
                                  </p:childTnLst>
                                </p:cTn>
                              </p:par>
                            </p:childTnLst>
                          </p:cTn>
                        </p:par>
                        <p:par>
                          <p:cTn fill="hold" id="109" nodeType="afterGroup">
                            <p:stCondLst>
                              <p:cond delay="7000"/>
                            </p:stCondLst>
                            <p:childTnLst>
                              <p:par>
                                <p:cTn fill="hold" id="110" nodeType="afterEffect" presetClass="entr" presetID="47" presetSubtype="0">
                                  <p:stCondLst>
                                    <p:cond delay="0"/>
                                  </p:stCondLst>
                                  <p:childTnLst>
                                    <p:set>
                                      <p:cBhvr>
                                        <p:cTn dur="1" fill="hold" id="111">
                                          <p:stCondLst>
                                            <p:cond delay="0"/>
                                          </p:stCondLst>
                                        </p:cTn>
                                        <p:tgtEl>
                                          <p:spTgt spid="42"/>
                                        </p:tgtEl>
                                        <p:attrNameLst>
                                          <p:attrName>style.visibility</p:attrName>
                                        </p:attrNameLst>
                                      </p:cBhvr>
                                      <p:to>
                                        <p:strVal val="visible"/>
                                      </p:to>
                                    </p:set>
                                    <p:animEffect filter="fade" transition="in">
                                      <p:cBhvr>
                                        <p:cTn dur="500" id="112"/>
                                        <p:tgtEl>
                                          <p:spTgt spid="42"/>
                                        </p:tgtEl>
                                      </p:cBhvr>
                                    </p:animEffect>
                                    <p:anim calcmode="lin" valueType="num">
                                      <p:cBhvr>
                                        <p:cTn dur="500" fill="hold" id="113"/>
                                        <p:tgtEl>
                                          <p:spTgt spid="42"/>
                                        </p:tgtEl>
                                        <p:attrNameLst>
                                          <p:attrName>ppt_x</p:attrName>
                                        </p:attrNameLst>
                                      </p:cBhvr>
                                      <p:tavLst>
                                        <p:tav tm="0">
                                          <p:val>
                                            <p:strVal val="#ppt_x"/>
                                          </p:val>
                                        </p:tav>
                                        <p:tav tm="100000">
                                          <p:val>
                                            <p:strVal val="#ppt_x"/>
                                          </p:val>
                                        </p:tav>
                                      </p:tavLst>
                                    </p:anim>
                                    <p:anim calcmode="lin" valueType="num">
                                      <p:cBhvr>
                                        <p:cTn dur="500" fill="hold" id="114"/>
                                        <p:tgtEl>
                                          <p:spTgt spid="42"/>
                                        </p:tgtEl>
                                        <p:attrNameLst>
                                          <p:attrName>ppt_y</p:attrName>
                                        </p:attrNameLst>
                                      </p:cBhvr>
                                      <p:tavLst>
                                        <p:tav tm="0">
                                          <p:val>
                                            <p:strVal val="#ppt_y-.1"/>
                                          </p:val>
                                        </p:tav>
                                        <p:tav tm="100000">
                                          <p:val>
                                            <p:strVal val="#ppt_y"/>
                                          </p:val>
                                        </p:tav>
                                      </p:tavLst>
                                    </p:anim>
                                  </p:childTnLst>
                                </p:cTn>
                              </p:par>
                            </p:childTnLst>
                          </p:cTn>
                        </p:par>
                        <p:par>
                          <p:cTn fill="hold" id="115" nodeType="afterGroup">
                            <p:stCondLst>
                              <p:cond delay="7500"/>
                            </p:stCondLst>
                            <p:childTnLst>
                              <p:par>
                                <p:cTn fill="hold" id="116" nodeType="afterEffect" presetClass="entr" presetID="47" presetSubtype="0">
                                  <p:stCondLst>
                                    <p:cond delay="0"/>
                                  </p:stCondLst>
                                  <p:childTnLst>
                                    <p:set>
                                      <p:cBhvr>
                                        <p:cTn dur="1" fill="hold" id="117">
                                          <p:stCondLst>
                                            <p:cond delay="0"/>
                                          </p:stCondLst>
                                        </p:cTn>
                                        <p:tgtEl>
                                          <p:spTgt spid="39"/>
                                        </p:tgtEl>
                                        <p:attrNameLst>
                                          <p:attrName>style.visibility</p:attrName>
                                        </p:attrNameLst>
                                      </p:cBhvr>
                                      <p:to>
                                        <p:strVal val="visible"/>
                                      </p:to>
                                    </p:set>
                                    <p:animEffect filter="fade" transition="in">
                                      <p:cBhvr>
                                        <p:cTn dur="500" id="118"/>
                                        <p:tgtEl>
                                          <p:spTgt spid="39"/>
                                        </p:tgtEl>
                                      </p:cBhvr>
                                    </p:animEffect>
                                    <p:anim calcmode="lin" valueType="num">
                                      <p:cBhvr>
                                        <p:cTn dur="500" fill="hold" id="119"/>
                                        <p:tgtEl>
                                          <p:spTgt spid="39"/>
                                        </p:tgtEl>
                                        <p:attrNameLst>
                                          <p:attrName>ppt_x</p:attrName>
                                        </p:attrNameLst>
                                      </p:cBhvr>
                                      <p:tavLst>
                                        <p:tav tm="0">
                                          <p:val>
                                            <p:strVal val="#ppt_x"/>
                                          </p:val>
                                        </p:tav>
                                        <p:tav tm="100000">
                                          <p:val>
                                            <p:strVal val="#ppt_x"/>
                                          </p:val>
                                        </p:tav>
                                      </p:tavLst>
                                    </p:anim>
                                    <p:anim calcmode="lin" valueType="num">
                                      <p:cBhvr>
                                        <p:cTn dur="500" fill="hold" id="120"/>
                                        <p:tgtEl>
                                          <p:spTgt spid="39"/>
                                        </p:tgtEl>
                                        <p:attrNameLst>
                                          <p:attrName>ppt_y</p:attrName>
                                        </p:attrNameLst>
                                      </p:cBhvr>
                                      <p:tavLst>
                                        <p:tav tm="0">
                                          <p:val>
                                            <p:strVal val="#ppt_y-.1"/>
                                          </p:val>
                                        </p:tav>
                                        <p:tav tm="100000">
                                          <p:val>
                                            <p:strVal val="#ppt_y"/>
                                          </p:val>
                                        </p:tav>
                                      </p:tavLst>
                                    </p:anim>
                                  </p:childTnLst>
                                </p:cTn>
                              </p:par>
                            </p:childTnLst>
                          </p:cTn>
                        </p:par>
                        <p:par>
                          <p:cTn fill="hold" id="121" nodeType="afterGroup">
                            <p:stCondLst>
                              <p:cond delay="8000"/>
                            </p:stCondLst>
                            <p:childTnLst>
                              <p:par>
                                <p:cTn fill="hold" id="122" nodeType="afterEffect" presetClass="entr" presetID="47" presetSubtype="0">
                                  <p:stCondLst>
                                    <p:cond delay="0"/>
                                  </p:stCondLst>
                                  <p:childTnLst>
                                    <p:set>
                                      <p:cBhvr>
                                        <p:cTn dur="1" fill="hold" id="123">
                                          <p:stCondLst>
                                            <p:cond delay="0"/>
                                          </p:stCondLst>
                                        </p:cTn>
                                        <p:tgtEl>
                                          <p:spTgt spid="36"/>
                                        </p:tgtEl>
                                        <p:attrNameLst>
                                          <p:attrName>style.visibility</p:attrName>
                                        </p:attrNameLst>
                                      </p:cBhvr>
                                      <p:to>
                                        <p:strVal val="visible"/>
                                      </p:to>
                                    </p:set>
                                    <p:animEffect filter="fade" transition="in">
                                      <p:cBhvr>
                                        <p:cTn dur="500" id="124"/>
                                        <p:tgtEl>
                                          <p:spTgt spid="36"/>
                                        </p:tgtEl>
                                      </p:cBhvr>
                                    </p:animEffect>
                                    <p:anim calcmode="lin" valueType="num">
                                      <p:cBhvr>
                                        <p:cTn dur="500" fill="hold" id="125"/>
                                        <p:tgtEl>
                                          <p:spTgt spid="36"/>
                                        </p:tgtEl>
                                        <p:attrNameLst>
                                          <p:attrName>ppt_x</p:attrName>
                                        </p:attrNameLst>
                                      </p:cBhvr>
                                      <p:tavLst>
                                        <p:tav tm="0">
                                          <p:val>
                                            <p:strVal val="#ppt_x"/>
                                          </p:val>
                                        </p:tav>
                                        <p:tav tm="100000">
                                          <p:val>
                                            <p:strVal val="#ppt_x"/>
                                          </p:val>
                                        </p:tav>
                                      </p:tavLst>
                                    </p:anim>
                                    <p:anim calcmode="lin" valueType="num">
                                      <p:cBhvr>
                                        <p:cTn dur="500" fill="hold" id="126"/>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build="p" grpId="0" spid="3"/>
      <p:bldP grpId="0" spid="56"/>
      <p:bldP grpId="0" spid="57"/>
      <p:bldP grpId="0" spid="58"/>
      <p:bldP grpId="0" spid="59"/>
      <p:bldP grpId="0" spid="60"/>
      <p:bldP grpId="0" spid="61"/>
      <p:bldP grpId="0" spid="62"/>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0" name="图片 9">
            <a:extLst>
              <a:ext uri="{FF2B5EF4-FFF2-40B4-BE49-F238E27FC236}">
                <a16:creationId xmlns:a16="http://schemas.microsoft.com/office/drawing/2014/main" id="{E067EDF8-B177-40F2-8A44-515C0C67E4F3}"/>
              </a:ext>
            </a:extLst>
          </p:cNvPr>
          <p:cNvPicPr>
            <a:picLocks noChangeAspect="1"/>
          </p:cNvPicPr>
          <p:nvPr/>
        </p:nvPicPr>
        <p:blipFill>
          <a:blip r:embed="rId4">
            <a:extLst>
              <a:ext uri="{28A0092B-C50C-407E-A947-70E740481C1C}">
                <a14:useLocalDpi val="0"/>
              </a:ext>
            </a:extLst>
          </a:blip>
          <a:stretch>
            <a:fillRect/>
          </a:stretch>
        </p:blipFill>
        <p:spPr>
          <a:xfrm>
            <a:off x="407572" y="1613505"/>
            <a:ext cx="5532481" cy="3688321"/>
          </a:xfrm>
          <a:prstGeom prst="rect">
            <a:avLst/>
          </a:prstGeom>
          <a:ln>
            <a:noFill/>
          </a:ln>
          <a:effectLst>
            <a:outerShdw algn="tl" blurRad="292100" dir="2700000" dist="139700" rotWithShape="0">
              <a:srgbClr val="333333">
                <a:alpha val="65000"/>
              </a:srgbClr>
            </a:outerShdw>
          </a:effectLst>
        </p:spPr>
      </p:pic>
      <p:sp>
        <p:nvSpPr>
          <p:cNvPr id="4" name="矩形 3">
            <a:extLst>
              <a:ext uri="{FF2B5EF4-FFF2-40B4-BE49-F238E27FC236}">
                <a16:creationId xmlns:a16="http://schemas.microsoft.com/office/drawing/2014/main" id="{ECEB79AB-04BE-4265-8A5B-566846CB5372}"/>
              </a:ext>
            </a:extLst>
          </p:cNvPr>
          <p:cNvSpPr/>
          <p:nvPr/>
        </p:nvSpPr>
        <p:spPr>
          <a:xfrm>
            <a:off x="2313099" y="803527"/>
            <a:ext cx="7212330" cy="579120"/>
          </a:xfrm>
          <a:prstGeom prst="rect">
            <a:avLst/>
          </a:prstGeom>
        </p:spPr>
        <p:txBody>
          <a:bodyPr wrap="none">
            <a:spAutoFit/>
          </a:bodyPr>
          <a:lstStyle/>
          <a:p>
            <a:r>
              <a:rPr altLang="en-US" b="1" lang="zh-CN" sz="3200">
                <a:solidFill>
                  <a:schemeClr val="bg1"/>
                </a:solidFill>
                <a:latin charset="-122" panose="020b0600000000000000" pitchFamily="34" typeface="思源黑体 CN Medium"/>
                <a:ea charset="-122" panose="02020700000000000000" pitchFamily="18" typeface="思源宋体"/>
                <a:sym charset="-122" panose="020b0600000000000000" pitchFamily="34" typeface="思源黑体 CN Medium"/>
              </a:rPr>
              <a:t>培养高度“职业素养”对于个人的意义 </a:t>
            </a:r>
          </a:p>
        </p:txBody>
      </p:sp>
      <p:sp>
        <p:nvSpPr>
          <p:cNvPr id="5" name="矩形 4">
            <a:extLst>
              <a:ext uri="{FF2B5EF4-FFF2-40B4-BE49-F238E27FC236}">
                <a16:creationId xmlns:a16="http://schemas.microsoft.com/office/drawing/2014/main" id="{CC759BBE-B693-496F-8971-30897EEBFB74}"/>
              </a:ext>
            </a:extLst>
          </p:cNvPr>
          <p:cNvSpPr/>
          <p:nvPr/>
        </p:nvSpPr>
        <p:spPr>
          <a:xfrm>
            <a:off x="6096000" y="2200882"/>
            <a:ext cx="5161280" cy="475488"/>
          </a:xfrm>
          <a:prstGeom prst="rect">
            <a:avLst/>
          </a:prstGeom>
          <a:noFill/>
          <a:ln>
            <a:noFill/>
          </a:ln>
        </p:spPr>
        <p:txBody>
          <a:bodyPr wrap="none">
            <a:spAutoFit/>
          </a:bodyPr>
          <a:lstStyle/>
          <a:p>
            <a:pPr>
              <a:lnSpc>
                <a:spcPct val="90000"/>
              </a:lnSpc>
            </a:pPr>
            <a:r>
              <a:rPr altLang="en-US" lang="zh-CN" sz="2800">
                <a:solidFill>
                  <a:schemeClr val="bg1"/>
                </a:solidFill>
                <a:latin charset="-122" panose="020b0600000000000000" pitchFamily="34" typeface="思源黑体 CN Medium"/>
                <a:ea charset="-122" panose="02020700000000000000" pitchFamily="18" typeface="思源宋体"/>
                <a:sym charset="-122" panose="020b0600000000000000" pitchFamily="34" typeface="思源黑体 CN Medium"/>
              </a:rPr>
              <a:t>企业对于人才的需求发生变化：</a:t>
            </a:r>
          </a:p>
        </p:txBody>
      </p:sp>
      <p:sp>
        <p:nvSpPr>
          <p:cNvPr id="7" name="矩形 6">
            <a:extLst>
              <a:ext uri="{FF2B5EF4-FFF2-40B4-BE49-F238E27FC236}">
                <a16:creationId xmlns:a16="http://schemas.microsoft.com/office/drawing/2014/main" id="{1A862837-0DB9-456F-9BA9-9F28001DC540}"/>
              </a:ext>
            </a:extLst>
          </p:cNvPr>
          <p:cNvSpPr/>
          <p:nvPr/>
        </p:nvSpPr>
        <p:spPr>
          <a:xfrm>
            <a:off x="763003" y="5527029"/>
            <a:ext cx="7893368" cy="457200"/>
          </a:xfrm>
          <a:prstGeom prst="rect">
            <a:avLst/>
          </a:prstGeom>
        </p:spPr>
        <p:txBody>
          <a:bodyPr wrap="none">
            <a:spAutoFit/>
          </a:bodyPr>
          <a:lstStyle/>
          <a:p>
            <a:r>
              <a:rPr altLang="en-US" b="1" lang="zh-CN" sz="2400">
                <a:solidFill>
                  <a:schemeClr val="bg1"/>
                </a:solidFill>
                <a:latin charset="-122" panose="020b0600000000000000" pitchFamily="34" typeface="思源黑体 CN Medium"/>
                <a:ea charset="-122" panose="02020700000000000000" pitchFamily="18" typeface="思源宋体"/>
                <a:sym charset="-122" panose="020b0600000000000000" pitchFamily="34" typeface="思源黑体 CN Medium"/>
              </a:rPr>
              <a:t> 所以，新入职员工需要尽快适应变化，通过学习提升自我！</a:t>
            </a:r>
          </a:p>
        </p:txBody>
      </p:sp>
      <p:sp>
        <p:nvSpPr>
          <p:cNvPr id="8" name="矩形 7">
            <a:extLst>
              <a:ext uri="{FF2B5EF4-FFF2-40B4-BE49-F238E27FC236}">
                <a16:creationId xmlns:a16="http://schemas.microsoft.com/office/drawing/2014/main" id="{78562AF2-DA11-4D62-B915-EC2F2CF2504F}"/>
              </a:ext>
            </a:extLst>
          </p:cNvPr>
          <p:cNvSpPr/>
          <p:nvPr/>
        </p:nvSpPr>
        <p:spPr>
          <a:xfrm>
            <a:off x="7082856" y="2746487"/>
            <a:ext cx="4160198" cy="2286000"/>
          </a:xfrm>
          <a:prstGeom prst="rect">
            <a:avLst/>
          </a:prstGeom>
        </p:spPr>
        <p:txBody>
          <a:bodyPr wrap="square">
            <a:spAutoFit/>
          </a:bodyPr>
          <a:lstStyle/>
          <a:p>
            <a:pPr>
              <a:lnSpc>
                <a:spcPct val="150000"/>
              </a:lnSpc>
            </a:pPr>
            <a:r>
              <a:rPr altLang="en-US" lang="zh-CN" sz="2400">
                <a:solidFill>
                  <a:schemeClr val="bg1"/>
                </a:solidFill>
                <a:latin charset="-122" panose="020b0600000000000000" pitchFamily="34" typeface="思源黑体 CN Medium"/>
                <a:ea charset="-122" panose="02020700000000000000" pitchFamily="18" typeface="思源宋体"/>
                <a:sym charset="-122" panose="020b0600000000000000" pitchFamily="34" typeface="思源黑体 CN Medium"/>
              </a:rPr>
              <a:t>由开拓型到管理型 ；</a:t>
            </a:r>
          </a:p>
          <a:p>
            <a:pPr>
              <a:lnSpc>
                <a:spcPct val="150000"/>
              </a:lnSpc>
            </a:pPr>
            <a:r>
              <a:rPr altLang="en-US" lang="zh-CN" sz="2400">
                <a:solidFill>
                  <a:schemeClr val="bg1"/>
                </a:solidFill>
                <a:latin charset="-122" panose="020b0600000000000000" pitchFamily="34" typeface="思源黑体 CN Medium"/>
                <a:ea charset="-122" panose="02020700000000000000" pitchFamily="18" typeface="思源宋体"/>
                <a:sym charset="-122" panose="020b0600000000000000" pitchFamily="34" typeface="思源黑体 CN Medium"/>
              </a:rPr>
              <a:t>由关系型到知识型 ；</a:t>
            </a:r>
          </a:p>
          <a:p>
            <a:pPr>
              <a:lnSpc>
                <a:spcPct val="150000"/>
              </a:lnSpc>
            </a:pPr>
            <a:r>
              <a:rPr altLang="en-US" lang="zh-CN" sz="2400">
                <a:solidFill>
                  <a:schemeClr val="bg1"/>
                </a:solidFill>
                <a:latin charset="-122" panose="020b0600000000000000" pitchFamily="34" typeface="思源黑体 CN Medium"/>
                <a:ea charset="-122" panose="02020700000000000000" pitchFamily="18" typeface="思源宋体"/>
                <a:sym charset="-122" panose="020b0600000000000000" pitchFamily="34" typeface="思源黑体 CN Medium"/>
              </a:rPr>
              <a:t>由个人英雄型到团队合作型；</a:t>
            </a:r>
          </a:p>
          <a:p>
            <a:pPr>
              <a:lnSpc>
                <a:spcPct val="150000"/>
              </a:lnSpc>
            </a:pPr>
            <a:r>
              <a:rPr altLang="en-US" lang="zh-CN" sz="2400">
                <a:solidFill>
                  <a:schemeClr val="bg1"/>
                </a:solidFill>
                <a:latin charset="-122" panose="020b0600000000000000" pitchFamily="34" typeface="思源黑体 CN Medium"/>
                <a:ea charset="-122" panose="02020700000000000000" pitchFamily="18" typeface="思源宋体"/>
                <a:sym charset="-122" panose="020b0600000000000000" pitchFamily="34" typeface="思源黑体 CN Medium"/>
              </a:rPr>
              <a:t>由招募人才到培养人才。</a:t>
            </a:r>
          </a:p>
        </p:txBody>
      </p:sp>
    </p:spTree>
    <p:extLst>
      <p:ext uri="{BB962C8B-B14F-4D97-AF65-F5344CB8AC3E}">
        <p14:creationId val="3062740834"/>
      </p:ext>
    </p:extLst>
  </p:cSld>
  <p:clrMapOvr>
    <a:masterClrMapping/>
  </p:clrMapOvr>
  <p:transition spd="slow">
    <p:cut/>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4"/>
                                        </p:tgtEl>
                                        <p:attrNameLst>
                                          <p:attrName>style.visibility</p:attrName>
                                        </p:attrNameLst>
                                      </p:cBhvr>
                                      <p:to>
                                        <p:strVal val="visible"/>
                                      </p:to>
                                    </p:set>
                                    <p:animEffect filter="wipe(left)" transition="in">
                                      <p:cBhvr>
                                        <p:cTn dur="500" id="7"/>
                                        <p:tgtEl>
                                          <p:spTgt spid="4"/>
                                        </p:tgtEl>
                                      </p:cBhvr>
                                    </p:animEffect>
                                  </p:childTnLst>
                                </p:cTn>
                              </p:par>
                            </p:childTnLst>
                          </p:cTn>
                        </p:par>
                        <p:par>
                          <p:cTn fill="hold" id="8" nodeType="afterGroup">
                            <p:stCondLst>
                              <p:cond delay="500"/>
                            </p:stCondLst>
                            <p:childTnLst>
                              <p:par>
                                <p:cTn fill="hold" id="9" nodeType="afterEffect" presetClass="entr" presetID="42" presetSubtype="0">
                                  <p:stCondLst>
                                    <p:cond delay="0"/>
                                  </p:stCondLst>
                                  <p:childTnLst>
                                    <p:set>
                                      <p:cBhvr>
                                        <p:cTn dur="1" fill="hold" id="10">
                                          <p:stCondLst>
                                            <p:cond delay="0"/>
                                          </p:stCondLst>
                                        </p:cTn>
                                        <p:tgtEl>
                                          <p:spTgt spid="10"/>
                                        </p:tgtEl>
                                        <p:attrNameLst>
                                          <p:attrName>style.visibility</p:attrName>
                                        </p:attrNameLst>
                                      </p:cBhvr>
                                      <p:to>
                                        <p:strVal val="visible"/>
                                      </p:to>
                                    </p:set>
                                    <p:animEffect filter="fade" transition="in">
                                      <p:cBhvr>
                                        <p:cTn dur="1000" id="11"/>
                                        <p:tgtEl>
                                          <p:spTgt spid="10"/>
                                        </p:tgtEl>
                                      </p:cBhvr>
                                    </p:animEffect>
                                    <p:anim calcmode="lin" valueType="num">
                                      <p:cBhvr>
                                        <p:cTn dur="1000" fill="hold" id="12"/>
                                        <p:tgtEl>
                                          <p:spTgt spid="10"/>
                                        </p:tgtEl>
                                        <p:attrNameLst>
                                          <p:attrName>ppt_x</p:attrName>
                                        </p:attrNameLst>
                                      </p:cBhvr>
                                      <p:tavLst>
                                        <p:tav tm="0">
                                          <p:val>
                                            <p:strVal val="#ppt_x"/>
                                          </p:val>
                                        </p:tav>
                                        <p:tav tm="100000">
                                          <p:val>
                                            <p:strVal val="#ppt_x"/>
                                          </p:val>
                                        </p:tav>
                                      </p:tavLst>
                                    </p:anim>
                                    <p:anim calcmode="lin" valueType="num">
                                      <p:cBhvr>
                                        <p:cTn dur="1000" fill="hold" id="13"/>
                                        <p:tgtEl>
                                          <p:spTgt spid="10"/>
                                        </p:tgtEl>
                                        <p:attrNameLst>
                                          <p:attrName>ppt_y</p:attrName>
                                        </p:attrNameLst>
                                      </p:cBhvr>
                                      <p:tavLst>
                                        <p:tav tm="0">
                                          <p:val>
                                            <p:strVal val="#ppt_y+.1"/>
                                          </p:val>
                                        </p:tav>
                                        <p:tav tm="100000">
                                          <p:val>
                                            <p:strVal val="#ppt_y"/>
                                          </p:val>
                                        </p:tav>
                                      </p:tavLst>
                                    </p:anim>
                                  </p:childTnLst>
                                </p:cTn>
                              </p:par>
                            </p:childTnLst>
                          </p:cTn>
                        </p:par>
                        <p:par>
                          <p:cTn fill="hold" id="14" nodeType="afterGroup">
                            <p:stCondLst>
                              <p:cond delay="1500"/>
                            </p:stCondLst>
                            <p:childTnLst>
                              <p:par>
                                <p:cTn fill="hold" grpId="0" id="15" nodeType="afterEffect" presetClass="entr" presetID="22" presetSubtype="1">
                                  <p:stCondLst>
                                    <p:cond delay="0"/>
                                  </p:stCondLst>
                                  <p:childTnLst>
                                    <p:set>
                                      <p:cBhvr>
                                        <p:cTn dur="1" fill="hold" id="16">
                                          <p:stCondLst>
                                            <p:cond delay="0"/>
                                          </p:stCondLst>
                                        </p:cTn>
                                        <p:tgtEl>
                                          <p:spTgt spid="8"/>
                                        </p:tgtEl>
                                        <p:attrNameLst>
                                          <p:attrName>style.visibility</p:attrName>
                                        </p:attrNameLst>
                                      </p:cBhvr>
                                      <p:to>
                                        <p:strVal val="visible"/>
                                      </p:to>
                                    </p:set>
                                    <p:animEffect filter="wipe(up)" transition="in">
                                      <p:cBhvr>
                                        <p:cTn dur="500" id="17"/>
                                        <p:tgtEl>
                                          <p:spTgt spid="8"/>
                                        </p:tgtEl>
                                      </p:cBhvr>
                                    </p:animEffect>
                                  </p:childTnLst>
                                </p:cTn>
                              </p:par>
                            </p:childTnLst>
                          </p:cTn>
                        </p:par>
                        <p:par>
                          <p:cTn fill="hold" id="18" nodeType="afterGroup">
                            <p:stCondLst>
                              <p:cond delay="2000"/>
                            </p:stCondLst>
                            <p:childTnLst>
                              <p:par>
                                <p:cTn fill="hold" grpId="0" id="19" nodeType="afterEffect" presetClass="entr" presetID="16" presetSubtype="21">
                                  <p:stCondLst>
                                    <p:cond delay="0"/>
                                  </p:stCondLst>
                                  <p:childTnLst>
                                    <p:set>
                                      <p:cBhvr>
                                        <p:cTn dur="1" fill="hold" id="20">
                                          <p:stCondLst>
                                            <p:cond delay="0"/>
                                          </p:stCondLst>
                                        </p:cTn>
                                        <p:tgtEl>
                                          <p:spTgt spid="7"/>
                                        </p:tgtEl>
                                        <p:attrNameLst>
                                          <p:attrName>style.visibility</p:attrName>
                                        </p:attrNameLst>
                                      </p:cBhvr>
                                      <p:to>
                                        <p:strVal val="visible"/>
                                      </p:to>
                                    </p:set>
                                    <p:animEffect filter="barn(inVertical)" transition="in">
                                      <p:cBhvr>
                                        <p:cTn dur="500" id="21"/>
                                        <p:tgtEl>
                                          <p:spTgt spid="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7"/>
      <p:bldP grpId="0" spid="8"/>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矩形 5">
            <a:extLst>
              <a:ext uri="{FF2B5EF4-FFF2-40B4-BE49-F238E27FC236}">
                <a16:creationId xmlns:a16="http://schemas.microsoft.com/office/drawing/2014/main" id="{BB76D4FD-8B93-444A-B2A7-F0476CE09664}"/>
              </a:ext>
            </a:extLst>
          </p:cNvPr>
          <p:cNvSpPr/>
          <p:nvPr/>
        </p:nvSpPr>
        <p:spPr>
          <a:xfrm>
            <a:off x="918394" y="561263"/>
            <a:ext cx="7476306" cy="579120"/>
          </a:xfrm>
          <a:prstGeom prst="rect">
            <a:avLst/>
          </a:prstGeom>
        </p:spPr>
        <p:txBody>
          <a:bodyPr wrap="square">
            <a:spAutoFit/>
          </a:bodyPr>
          <a:lstStyle/>
          <a:p>
            <a:r>
              <a:rPr altLang="en-US" b="1" lang="zh-CN" sz="3200">
                <a:solidFill>
                  <a:schemeClr val="bg1"/>
                </a:solidFill>
                <a:latin charset="-122" panose="020b0600000000000000" pitchFamily="34" typeface="思源黑体 CN Medium"/>
                <a:ea charset="-122" panose="02020700000000000000" pitchFamily="18" typeface="思源宋体"/>
                <a:sym charset="-122" panose="020b0600000000000000" pitchFamily="34" typeface="思源黑体 CN Medium"/>
              </a:rPr>
              <a:t>培养高度“职业素养”对于企业的意义 </a:t>
            </a:r>
          </a:p>
        </p:txBody>
      </p:sp>
      <p:sp>
        <p:nvSpPr>
          <p:cNvPr id="9" name="矩形 8">
            <a:extLst>
              <a:ext uri="{FF2B5EF4-FFF2-40B4-BE49-F238E27FC236}">
                <a16:creationId xmlns:a16="http://schemas.microsoft.com/office/drawing/2014/main" id="{507A0CCE-C604-423F-9A89-09011626EC92}"/>
              </a:ext>
            </a:extLst>
          </p:cNvPr>
          <p:cNvSpPr/>
          <p:nvPr/>
        </p:nvSpPr>
        <p:spPr>
          <a:xfrm>
            <a:off x="4545349" y="2304454"/>
            <a:ext cx="8907798" cy="914400"/>
          </a:xfrm>
          <a:prstGeom prst="rect">
            <a:avLst/>
          </a:prstGeom>
        </p:spPr>
        <p:txBody>
          <a:bodyPr wrap="square">
            <a:spAutoFit/>
          </a:bodyPr>
          <a:lstStyle/>
          <a:p>
            <a:pPr>
              <a:lnSpc>
                <a:spcPct val="150000"/>
              </a:lnSpc>
            </a:pPr>
            <a:r>
              <a:rPr altLang="en-US" lang="zh-CN">
                <a:solidFill>
                  <a:schemeClr val="bg1"/>
                </a:solidFill>
                <a:latin charset="-122" panose="020b0600000000000000" pitchFamily="34" typeface="思源黑体 CN Medium"/>
                <a:ea charset="-122" panose="02020700000000000000" pitchFamily="18" typeface="思源宋体"/>
                <a:sym charset="-122" panose="020b0600000000000000" pitchFamily="34" typeface="思源黑体 CN Medium"/>
              </a:rPr>
              <a:t>有效的管理体系；</a:t>
            </a:r>
          </a:p>
          <a:p>
            <a:pPr>
              <a:lnSpc>
                <a:spcPct val="150000"/>
              </a:lnSpc>
            </a:pPr>
            <a:r>
              <a:rPr altLang="en-US" lang="zh-CN">
                <a:solidFill>
                  <a:schemeClr val="bg1"/>
                </a:solidFill>
                <a:latin charset="-122" panose="020b0600000000000000" pitchFamily="34" typeface="思源黑体 CN Medium"/>
                <a:ea charset="-122" panose="02020700000000000000" pitchFamily="18" typeface="思源宋体"/>
                <a:sym charset="-122" panose="020b0600000000000000" pitchFamily="34" typeface="思源黑体 CN Medium"/>
              </a:rPr>
              <a:t>高度职业素养的人才，因为只有这样的人才能在这种管理体系中运行。</a:t>
            </a:r>
          </a:p>
        </p:txBody>
      </p:sp>
      <p:sp>
        <p:nvSpPr>
          <p:cNvPr id="12" name="矩形 11">
            <a:extLst>
              <a:ext uri="{FF2B5EF4-FFF2-40B4-BE49-F238E27FC236}">
                <a16:creationId xmlns:a16="http://schemas.microsoft.com/office/drawing/2014/main" id="{135C5D70-74E5-42C5-93ED-977274E16048}"/>
              </a:ext>
            </a:extLst>
          </p:cNvPr>
          <p:cNvSpPr/>
          <p:nvPr/>
        </p:nvSpPr>
        <p:spPr>
          <a:xfrm>
            <a:off x="4545348" y="4161328"/>
            <a:ext cx="7984744" cy="1325880"/>
          </a:xfrm>
          <a:prstGeom prst="rect">
            <a:avLst/>
          </a:prstGeom>
        </p:spPr>
        <p:txBody>
          <a:bodyPr wrap="square">
            <a:spAutoFit/>
          </a:bodyPr>
          <a:lstStyle/>
          <a:p>
            <a:pPr>
              <a:lnSpc>
                <a:spcPct val="150000"/>
              </a:lnSpc>
            </a:pPr>
            <a:r>
              <a:rPr altLang="en-US" lang="zh-CN">
                <a:solidFill>
                  <a:schemeClr val="bg1"/>
                </a:solidFill>
                <a:latin charset="-122" panose="020b0600000000000000" pitchFamily="34" typeface="思源黑体 CN Medium"/>
                <a:ea charset="-122" panose="02020700000000000000" pitchFamily="18" typeface="思源宋体"/>
                <a:sym charset="-122" panose="020b0600000000000000" pitchFamily="34" typeface="思源黑体 CN Medium"/>
              </a:rPr>
              <a:t>企业的需要是员工普遍职业素养的提高，而不是拥有个别能人；</a:t>
            </a:r>
          </a:p>
          <a:p>
            <a:pPr>
              <a:lnSpc>
                <a:spcPct val="150000"/>
              </a:lnSpc>
            </a:pPr>
            <a:r>
              <a:rPr altLang="en-US" lang="zh-CN">
                <a:solidFill>
                  <a:schemeClr val="bg1"/>
                </a:solidFill>
                <a:latin charset="-122" panose="020b0600000000000000" pitchFamily="34" typeface="思源黑体 CN Medium"/>
                <a:ea charset="-122" panose="02020700000000000000" pitchFamily="18" typeface="思源宋体"/>
                <a:sym charset="-122" panose="020b0600000000000000" pitchFamily="34" typeface="思源黑体 CN Medium"/>
              </a:rPr>
              <a:t>市场中最缺乏的是高度职业素养的商务人员，所以不可能通过招聘满足；</a:t>
            </a:r>
          </a:p>
          <a:p>
            <a:pPr>
              <a:lnSpc>
                <a:spcPct val="150000"/>
              </a:lnSpc>
            </a:pPr>
            <a:r>
              <a:rPr altLang="en-US" lang="zh-CN">
                <a:solidFill>
                  <a:schemeClr val="bg1"/>
                </a:solidFill>
                <a:latin charset="-122" panose="020b0600000000000000" pitchFamily="34" typeface="思源黑体 CN Medium"/>
                <a:ea charset="-122" panose="02020700000000000000" pitchFamily="18" typeface="思源宋体"/>
                <a:sym charset="-122" panose="020b0600000000000000" pitchFamily="34" typeface="思源黑体 CN Medium"/>
              </a:rPr>
              <a:t>能够提供员工提升机会的企业，方可吸引真正的人才。</a:t>
            </a:r>
          </a:p>
        </p:txBody>
      </p:sp>
      <p:grpSp>
        <p:nvGrpSpPr>
          <p:cNvPr id="13" name="组合 12">
            <a:extLst>
              <a:ext uri="{FF2B5EF4-FFF2-40B4-BE49-F238E27FC236}">
                <a16:creationId xmlns:a16="http://schemas.microsoft.com/office/drawing/2014/main" id="{C9EFE946-8705-4DE6-8B4E-CB4E9227E310}"/>
              </a:ext>
            </a:extLst>
          </p:cNvPr>
          <p:cNvGrpSpPr/>
          <p:nvPr/>
        </p:nvGrpSpPr>
        <p:grpSpPr>
          <a:xfrm>
            <a:off x="4191089" y="1688838"/>
            <a:ext cx="6946428" cy="584775"/>
            <a:chOff x="948944" y="1569818"/>
            <a:chExt cx="6946428" cy="584775"/>
          </a:xfrm>
          <a:noFill/>
        </p:grpSpPr>
        <p:sp>
          <p:nvSpPr>
            <p:cNvPr id="8" name="平行四边形 7">
              <a:extLst>
                <a:ext uri="{FF2B5EF4-FFF2-40B4-BE49-F238E27FC236}">
                  <a16:creationId xmlns:a16="http://schemas.microsoft.com/office/drawing/2014/main" id="{6221C7DB-132D-4400-84B6-735F868F38B8}"/>
                </a:ext>
              </a:extLst>
            </p:cNvPr>
            <p:cNvSpPr/>
            <p:nvPr/>
          </p:nvSpPr>
          <p:spPr>
            <a:xfrm>
              <a:off x="948944" y="1569818"/>
              <a:ext cx="6946428" cy="584775"/>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ADB5BB"/>
                </a:solidFill>
                <a:latin charset="-122" panose="020b0600000000000000" pitchFamily="34" typeface="思源黑体 CN Medium"/>
                <a:ea charset="-122" panose="02020700000000000000" pitchFamily="18" typeface="思源宋体"/>
                <a:sym charset="-122" panose="020b0600000000000000" pitchFamily="34" typeface="思源黑体 CN Medium"/>
              </a:endParaRPr>
            </a:p>
          </p:txBody>
        </p:sp>
        <p:sp>
          <p:nvSpPr>
            <p:cNvPr id="7" name="矩形 6">
              <a:extLst>
                <a:ext uri="{FF2B5EF4-FFF2-40B4-BE49-F238E27FC236}">
                  <a16:creationId xmlns:a16="http://schemas.microsoft.com/office/drawing/2014/main" id="{FB7A0D4F-B522-4EE5-96BD-44DB8279D101}"/>
                </a:ext>
              </a:extLst>
            </p:cNvPr>
            <p:cNvSpPr/>
            <p:nvPr/>
          </p:nvSpPr>
          <p:spPr>
            <a:xfrm>
              <a:off x="1117636" y="1703054"/>
              <a:ext cx="6583680" cy="384048"/>
            </a:xfrm>
            <a:prstGeom prst="rect">
              <a:avLst/>
            </a:prstGeom>
            <a:grpFill/>
            <a:ln>
              <a:noFill/>
            </a:ln>
          </p:spPr>
          <p:txBody>
            <a:bodyPr wrap="none">
              <a:spAutoFit/>
            </a:bodyPr>
            <a:lstStyle/>
            <a:p>
              <a:pPr>
                <a:lnSpc>
                  <a:spcPct val="80000"/>
                </a:lnSpc>
              </a:pPr>
              <a:r>
                <a:rPr altLang="en-US" lang="zh-CN" sz="2400">
                  <a:solidFill>
                    <a:srgbClr val="ADB5BB"/>
                  </a:solidFill>
                  <a:latin charset="-122" panose="020b0600000000000000" pitchFamily="34" typeface="思源黑体 CN Medium"/>
                  <a:ea charset="-122" panose="02020700000000000000" pitchFamily="18" typeface="思源宋体"/>
                  <a:sym charset="-122" panose="020b0600000000000000" pitchFamily="34" typeface="思源黑体 CN Medium"/>
                </a:rPr>
                <a:t>面对市场的竞争，企业生存与发展的出路在于：</a:t>
              </a:r>
            </a:p>
          </p:txBody>
        </p:sp>
      </p:grpSp>
      <p:grpSp>
        <p:nvGrpSpPr>
          <p:cNvPr id="14" name="组合 13">
            <a:extLst>
              <a:ext uri="{FF2B5EF4-FFF2-40B4-BE49-F238E27FC236}">
                <a16:creationId xmlns:a16="http://schemas.microsoft.com/office/drawing/2014/main" id="{1572E5E5-EFFD-4721-997E-EA8F6F6CE56A}"/>
              </a:ext>
            </a:extLst>
          </p:cNvPr>
          <p:cNvGrpSpPr/>
          <p:nvPr/>
        </p:nvGrpSpPr>
        <p:grpSpPr>
          <a:xfrm>
            <a:off x="4191089" y="3576832"/>
            <a:ext cx="6946428" cy="584775"/>
            <a:chOff x="3683000" y="4050234"/>
            <a:chExt cx="6946428" cy="584775"/>
          </a:xfrm>
          <a:noFill/>
        </p:grpSpPr>
        <p:sp>
          <p:nvSpPr>
            <p:cNvPr id="11" name="平行四边形 10">
              <a:extLst>
                <a:ext uri="{FF2B5EF4-FFF2-40B4-BE49-F238E27FC236}">
                  <a16:creationId xmlns:a16="http://schemas.microsoft.com/office/drawing/2014/main" id="{E6A68591-4149-4283-B1EC-B6D7791DD55A}"/>
                </a:ext>
              </a:extLst>
            </p:cNvPr>
            <p:cNvSpPr/>
            <p:nvPr/>
          </p:nvSpPr>
          <p:spPr>
            <a:xfrm>
              <a:off x="3683000" y="4050234"/>
              <a:ext cx="6946428" cy="584775"/>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ADB5BB"/>
                </a:solidFill>
                <a:latin charset="-122" panose="020b0600000000000000" pitchFamily="34" typeface="思源黑体 CN Medium"/>
                <a:ea charset="-122" panose="02020700000000000000" pitchFamily="18" typeface="思源宋体"/>
                <a:sym charset="-122" panose="020b0600000000000000" pitchFamily="34" typeface="思源黑体 CN Medium"/>
              </a:endParaRPr>
            </a:p>
          </p:txBody>
        </p:sp>
        <p:sp>
          <p:nvSpPr>
            <p:cNvPr id="10" name="矩形 9">
              <a:extLst>
                <a:ext uri="{FF2B5EF4-FFF2-40B4-BE49-F238E27FC236}">
                  <a16:creationId xmlns:a16="http://schemas.microsoft.com/office/drawing/2014/main" id="{4054027B-DF41-4BEF-973D-8003855C3B03}"/>
                </a:ext>
              </a:extLst>
            </p:cNvPr>
            <p:cNvSpPr/>
            <p:nvPr/>
          </p:nvSpPr>
          <p:spPr>
            <a:xfrm>
              <a:off x="3851692" y="4183250"/>
              <a:ext cx="6583680" cy="384048"/>
            </a:xfrm>
            <a:prstGeom prst="rect">
              <a:avLst/>
            </a:prstGeom>
            <a:grpFill/>
            <a:ln>
              <a:noFill/>
            </a:ln>
          </p:spPr>
          <p:txBody>
            <a:bodyPr wrap="none">
              <a:spAutoFit/>
            </a:bodyPr>
            <a:lstStyle/>
            <a:p>
              <a:pPr>
                <a:lnSpc>
                  <a:spcPct val="80000"/>
                </a:lnSpc>
              </a:pPr>
              <a:r>
                <a:rPr altLang="en-US" lang="zh-CN" sz="2400">
                  <a:solidFill>
                    <a:srgbClr val="ADB5BB"/>
                  </a:solidFill>
                  <a:latin charset="-122" panose="020b0600000000000000" pitchFamily="34" typeface="思源黑体 CN Medium"/>
                  <a:ea charset="-122" panose="02020700000000000000" pitchFamily="18" typeface="思源宋体"/>
                  <a:sym charset="-122" panose="020b0600000000000000" pitchFamily="34" typeface="思源黑体 CN Medium"/>
                </a:rPr>
                <a:t>企业必须自己培养高度职业素养的员工，因为：</a:t>
              </a:r>
            </a:p>
          </p:txBody>
        </p:sp>
      </p:grpSp>
      <p:pic>
        <p:nvPicPr>
          <p:cNvPr id="4" name="图片 3">
            <a:extLst>
              <a:ext uri="{FF2B5EF4-FFF2-40B4-BE49-F238E27FC236}">
                <a16:creationId xmlns:a16="http://schemas.microsoft.com/office/drawing/2014/main" id="{3CB02C8F-D02B-4D7F-BD11-0025C299CDDA}"/>
              </a:ext>
            </a:extLst>
          </p:cNvPr>
          <p:cNvPicPr>
            <a:picLocks noChangeAspect="1"/>
          </p:cNvPicPr>
          <p:nvPr/>
        </p:nvPicPr>
        <p:blipFill>
          <a:blip r:embed="rId4">
            <a:extLst>
              <a:ext uri="{28A0092B-C50C-407E-A947-70E740481C1C}">
                <a14:useLocalDpi val="0"/>
              </a:ext>
            </a:extLst>
          </a:blip>
          <a:stretch>
            <a:fillRect/>
          </a:stretch>
        </p:blipFill>
        <p:spPr>
          <a:xfrm>
            <a:off x="130267" y="1688838"/>
            <a:ext cx="4526280" cy="4526280"/>
          </a:xfrm>
          <a:prstGeom prst="rect">
            <a:avLst/>
          </a:prstGeom>
        </p:spPr>
      </p:pic>
    </p:spTree>
    <p:extLst>
      <p:ext uri="{BB962C8B-B14F-4D97-AF65-F5344CB8AC3E}">
        <p14:creationId val="4051053802"/>
      </p:ext>
    </p:extLst>
  </p:cSld>
  <p:clrMapOvr>
    <a:masterClrMapping/>
  </p:clrMapOvr>
  <p:transition spd="slow">
    <p:comb/>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6"/>
                                        </p:tgtEl>
                                        <p:attrNameLst>
                                          <p:attrName>style.visibility</p:attrName>
                                        </p:attrNameLst>
                                      </p:cBhvr>
                                      <p:to>
                                        <p:strVal val="visible"/>
                                      </p:to>
                                    </p:set>
                                    <p:animEffect filter="wipe(left)" transition="in">
                                      <p:cBhvr>
                                        <p:cTn dur="500" id="7"/>
                                        <p:tgtEl>
                                          <p:spTgt spid="6"/>
                                        </p:tgtEl>
                                      </p:cBhvr>
                                    </p:animEffect>
                                  </p:childTnLst>
                                </p:cTn>
                              </p:par>
                            </p:childTnLst>
                          </p:cTn>
                        </p:par>
                        <p:par>
                          <p:cTn fill="hold" id="8" nodeType="afterGroup">
                            <p:stCondLst>
                              <p:cond delay="500"/>
                            </p:stCondLst>
                            <p:childTnLst>
                              <p:par>
                                <p:cTn fill="hold" id="9" nodeType="afterEffect" presetClass="entr" presetID="53" presetSubtype="0">
                                  <p:stCondLst>
                                    <p:cond delay="0"/>
                                  </p:stCondLst>
                                  <p:childTnLst>
                                    <p:set>
                                      <p:cBhvr>
                                        <p:cTn dur="1" fill="hold" id="10">
                                          <p:stCondLst>
                                            <p:cond delay="0"/>
                                          </p:stCondLst>
                                        </p:cTn>
                                        <p:tgtEl>
                                          <p:spTgt spid="13"/>
                                        </p:tgtEl>
                                        <p:attrNameLst>
                                          <p:attrName>style.visibility</p:attrName>
                                        </p:attrNameLst>
                                      </p:cBhvr>
                                      <p:to>
                                        <p:strVal val="visible"/>
                                      </p:to>
                                    </p:set>
                                    <p:anim calcmode="lin" valueType="num">
                                      <p:cBhvr>
                                        <p:cTn dur="500" fill="hold" id="11"/>
                                        <p:tgtEl>
                                          <p:spTgt spid="13"/>
                                        </p:tgtEl>
                                        <p:attrNameLst>
                                          <p:attrName>ppt_w</p:attrName>
                                        </p:attrNameLst>
                                      </p:cBhvr>
                                      <p:tavLst>
                                        <p:tav tm="0">
                                          <p:val>
                                            <p:fltVal val="0"/>
                                          </p:val>
                                        </p:tav>
                                        <p:tav tm="100000">
                                          <p:val>
                                            <p:strVal val="#ppt_w"/>
                                          </p:val>
                                        </p:tav>
                                      </p:tavLst>
                                    </p:anim>
                                    <p:anim calcmode="lin" valueType="num">
                                      <p:cBhvr>
                                        <p:cTn dur="500" fill="hold" id="12"/>
                                        <p:tgtEl>
                                          <p:spTgt spid="13"/>
                                        </p:tgtEl>
                                        <p:attrNameLst>
                                          <p:attrName>ppt_h</p:attrName>
                                        </p:attrNameLst>
                                      </p:cBhvr>
                                      <p:tavLst>
                                        <p:tav tm="0">
                                          <p:val>
                                            <p:fltVal val="0"/>
                                          </p:val>
                                        </p:tav>
                                        <p:tav tm="100000">
                                          <p:val>
                                            <p:strVal val="#ppt_h"/>
                                          </p:val>
                                        </p:tav>
                                      </p:tavLst>
                                    </p:anim>
                                    <p:animEffect filter="fade" transition="in">
                                      <p:cBhvr>
                                        <p:cTn dur="500" id="13"/>
                                        <p:tgtEl>
                                          <p:spTgt spid="13"/>
                                        </p:tgtEl>
                                      </p:cBhvr>
                                    </p:animEffect>
                                  </p:childTnLst>
                                </p:cTn>
                              </p:par>
                            </p:childTnLst>
                          </p:cTn>
                        </p:par>
                        <p:par>
                          <p:cTn fill="hold" id="14" nodeType="afterGroup">
                            <p:stCondLst>
                              <p:cond delay="1000"/>
                            </p:stCondLst>
                            <p:childTnLst>
                              <p:par>
                                <p:cTn fill="hold" grpId="0" id="15" nodeType="afterEffect" presetClass="entr" presetID="47" presetSubtype="0">
                                  <p:stCondLst>
                                    <p:cond delay="0"/>
                                  </p:stCondLst>
                                  <p:childTnLst>
                                    <p:set>
                                      <p:cBhvr>
                                        <p:cTn dur="1" fill="hold" id="16">
                                          <p:stCondLst>
                                            <p:cond delay="0"/>
                                          </p:stCondLst>
                                        </p:cTn>
                                        <p:tgtEl>
                                          <p:spTgt spid="9"/>
                                        </p:tgtEl>
                                        <p:attrNameLst>
                                          <p:attrName>style.visibility</p:attrName>
                                        </p:attrNameLst>
                                      </p:cBhvr>
                                      <p:to>
                                        <p:strVal val="visible"/>
                                      </p:to>
                                    </p:set>
                                    <p:animEffect filter="fade" transition="in">
                                      <p:cBhvr>
                                        <p:cTn dur="1000" id="17"/>
                                        <p:tgtEl>
                                          <p:spTgt spid="9"/>
                                        </p:tgtEl>
                                      </p:cBhvr>
                                    </p:animEffect>
                                    <p:anim calcmode="lin" valueType="num">
                                      <p:cBhvr>
                                        <p:cTn dur="1000" fill="hold" id="18"/>
                                        <p:tgtEl>
                                          <p:spTgt spid="9"/>
                                        </p:tgtEl>
                                        <p:attrNameLst>
                                          <p:attrName>ppt_x</p:attrName>
                                        </p:attrNameLst>
                                      </p:cBhvr>
                                      <p:tavLst>
                                        <p:tav tm="0">
                                          <p:val>
                                            <p:strVal val="#ppt_x"/>
                                          </p:val>
                                        </p:tav>
                                        <p:tav tm="100000">
                                          <p:val>
                                            <p:strVal val="#ppt_x"/>
                                          </p:val>
                                        </p:tav>
                                      </p:tavLst>
                                    </p:anim>
                                    <p:anim calcmode="lin" valueType="num">
                                      <p:cBhvr>
                                        <p:cTn dur="1000" fill="hold" id="19"/>
                                        <p:tgtEl>
                                          <p:spTgt spid="9"/>
                                        </p:tgtEl>
                                        <p:attrNameLst>
                                          <p:attrName>ppt_y</p:attrName>
                                        </p:attrNameLst>
                                      </p:cBhvr>
                                      <p:tavLst>
                                        <p:tav tm="0">
                                          <p:val>
                                            <p:strVal val="#ppt_y-.1"/>
                                          </p:val>
                                        </p:tav>
                                        <p:tav tm="100000">
                                          <p:val>
                                            <p:strVal val="#ppt_y"/>
                                          </p:val>
                                        </p:tav>
                                      </p:tavLst>
                                    </p:anim>
                                  </p:childTnLst>
                                </p:cTn>
                              </p:par>
                            </p:childTnLst>
                          </p:cTn>
                        </p:par>
                        <p:par>
                          <p:cTn fill="hold" id="20" nodeType="afterGroup">
                            <p:stCondLst>
                              <p:cond delay="2000"/>
                            </p:stCondLst>
                            <p:childTnLst>
                              <p:par>
                                <p:cTn fill="hold" id="21" nodeType="afterEffect" presetClass="entr" presetID="53" presetSubtype="0">
                                  <p:stCondLst>
                                    <p:cond delay="0"/>
                                  </p:stCondLst>
                                  <p:childTnLst>
                                    <p:set>
                                      <p:cBhvr>
                                        <p:cTn dur="1" fill="hold" id="22">
                                          <p:stCondLst>
                                            <p:cond delay="0"/>
                                          </p:stCondLst>
                                        </p:cTn>
                                        <p:tgtEl>
                                          <p:spTgt spid="14"/>
                                        </p:tgtEl>
                                        <p:attrNameLst>
                                          <p:attrName>style.visibility</p:attrName>
                                        </p:attrNameLst>
                                      </p:cBhvr>
                                      <p:to>
                                        <p:strVal val="visible"/>
                                      </p:to>
                                    </p:set>
                                    <p:anim calcmode="lin" valueType="num">
                                      <p:cBhvr>
                                        <p:cTn dur="500" fill="hold" id="23"/>
                                        <p:tgtEl>
                                          <p:spTgt spid="14"/>
                                        </p:tgtEl>
                                        <p:attrNameLst>
                                          <p:attrName>ppt_w</p:attrName>
                                        </p:attrNameLst>
                                      </p:cBhvr>
                                      <p:tavLst>
                                        <p:tav tm="0">
                                          <p:val>
                                            <p:fltVal val="0"/>
                                          </p:val>
                                        </p:tav>
                                        <p:tav tm="100000">
                                          <p:val>
                                            <p:strVal val="#ppt_w"/>
                                          </p:val>
                                        </p:tav>
                                      </p:tavLst>
                                    </p:anim>
                                    <p:anim calcmode="lin" valueType="num">
                                      <p:cBhvr>
                                        <p:cTn dur="500" fill="hold" id="24"/>
                                        <p:tgtEl>
                                          <p:spTgt spid="14"/>
                                        </p:tgtEl>
                                        <p:attrNameLst>
                                          <p:attrName>ppt_h</p:attrName>
                                        </p:attrNameLst>
                                      </p:cBhvr>
                                      <p:tavLst>
                                        <p:tav tm="0">
                                          <p:val>
                                            <p:fltVal val="0"/>
                                          </p:val>
                                        </p:tav>
                                        <p:tav tm="100000">
                                          <p:val>
                                            <p:strVal val="#ppt_h"/>
                                          </p:val>
                                        </p:tav>
                                      </p:tavLst>
                                    </p:anim>
                                    <p:animEffect filter="fade" transition="in">
                                      <p:cBhvr>
                                        <p:cTn dur="500" id="25"/>
                                        <p:tgtEl>
                                          <p:spTgt spid="14"/>
                                        </p:tgtEl>
                                      </p:cBhvr>
                                    </p:animEffect>
                                  </p:childTnLst>
                                </p:cTn>
                              </p:par>
                            </p:childTnLst>
                          </p:cTn>
                        </p:par>
                        <p:par>
                          <p:cTn fill="hold" id="26" nodeType="afterGroup">
                            <p:stCondLst>
                              <p:cond delay="2500"/>
                            </p:stCondLst>
                            <p:childTnLst>
                              <p:par>
                                <p:cTn fill="hold" grpId="0" id="27" nodeType="afterEffect" presetClass="entr" presetID="47" presetSubtype="0">
                                  <p:stCondLst>
                                    <p:cond delay="0"/>
                                  </p:stCondLst>
                                  <p:childTnLst>
                                    <p:set>
                                      <p:cBhvr>
                                        <p:cTn dur="1" fill="hold" id="28">
                                          <p:stCondLst>
                                            <p:cond delay="0"/>
                                          </p:stCondLst>
                                        </p:cTn>
                                        <p:tgtEl>
                                          <p:spTgt spid="12"/>
                                        </p:tgtEl>
                                        <p:attrNameLst>
                                          <p:attrName>style.visibility</p:attrName>
                                        </p:attrNameLst>
                                      </p:cBhvr>
                                      <p:to>
                                        <p:strVal val="visible"/>
                                      </p:to>
                                    </p:set>
                                    <p:animEffect filter="fade" transition="in">
                                      <p:cBhvr>
                                        <p:cTn dur="1000" id="29"/>
                                        <p:tgtEl>
                                          <p:spTgt spid="12"/>
                                        </p:tgtEl>
                                      </p:cBhvr>
                                    </p:animEffect>
                                    <p:anim calcmode="lin" valueType="num">
                                      <p:cBhvr>
                                        <p:cTn dur="1000" fill="hold" id="30"/>
                                        <p:tgtEl>
                                          <p:spTgt spid="12"/>
                                        </p:tgtEl>
                                        <p:attrNameLst>
                                          <p:attrName>ppt_x</p:attrName>
                                        </p:attrNameLst>
                                      </p:cBhvr>
                                      <p:tavLst>
                                        <p:tav tm="0">
                                          <p:val>
                                            <p:strVal val="#ppt_x"/>
                                          </p:val>
                                        </p:tav>
                                        <p:tav tm="100000">
                                          <p:val>
                                            <p:strVal val="#ppt_x"/>
                                          </p:val>
                                        </p:tav>
                                      </p:tavLst>
                                    </p:anim>
                                    <p:anim calcmode="lin" valueType="num">
                                      <p:cBhvr>
                                        <p:cTn dur="1000" fill="hold" id="31"/>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9"/>
      <p:bldP grpId="0" spid="12"/>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Rectangle 1"/>
          <p:cNvSpPr/>
          <p:nvPr/>
        </p:nvSpPr>
        <p:spPr>
          <a:xfrm>
            <a:off x="1588" y="893"/>
            <a:ext cx="12188825" cy="49406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172"/>
            <a:endParaRPr lang="en-US">
              <a:solidFill>
                <a:srgbClr val="FFFFFF"/>
              </a:solidFill>
              <a:latin charset="-122" panose="020b0600000000000000" pitchFamily="34" typeface="思源黑体 CN Medium"/>
              <a:ea charset="-122" panose="02020700000000000000" pitchFamily="18" typeface="思源宋体"/>
              <a:sym charset="-122" panose="020b0600000000000000" pitchFamily="34" typeface="思源黑体 CN Medium"/>
            </a:endParaRPr>
          </a:p>
        </p:txBody>
      </p:sp>
      <p:sp>
        <p:nvSpPr>
          <p:cNvPr id="4" name="Title 3"/>
          <p:cNvSpPr>
            <a:spLocks noGrp="1"/>
          </p:cNvSpPr>
          <p:nvPr>
            <p:ph type="title"/>
          </p:nvPr>
        </p:nvSpPr>
        <p:spPr>
          <a:xfrm>
            <a:off x="1263547" y="198859"/>
            <a:ext cx="10515600" cy="1325563"/>
          </a:xfrm>
        </p:spPr>
        <p:txBody>
          <a:bodyPr/>
          <a:lstStyle/>
          <a:p>
            <a:r>
              <a:rPr altLang="en-US" lang="zh-CN">
                <a:latin charset="-122" panose="020b0600000000000000" pitchFamily="34" typeface="思源黑体 CN Medium"/>
                <a:ea charset="-122" panose="02020700000000000000" pitchFamily="18" typeface="思源宋体"/>
                <a:sym charset="-122" panose="020b0600000000000000" pitchFamily="34" typeface="思源黑体 CN Medium"/>
              </a:rPr>
              <a:t>职业人</a:t>
            </a:r>
          </a:p>
        </p:txBody>
      </p:sp>
      <p:sp>
        <p:nvSpPr>
          <p:cNvPr id="3" name="Text Placeholder 2"/>
          <p:cNvSpPr>
            <a:spLocks noGrp="1"/>
          </p:cNvSpPr>
          <p:nvPr>
            <p:ph idx="13" sz="quarter" type="body"/>
          </p:nvPr>
        </p:nvSpPr>
        <p:spPr/>
        <p:txBody>
          <a:bodyPr/>
          <a:lstStyle/>
          <a:p>
            <a:r>
              <a:rPr lang="en-US">
                <a:latin charset="-122" panose="020b0600000000000000" pitchFamily="34" typeface="思源黑体 CN Medium"/>
                <a:ea charset="-122" panose="02020700000000000000" pitchFamily="18" typeface="思源宋体"/>
                <a:sym charset="-122" panose="020b0600000000000000" pitchFamily="34" typeface="思源黑体 CN Medium"/>
              </a:rPr>
              <a:t>Exclusively made to exceed your needs with tons of magnificent features and benefits</a:t>
            </a:r>
          </a:p>
        </p:txBody>
      </p:sp>
      <p:grpSp>
        <p:nvGrpSpPr>
          <p:cNvPr id="5" name="Group 4"/>
          <p:cNvGrpSpPr/>
          <p:nvPr/>
        </p:nvGrpSpPr>
        <p:grpSpPr>
          <a:xfrm>
            <a:off x="1587399" y="1994401"/>
            <a:ext cx="1313485" cy="1790234"/>
            <a:chOff x="1621460" y="2933700"/>
            <a:chExt cx="1313827" cy="1790700"/>
          </a:xfrm>
        </p:grpSpPr>
        <p:sp>
          <p:nvSpPr>
            <p:cNvPr id="6" name="Freeform 5"/>
            <p:cNvSpPr/>
            <p:nvPr/>
          </p:nvSpPr>
          <p:spPr>
            <a:xfrm>
              <a:off x="1621460" y="2933700"/>
              <a:ext cx="1313822" cy="428577"/>
            </a:xfrm>
            <a:custGeom>
              <a:gdLst>
                <a:gd fmla="*/ 0 w 500729" name="connsiteX0"/>
                <a:gd fmla="*/ 0 h 43181" name="connsiteY0"/>
                <a:gd fmla="*/ 500729 w 500729" name="connsiteX1"/>
                <a:gd fmla="*/ 0 h 43181" name="connsiteY1"/>
                <a:gd fmla="*/ 500729 w 500729" name="connsiteX2"/>
                <a:gd fmla="*/ 43181 h 43181" name="connsiteY2"/>
                <a:gd fmla="*/ 0 w 500729" name="connsiteX3"/>
                <a:gd fmla="*/ 43181 h 43181" name="connsiteY3"/>
                <a:gd fmla="*/ 0 w 500729" name="connsiteX4"/>
                <a:gd fmla="*/ 0 h 43181"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43181" w="500729">
                  <a:moveTo>
                    <a:pt x="0" y="0"/>
                  </a:moveTo>
                  <a:lnTo>
                    <a:pt x="500729" y="0"/>
                  </a:lnTo>
                  <a:lnTo>
                    <a:pt x="500729" y="43181"/>
                  </a:lnTo>
                  <a:lnTo>
                    <a:pt x="0" y="43181"/>
                  </a:lnTo>
                  <a:lnTo>
                    <a:pt x="0" y="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172"/>
              <a:endParaRPr lang="en-US">
                <a:solidFill>
                  <a:srgbClr val="FFFFFF"/>
                </a:solidFill>
                <a:latin charset="-122" panose="020b0600000000000000" pitchFamily="34" typeface="思源黑体 CN Medium"/>
                <a:ea charset="-122" panose="02020700000000000000" pitchFamily="18" typeface="思源宋体"/>
                <a:sym charset="-122" panose="020b0600000000000000" pitchFamily="34" typeface="思源黑体 CN Medium"/>
              </a:endParaRPr>
            </a:p>
          </p:txBody>
        </p:sp>
        <p:sp>
          <p:nvSpPr>
            <p:cNvPr id="7" name="Freeform 6"/>
            <p:cNvSpPr/>
            <p:nvPr/>
          </p:nvSpPr>
          <p:spPr>
            <a:xfrm>
              <a:off x="1621460" y="3362277"/>
              <a:ext cx="1313827" cy="1362123"/>
            </a:xfrm>
            <a:custGeom>
              <a:gdLst>
                <a:gd fmla="*/ 0 w 500731" name="connsiteX0"/>
                <a:gd fmla="*/ 0 h 439266" name="connsiteY0"/>
                <a:gd fmla="*/ 500729 w 500731" name="connsiteX1"/>
                <a:gd fmla="*/ 0 h 439266" name="connsiteY1"/>
                <a:gd fmla="*/ 500731 w 500731" name="connsiteX2"/>
                <a:gd fmla="*/ 316344 h 439266" name="connsiteY2"/>
                <a:gd fmla="*/ 249806 w 500731" name="connsiteX3"/>
                <a:gd fmla="*/ 439266 h 439266" name="connsiteY3"/>
                <a:gd fmla="*/ 2 w 500731" name="connsiteX4"/>
                <a:gd fmla="*/ 316344 h 439266" name="connsiteY4"/>
                <a:gd fmla="*/ 0 w 500731" name="connsiteX5"/>
                <a:gd fmla="*/ 0 h 439266"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439265" w="500731">
                  <a:moveTo>
                    <a:pt x="0" y="0"/>
                  </a:moveTo>
                  <a:lnTo>
                    <a:pt x="500729" y="0"/>
                  </a:lnTo>
                  <a:lnTo>
                    <a:pt x="500731" y="316344"/>
                  </a:lnTo>
                  <a:lnTo>
                    <a:pt x="249806" y="439266"/>
                  </a:lnTo>
                  <a:lnTo>
                    <a:pt x="2" y="316344"/>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172"/>
              <a:endParaRPr lang="en-US">
                <a:solidFill>
                  <a:srgbClr val="FFFFFF"/>
                </a:solidFill>
                <a:latin charset="-122" panose="020b0600000000000000" pitchFamily="34" typeface="思源黑体 CN Medium"/>
                <a:ea charset="-122" panose="02020700000000000000" pitchFamily="18" typeface="思源宋体"/>
                <a:sym charset="-122" panose="020b0600000000000000" pitchFamily="34" typeface="思源黑体 CN Medium"/>
              </a:endParaRPr>
            </a:p>
          </p:txBody>
        </p:sp>
      </p:grpSp>
      <p:grpSp>
        <p:nvGrpSpPr>
          <p:cNvPr id="8" name="Group 7"/>
          <p:cNvGrpSpPr/>
          <p:nvPr/>
        </p:nvGrpSpPr>
        <p:grpSpPr>
          <a:xfrm>
            <a:off x="4155305" y="1994401"/>
            <a:ext cx="1313485" cy="1790234"/>
            <a:chOff x="3301563" y="2933700"/>
            <a:chExt cx="1313827" cy="1790700"/>
          </a:xfrm>
        </p:grpSpPr>
        <p:sp>
          <p:nvSpPr>
            <p:cNvPr id="9" name="Freeform 8"/>
            <p:cNvSpPr/>
            <p:nvPr/>
          </p:nvSpPr>
          <p:spPr>
            <a:xfrm>
              <a:off x="3301563" y="2933700"/>
              <a:ext cx="1313822" cy="428577"/>
            </a:xfrm>
            <a:custGeom>
              <a:gdLst>
                <a:gd fmla="*/ 0 w 500729" name="connsiteX0"/>
                <a:gd fmla="*/ 0 h 43181" name="connsiteY0"/>
                <a:gd fmla="*/ 500729 w 500729" name="connsiteX1"/>
                <a:gd fmla="*/ 0 h 43181" name="connsiteY1"/>
                <a:gd fmla="*/ 500729 w 500729" name="connsiteX2"/>
                <a:gd fmla="*/ 43181 h 43181" name="connsiteY2"/>
                <a:gd fmla="*/ 0 w 500729" name="connsiteX3"/>
                <a:gd fmla="*/ 43181 h 43181" name="connsiteY3"/>
                <a:gd fmla="*/ 0 w 500729" name="connsiteX4"/>
                <a:gd fmla="*/ 0 h 43181"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43181" w="500729">
                  <a:moveTo>
                    <a:pt x="0" y="0"/>
                  </a:moveTo>
                  <a:lnTo>
                    <a:pt x="500729" y="0"/>
                  </a:lnTo>
                  <a:lnTo>
                    <a:pt x="500729" y="43181"/>
                  </a:lnTo>
                  <a:lnTo>
                    <a:pt x="0" y="43181"/>
                  </a:lnTo>
                  <a:lnTo>
                    <a:pt x="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172"/>
              <a:endParaRPr lang="en-US">
                <a:solidFill>
                  <a:srgbClr val="FFFFFF"/>
                </a:solidFill>
                <a:latin charset="-122" panose="020b0600000000000000" pitchFamily="34" typeface="思源黑体 CN Medium"/>
                <a:ea charset="-122" panose="02020700000000000000" pitchFamily="18" typeface="思源宋体"/>
                <a:sym charset="-122" panose="020b0600000000000000" pitchFamily="34" typeface="思源黑体 CN Medium"/>
              </a:endParaRPr>
            </a:p>
          </p:txBody>
        </p:sp>
        <p:sp>
          <p:nvSpPr>
            <p:cNvPr id="10" name="Freeform 9"/>
            <p:cNvSpPr/>
            <p:nvPr/>
          </p:nvSpPr>
          <p:spPr>
            <a:xfrm>
              <a:off x="3301563" y="3362277"/>
              <a:ext cx="1313827" cy="1362123"/>
            </a:xfrm>
            <a:custGeom>
              <a:gdLst>
                <a:gd fmla="*/ 0 w 500731" name="connsiteX0"/>
                <a:gd fmla="*/ 0 h 439266" name="connsiteY0"/>
                <a:gd fmla="*/ 500729 w 500731" name="connsiteX1"/>
                <a:gd fmla="*/ 0 h 439266" name="connsiteY1"/>
                <a:gd fmla="*/ 500731 w 500731" name="connsiteX2"/>
                <a:gd fmla="*/ 316344 h 439266" name="connsiteY2"/>
                <a:gd fmla="*/ 249806 w 500731" name="connsiteX3"/>
                <a:gd fmla="*/ 439266 h 439266" name="connsiteY3"/>
                <a:gd fmla="*/ 2 w 500731" name="connsiteX4"/>
                <a:gd fmla="*/ 316344 h 439266" name="connsiteY4"/>
                <a:gd fmla="*/ 0 w 500731" name="connsiteX5"/>
                <a:gd fmla="*/ 0 h 439266"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439265" w="500731">
                  <a:moveTo>
                    <a:pt x="0" y="0"/>
                  </a:moveTo>
                  <a:lnTo>
                    <a:pt x="500729" y="0"/>
                  </a:lnTo>
                  <a:lnTo>
                    <a:pt x="500731" y="316344"/>
                  </a:lnTo>
                  <a:lnTo>
                    <a:pt x="249806" y="439266"/>
                  </a:lnTo>
                  <a:lnTo>
                    <a:pt x="2" y="316344"/>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172"/>
              <a:endParaRPr lang="en-US">
                <a:solidFill>
                  <a:srgbClr val="FFFFFF"/>
                </a:solidFill>
                <a:latin charset="-122" panose="020b0600000000000000" pitchFamily="34" typeface="思源黑体 CN Medium"/>
                <a:ea charset="-122" panose="02020700000000000000" pitchFamily="18" typeface="思源宋体"/>
                <a:sym charset="-122" panose="020b0600000000000000" pitchFamily="34" typeface="思源黑体 CN Medium"/>
              </a:endParaRPr>
            </a:p>
          </p:txBody>
        </p:sp>
      </p:grpSp>
      <p:grpSp>
        <p:nvGrpSpPr>
          <p:cNvPr id="11" name="Group 10"/>
          <p:cNvGrpSpPr/>
          <p:nvPr/>
        </p:nvGrpSpPr>
        <p:grpSpPr>
          <a:xfrm>
            <a:off x="6723211" y="1994401"/>
            <a:ext cx="1313485" cy="1790234"/>
            <a:chOff x="4981669" y="2933700"/>
            <a:chExt cx="1313827" cy="1790700"/>
          </a:xfrm>
        </p:grpSpPr>
        <p:sp>
          <p:nvSpPr>
            <p:cNvPr id="12" name="Freeform 11"/>
            <p:cNvSpPr/>
            <p:nvPr/>
          </p:nvSpPr>
          <p:spPr>
            <a:xfrm>
              <a:off x="4981669" y="2933700"/>
              <a:ext cx="1313822" cy="428577"/>
            </a:xfrm>
            <a:custGeom>
              <a:gdLst>
                <a:gd fmla="*/ 0 w 500729" name="connsiteX0"/>
                <a:gd fmla="*/ 0 h 43181" name="connsiteY0"/>
                <a:gd fmla="*/ 500729 w 500729" name="connsiteX1"/>
                <a:gd fmla="*/ 0 h 43181" name="connsiteY1"/>
                <a:gd fmla="*/ 500729 w 500729" name="connsiteX2"/>
                <a:gd fmla="*/ 43181 h 43181" name="connsiteY2"/>
                <a:gd fmla="*/ 0 w 500729" name="connsiteX3"/>
                <a:gd fmla="*/ 43181 h 43181" name="connsiteY3"/>
                <a:gd fmla="*/ 0 w 500729" name="connsiteX4"/>
                <a:gd fmla="*/ 0 h 43181"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43181" w="500729">
                  <a:moveTo>
                    <a:pt x="0" y="0"/>
                  </a:moveTo>
                  <a:lnTo>
                    <a:pt x="500729" y="0"/>
                  </a:lnTo>
                  <a:lnTo>
                    <a:pt x="500729" y="43181"/>
                  </a:lnTo>
                  <a:lnTo>
                    <a:pt x="0" y="43181"/>
                  </a:lnTo>
                  <a:lnTo>
                    <a:pt x="0"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172"/>
              <a:endParaRPr lang="en-US">
                <a:solidFill>
                  <a:srgbClr val="FFFFFF"/>
                </a:solidFill>
                <a:latin charset="-122" panose="020b0600000000000000" pitchFamily="34" typeface="思源黑体 CN Medium"/>
                <a:ea charset="-122" panose="02020700000000000000" pitchFamily="18" typeface="思源宋体"/>
                <a:sym charset="-122" panose="020b0600000000000000" pitchFamily="34" typeface="思源黑体 CN Medium"/>
              </a:endParaRPr>
            </a:p>
          </p:txBody>
        </p:sp>
        <p:sp>
          <p:nvSpPr>
            <p:cNvPr id="13" name="Freeform 12"/>
            <p:cNvSpPr/>
            <p:nvPr/>
          </p:nvSpPr>
          <p:spPr>
            <a:xfrm>
              <a:off x="4981669" y="3362277"/>
              <a:ext cx="1313827" cy="1362123"/>
            </a:xfrm>
            <a:custGeom>
              <a:gdLst>
                <a:gd fmla="*/ 0 w 500731" name="connsiteX0"/>
                <a:gd fmla="*/ 0 h 439266" name="connsiteY0"/>
                <a:gd fmla="*/ 500729 w 500731" name="connsiteX1"/>
                <a:gd fmla="*/ 0 h 439266" name="connsiteY1"/>
                <a:gd fmla="*/ 500731 w 500731" name="connsiteX2"/>
                <a:gd fmla="*/ 316344 h 439266" name="connsiteY2"/>
                <a:gd fmla="*/ 249806 w 500731" name="connsiteX3"/>
                <a:gd fmla="*/ 439266 h 439266" name="connsiteY3"/>
                <a:gd fmla="*/ 2 w 500731" name="connsiteX4"/>
                <a:gd fmla="*/ 316344 h 439266" name="connsiteY4"/>
                <a:gd fmla="*/ 0 w 500731" name="connsiteX5"/>
                <a:gd fmla="*/ 0 h 439266"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439265" w="500731">
                  <a:moveTo>
                    <a:pt x="0" y="0"/>
                  </a:moveTo>
                  <a:lnTo>
                    <a:pt x="500729" y="0"/>
                  </a:lnTo>
                  <a:lnTo>
                    <a:pt x="500731" y="316344"/>
                  </a:lnTo>
                  <a:lnTo>
                    <a:pt x="249806" y="439266"/>
                  </a:lnTo>
                  <a:lnTo>
                    <a:pt x="2" y="316344"/>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172"/>
              <a:endParaRPr lang="en-US">
                <a:solidFill>
                  <a:srgbClr val="FFFFFF"/>
                </a:solidFill>
                <a:latin charset="-122" panose="020b0600000000000000" pitchFamily="34" typeface="思源黑体 CN Medium"/>
                <a:ea charset="-122" panose="02020700000000000000" pitchFamily="18" typeface="思源宋体"/>
                <a:sym charset="-122" panose="020b0600000000000000" pitchFamily="34" typeface="思源黑体 CN Medium"/>
              </a:endParaRPr>
            </a:p>
          </p:txBody>
        </p:sp>
      </p:grpSp>
      <p:grpSp>
        <p:nvGrpSpPr>
          <p:cNvPr id="14" name="Group 13"/>
          <p:cNvGrpSpPr/>
          <p:nvPr/>
        </p:nvGrpSpPr>
        <p:grpSpPr>
          <a:xfrm>
            <a:off x="9291117" y="1994401"/>
            <a:ext cx="1313485" cy="1790234"/>
            <a:chOff x="6661772" y="2933700"/>
            <a:chExt cx="1313827" cy="1790700"/>
          </a:xfrm>
        </p:grpSpPr>
        <p:sp>
          <p:nvSpPr>
            <p:cNvPr id="15" name="Freeform 14"/>
            <p:cNvSpPr/>
            <p:nvPr/>
          </p:nvSpPr>
          <p:spPr>
            <a:xfrm>
              <a:off x="6661772" y="2933700"/>
              <a:ext cx="1313822" cy="428577"/>
            </a:xfrm>
            <a:custGeom>
              <a:gdLst>
                <a:gd fmla="*/ 0 w 500729" name="connsiteX0"/>
                <a:gd fmla="*/ 0 h 43181" name="connsiteY0"/>
                <a:gd fmla="*/ 500729 w 500729" name="connsiteX1"/>
                <a:gd fmla="*/ 0 h 43181" name="connsiteY1"/>
                <a:gd fmla="*/ 500729 w 500729" name="connsiteX2"/>
                <a:gd fmla="*/ 43181 h 43181" name="connsiteY2"/>
                <a:gd fmla="*/ 0 w 500729" name="connsiteX3"/>
                <a:gd fmla="*/ 43181 h 43181" name="connsiteY3"/>
                <a:gd fmla="*/ 0 w 500729" name="connsiteX4"/>
                <a:gd fmla="*/ 0 h 43181"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43181" w="500729">
                  <a:moveTo>
                    <a:pt x="0" y="0"/>
                  </a:moveTo>
                  <a:lnTo>
                    <a:pt x="500729" y="0"/>
                  </a:lnTo>
                  <a:lnTo>
                    <a:pt x="500729" y="43181"/>
                  </a:lnTo>
                  <a:lnTo>
                    <a:pt x="0" y="43181"/>
                  </a:lnTo>
                  <a:lnTo>
                    <a:pt x="0" y="0"/>
                  </a:ln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172"/>
              <a:endParaRPr lang="en-US">
                <a:solidFill>
                  <a:srgbClr val="FFFFFF"/>
                </a:solidFill>
                <a:latin charset="-122" panose="020b0600000000000000" pitchFamily="34" typeface="思源黑体 CN Medium"/>
                <a:ea charset="-122" panose="02020700000000000000" pitchFamily="18" typeface="思源宋体"/>
                <a:sym charset="-122" panose="020b0600000000000000" pitchFamily="34" typeface="思源黑体 CN Medium"/>
              </a:endParaRPr>
            </a:p>
          </p:txBody>
        </p:sp>
        <p:sp>
          <p:nvSpPr>
            <p:cNvPr id="16" name="Freeform 15"/>
            <p:cNvSpPr/>
            <p:nvPr/>
          </p:nvSpPr>
          <p:spPr>
            <a:xfrm>
              <a:off x="6661772" y="3362277"/>
              <a:ext cx="1313827" cy="1362123"/>
            </a:xfrm>
            <a:custGeom>
              <a:gdLst>
                <a:gd fmla="*/ 0 w 500731" name="connsiteX0"/>
                <a:gd fmla="*/ 0 h 439266" name="connsiteY0"/>
                <a:gd fmla="*/ 500729 w 500731" name="connsiteX1"/>
                <a:gd fmla="*/ 0 h 439266" name="connsiteY1"/>
                <a:gd fmla="*/ 500731 w 500731" name="connsiteX2"/>
                <a:gd fmla="*/ 316344 h 439266" name="connsiteY2"/>
                <a:gd fmla="*/ 249806 w 500731" name="connsiteX3"/>
                <a:gd fmla="*/ 439266 h 439266" name="connsiteY3"/>
                <a:gd fmla="*/ 2 w 500731" name="connsiteX4"/>
                <a:gd fmla="*/ 316344 h 439266" name="connsiteY4"/>
                <a:gd fmla="*/ 0 w 500731" name="connsiteX5"/>
                <a:gd fmla="*/ 0 h 439266"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439265" w="500731">
                  <a:moveTo>
                    <a:pt x="0" y="0"/>
                  </a:moveTo>
                  <a:lnTo>
                    <a:pt x="500729" y="0"/>
                  </a:lnTo>
                  <a:lnTo>
                    <a:pt x="500731" y="316344"/>
                  </a:lnTo>
                  <a:lnTo>
                    <a:pt x="249806" y="439266"/>
                  </a:lnTo>
                  <a:lnTo>
                    <a:pt x="2" y="316344"/>
                  </a:lnTo>
                  <a:lnTo>
                    <a:pt x="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172"/>
              <a:endParaRPr lang="en-US">
                <a:solidFill>
                  <a:srgbClr val="FFFFFF"/>
                </a:solidFill>
                <a:latin charset="-122" panose="020b0600000000000000" pitchFamily="34" typeface="思源黑体 CN Medium"/>
                <a:ea charset="-122" panose="02020700000000000000" pitchFamily="18" typeface="思源宋体"/>
                <a:sym charset="-122" panose="020b0600000000000000" pitchFamily="34" typeface="思源黑体 CN Medium"/>
              </a:endParaRPr>
            </a:p>
          </p:txBody>
        </p:sp>
      </p:grpSp>
      <p:grpSp>
        <p:nvGrpSpPr>
          <p:cNvPr id="17" name="Group 16"/>
          <p:cNvGrpSpPr/>
          <p:nvPr/>
        </p:nvGrpSpPr>
        <p:grpSpPr>
          <a:xfrm rot="5400000">
            <a:off x="3352411" y="2599816"/>
            <a:ext cx="351367" cy="305135"/>
            <a:chOff x="2609851" y="4139406"/>
            <a:chExt cx="904875" cy="785812"/>
          </a:xfrm>
        </p:grpSpPr>
        <p:sp>
          <p:nvSpPr>
            <p:cNvPr id="18" name="Freeform 6"/>
            <p:cNvSpPr/>
            <p:nvPr/>
          </p:nvSpPr>
          <p:spPr bwMode="auto">
            <a:xfrm>
              <a:off x="2609851" y="4139406"/>
              <a:ext cx="454025" cy="785812"/>
            </a:xfrm>
            <a:custGeom>
              <a:gdLst>
                <a:gd fmla="*/ 286 w 286" name="T0"/>
                <a:gd fmla="*/ 330 h 495" name="T1"/>
                <a:gd fmla="*/ 0 w 286" name="T2"/>
                <a:gd fmla="*/ 495 h 495" name="T3"/>
                <a:gd fmla="*/ 0 w 286" name="T4"/>
                <a:gd fmla="*/ 166 h 495" name="T5"/>
                <a:gd fmla="*/ 286 w 286" name="T6"/>
                <a:gd fmla="*/ 0 h 495" name="T7"/>
                <a:gd fmla="*/ 286 w 286" name="T8"/>
                <a:gd fmla="*/ 330 h 495" name="T9"/>
              </a:gdLst>
              <a:cxnLst>
                <a:cxn ang="0">
                  <a:pos x="T0" y="T1"/>
                </a:cxn>
                <a:cxn ang="0">
                  <a:pos x="T2" y="T3"/>
                </a:cxn>
                <a:cxn ang="0">
                  <a:pos x="T4" y="T5"/>
                </a:cxn>
                <a:cxn ang="0">
                  <a:pos x="T6" y="T7"/>
                </a:cxn>
                <a:cxn ang="0">
                  <a:pos x="T8" y="T9"/>
                </a:cxn>
              </a:cxnLst>
              <a:rect b="b" l="0" r="r" t="0"/>
              <a:pathLst>
                <a:path h="495" w="286">
                  <a:moveTo>
                    <a:pt x="286" y="330"/>
                  </a:moveTo>
                  <a:lnTo>
                    <a:pt x="0" y="495"/>
                  </a:lnTo>
                  <a:lnTo>
                    <a:pt x="0" y="166"/>
                  </a:lnTo>
                  <a:lnTo>
                    <a:pt x="286" y="0"/>
                  </a:lnTo>
                  <a:lnTo>
                    <a:pt x="286" y="330"/>
                  </a:lnTo>
                  <a:close/>
                </a:path>
              </a:pathLst>
            </a:custGeom>
            <a:solidFill>
              <a:schemeClr val="bg1">
                <a:lumMod val="65000"/>
              </a:schemeClr>
            </a:solid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pPr defTabSz="914172"/>
              <a:endParaRPr lang="en-US">
                <a:solidFill>
                  <a:srgbClr val="FFFFFF"/>
                </a:solidFill>
                <a:latin charset="-122" panose="020b0600000000000000" pitchFamily="34" typeface="思源黑体 CN Medium"/>
                <a:ea charset="-122" panose="02020700000000000000" pitchFamily="18" typeface="思源宋体"/>
                <a:sym charset="-122" panose="020b0600000000000000" pitchFamily="34" typeface="思源黑体 CN Medium"/>
              </a:endParaRPr>
            </a:p>
          </p:txBody>
        </p:sp>
        <p:sp>
          <p:nvSpPr>
            <p:cNvPr id="19" name="Freeform 7"/>
            <p:cNvSpPr/>
            <p:nvPr/>
          </p:nvSpPr>
          <p:spPr bwMode="auto">
            <a:xfrm>
              <a:off x="3063876" y="4139406"/>
              <a:ext cx="450850" cy="785812"/>
            </a:xfrm>
            <a:custGeom>
              <a:gdLst>
                <a:gd fmla="*/ 0 w 284" name="T0"/>
                <a:gd fmla="*/ 330 h 495" name="T1"/>
                <a:gd fmla="*/ 284 w 284" name="T2"/>
                <a:gd fmla="*/ 495 h 495" name="T3"/>
                <a:gd fmla="*/ 284 w 284" name="T4"/>
                <a:gd fmla="*/ 166 h 495" name="T5"/>
                <a:gd fmla="*/ 0 w 284" name="T6"/>
                <a:gd fmla="*/ 0 h 495" name="T7"/>
                <a:gd fmla="*/ 0 w 284" name="T8"/>
                <a:gd fmla="*/ 330 h 495" name="T9"/>
              </a:gdLst>
              <a:cxnLst>
                <a:cxn ang="0">
                  <a:pos x="T0" y="T1"/>
                </a:cxn>
                <a:cxn ang="0">
                  <a:pos x="T2" y="T3"/>
                </a:cxn>
                <a:cxn ang="0">
                  <a:pos x="T4" y="T5"/>
                </a:cxn>
                <a:cxn ang="0">
                  <a:pos x="T6" y="T7"/>
                </a:cxn>
                <a:cxn ang="0">
                  <a:pos x="T8" y="T9"/>
                </a:cxn>
              </a:cxnLst>
              <a:rect b="b" l="0" r="r" t="0"/>
              <a:pathLst>
                <a:path h="495" w="284">
                  <a:moveTo>
                    <a:pt x="0" y="330"/>
                  </a:moveTo>
                  <a:lnTo>
                    <a:pt x="284" y="495"/>
                  </a:lnTo>
                  <a:lnTo>
                    <a:pt x="284" y="166"/>
                  </a:lnTo>
                  <a:lnTo>
                    <a:pt x="0" y="0"/>
                  </a:lnTo>
                  <a:lnTo>
                    <a:pt x="0" y="330"/>
                  </a:lnTo>
                  <a:close/>
                </a:path>
              </a:pathLst>
            </a:custGeom>
            <a:solidFill>
              <a:schemeClr val="bg1">
                <a:lumMod val="50000"/>
              </a:schemeClr>
            </a:solid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pPr defTabSz="914172"/>
              <a:endParaRPr lang="en-US">
                <a:solidFill>
                  <a:srgbClr val="FFFFFF"/>
                </a:solidFill>
                <a:latin charset="-122" panose="020b0600000000000000" pitchFamily="34" typeface="思源黑体 CN Medium"/>
                <a:ea charset="-122" panose="02020700000000000000" pitchFamily="18" typeface="思源宋体"/>
                <a:sym charset="-122" panose="020b0600000000000000" pitchFamily="34" typeface="思源黑体 CN Medium"/>
              </a:endParaRPr>
            </a:p>
          </p:txBody>
        </p:sp>
      </p:grpSp>
      <p:grpSp>
        <p:nvGrpSpPr>
          <p:cNvPr id="20" name="Group 19"/>
          <p:cNvGrpSpPr/>
          <p:nvPr/>
        </p:nvGrpSpPr>
        <p:grpSpPr>
          <a:xfrm rot="5400000">
            <a:off x="5920317" y="2599816"/>
            <a:ext cx="351367" cy="305135"/>
            <a:chOff x="2609851" y="4139406"/>
            <a:chExt cx="904875" cy="785812"/>
          </a:xfrm>
        </p:grpSpPr>
        <p:sp>
          <p:nvSpPr>
            <p:cNvPr id="21" name="Freeform 6"/>
            <p:cNvSpPr/>
            <p:nvPr/>
          </p:nvSpPr>
          <p:spPr bwMode="auto">
            <a:xfrm>
              <a:off x="2609851" y="4139406"/>
              <a:ext cx="454025" cy="785812"/>
            </a:xfrm>
            <a:custGeom>
              <a:gdLst>
                <a:gd fmla="*/ 286 w 286" name="T0"/>
                <a:gd fmla="*/ 330 h 495" name="T1"/>
                <a:gd fmla="*/ 0 w 286" name="T2"/>
                <a:gd fmla="*/ 495 h 495" name="T3"/>
                <a:gd fmla="*/ 0 w 286" name="T4"/>
                <a:gd fmla="*/ 166 h 495" name="T5"/>
                <a:gd fmla="*/ 286 w 286" name="T6"/>
                <a:gd fmla="*/ 0 h 495" name="T7"/>
                <a:gd fmla="*/ 286 w 286" name="T8"/>
                <a:gd fmla="*/ 330 h 495" name="T9"/>
              </a:gdLst>
              <a:cxnLst>
                <a:cxn ang="0">
                  <a:pos x="T0" y="T1"/>
                </a:cxn>
                <a:cxn ang="0">
                  <a:pos x="T2" y="T3"/>
                </a:cxn>
                <a:cxn ang="0">
                  <a:pos x="T4" y="T5"/>
                </a:cxn>
                <a:cxn ang="0">
                  <a:pos x="T6" y="T7"/>
                </a:cxn>
                <a:cxn ang="0">
                  <a:pos x="T8" y="T9"/>
                </a:cxn>
              </a:cxnLst>
              <a:rect b="b" l="0" r="r" t="0"/>
              <a:pathLst>
                <a:path h="495" w="286">
                  <a:moveTo>
                    <a:pt x="286" y="330"/>
                  </a:moveTo>
                  <a:lnTo>
                    <a:pt x="0" y="495"/>
                  </a:lnTo>
                  <a:lnTo>
                    <a:pt x="0" y="166"/>
                  </a:lnTo>
                  <a:lnTo>
                    <a:pt x="286" y="0"/>
                  </a:lnTo>
                  <a:lnTo>
                    <a:pt x="286" y="330"/>
                  </a:lnTo>
                  <a:close/>
                </a:path>
              </a:pathLst>
            </a:custGeom>
            <a:solidFill>
              <a:schemeClr val="bg1">
                <a:lumMod val="65000"/>
              </a:schemeClr>
            </a:solid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pPr defTabSz="914172"/>
              <a:endParaRPr lang="en-US">
                <a:solidFill>
                  <a:srgbClr val="FFFFFF"/>
                </a:solidFill>
                <a:latin charset="-122" panose="020b0600000000000000" pitchFamily="34" typeface="思源黑体 CN Medium"/>
                <a:ea charset="-122" panose="02020700000000000000" pitchFamily="18" typeface="思源宋体"/>
                <a:sym charset="-122" panose="020b0600000000000000" pitchFamily="34" typeface="思源黑体 CN Medium"/>
              </a:endParaRPr>
            </a:p>
          </p:txBody>
        </p:sp>
        <p:sp>
          <p:nvSpPr>
            <p:cNvPr id="22" name="Freeform 7"/>
            <p:cNvSpPr/>
            <p:nvPr/>
          </p:nvSpPr>
          <p:spPr bwMode="auto">
            <a:xfrm>
              <a:off x="3063876" y="4139406"/>
              <a:ext cx="450850" cy="785812"/>
            </a:xfrm>
            <a:custGeom>
              <a:gdLst>
                <a:gd fmla="*/ 0 w 284" name="T0"/>
                <a:gd fmla="*/ 330 h 495" name="T1"/>
                <a:gd fmla="*/ 284 w 284" name="T2"/>
                <a:gd fmla="*/ 495 h 495" name="T3"/>
                <a:gd fmla="*/ 284 w 284" name="T4"/>
                <a:gd fmla="*/ 166 h 495" name="T5"/>
                <a:gd fmla="*/ 0 w 284" name="T6"/>
                <a:gd fmla="*/ 0 h 495" name="T7"/>
                <a:gd fmla="*/ 0 w 284" name="T8"/>
                <a:gd fmla="*/ 330 h 495" name="T9"/>
              </a:gdLst>
              <a:cxnLst>
                <a:cxn ang="0">
                  <a:pos x="T0" y="T1"/>
                </a:cxn>
                <a:cxn ang="0">
                  <a:pos x="T2" y="T3"/>
                </a:cxn>
                <a:cxn ang="0">
                  <a:pos x="T4" y="T5"/>
                </a:cxn>
                <a:cxn ang="0">
                  <a:pos x="T6" y="T7"/>
                </a:cxn>
                <a:cxn ang="0">
                  <a:pos x="T8" y="T9"/>
                </a:cxn>
              </a:cxnLst>
              <a:rect b="b" l="0" r="r" t="0"/>
              <a:pathLst>
                <a:path h="495" w="284">
                  <a:moveTo>
                    <a:pt x="0" y="330"/>
                  </a:moveTo>
                  <a:lnTo>
                    <a:pt x="284" y="495"/>
                  </a:lnTo>
                  <a:lnTo>
                    <a:pt x="284" y="166"/>
                  </a:lnTo>
                  <a:lnTo>
                    <a:pt x="0" y="0"/>
                  </a:lnTo>
                  <a:lnTo>
                    <a:pt x="0" y="330"/>
                  </a:lnTo>
                  <a:close/>
                </a:path>
              </a:pathLst>
            </a:custGeom>
            <a:solidFill>
              <a:schemeClr val="bg1">
                <a:lumMod val="50000"/>
              </a:schemeClr>
            </a:solid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pPr defTabSz="914172"/>
              <a:endParaRPr lang="en-US">
                <a:solidFill>
                  <a:srgbClr val="FFFFFF"/>
                </a:solidFill>
                <a:latin charset="-122" panose="020b0600000000000000" pitchFamily="34" typeface="思源黑体 CN Medium"/>
                <a:ea charset="-122" panose="02020700000000000000" pitchFamily="18" typeface="思源宋体"/>
                <a:sym charset="-122" panose="020b0600000000000000" pitchFamily="34" typeface="思源黑体 CN Medium"/>
              </a:endParaRPr>
            </a:p>
          </p:txBody>
        </p:sp>
      </p:grpSp>
      <p:grpSp>
        <p:nvGrpSpPr>
          <p:cNvPr id="23" name="Group 22"/>
          <p:cNvGrpSpPr/>
          <p:nvPr/>
        </p:nvGrpSpPr>
        <p:grpSpPr>
          <a:xfrm rot="5400000">
            <a:off x="8488223" y="2599816"/>
            <a:ext cx="351367" cy="305135"/>
            <a:chOff x="2609851" y="4139406"/>
            <a:chExt cx="904875" cy="785812"/>
          </a:xfrm>
        </p:grpSpPr>
        <p:sp>
          <p:nvSpPr>
            <p:cNvPr id="24" name="Freeform 6"/>
            <p:cNvSpPr/>
            <p:nvPr/>
          </p:nvSpPr>
          <p:spPr bwMode="auto">
            <a:xfrm>
              <a:off x="2609851" y="4139406"/>
              <a:ext cx="454025" cy="785812"/>
            </a:xfrm>
            <a:custGeom>
              <a:gdLst>
                <a:gd fmla="*/ 286 w 286" name="T0"/>
                <a:gd fmla="*/ 330 h 495" name="T1"/>
                <a:gd fmla="*/ 0 w 286" name="T2"/>
                <a:gd fmla="*/ 495 h 495" name="T3"/>
                <a:gd fmla="*/ 0 w 286" name="T4"/>
                <a:gd fmla="*/ 166 h 495" name="T5"/>
                <a:gd fmla="*/ 286 w 286" name="T6"/>
                <a:gd fmla="*/ 0 h 495" name="T7"/>
                <a:gd fmla="*/ 286 w 286" name="T8"/>
                <a:gd fmla="*/ 330 h 495" name="T9"/>
              </a:gdLst>
              <a:cxnLst>
                <a:cxn ang="0">
                  <a:pos x="T0" y="T1"/>
                </a:cxn>
                <a:cxn ang="0">
                  <a:pos x="T2" y="T3"/>
                </a:cxn>
                <a:cxn ang="0">
                  <a:pos x="T4" y="T5"/>
                </a:cxn>
                <a:cxn ang="0">
                  <a:pos x="T6" y="T7"/>
                </a:cxn>
                <a:cxn ang="0">
                  <a:pos x="T8" y="T9"/>
                </a:cxn>
              </a:cxnLst>
              <a:rect b="b" l="0" r="r" t="0"/>
              <a:pathLst>
                <a:path h="495" w="286">
                  <a:moveTo>
                    <a:pt x="286" y="330"/>
                  </a:moveTo>
                  <a:lnTo>
                    <a:pt x="0" y="495"/>
                  </a:lnTo>
                  <a:lnTo>
                    <a:pt x="0" y="166"/>
                  </a:lnTo>
                  <a:lnTo>
                    <a:pt x="286" y="0"/>
                  </a:lnTo>
                  <a:lnTo>
                    <a:pt x="286" y="330"/>
                  </a:lnTo>
                  <a:close/>
                </a:path>
              </a:pathLst>
            </a:custGeom>
            <a:solidFill>
              <a:schemeClr val="bg1">
                <a:lumMod val="65000"/>
              </a:schemeClr>
            </a:solid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pPr defTabSz="914172"/>
              <a:endParaRPr lang="en-US">
                <a:solidFill>
                  <a:srgbClr val="FFFFFF"/>
                </a:solidFill>
                <a:latin charset="-122" panose="020b0600000000000000" pitchFamily="34" typeface="思源黑体 CN Medium"/>
                <a:ea charset="-122" panose="02020700000000000000" pitchFamily="18" typeface="思源宋体"/>
                <a:sym charset="-122" panose="020b0600000000000000" pitchFamily="34" typeface="思源黑体 CN Medium"/>
              </a:endParaRPr>
            </a:p>
          </p:txBody>
        </p:sp>
        <p:sp>
          <p:nvSpPr>
            <p:cNvPr id="25" name="Freeform 7"/>
            <p:cNvSpPr/>
            <p:nvPr/>
          </p:nvSpPr>
          <p:spPr bwMode="auto">
            <a:xfrm>
              <a:off x="3063876" y="4139406"/>
              <a:ext cx="450850" cy="785812"/>
            </a:xfrm>
            <a:custGeom>
              <a:gdLst>
                <a:gd fmla="*/ 0 w 284" name="T0"/>
                <a:gd fmla="*/ 330 h 495" name="T1"/>
                <a:gd fmla="*/ 284 w 284" name="T2"/>
                <a:gd fmla="*/ 495 h 495" name="T3"/>
                <a:gd fmla="*/ 284 w 284" name="T4"/>
                <a:gd fmla="*/ 166 h 495" name="T5"/>
                <a:gd fmla="*/ 0 w 284" name="T6"/>
                <a:gd fmla="*/ 0 h 495" name="T7"/>
                <a:gd fmla="*/ 0 w 284" name="T8"/>
                <a:gd fmla="*/ 330 h 495" name="T9"/>
              </a:gdLst>
              <a:cxnLst>
                <a:cxn ang="0">
                  <a:pos x="T0" y="T1"/>
                </a:cxn>
                <a:cxn ang="0">
                  <a:pos x="T2" y="T3"/>
                </a:cxn>
                <a:cxn ang="0">
                  <a:pos x="T4" y="T5"/>
                </a:cxn>
                <a:cxn ang="0">
                  <a:pos x="T6" y="T7"/>
                </a:cxn>
                <a:cxn ang="0">
                  <a:pos x="T8" y="T9"/>
                </a:cxn>
              </a:cxnLst>
              <a:rect b="b" l="0" r="r" t="0"/>
              <a:pathLst>
                <a:path h="495" w="284">
                  <a:moveTo>
                    <a:pt x="0" y="330"/>
                  </a:moveTo>
                  <a:lnTo>
                    <a:pt x="284" y="495"/>
                  </a:lnTo>
                  <a:lnTo>
                    <a:pt x="284" y="166"/>
                  </a:lnTo>
                  <a:lnTo>
                    <a:pt x="0" y="0"/>
                  </a:lnTo>
                  <a:lnTo>
                    <a:pt x="0" y="330"/>
                  </a:lnTo>
                  <a:close/>
                </a:path>
              </a:pathLst>
            </a:custGeom>
            <a:solidFill>
              <a:schemeClr val="bg1">
                <a:lumMod val="50000"/>
              </a:schemeClr>
            </a:solid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pPr defTabSz="914172"/>
              <a:endParaRPr lang="en-US">
                <a:solidFill>
                  <a:srgbClr val="FFFFFF"/>
                </a:solidFill>
                <a:latin charset="-122" panose="020b0600000000000000" pitchFamily="34" typeface="思源黑体 CN Medium"/>
                <a:ea charset="-122" panose="02020700000000000000" pitchFamily="18" typeface="思源宋体"/>
                <a:sym charset="-122" panose="020b0600000000000000" pitchFamily="34" typeface="思源黑体 CN Medium"/>
              </a:endParaRPr>
            </a:p>
          </p:txBody>
        </p:sp>
      </p:grpSp>
      <p:sp>
        <p:nvSpPr>
          <p:cNvPr id="27" name="TextBox 26"/>
          <p:cNvSpPr txBox="1"/>
          <p:nvPr/>
        </p:nvSpPr>
        <p:spPr>
          <a:xfrm>
            <a:off x="1664163" y="2061106"/>
            <a:ext cx="1159964" cy="315822"/>
          </a:xfrm>
          <a:prstGeom prst="rect">
            <a:avLst/>
          </a:prstGeom>
          <a:noFill/>
        </p:spPr>
        <p:txBody>
          <a:bodyPr anchor="b" bIns="35991" lIns="71982" rIns="71982" rtlCol="0" tIns="35991" wrap="none">
            <a:spAutoFit/>
          </a:bodyPr>
          <a:lstStyle/>
          <a:p>
            <a:pPr algn="ctr" defTabSz="914172"/>
            <a:r>
              <a:rPr altLang="en-US" b="1" lang="zh-CN" sz="1600">
                <a:solidFill>
                  <a:srgbClr val="FFFFFF"/>
                </a:solidFill>
                <a:latin charset="-122" panose="020b0600000000000000" pitchFamily="34" typeface="思源黑体 CN Medium"/>
                <a:ea charset="-122" panose="02020700000000000000" pitchFamily="18" typeface="思源宋体"/>
                <a:sym charset="-122" panose="020b0600000000000000" pitchFamily="34" typeface="思源黑体 CN Medium"/>
              </a:rPr>
              <a:t>活着的呆人</a:t>
            </a:r>
          </a:p>
        </p:txBody>
      </p:sp>
      <p:sp>
        <p:nvSpPr>
          <p:cNvPr id="28" name="TextBox 27"/>
          <p:cNvSpPr txBox="1"/>
          <p:nvPr/>
        </p:nvSpPr>
        <p:spPr>
          <a:xfrm>
            <a:off x="1263547" y="3900313"/>
            <a:ext cx="1961189" cy="529182"/>
          </a:xfrm>
          <a:prstGeom prst="rect">
            <a:avLst/>
          </a:prstGeom>
          <a:noFill/>
        </p:spPr>
        <p:txBody>
          <a:bodyPr anchor="t" bIns="35991" lIns="71982" rIns="71982" rtlCol="0" tIns="35991" wrap="square">
            <a:spAutoFit/>
          </a:bodyPr>
          <a:lstStyle/>
          <a:p>
            <a:pPr algn="ctr" defTabSz="914172">
              <a:lnSpc>
                <a:spcPts val="1800"/>
              </a:lnSpc>
            </a:pPr>
            <a:r>
              <a:rPr altLang="en-US" lang="zh-CN" sz="1600">
                <a:solidFill>
                  <a:srgbClr val="FFFFFF">
                    <a:lumMod val="50000"/>
                  </a:srgbClr>
                </a:solidFill>
                <a:latin charset="-122" panose="020b0600000000000000" pitchFamily="34" typeface="思源黑体 CN Medium"/>
                <a:ea charset="-122" panose="02020700000000000000" pitchFamily="18" typeface="思源宋体"/>
                <a:sym charset="-122" panose="020b0600000000000000" pitchFamily="34" typeface="思源黑体 CN Medium"/>
              </a:rPr>
              <a:t>不经营自己也没有经营他的人</a:t>
            </a:r>
          </a:p>
        </p:txBody>
      </p:sp>
      <p:sp>
        <p:nvSpPr>
          <p:cNvPr id="30" name="TextBox 29"/>
          <p:cNvSpPr txBox="1"/>
          <p:nvPr/>
        </p:nvSpPr>
        <p:spPr>
          <a:xfrm>
            <a:off x="4333669" y="2061106"/>
            <a:ext cx="956764" cy="315822"/>
          </a:xfrm>
          <a:prstGeom prst="rect">
            <a:avLst/>
          </a:prstGeom>
          <a:noFill/>
        </p:spPr>
        <p:txBody>
          <a:bodyPr anchor="b" bIns="35991" lIns="71982" rIns="71982" rtlCol="0" tIns="35991" wrap="none">
            <a:spAutoFit/>
          </a:bodyPr>
          <a:lstStyle/>
          <a:p>
            <a:pPr algn="ctr" defTabSz="914172"/>
            <a:r>
              <a:rPr altLang="en-US" b="1" lang="zh-CN" sz="1600">
                <a:solidFill>
                  <a:srgbClr val="FFFFFF"/>
                </a:solidFill>
                <a:latin charset="-122" panose="020b0600000000000000" pitchFamily="34" typeface="思源黑体 CN Medium"/>
                <a:ea charset="-122" panose="02020700000000000000" pitchFamily="18" typeface="思源宋体"/>
                <a:sym charset="-122" panose="020b0600000000000000" pitchFamily="34" typeface="思源黑体 CN Medium"/>
              </a:rPr>
              <a:t>活着的人</a:t>
            </a:r>
          </a:p>
        </p:txBody>
      </p:sp>
      <p:sp>
        <p:nvSpPr>
          <p:cNvPr id="31" name="TextBox 30"/>
          <p:cNvSpPr txBox="1"/>
          <p:nvPr/>
        </p:nvSpPr>
        <p:spPr>
          <a:xfrm>
            <a:off x="3831452" y="3900313"/>
            <a:ext cx="1961189" cy="529182"/>
          </a:xfrm>
          <a:prstGeom prst="rect">
            <a:avLst/>
          </a:prstGeom>
          <a:noFill/>
        </p:spPr>
        <p:txBody>
          <a:bodyPr anchor="t" bIns="35991" lIns="71982" rIns="71982" rtlCol="0" tIns="35991" wrap="square">
            <a:spAutoFit/>
          </a:bodyPr>
          <a:lstStyle/>
          <a:p>
            <a:pPr algn="ctr" defTabSz="914172">
              <a:lnSpc>
                <a:spcPts val="1800"/>
              </a:lnSpc>
            </a:pPr>
            <a:r>
              <a:rPr altLang="en-US" lang="zh-CN" sz="1600">
                <a:solidFill>
                  <a:srgbClr val="FFFFFF">
                    <a:lumMod val="50000"/>
                  </a:srgbClr>
                </a:solidFill>
                <a:latin charset="-122" panose="020b0600000000000000" pitchFamily="34" typeface="思源黑体 CN Medium"/>
                <a:ea charset="-122" panose="02020700000000000000" pitchFamily="18" typeface="思源宋体"/>
                <a:sym charset="-122" panose="020b0600000000000000" pitchFamily="34" typeface="思源黑体 CN Medium"/>
              </a:rPr>
              <a:t>不经营自己由别人来经营他</a:t>
            </a:r>
          </a:p>
        </p:txBody>
      </p:sp>
      <p:sp>
        <p:nvSpPr>
          <p:cNvPr id="33" name="TextBox 32"/>
          <p:cNvSpPr txBox="1"/>
          <p:nvPr/>
        </p:nvSpPr>
        <p:spPr>
          <a:xfrm>
            <a:off x="7104774" y="2061106"/>
            <a:ext cx="550364" cy="315822"/>
          </a:xfrm>
          <a:prstGeom prst="rect">
            <a:avLst/>
          </a:prstGeom>
          <a:noFill/>
        </p:spPr>
        <p:txBody>
          <a:bodyPr anchor="b" bIns="35991" lIns="71982" rIns="71982" rtlCol="0" tIns="35991" wrap="none">
            <a:spAutoFit/>
          </a:bodyPr>
          <a:lstStyle/>
          <a:p>
            <a:pPr algn="ctr" defTabSz="914172"/>
            <a:r>
              <a:rPr altLang="en-US" b="1" lang="zh-CN" sz="1600">
                <a:solidFill>
                  <a:srgbClr val="FFFFFF"/>
                </a:solidFill>
                <a:latin charset="-122" panose="020b0600000000000000" pitchFamily="34" typeface="思源黑体 CN Medium"/>
                <a:ea charset="-122" panose="02020700000000000000" pitchFamily="18" typeface="思源宋体"/>
                <a:sym charset="-122" panose="020b0600000000000000" pitchFamily="34" typeface="思源黑体 CN Medium"/>
              </a:rPr>
              <a:t>老板</a:t>
            </a:r>
          </a:p>
        </p:txBody>
      </p:sp>
      <p:sp>
        <p:nvSpPr>
          <p:cNvPr id="34" name="TextBox 33"/>
          <p:cNvSpPr txBox="1"/>
          <p:nvPr/>
        </p:nvSpPr>
        <p:spPr>
          <a:xfrm>
            <a:off x="6399357" y="3900313"/>
            <a:ext cx="1961189" cy="529182"/>
          </a:xfrm>
          <a:prstGeom prst="rect">
            <a:avLst/>
          </a:prstGeom>
          <a:noFill/>
        </p:spPr>
        <p:txBody>
          <a:bodyPr anchor="t" bIns="35991" lIns="71982" rIns="71982" rtlCol="0" tIns="35991" wrap="square">
            <a:spAutoFit/>
          </a:bodyPr>
          <a:lstStyle/>
          <a:p>
            <a:pPr algn="ctr" defTabSz="914172">
              <a:lnSpc>
                <a:spcPts val="1800"/>
              </a:lnSpc>
            </a:pPr>
            <a:r>
              <a:rPr altLang="en-US" lang="zh-CN" sz="1600">
                <a:solidFill>
                  <a:srgbClr val="FFFFFF">
                    <a:lumMod val="50000"/>
                  </a:srgbClr>
                </a:solidFill>
                <a:latin charset="-122" panose="020b0600000000000000" pitchFamily="34" typeface="思源黑体 CN Medium"/>
                <a:ea charset="-122" panose="02020700000000000000" pitchFamily="18" typeface="思源宋体"/>
                <a:sym charset="-122" panose="020b0600000000000000" pitchFamily="34" typeface="思源黑体 CN Medium"/>
              </a:rPr>
              <a:t>经营自己也经营别人</a:t>
            </a:r>
          </a:p>
        </p:txBody>
      </p:sp>
      <p:sp>
        <p:nvSpPr>
          <p:cNvPr id="36" name="TextBox 35"/>
          <p:cNvSpPr txBox="1"/>
          <p:nvPr/>
        </p:nvSpPr>
        <p:spPr>
          <a:xfrm>
            <a:off x="9571079" y="2061106"/>
            <a:ext cx="753564" cy="315822"/>
          </a:xfrm>
          <a:prstGeom prst="rect">
            <a:avLst/>
          </a:prstGeom>
          <a:noFill/>
        </p:spPr>
        <p:txBody>
          <a:bodyPr anchor="b" bIns="35991" lIns="71982" rIns="71982" rtlCol="0" tIns="35991" wrap="none">
            <a:spAutoFit/>
          </a:bodyPr>
          <a:lstStyle/>
          <a:p>
            <a:pPr algn="ctr" defTabSz="914172"/>
            <a:r>
              <a:rPr altLang="en-US" b="1" lang="zh-CN" sz="1600">
                <a:solidFill>
                  <a:srgbClr val="FFFFFF"/>
                </a:solidFill>
                <a:latin charset="-122" panose="020b0600000000000000" pitchFamily="34" typeface="思源黑体 CN Medium"/>
                <a:ea charset="-122" panose="02020700000000000000" pitchFamily="18" typeface="思源宋体"/>
                <a:sym charset="-122" panose="020b0600000000000000" pitchFamily="34" typeface="思源黑体 CN Medium"/>
              </a:rPr>
              <a:t>职业人</a:t>
            </a:r>
          </a:p>
        </p:txBody>
      </p:sp>
      <p:sp>
        <p:nvSpPr>
          <p:cNvPr id="37" name="TextBox 36"/>
          <p:cNvSpPr txBox="1"/>
          <p:nvPr/>
        </p:nvSpPr>
        <p:spPr>
          <a:xfrm>
            <a:off x="8967262" y="3900313"/>
            <a:ext cx="1961189" cy="300582"/>
          </a:xfrm>
          <a:prstGeom prst="rect">
            <a:avLst/>
          </a:prstGeom>
          <a:noFill/>
        </p:spPr>
        <p:txBody>
          <a:bodyPr anchor="t" bIns="35991" lIns="71982" rIns="71982" rtlCol="0" tIns="35991" wrap="square">
            <a:spAutoFit/>
          </a:bodyPr>
          <a:lstStyle/>
          <a:p>
            <a:pPr algn="ctr" defTabSz="914172">
              <a:lnSpc>
                <a:spcPts val="1800"/>
              </a:lnSpc>
            </a:pPr>
            <a:r>
              <a:rPr altLang="en-US" lang="zh-CN" sz="1600">
                <a:solidFill>
                  <a:srgbClr val="FFFFFF">
                    <a:lumMod val="50000"/>
                  </a:srgbClr>
                </a:solidFill>
                <a:latin charset="-122" panose="020b0600000000000000" pitchFamily="34" typeface="思源黑体 CN Medium"/>
                <a:ea charset="-122" panose="02020700000000000000" pitchFamily="18" typeface="思源宋体"/>
                <a:sym charset="-122" panose="020b0600000000000000" pitchFamily="34" typeface="思源黑体 CN Medium"/>
              </a:rPr>
              <a:t>经营自己的人</a:t>
            </a:r>
          </a:p>
        </p:txBody>
      </p:sp>
      <p:grpSp>
        <p:nvGrpSpPr>
          <p:cNvPr id="39" name="Group 4"/>
          <p:cNvGrpSpPr>
            <a:grpSpLocks noChangeAspect="1"/>
          </p:cNvGrpSpPr>
          <p:nvPr/>
        </p:nvGrpSpPr>
        <p:grpSpPr>
          <a:xfrm>
            <a:off x="696221" y="5183399"/>
            <a:ext cx="10878123" cy="501782"/>
            <a:chOff x="-6899" y="1430"/>
            <a:chExt cx="11143" cy="514"/>
          </a:xfrm>
          <a:solidFill>
            <a:srgbClr val="FFC000">
              <a:alpha val="50000"/>
            </a:srgbClr>
          </a:solidFill>
        </p:grpSpPr>
        <p:sp>
          <p:nvSpPr>
            <p:cNvPr id="40" name="Freeform 5"/>
            <p:cNvSpPr>
              <a:spLocks noEditPoints="1"/>
            </p:cNvSpPr>
            <p:nvPr/>
          </p:nvSpPr>
          <p:spPr bwMode="auto">
            <a:xfrm>
              <a:off x="-6899" y="1430"/>
              <a:ext cx="661" cy="435"/>
            </a:xfrm>
            <a:custGeom>
              <a:gdLst>
                <a:gd fmla="*/ 78 w 279" name="T0"/>
                <a:gd fmla="*/ 1 h 183" name="T1"/>
                <a:gd fmla="*/ 124 w 279" name="T2"/>
                <a:gd fmla="*/ 1 h 183" name="T3"/>
                <a:gd fmla="*/ 124 w 279" name="T4"/>
                <a:gd fmla="*/ 29 h 183" name="T5"/>
                <a:gd fmla="*/ 103 w 279" name="T6"/>
                <a:gd fmla="*/ 29 h 183" name="T7"/>
                <a:gd fmla="*/ 62 w 279" name="T8"/>
                <a:gd fmla="*/ 77 h 183" name="T9"/>
                <a:gd fmla="*/ 62 w 279" name="T10"/>
                <a:gd fmla="*/ 83 h 183" name="T11"/>
                <a:gd fmla="*/ 124 w 279" name="T12"/>
                <a:gd fmla="*/ 83 h 183" name="T13"/>
                <a:gd fmla="*/ 124 w 279" name="T14"/>
                <a:gd fmla="*/ 183 h 183" name="T15"/>
                <a:gd fmla="*/ 0 w 279" name="T16"/>
                <a:gd fmla="*/ 183 h 183" name="T17"/>
                <a:gd fmla="*/ 0 w 279" name="T18"/>
                <a:gd fmla="*/ 80 h 183" name="T19"/>
                <a:gd fmla="*/ 78 w 279" name="T20"/>
                <a:gd fmla="*/ 1 h 183" name="T21"/>
                <a:gd fmla="*/ 258 w 279" name="T22"/>
                <a:gd fmla="*/ 28 h 183" name="T23"/>
                <a:gd fmla="*/ 279 w 279" name="T24"/>
                <a:gd fmla="*/ 28 h 183" name="T25"/>
                <a:gd fmla="*/ 279 w 279" name="T26"/>
                <a:gd fmla="*/ 0 h 183" name="T27"/>
                <a:gd fmla="*/ 233 w 279" name="T28"/>
                <a:gd fmla="*/ 0 h 183" name="T29"/>
                <a:gd fmla="*/ 156 w 279" name="T30"/>
                <a:gd fmla="*/ 79 h 183" name="T31"/>
                <a:gd fmla="*/ 156 w 279" name="T32"/>
                <a:gd fmla="*/ 182 h 183" name="T33"/>
                <a:gd fmla="*/ 279 w 279" name="T34"/>
                <a:gd fmla="*/ 182 h 183" name="T35"/>
                <a:gd fmla="*/ 279 w 279" name="T36"/>
                <a:gd fmla="*/ 82 h 183" name="T37"/>
                <a:gd fmla="*/ 217 w 279" name="T38"/>
                <a:gd fmla="*/ 82 h 183" name="T39"/>
                <a:gd fmla="*/ 217 w 279" name="T40"/>
                <a:gd fmla="*/ 76 h 183" name="T41"/>
                <a:gd fmla="*/ 258 w 279" name="T42"/>
                <a:gd fmla="*/ 28 h 183"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83" w="279">
                  <a:moveTo>
                    <a:pt x="78" y="1"/>
                  </a:moveTo>
                  <a:cubicBezTo>
                    <a:pt x="99" y="1"/>
                    <a:pt x="124" y="1"/>
                    <a:pt x="124" y="1"/>
                  </a:cubicBezTo>
                  <a:cubicBezTo>
                    <a:pt x="124" y="29"/>
                    <a:pt x="124" y="29"/>
                    <a:pt x="124" y="29"/>
                  </a:cubicBezTo>
                  <a:cubicBezTo>
                    <a:pt x="124" y="29"/>
                    <a:pt x="123" y="29"/>
                    <a:pt x="103" y="29"/>
                  </a:cubicBezTo>
                  <a:cubicBezTo>
                    <a:pt x="72" y="29"/>
                    <a:pt x="62" y="52"/>
                    <a:pt x="62" y="77"/>
                  </a:cubicBezTo>
                  <a:cubicBezTo>
                    <a:pt x="62" y="83"/>
                    <a:pt x="62" y="83"/>
                    <a:pt x="62" y="83"/>
                  </a:cubicBezTo>
                  <a:cubicBezTo>
                    <a:pt x="124" y="83"/>
                    <a:pt x="124" y="83"/>
                    <a:pt x="124" y="83"/>
                  </a:cubicBezTo>
                  <a:cubicBezTo>
                    <a:pt x="124" y="183"/>
                    <a:pt x="124" y="183"/>
                    <a:pt x="124" y="183"/>
                  </a:cubicBezTo>
                  <a:cubicBezTo>
                    <a:pt x="0" y="183"/>
                    <a:pt x="0" y="183"/>
                    <a:pt x="0" y="183"/>
                  </a:cubicBezTo>
                  <a:cubicBezTo>
                    <a:pt x="0" y="183"/>
                    <a:pt x="0" y="122"/>
                    <a:pt x="0" y="80"/>
                  </a:cubicBezTo>
                  <a:cubicBezTo>
                    <a:pt x="0" y="26"/>
                    <a:pt x="43" y="1"/>
                    <a:pt x="78" y="1"/>
                  </a:cubicBezTo>
                  <a:close/>
                  <a:moveTo>
                    <a:pt x="258" y="28"/>
                  </a:moveTo>
                  <a:cubicBezTo>
                    <a:pt x="279" y="28"/>
                    <a:pt x="279" y="28"/>
                    <a:pt x="279" y="28"/>
                  </a:cubicBezTo>
                  <a:cubicBezTo>
                    <a:pt x="279" y="0"/>
                    <a:pt x="279" y="0"/>
                    <a:pt x="279" y="0"/>
                  </a:cubicBezTo>
                  <a:cubicBezTo>
                    <a:pt x="279" y="0"/>
                    <a:pt x="254" y="0"/>
                    <a:pt x="233" y="0"/>
                  </a:cubicBezTo>
                  <a:cubicBezTo>
                    <a:pt x="198" y="0"/>
                    <a:pt x="156" y="26"/>
                    <a:pt x="156" y="79"/>
                  </a:cubicBezTo>
                  <a:cubicBezTo>
                    <a:pt x="156" y="122"/>
                    <a:pt x="156" y="182"/>
                    <a:pt x="156" y="182"/>
                  </a:cubicBezTo>
                  <a:cubicBezTo>
                    <a:pt x="279" y="182"/>
                    <a:pt x="279" y="182"/>
                    <a:pt x="279" y="182"/>
                  </a:cubicBezTo>
                  <a:cubicBezTo>
                    <a:pt x="279" y="82"/>
                    <a:pt x="279" y="82"/>
                    <a:pt x="279" y="82"/>
                  </a:cubicBezTo>
                  <a:cubicBezTo>
                    <a:pt x="217" y="82"/>
                    <a:pt x="217" y="82"/>
                    <a:pt x="217" y="82"/>
                  </a:cubicBezTo>
                  <a:cubicBezTo>
                    <a:pt x="217" y="76"/>
                    <a:pt x="217" y="76"/>
                    <a:pt x="217" y="76"/>
                  </a:cubicBezTo>
                  <a:cubicBezTo>
                    <a:pt x="217" y="51"/>
                    <a:pt x="227" y="28"/>
                    <a:pt x="258" y="28"/>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pPr defTabSz="914172"/>
              <a:endParaRPr lang="en-US">
                <a:solidFill>
                  <a:srgbClr val="FFFFFF"/>
                </a:solidFill>
                <a:latin charset="-122" panose="020b0600000000000000" pitchFamily="34" typeface="思源黑体 CN Medium"/>
                <a:ea charset="-122" panose="02020700000000000000" pitchFamily="18" typeface="思源宋体"/>
                <a:sym charset="-122" panose="020b0600000000000000" pitchFamily="34" typeface="思源黑体 CN Medium"/>
              </a:endParaRPr>
            </a:p>
          </p:txBody>
        </p:sp>
        <p:sp>
          <p:nvSpPr>
            <p:cNvPr id="41" name="Freeform 6"/>
            <p:cNvSpPr>
              <a:spLocks noEditPoints="1"/>
            </p:cNvSpPr>
            <p:nvPr/>
          </p:nvSpPr>
          <p:spPr bwMode="auto">
            <a:xfrm>
              <a:off x="3582" y="1509"/>
              <a:ext cx="662" cy="435"/>
            </a:xfrm>
            <a:custGeom>
              <a:gdLst>
                <a:gd fmla="*/ 201 w 279" name="T0"/>
                <a:gd fmla="*/ 182 h 183" name="T1"/>
                <a:gd fmla="*/ 155 w 279" name="T2"/>
                <a:gd fmla="*/ 182 h 183" name="T3"/>
                <a:gd fmla="*/ 155 w 279" name="T4"/>
                <a:gd fmla="*/ 154 h 183" name="T5"/>
                <a:gd fmla="*/ 176 w 279" name="T6"/>
                <a:gd fmla="*/ 154 h 183" name="T7"/>
                <a:gd fmla="*/ 217 w 279" name="T8"/>
                <a:gd fmla="*/ 106 h 183" name="T9"/>
                <a:gd fmla="*/ 217 w 279" name="T10"/>
                <a:gd fmla="*/ 100 h 183" name="T11"/>
                <a:gd fmla="*/ 155 w 279" name="T12"/>
                <a:gd fmla="*/ 100 h 183" name="T13"/>
                <a:gd fmla="*/ 155 w 279" name="T14"/>
                <a:gd fmla="*/ 0 h 183" name="T15"/>
                <a:gd fmla="*/ 279 w 279" name="T16"/>
                <a:gd fmla="*/ 0 h 183" name="T17"/>
                <a:gd fmla="*/ 279 w 279" name="T18"/>
                <a:gd fmla="*/ 103 h 183" name="T19"/>
                <a:gd fmla="*/ 201 w 279" name="T20"/>
                <a:gd fmla="*/ 182 h 183" name="T21"/>
                <a:gd fmla="*/ 20 w 279" name="T22"/>
                <a:gd fmla="*/ 155 h 183" name="T23"/>
                <a:gd fmla="*/ 0 w 279" name="T24"/>
                <a:gd fmla="*/ 155 h 183" name="T25"/>
                <a:gd fmla="*/ 0 w 279" name="T26"/>
                <a:gd fmla="*/ 183 h 183" name="T27"/>
                <a:gd fmla="*/ 46 w 279" name="T28"/>
                <a:gd fmla="*/ 183 h 183" name="T29"/>
                <a:gd fmla="*/ 123 w 279" name="T30"/>
                <a:gd fmla="*/ 104 h 183" name="T31"/>
                <a:gd fmla="*/ 123 w 279" name="T32"/>
                <a:gd fmla="*/ 1 h 183" name="T33"/>
                <a:gd fmla="*/ 0 w 279" name="T34"/>
                <a:gd fmla="*/ 1 h 183" name="T35"/>
                <a:gd fmla="*/ 0 w 279" name="T36"/>
                <a:gd fmla="*/ 101 h 183" name="T37"/>
                <a:gd fmla="*/ 61 w 279" name="T38"/>
                <a:gd fmla="*/ 101 h 183" name="T39"/>
                <a:gd fmla="*/ 61 w 279" name="T40"/>
                <a:gd fmla="*/ 107 h 183" name="T41"/>
                <a:gd fmla="*/ 20 w 279" name="T42"/>
                <a:gd fmla="*/ 155 h 183"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83" w="279">
                  <a:moveTo>
                    <a:pt x="201" y="182"/>
                  </a:moveTo>
                  <a:cubicBezTo>
                    <a:pt x="180" y="182"/>
                    <a:pt x="155" y="182"/>
                    <a:pt x="155" y="182"/>
                  </a:cubicBezTo>
                  <a:cubicBezTo>
                    <a:pt x="155" y="154"/>
                    <a:pt x="155" y="154"/>
                    <a:pt x="155" y="154"/>
                  </a:cubicBezTo>
                  <a:cubicBezTo>
                    <a:pt x="155" y="154"/>
                    <a:pt x="155" y="154"/>
                    <a:pt x="176" y="154"/>
                  </a:cubicBezTo>
                  <a:cubicBezTo>
                    <a:pt x="207" y="154"/>
                    <a:pt x="217" y="131"/>
                    <a:pt x="217" y="106"/>
                  </a:cubicBezTo>
                  <a:cubicBezTo>
                    <a:pt x="217" y="100"/>
                    <a:pt x="217" y="100"/>
                    <a:pt x="217" y="100"/>
                  </a:cubicBezTo>
                  <a:cubicBezTo>
                    <a:pt x="155" y="100"/>
                    <a:pt x="155" y="100"/>
                    <a:pt x="155" y="100"/>
                  </a:cubicBezTo>
                  <a:cubicBezTo>
                    <a:pt x="155" y="0"/>
                    <a:pt x="155" y="0"/>
                    <a:pt x="155" y="0"/>
                  </a:cubicBezTo>
                  <a:cubicBezTo>
                    <a:pt x="279" y="0"/>
                    <a:pt x="279" y="0"/>
                    <a:pt x="279" y="0"/>
                  </a:cubicBezTo>
                  <a:cubicBezTo>
                    <a:pt x="279" y="0"/>
                    <a:pt x="279" y="61"/>
                    <a:pt x="279" y="103"/>
                  </a:cubicBezTo>
                  <a:cubicBezTo>
                    <a:pt x="279" y="157"/>
                    <a:pt x="236" y="182"/>
                    <a:pt x="201" y="182"/>
                  </a:cubicBezTo>
                  <a:close/>
                  <a:moveTo>
                    <a:pt x="20" y="155"/>
                  </a:moveTo>
                  <a:cubicBezTo>
                    <a:pt x="0" y="155"/>
                    <a:pt x="0" y="155"/>
                    <a:pt x="0" y="155"/>
                  </a:cubicBezTo>
                  <a:cubicBezTo>
                    <a:pt x="0" y="183"/>
                    <a:pt x="0" y="183"/>
                    <a:pt x="0" y="183"/>
                  </a:cubicBezTo>
                  <a:cubicBezTo>
                    <a:pt x="0" y="183"/>
                    <a:pt x="24" y="183"/>
                    <a:pt x="46" y="183"/>
                  </a:cubicBezTo>
                  <a:cubicBezTo>
                    <a:pt x="80" y="183"/>
                    <a:pt x="123" y="157"/>
                    <a:pt x="123" y="104"/>
                  </a:cubicBezTo>
                  <a:cubicBezTo>
                    <a:pt x="123" y="61"/>
                    <a:pt x="123" y="1"/>
                    <a:pt x="123" y="1"/>
                  </a:cubicBezTo>
                  <a:cubicBezTo>
                    <a:pt x="0" y="1"/>
                    <a:pt x="0" y="1"/>
                    <a:pt x="0" y="1"/>
                  </a:cubicBezTo>
                  <a:cubicBezTo>
                    <a:pt x="0" y="101"/>
                    <a:pt x="0" y="101"/>
                    <a:pt x="0" y="101"/>
                  </a:cubicBezTo>
                  <a:cubicBezTo>
                    <a:pt x="61" y="101"/>
                    <a:pt x="61" y="101"/>
                    <a:pt x="61" y="101"/>
                  </a:cubicBezTo>
                  <a:cubicBezTo>
                    <a:pt x="61" y="107"/>
                    <a:pt x="61" y="107"/>
                    <a:pt x="61" y="107"/>
                  </a:cubicBezTo>
                  <a:cubicBezTo>
                    <a:pt x="61" y="132"/>
                    <a:pt x="52" y="155"/>
                    <a:pt x="20" y="155"/>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pPr defTabSz="914172"/>
              <a:endParaRPr lang="en-US">
                <a:solidFill>
                  <a:srgbClr val="FFFFFF"/>
                </a:solidFill>
                <a:latin charset="-122" panose="020b0600000000000000" pitchFamily="34" typeface="思源黑体 CN Medium"/>
                <a:ea charset="-122" panose="02020700000000000000" pitchFamily="18" typeface="思源宋体"/>
                <a:sym charset="-122" panose="020b0600000000000000" pitchFamily="34" typeface="思源黑体 CN Medium"/>
              </a:endParaRPr>
            </a:p>
          </p:txBody>
        </p:sp>
      </p:grpSp>
      <p:sp>
        <p:nvSpPr>
          <p:cNvPr id="38" name="TextBox 37"/>
          <p:cNvSpPr txBox="1"/>
          <p:nvPr/>
        </p:nvSpPr>
        <p:spPr>
          <a:xfrm>
            <a:off x="1341508" y="5353083"/>
            <a:ext cx="9488649" cy="833982"/>
          </a:xfrm>
          <a:prstGeom prst="rect">
            <a:avLst/>
          </a:prstGeom>
          <a:noFill/>
        </p:spPr>
        <p:txBody>
          <a:bodyPr anchor="b" bIns="35991" lIns="71982" rIns="71982" rtlCol="0" tIns="35991" wrap="square">
            <a:spAutoFit/>
          </a:bodyPr>
          <a:lstStyle/>
          <a:p>
            <a:pPr algn="ctr" defTabSz="914172">
              <a:lnSpc>
                <a:spcPts val="2000"/>
              </a:lnSpc>
            </a:pPr>
            <a:r>
              <a:rPr lang="en-US" sz="1400">
                <a:solidFill>
                  <a:schemeClr val="bg1"/>
                </a:solidFill>
                <a:latin charset="-122" panose="020b0600000000000000" pitchFamily="34" typeface="思源黑体 CN Medium"/>
                <a:ea charset="-122" panose="02020700000000000000" pitchFamily="18" typeface="思源宋体"/>
                <a:sym charset="-122" panose="020b0600000000000000" pitchFamily="34" typeface="思源黑体 CN Medium"/>
              </a:rPr>
              <a:t>We have organized and rearrange the Lore ipsum just to make this Paragraph looks good by adding some English here and there. So, This is the real Lore Ipsum dolor sit amet  , consectetur  adipiscing elit, sed do eiusmod tempor incididunt ut labore et dolore magna aliqua. </a:t>
            </a:r>
          </a:p>
        </p:txBody>
      </p:sp>
      <p:sp>
        <p:nvSpPr>
          <p:cNvPr id="42" name="Freeform 33"/>
          <p:cNvSpPr>
            <a:spLocks noEditPoints="1"/>
          </p:cNvSpPr>
          <p:nvPr/>
        </p:nvSpPr>
        <p:spPr bwMode="auto">
          <a:xfrm>
            <a:off x="1960052" y="2659050"/>
            <a:ext cx="568178" cy="728472"/>
          </a:xfrm>
          <a:custGeom>
            <a:gdLst>
              <a:gd fmla="*/ 130 w 148" name="T0"/>
              <a:gd fmla="*/ 111 h 191" name="T1"/>
              <a:gd fmla="*/ 148 w 148" name="T2"/>
              <a:gd fmla="*/ 66 h 191" name="T3"/>
              <a:gd fmla="*/ 82 w 148" name="T4"/>
              <a:gd fmla="*/ 0 h 191" name="T5"/>
              <a:gd fmla="*/ 45 w 148" name="T6"/>
              <a:gd fmla="*/ 11 h 191" name="T7"/>
              <a:gd fmla="*/ 44 w 148" name="T8"/>
              <a:gd fmla="*/ 11 h 191" name="T9"/>
              <a:gd fmla="*/ 43 w 148" name="T10"/>
              <a:gd fmla="*/ 12 h 191" name="T11"/>
              <a:gd fmla="*/ 28 w 148" name="T12"/>
              <a:gd fmla="*/ 28 h 191" name="T13"/>
              <a:gd fmla="*/ 17 w 148" name="T14"/>
              <a:gd fmla="*/ 52 h 191" name="T15"/>
              <a:gd fmla="*/ 20 w 148" name="T16"/>
              <a:gd fmla="*/ 74 h 191" name="T17"/>
              <a:gd fmla="*/ 2 w 148" name="T18"/>
              <a:gd fmla="*/ 101 h 191" name="T19"/>
              <a:gd fmla="*/ 7 w 148" name="T20"/>
              <a:gd fmla="*/ 110 h 191" name="T21"/>
              <a:gd fmla="*/ 18 w 148" name="T22"/>
              <a:gd fmla="*/ 110 h 191" name="T23"/>
              <a:gd fmla="*/ 19 w 148" name="T24"/>
              <a:gd fmla="*/ 118 h 191" name="T25"/>
              <a:gd fmla="*/ 22 w 148" name="T26"/>
              <a:gd fmla="*/ 122 h 191" name="T27"/>
              <a:gd fmla="*/ 20 w 148" name="T28"/>
              <a:gd fmla="*/ 129 h 191" name="T29"/>
              <a:gd fmla="*/ 25 w 148" name="T30"/>
              <a:gd fmla="*/ 132 h 191" name="T31"/>
              <a:gd fmla="*/ 35 w 148" name="T32"/>
              <a:gd fmla="*/ 152 h 191" name="T33"/>
              <a:gd fmla="*/ 44 w 148" name="T34"/>
              <a:gd fmla="*/ 150 h 191" name="T35"/>
              <a:gd fmla="*/ 51 w 148" name="T36"/>
              <a:gd fmla="*/ 150 h 191" name="T37"/>
              <a:gd fmla="*/ 60 w 148" name="T38"/>
              <a:gd fmla="*/ 159 h 191" name="T39"/>
              <a:gd fmla="*/ 58 w 148" name="T40"/>
              <a:gd fmla="*/ 170 h 191" name="T41"/>
              <a:gd fmla="*/ 49 w 148" name="T42"/>
              <a:gd fmla="*/ 191 h 191" name="T43"/>
              <a:gd fmla="*/ 89 w 148" name="T44"/>
              <a:gd fmla="*/ 170 h 191" name="T45"/>
              <a:gd fmla="*/ 131 w 148" name="T46"/>
              <a:gd fmla="*/ 162 h 191" name="T47"/>
              <a:gd fmla="*/ 130 w 148" name="T48"/>
              <a:gd fmla="*/ 111 h 191" name="T49"/>
              <a:gd fmla="*/ 104 w 148" name="T50"/>
              <a:gd fmla="*/ 76 h 191" name="T51"/>
              <a:gd fmla="*/ 101 w 148" name="T52"/>
              <a:gd fmla="*/ 71 h 191" name="T53"/>
              <a:gd fmla="*/ 70 w 148" name="T54"/>
              <a:gd fmla="*/ 113 h 191" name="T55"/>
              <a:gd fmla="*/ 76 w 148" name="T56"/>
              <a:gd fmla="*/ 78 h 191" name="T57"/>
              <a:gd fmla="*/ 63 w 148" name="T58"/>
              <a:gd fmla="*/ 78 h 191" name="T59"/>
              <a:gd fmla="*/ 68 w 148" name="T60"/>
              <a:gd fmla="*/ 58 h 191" name="T61"/>
              <a:gd fmla="*/ 62 w 148" name="T62"/>
              <a:gd fmla="*/ 59 h 191" name="T63"/>
              <a:gd fmla="*/ 49 w 148" name="T64"/>
              <a:gd fmla="*/ 21 h 191" name="T65"/>
              <a:gd fmla="*/ 49 w 148" name="T66"/>
              <a:gd fmla="*/ 21 h 191" name="T67"/>
              <a:gd fmla="*/ 49 w 148" name="T68"/>
              <a:gd fmla="*/ 21 h 191" name="T69"/>
              <a:gd fmla="*/ 49 w 148" name="T70"/>
              <a:gd fmla="*/ 21 h 191" name="T71"/>
              <a:gd fmla="*/ 50 w 148" name="T72"/>
              <a:gd fmla="*/ 20 h 191" name="T73"/>
              <a:gd fmla="*/ 82 w 148" name="T74"/>
              <a:gd fmla="*/ 10 h 191" name="T75"/>
              <a:gd fmla="*/ 135 w 148" name="T76"/>
              <a:gd fmla="*/ 48 h 191" name="T77"/>
              <a:gd fmla="*/ 135 w 148" name="T78"/>
              <a:gd fmla="*/ 69 h 191" name="T79"/>
              <a:gd fmla="*/ 104 w 148" name="T80"/>
              <a:gd fmla="*/ 76 h 191" name="T81"/>
              <a:gd fmla="*/ 90 w 148" name="T82"/>
              <a:gd fmla="*/ 61 h 191" name="T83"/>
              <a:gd fmla="*/ 103 w 148" name="T84"/>
              <a:gd fmla="*/ 61 h 191" name="T85"/>
              <a:gd fmla="*/ 75 w 148" name="T86"/>
              <a:gd fmla="*/ 101 h 191" name="T87"/>
              <a:gd fmla="*/ 81 w 148" name="T88"/>
              <a:gd fmla="*/ 74 h 191" name="T89"/>
              <a:gd fmla="*/ 68 w 148" name="T90"/>
              <a:gd fmla="*/ 74 h 191" name="T91"/>
              <a:gd fmla="*/ 76 w 148" name="T92"/>
              <a:gd fmla="*/ 39 h 191" name="T93"/>
              <a:gd fmla="*/ 97 w 148" name="T94"/>
              <a:gd fmla="*/ 39 h 191" name="T95"/>
              <a:gd fmla="*/ 90 w 148" name="T96"/>
              <a:gd fmla="*/ 61 h 191"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191" w="148">
                <a:moveTo>
                  <a:pt x="130" y="111"/>
                </a:moveTo>
                <a:cubicBezTo>
                  <a:pt x="142" y="92"/>
                  <a:pt x="148" y="84"/>
                  <a:pt x="148" y="66"/>
                </a:cubicBezTo>
                <a:cubicBezTo>
                  <a:pt x="148" y="30"/>
                  <a:pt x="118" y="0"/>
                  <a:pt x="82" y="0"/>
                </a:cubicBezTo>
                <a:cubicBezTo>
                  <a:pt x="68" y="0"/>
                  <a:pt x="55" y="4"/>
                  <a:pt x="45" y="11"/>
                </a:cubicBezTo>
                <a:cubicBezTo>
                  <a:pt x="45" y="11"/>
                  <a:pt x="44" y="11"/>
                  <a:pt x="44" y="11"/>
                </a:cubicBezTo>
                <a:cubicBezTo>
                  <a:pt x="44" y="11"/>
                  <a:pt x="44" y="12"/>
                  <a:pt x="43" y="12"/>
                </a:cubicBezTo>
                <a:cubicBezTo>
                  <a:pt x="37" y="17"/>
                  <a:pt x="32" y="21"/>
                  <a:pt x="28" y="28"/>
                </a:cubicBezTo>
                <a:cubicBezTo>
                  <a:pt x="23" y="35"/>
                  <a:pt x="19" y="44"/>
                  <a:pt x="17" y="52"/>
                </a:cubicBezTo>
                <a:cubicBezTo>
                  <a:pt x="14" y="67"/>
                  <a:pt x="20" y="67"/>
                  <a:pt x="20" y="74"/>
                </a:cubicBezTo>
                <a:cubicBezTo>
                  <a:pt x="20" y="79"/>
                  <a:pt x="11" y="89"/>
                  <a:pt x="2" y="101"/>
                </a:cubicBezTo>
                <a:cubicBezTo>
                  <a:pt x="0" y="104"/>
                  <a:pt x="1" y="110"/>
                  <a:pt x="7" y="110"/>
                </a:cubicBezTo>
                <a:cubicBezTo>
                  <a:pt x="18" y="110"/>
                  <a:pt x="18" y="110"/>
                  <a:pt x="18" y="110"/>
                </a:cubicBezTo>
                <a:cubicBezTo>
                  <a:pt x="25" y="110"/>
                  <a:pt x="20" y="117"/>
                  <a:pt x="19" y="118"/>
                </a:cubicBezTo>
                <a:cubicBezTo>
                  <a:pt x="19" y="119"/>
                  <a:pt x="22" y="122"/>
                  <a:pt x="22" y="122"/>
                </a:cubicBezTo>
                <a:cubicBezTo>
                  <a:pt x="22" y="122"/>
                  <a:pt x="18" y="126"/>
                  <a:pt x="20" y="129"/>
                </a:cubicBezTo>
                <a:cubicBezTo>
                  <a:pt x="21" y="129"/>
                  <a:pt x="26" y="128"/>
                  <a:pt x="25" y="132"/>
                </a:cubicBezTo>
                <a:cubicBezTo>
                  <a:pt x="21" y="149"/>
                  <a:pt x="30" y="152"/>
                  <a:pt x="35" y="152"/>
                </a:cubicBezTo>
                <a:cubicBezTo>
                  <a:pt x="38" y="152"/>
                  <a:pt x="41" y="151"/>
                  <a:pt x="44" y="150"/>
                </a:cubicBezTo>
                <a:cubicBezTo>
                  <a:pt x="47" y="150"/>
                  <a:pt x="49" y="150"/>
                  <a:pt x="51" y="150"/>
                </a:cubicBezTo>
                <a:cubicBezTo>
                  <a:pt x="58" y="150"/>
                  <a:pt x="61" y="153"/>
                  <a:pt x="60" y="159"/>
                </a:cubicBezTo>
                <a:cubicBezTo>
                  <a:pt x="58" y="164"/>
                  <a:pt x="59" y="167"/>
                  <a:pt x="58" y="170"/>
                </a:cubicBezTo>
                <a:cubicBezTo>
                  <a:pt x="57" y="174"/>
                  <a:pt x="49" y="191"/>
                  <a:pt x="49" y="191"/>
                </a:cubicBezTo>
                <a:cubicBezTo>
                  <a:pt x="49" y="191"/>
                  <a:pt x="62" y="181"/>
                  <a:pt x="89" y="170"/>
                </a:cubicBezTo>
                <a:cubicBezTo>
                  <a:pt x="115" y="159"/>
                  <a:pt x="131" y="162"/>
                  <a:pt x="131" y="162"/>
                </a:cubicBezTo>
                <a:cubicBezTo>
                  <a:pt x="131" y="162"/>
                  <a:pt x="118" y="131"/>
                  <a:pt x="130" y="111"/>
                </a:cubicBezTo>
                <a:close/>
                <a:moveTo>
                  <a:pt x="104" y="76"/>
                </a:moveTo>
                <a:cubicBezTo>
                  <a:pt x="103" y="74"/>
                  <a:pt x="102" y="73"/>
                  <a:pt x="101" y="71"/>
                </a:cubicBezTo>
                <a:cubicBezTo>
                  <a:pt x="70" y="113"/>
                  <a:pt x="70" y="113"/>
                  <a:pt x="70" y="113"/>
                </a:cubicBezTo>
                <a:cubicBezTo>
                  <a:pt x="76" y="78"/>
                  <a:pt x="76" y="78"/>
                  <a:pt x="76" y="78"/>
                </a:cubicBezTo>
                <a:cubicBezTo>
                  <a:pt x="63" y="78"/>
                  <a:pt x="63" y="78"/>
                  <a:pt x="63" y="78"/>
                </a:cubicBezTo>
                <a:cubicBezTo>
                  <a:pt x="68" y="58"/>
                  <a:pt x="68" y="58"/>
                  <a:pt x="68" y="58"/>
                </a:cubicBezTo>
                <a:cubicBezTo>
                  <a:pt x="66" y="58"/>
                  <a:pt x="64" y="58"/>
                  <a:pt x="62" y="59"/>
                </a:cubicBezTo>
                <a:cubicBezTo>
                  <a:pt x="37" y="62"/>
                  <a:pt x="30" y="36"/>
                  <a:pt x="49" y="21"/>
                </a:cubicBezTo>
                <a:cubicBezTo>
                  <a:pt x="49" y="21"/>
                  <a:pt x="49" y="21"/>
                  <a:pt x="49" y="21"/>
                </a:cubicBezTo>
                <a:cubicBezTo>
                  <a:pt x="49" y="21"/>
                  <a:pt x="49" y="21"/>
                  <a:pt x="49" y="21"/>
                </a:cubicBezTo>
                <a:cubicBezTo>
                  <a:pt x="49" y="21"/>
                  <a:pt x="49" y="21"/>
                  <a:pt x="49" y="21"/>
                </a:cubicBezTo>
                <a:cubicBezTo>
                  <a:pt x="50" y="20"/>
                  <a:pt x="50" y="20"/>
                  <a:pt x="50" y="20"/>
                </a:cubicBezTo>
                <a:cubicBezTo>
                  <a:pt x="59" y="14"/>
                  <a:pt x="70" y="10"/>
                  <a:pt x="82" y="10"/>
                </a:cubicBezTo>
                <a:cubicBezTo>
                  <a:pt x="106" y="10"/>
                  <a:pt x="127" y="26"/>
                  <a:pt x="135" y="48"/>
                </a:cubicBezTo>
                <a:cubicBezTo>
                  <a:pt x="138" y="57"/>
                  <a:pt x="138" y="63"/>
                  <a:pt x="135" y="69"/>
                </a:cubicBezTo>
                <a:cubicBezTo>
                  <a:pt x="130" y="82"/>
                  <a:pt x="108" y="82"/>
                  <a:pt x="104" y="76"/>
                </a:cubicBezTo>
                <a:close/>
                <a:moveTo>
                  <a:pt x="90" y="61"/>
                </a:moveTo>
                <a:cubicBezTo>
                  <a:pt x="103" y="61"/>
                  <a:pt x="103" y="61"/>
                  <a:pt x="103" y="61"/>
                </a:cubicBezTo>
                <a:cubicBezTo>
                  <a:pt x="75" y="101"/>
                  <a:pt x="75" y="101"/>
                  <a:pt x="75" y="101"/>
                </a:cubicBezTo>
                <a:cubicBezTo>
                  <a:pt x="81" y="74"/>
                  <a:pt x="81" y="74"/>
                  <a:pt x="81" y="74"/>
                </a:cubicBezTo>
                <a:cubicBezTo>
                  <a:pt x="68" y="74"/>
                  <a:pt x="68" y="74"/>
                  <a:pt x="68" y="74"/>
                </a:cubicBezTo>
                <a:cubicBezTo>
                  <a:pt x="76" y="39"/>
                  <a:pt x="76" y="39"/>
                  <a:pt x="76" y="39"/>
                </a:cubicBezTo>
                <a:cubicBezTo>
                  <a:pt x="97" y="39"/>
                  <a:pt x="97" y="39"/>
                  <a:pt x="97" y="39"/>
                </a:cubicBezTo>
                <a:lnTo>
                  <a:pt x="90" y="61"/>
                </a:lnTo>
                <a:close/>
              </a:path>
            </a:pathLst>
          </a:custGeom>
          <a:solidFill>
            <a:schemeClr val="bg1"/>
          </a:solidFill>
          <a:ln>
            <a:noFill/>
          </a:ln>
        </p:spPr>
        <p:txBody>
          <a:bodyPr anchor="t" anchorCtr="0" bIns="45708" compatLnSpc="1" lIns="91416" numCol="1" rIns="91416" tIns="45708" vert="horz" wrap="square">
            <a:prstTxWarp prst="textNoShape">
              <a:avLst/>
            </a:prstTxWarp>
          </a:bodyPr>
          <a:lstStyle/>
          <a:p>
            <a:pPr defTabSz="914172"/>
            <a:endParaRPr lang="en-US">
              <a:solidFill>
                <a:srgbClr val="FFFFFF"/>
              </a:solidFill>
              <a:latin charset="-122" panose="020b0600000000000000" pitchFamily="34" typeface="思源黑体 CN Medium"/>
              <a:ea charset="-122" panose="02020700000000000000" pitchFamily="18" typeface="思源宋体"/>
              <a:sym charset="-122" panose="020b0600000000000000" pitchFamily="34" typeface="思源黑体 CN Medium"/>
            </a:endParaRPr>
          </a:p>
        </p:txBody>
      </p:sp>
      <p:sp>
        <p:nvSpPr>
          <p:cNvPr id="43" name="Freeform 45"/>
          <p:cNvSpPr>
            <a:spLocks noEditPoints="1"/>
          </p:cNvSpPr>
          <p:nvPr/>
        </p:nvSpPr>
        <p:spPr bwMode="auto">
          <a:xfrm>
            <a:off x="4469236" y="2680475"/>
            <a:ext cx="685622" cy="685622"/>
          </a:xfrm>
          <a:custGeom>
            <a:gdLst>
              <a:gd fmla="*/ 103 w 180" name="T0"/>
              <a:gd fmla="*/ 22 h 180" name="T1"/>
              <a:gd fmla="*/ 23 w 180" name="T2"/>
              <a:gd fmla="*/ 22 h 180" name="T3"/>
              <a:gd fmla="*/ 22 w 180" name="T4"/>
              <a:gd fmla="*/ 103 h 180" name="T5"/>
              <a:gd fmla="*/ 95 w 180" name="T6"/>
              <a:gd fmla="*/ 110 h 180" name="T7"/>
              <a:gd fmla="*/ 97 w 180" name="T8"/>
              <a:gd fmla="*/ 112 h 180" name="T9"/>
              <a:gd fmla="*/ 96 w 180" name="T10"/>
              <a:gd fmla="*/ 113 h 180" name="T11"/>
              <a:gd fmla="*/ 96 w 180" name="T12"/>
              <a:gd fmla="*/ 121 h 180" name="T13"/>
              <a:gd fmla="*/ 153 w 180" name="T14"/>
              <a:gd fmla="*/ 178 h 180" name="T15"/>
              <a:gd fmla="*/ 161 w 180" name="T16"/>
              <a:gd fmla="*/ 178 h 180" name="T17"/>
              <a:gd fmla="*/ 162 w 180" name="T18"/>
              <a:gd fmla="*/ 177 h 180" name="T19"/>
              <a:gd fmla="*/ 162 w 180" name="T20"/>
              <a:gd fmla="*/ 178 h 180" name="T21"/>
              <a:gd fmla="*/ 167 w 180" name="T22"/>
              <a:gd fmla="*/ 178 h 180" name="T23"/>
              <a:gd fmla="*/ 178 w 180" name="T24"/>
              <a:gd fmla="*/ 167 h 180" name="T25"/>
              <a:gd fmla="*/ 178 w 180" name="T26"/>
              <a:gd fmla="*/ 162 h 180" name="T27"/>
              <a:gd fmla="*/ 178 w 180" name="T28"/>
              <a:gd fmla="*/ 162 h 180" name="T29"/>
              <a:gd fmla="*/ 178 w 180" name="T30"/>
              <a:gd fmla="*/ 161 h 180" name="T31"/>
              <a:gd fmla="*/ 178 w 180" name="T32"/>
              <a:gd fmla="*/ 153 h 180" name="T33"/>
              <a:gd fmla="*/ 122 w 180" name="T34"/>
              <a:gd fmla="*/ 96 h 180" name="T35"/>
              <a:gd fmla="*/ 113 w 180" name="T36"/>
              <a:gd fmla="*/ 96 h 180" name="T37"/>
              <a:gd fmla="*/ 113 w 180" name="T38"/>
              <a:gd fmla="*/ 97 h 180" name="T39"/>
              <a:gd fmla="*/ 110 w 180" name="T40"/>
              <a:gd fmla="*/ 94 h 180" name="T41"/>
              <a:gd fmla="*/ 103 w 180" name="T42"/>
              <a:gd fmla="*/ 22 h 180" name="T43"/>
              <a:gd fmla="*/ 34 w 180" name="T44"/>
              <a:gd fmla="*/ 34 h 180" name="T45"/>
              <a:gd fmla="*/ 91 w 180" name="T46"/>
              <a:gd fmla="*/ 34 h 180" name="T47"/>
              <a:gd fmla="*/ 91 w 180" name="T48"/>
              <a:gd fmla="*/ 91 h 180" name="T49"/>
              <a:gd fmla="*/ 34 w 180" name="T50"/>
              <a:gd fmla="*/ 91 h 180" name="T51"/>
              <a:gd fmla="*/ 34 w 180" name="T52"/>
              <a:gd fmla="*/ 34 h 180"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180" w="180">
                <a:moveTo>
                  <a:pt x="103" y="22"/>
                </a:moveTo>
                <a:cubicBezTo>
                  <a:pt x="81" y="0"/>
                  <a:pt x="45" y="0"/>
                  <a:pt x="23" y="22"/>
                </a:cubicBezTo>
                <a:cubicBezTo>
                  <a:pt x="0" y="44"/>
                  <a:pt x="0" y="81"/>
                  <a:pt x="22" y="103"/>
                </a:cubicBezTo>
                <a:cubicBezTo>
                  <a:pt x="42" y="122"/>
                  <a:pt x="72" y="125"/>
                  <a:pt x="95" y="110"/>
                </a:cubicBezTo>
                <a:cubicBezTo>
                  <a:pt x="97" y="112"/>
                  <a:pt x="97" y="112"/>
                  <a:pt x="97" y="112"/>
                </a:cubicBezTo>
                <a:cubicBezTo>
                  <a:pt x="96" y="113"/>
                  <a:pt x="96" y="113"/>
                  <a:pt x="96" y="113"/>
                </a:cubicBezTo>
                <a:cubicBezTo>
                  <a:pt x="94" y="115"/>
                  <a:pt x="94" y="119"/>
                  <a:pt x="96" y="121"/>
                </a:cubicBezTo>
                <a:cubicBezTo>
                  <a:pt x="153" y="178"/>
                  <a:pt x="153" y="178"/>
                  <a:pt x="153" y="178"/>
                </a:cubicBezTo>
                <a:cubicBezTo>
                  <a:pt x="155" y="180"/>
                  <a:pt x="159" y="180"/>
                  <a:pt x="161" y="178"/>
                </a:cubicBezTo>
                <a:cubicBezTo>
                  <a:pt x="162" y="177"/>
                  <a:pt x="162" y="177"/>
                  <a:pt x="162" y="177"/>
                </a:cubicBezTo>
                <a:cubicBezTo>
                  <a:pt x="162" y="178"/>
                  <a:pt x="162" y="178"/>
                  <a:pt x="162" y="178"/>
                </a:cubicBezTo>
                <a:cubicBezTo>
                  <a:pt x="164" y="179"/>
                  <a:pt x="166" y="179"/>
                  <a:pt x="167" y="178"/>
                </a:cubicBezTo>
                <a:cubicBezTo>
                  <a:pt x="178" y="167"/>
                  <a:pt x="178" y="167"/>
                  <a:pt x="178" y="167"/>
                </a:cubicBezTo>
                <a:cubicBezTo>
                  <a:pt x="179" y="166"/>
                  <a:pt x="179" y="163"/>
                  <a:pt x="178" y="162"/>
                </a:cubicBezTo>
                <a:cubicBezTo>
                  <a:pt x="178" y="162"/>
                  <a:pt x="178" y="162"/>
                  <a:pt x="178" y="162"/>
                </a:cubicBezTo>
                <a:cubicBezTo>
                  <a:pt x="178" y="161"/>
                  <a:pt x="178" y="161"/>
                  <a:pt x="178" y="161"/>
                </a:cubicBezTo>
                <a:cubicBezTo>
                  <a:pt x="180" y="159"/>
                  <a:pt x="180" y="155"/>
                  <a:pt x="178" y="153"/>
                </a:cubicBezTo>
                <a:cubicBezTo>
                  <a:pt x="122" y="96"/>
                  <a:pt x="122" y="96"/>
                  <a:pt x="122" y="96"/>
                </a:cubicBezTo>
                <a:cubicBezTo>
                  <a:pt x="119" y="94"/>
                  <a:pt x="116" y="94"/>
                  <a:pt x="113" y="96"/>
                </a:cubicBezTo>
                <a:cubicBezTo>
                  <a:pt x="113" y="97"/>
                  <a:pt x="113" y="97"/>
                  <a:pt x="113" y="97"/>
                </a:cubicBezTo>
                <a:cubicBezTo>
                  <a:pt x="110" y="94"/>
                  <a:pt x="110" y="94"/>
                  <a:pt x="110" y="94"/>
                </a:cubicBezTo>
                <a:cubicBezTo>
                  <a:pt x="125" y="72"/>
                  <a:pt x="123" y="42"/>
                  <a:pt x="103" y="22"/>
                </a:cubicBezTo>
                <a:moveTo>
                  <a:pt x="34" y="34"/>
                </a:moveTo>
                <a:cubicBezTo>
                  <a:pt x="50" y="18"/>
                  <a:pt x="76" y="18"/>
                  <a:pt x="91" y="34"/>
                </a:cubicBezTo>
                <a:cubicBezTo>
                  <a:pt x="107" y="50"/>
                  <a:pt x="107" y="75"/>
                  <a:pt x="91" y="91"/>
                </a:cubicBezTo>
                <a:cubicBezTo>
                  <a:pt x="76" y="107"/>
                  <a:pt x="50" y="107"/>
                  <a:pt x="34" y="91"/>
                </a:cubicBezTo>
                <a:cubicBezTo>
                  <a:pt x="19" y="75"/>
                  <a:pt x="19" y="50"/>
                  <a:pt x="34" y="34"/>
                </a:cubicBezTo>
              </a:path>
            </a:pathLst>
          </a:custGeom>
          <a:solidFill>
            <a:schemeClr val="bg1"/>
          </a:solidFill>
          <a:ln>
            <a:noFill/>
          </a:ln>
        </p:spPr>
        <p:txBody>
          <a:bodyPr anchor="t" anchorCtr="0" bIns="45708" compatLnSpc="1" lIns="91416" numCol="1" rIns="91416" tIns="45708" vert="horz" wrap="square">
            <a:prstTxWarp prst="textNoShape">
              <a:avLst/>
            </a:prstTxWarp>
          </a:bodyPr>
          <a:lstStyle/>
          <a:p>
            <a:pPr defTabSz="914172"/>
            <a:endParaRPr lang="en-US">
              <a:solidFill>
                <a:srgbClr val="FFFFFF"/>
              </a:solidFill>
              <a:latin charset="-122" panose="020b0600000000000000" pitchFamily="34" typeface="思源黑体 CN Medium"/>
              <a:ea charset="-122" panose="02020700000000000000" pitchFamily="18" typeface="思源宋体"/>
              <a:sym charset="-122" panose="020b0600000000000000" pitchFamily="34" typeface="思源黑体 CN Medium"/>
            </a:endParaRPr>
          </a:p>
        </p:txBody>
      </p:sp>
      <p:sp>
        <p:nvSpPr>
          <p:cNvPr id="44" name="Freeform 49"/>
          <p:cNvSpPr>
            <a:spLocks noEditPoints="1"/>
          </p:cNvSpPr>
          <p:nvPr/>
        </p:nvSpPr>
        <p:spPr bwMode="auto">
          <a:xfrm>
            <a:off x="7010955" y="2640005"/>
            <a:ext cx="737996" cy="766564"/>
          </a:xfrm>
          <a:custGeom>
            <a:gdLst>
              <a:gd fmla="*/ 38 w 194" name="T0"/>
              <a:gd fmla="*/ 132 h 201" name="T1"/>
              <a:gd fmla="*/ 100 w 194" name="T2"/>
              <a:gd fmla="*/ 132 h 201" name="T3"/>
              <a:gd fmla="*/ 69 w 194" name="T4"/>
              <a:gd fmla="*/ 153 h 201" name="T5"/>
              <a:gd fmla="*/ 69 w 194" name="T6"/>
              <a:gd fmla="*/ 111 h 201" name="T7"/>
              <a:gd fmla="*/ 69 w 194" name="T8"/>
              <a:gd fmla="*/ 153 h 201" name="T9"/>
              <a:gd fmla="*/ 131 w 194" name="T10"/>
              <a:gd fmla="*/ 96 h 201" name="T11"/>
              <a:gd fmla="*/ 105 w 194" name="T12"/>
              <a:gd fmla="*/ 71 h 201" name="T13"/>
              <a:gd fmla="*/ 69 w 194" name="T14"/>
              <a:gd fmla="*/ 76 h 201" name="T15"/>
              <a:gd fmla="*/ 33 w 194" name="T16"/>
              <a:gd fmla="*/ 71 h 201" name="T17"/>
              <a:gd fmla="*/ 7 w 194" name="T18"/>
              <a:gd fmla="*/ 96 h 201" name="T19"/>
              <a:gd fmla="*/ 13 w 194" name="T20"/>
              <a:gd fmla="*/ 132 h 201" name="T21"/>
              <a:gd fmla="*/ 7 w 194" name="T22"/>
              <a:gd fmla="*/ 168 h 201" name="T23"/>
              <a:gd fmla="*/ 33 w 194" name="T24"/>
              <a:gd fmla="*/ 194 h 201" name="T25"/>
              <a:gd fmla="*/ 69 w 194" name="T26"/>
              <a:gd fmla="*/ 188 h 201" name="T27"/>
              <a:gd fmla="*/ 105 w 194" name="T28"/>
              <a:gd fmla="*/ 194 h 201" name="T29"/>
              <a:gd fmla="*/ 131 w 194" name="T30"/>
              <a:gd fmla="*/ 168 h 201" name="T31"/>
              <a:gd fmla="*/ 125 w 194" name="T32"/>
              <a:gd fmla="*/ 132 h 201" name="T33"/>
              <a:gd fmla="*/ 69 w 194" name="T34"/>
              <a:gd fmla="*/ 167 h 201" name="T35"/>
              <a:gd fmla="*/ 69 w 194" name="T36"/>
              <a:gd fmla="*/ 98 h 201" name="T37"/>
              <a:gd fmla="*/ 69 w 194" name="T38"/>
              <a:gd fmla="*/ 167 h 201" name="T39"/>
              <a:gd fmla="*/ 194 w 194" name="T40"/>
              <a:gd fmla="*/ 29 h 201" name="T41"/>
              <a:gd fmla="*/ 177 w 194" name="T42"/>
              <a:gd fmla="*/ 17 h 201" name="T43"/>
              <a:gd fmla="*/ 165 w 194" name="T44"/>
              <a:gd fmla="*/ 0 h 201" name="T45"/>
              <a:gd fmla="*/ 144 w 194" name="T46"/>
              <a:gd fmla="*/ 0 h 201" name="T47"/>
              <a:gd fmla="*/ 131 w 194" name="T48"/>
              <a:gd fmla="*/ 17 h 201" name="T49"/>
              <a:gd fmla="*/ 114 w 194" name="T50"/>
              <a:gd fmla="*/ 29 h 201" name="T51"/>
              <a:gd fmla="*/ 114 w 194" name="T52"/>
              <a:gd fmla="*/ 50 h 201" name="T53"/>
              <a:gd fmla="*/ 131 w 194" name="T54"/>
              <a:gd fmla="*/ 63 h 201" name="T55"/>
              <a:gd fmla="*/ 144 w 194" name="T56"/>
              <a:gd fmla="*/ 80 h 201" name="T57"/>
              <a:gd fmla="*/ 165 w 194" name="T58"/>
              <a:gd fmla="*/ 80 h 201" name="T59"/>
              <a:gd fmla="*/ 177 w 194" name="T60"/>
              <a:gd fmla="*/ 63 h 201" name="T61"/>
              <a:gd fmla="*/ 194 w 194" name="T62"/>
              <a:gd fmla="*/ 50 h 201" name="T63"/>
              <a:gd fmla="*/ 154 w 194" name="T64"/>
              <a:gd fmla="*/ 57 h 201" name="T65"/>
              <a:gd fmla="*/ 154 w 194" name="T66"/>
              <a:gd fmla="*/ 23 h 201" name="T67"/>
              <a:gd fmla="*/ 154 w 194" name="T68"/>
              <a:gd fmla="*/ 57 h 201"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201" w="194">
                <a:moveTo>
                  <a:pt x="69" y="101"/>
                </a:moveTo>
                <a:cubicBezTo>
                  <a:pt x="52" y="101"/>
                  <a:pt x="38" y="115"/>
                  <a:pt x="38" y="132"/>
                </a:cubicBezTo>
                <a:cubicBezTo>
                  <a:pt x="38" y="149"/>
                  <a:pt x="52" y="163"/>
                  <a:pt x="69" y="163"/>
                </a:cubicBezTo>
                <a:cubicBezTo>
                  <a:pt x="86" y="163"/>
                  <a:pt x="100" y="149"/>
                  <a:pt x="100" y="132"/>
                </a:cubicBezTo>
                <a:cubicBezTo>
                  <a:pt x="100" y="115"/>
                  <a:pt x="86" y="101"/>
                  <a:pt x="69" y="101"/>
                </a:cubicBezTo>
                <a:moveTo>
                  <a:pt x="69" y="153"/>
                </a:moveTo>
                <a:cubicBezTo>
                  <a:pt x="57" y="153"/>
                  <a:pt x="48" y="144"/>
                  <a:pt x="48" y="132"/>
                </a:cubicBezTo>
                <a:cubicBezTo>
                  <a:pt x="48" y="121"/>
                  <a:pt x="57" y="111"/>
                  <a:pt x="69" y="111"/>
                </a:cubicBezTo>
                <a:cubicBezTo>
                  <a:pt x="80" y="111"/>
                  <a:pt x="90" y="121"/>
                  <a:pt x="90" y="132"/>
                </a:cubicBezTo>
                <a:cubicBezTo>
                  <a:pt x="90" y="144"/>
                  <a:pt x="80" y="153"/>
                  <a:pt x="69" y="153"/>
                </a:cubicBezTo>
                <a:moveTo>
                  <a:pt x="138" y="114"/>
                </a:moveTo>
                <a:cubicBezTo>
                  <a:pt x="136" y="108"/>
                  <a:pt x="134" y="102"/>
                  <a:pt x="131" y="96"/>
                </a:cubicBezTo>
                <a:cubicBezTo>
                  <a:pt x="123" y="100"/>
                  <a:pt x="115" y="99"/>
                  <a:pt x="109" y="93"/>
                </a:cubicBezTo>
                <a:cubicBezTo>
                  <a:pt x="103" y="87"/>
                  <a:pt x="101" y="78"/>
                  <a:pt x="105" y="71"/>
                </a:cubicBezTo>
                <a:cubicBezTo>
                  <a:pt x="99" y="67"/>
                  <a:pt x="93" y="65"/>
                  <a:pt x="87" y="63"/>
                </a:cubicBezTo>
                <a:cubicBezTo>
                  <a:pt x="85" y="71"/>
                  <a:pt x="77" y="76"/>
                  <a:pt x="69" y="76"/>
                </a:cubicBezTo>
                <a:cubicBezTo>
                  <a:pt x="60" y="76"/>
                  <a:pt x="53" y="71"/>
                  <a:pt x="50" y="63"/>
                </a:cubicBezTo>
                <a:cubicBezTo>
                  <a:pt x="44" y="65"/>
                  <a:pt x="38" y="67"/>
                  <a:pt x="33" y="71"/>
                </a:cubicBezTo>
                <a:cubicBezTo>
                  <a:pt x="36" y="78"/>
                  <a:pt x="35" y="87"/>
                  <a:pt x="29" y="93"/>
                </a:cubicBezTo>
                <a:cubicBezTo>
                  <a:pt x="23" y="99"/>
                  <a:pt x="14" y="100"/>
                  <a:pt x="7" y="96"/>
                </a:cubicBezTo>
                <a:cubicBezTo>
                  <a:pt x="4" y="102"/>
                  <a:pt x="1" y="108"/>
                  <a:pt x="0" y="114"/>
                </a:cubicBezTo>
                <a:cubicBezTo>
                  <a:pt x="7" y="117"/>
                  <a:pt x="13" y="124"/>
                  <a:pt x="13" y="132"/>
                </a:cubicBezTo>
                <a:cubicBezTo>
                  <a:pt x="13" y="141"/>
                  <a:pt x="7" y="148"/>
                  <a:pt x="0" y="151"/>
                </a:cubicBezTo>
                <a:cubicBezTo>
                  <a:pt x="1" y="157"/>
                  <a:pt x="4" y="163"/>
                  <a:pt x="7" y="168"/>
                </a:cubicBezTo>
                <a:cubicBezTo>
                  <a:pt x="14" y="165"/>
                  <a:pt x="23" y="166"/>
                  <a:pt x="29" y="172"/>
                </a:cubicBezTo>
                <a:cubicBezTo>
                  <a:pt x="35" y="178"/>
                  <a:pt x="36" y="187"/>
                  <a:pt x="33" y="194"/>
                </a:cubicBezTo>
                <a:cubicBezTo>
                  <a:pt x="38" y="197"/>
                  <a:pt x="44" y="200"/>
                  <a:pt x="50" y="201"/>
                </a:cubicBezTo>
                <a:cubicBezTo>
                  <a:pt x="53" y="194"/>
                  <a:pt x="60" y="188"/>
                  <a:pt x="69" y="188"/>
                </a:cubicBezTo>
                <a:cubicBezTo>
                  <a:pt x="77" y="188"/>
                  <a:pt x="85" y="194"/>
                  <a:pt x="87" y="201"/>
                </a:cubicBezTo>
                <a:cubicBezTo>
                  <a:pt x="93" y="200"/>
                  <a:pt x="99" y="197"/>
                  <a:pt x="105" y="194"/>
                </a:cubicBezTo>
                <a:cubicBezTo>
                  <a:pt x="101" y="187"/>
                  <a:pt x="103" y="178"/>
                  <a:pt x="109" y="172"/>
                </a:cubicBezTo>
                <a:cubicBezTo>
                  <a:pt x="115" y="166"/>
                  <a:pt x="123" y="165"/>
                  <a:pt x="131" y="168"/>
                </a:cubicBezTo>
                <a:cubicBezTo>
                  <a:pt x="134" y="163"/>
                  <a:pt x="136" y="157"/>
                  <a:pt x="138" y="151"/>
                </a:cubicBezTo>
                <a:cubicBezTo>
                  <a:pt x="130" y="148"/>
                  <a:pt x="125" y="141"/>
                  <a:pt x="125" y="132"/>
                </a:cubicBezTo>
                <a:cubicBezTo>
                  <a:pt x="125" y="124"/>
                  <a:pt x="130" y="117"/>
                  <a:pt x="138" y="114"/>
                </a:cubicBezTo>
                <a:moveTo>
                  <a:pt x="69" y="167"/>
                </a:moveTo>
                <a:cubicBezTo>
                  <a:pt x="50" y="167"/>
                  <a:pt x="34" y="151"/>
                  <a:pt x="34" y="132"/>
                </a:cubicBezTo>
                <a:cubicBezTo>
                  <a:pt x="34" y="113"/>
                  <a:pt x="50" y="98"/>
                  <a:pt x="69" y="98"/>
                </a:cubicBezTo>
                <a:cubicBezTo>
                  <a:pt x="88" y="98"/>
                  <a:pt x="103" y="113"/>
                  <a:pt x="103" y="132"/>
                </a:cubicBezTo>
                <a:cubicBezTo>
                  <a:pt x="103" y="151"/>
                  <a:pt x="88" y="167"/>
                  <a:pt x="69" y="167"/>
                </a:cubicBezTo>
                <a:moveTo>
                  <a:pt x="187" y="40"/>
                </a:moveTo>
                <a:cubicBezTo>
                  <a:pt x="187" y="35"/>
                  <a:pt x="190" y="31"/>
                  <a:pt x="194" y="29"/>
                </a:cubicBezTo>
                <a:cubicBezTo>
                  <a:pt x="193" y="26"/>
                  <a:pt x="192" y="22"/>
                  <a:pt x="190" y="19"/>
                </a:cubicBezTo>
                <a:cubicBezTo>
                  <a:pt x="186" y="21"/>
                  <a:pt x="181" y="20"/>
                  <a:pt x="177" y="17"/>
                </a:cubicBezTo>
                <a:cubicBezTo>
                  <a:pt x="174" y="13"/>
                  <a:pt x="173" y="8"/>
                  <a:pt x="175" y="4"/>
                </a:cubicBezTo>
                <a:cubicBezTo>
                  <a:pt x="172" y="2"/>
                  <a:pt x="169" y="1"/>
                  <a:pt x="165" y="0"/>
                </a:cubicBezTo>
                <a:cubicBezTo>
                  <a:pt x="163" y="4"/>
                  <a:pt x="159" y="7"/>
                  <a:pt x="154" y="7"/>
                </a:cubicBezTo>
                <a:cubicBezTo>
                  <a:pt x="150" y="7"/>
                  <a:pt x="145" y="4"/>
                  <a:pt x="144" y="0"/>
                </a:cubicBezTo>
                <a:cubicBezTo>
                  <a:pt x="140" y="1"/>
                  <a:pt x="137" y="2"/>
                  <a:pt x="134" y="4"/>
                </a:cubicBezTo>
                <a:cubicBezTo>
                  <a:pt x="136" y="8"/>
                  <a:pt x="135" y="13"/>
                  <a:pt x="131" y="17"/>
                </a:cubicBezTo>
                <a:cubicBezTo>
                  <a:pt x="128" y="20"/>
                  <a:pt x="123" y="21"/>
                  <a:pt x="119" y="19"/>
                </a:cubicBezTo>
                <a:cubicBezTo>
                  <a:pt x="117" y="22"/>
                  <a:pt x="115" y="26"/>
                  <a:pt x="114" y="29"/>
                </a:cubicBezTo>
                <a:cubicBezTo>
                  <a:pt x="119" y="31"/>
                  <a:pt x="122" y="35"/>
                  <a:pt x="122" y="40"/>
                </a:cubicBezTo>
                <a:cubicBezTo>
                  <a:pt x="122" y="45"/>
                  <a:pt x="119" y="49"/>
                  <a:pt x="114" y="50"/>
                </a:cubicBezTo>
                <a:cubicBezTo>
                  <a:pt x="115" y="54"/>
                  <a:pt x="117" y="57"/>
                  <a:pt x="119" y="60"/>
                </a:cubicBezTo>
                <a:cubicBezTo>
                  <a:pt x="123" y="58"/>
                  <a:pt x="128" y="59"/>
                  <a:pt x="131" y="63"/>
                </a:cubicBezTo>
                <a:cubicBezTo>
                  <a:pt x="135" y="66"/>
                  <a:pt x="136" y="71"/>
                  <a:pt x="134" y="75"/>
                </a:cubicBezTo>
                <a:cubicBezTo>
                  <a:pt x="137" y="77"/>
                  <a:pt x="140" y="79"/>
                  <a:pt x="144" y="80"/>
                </a:cubicBezTo>
                <a:cubicBezTo>
                  <a:pt x="145" y="75"/>
                  <a:pt x="150" y="72"/>
                  <a:pt x="154" y="72"/>
                </a:cubicBezTo>
                <a:cubicBezTo>
                  <a:pt x="159" y="72"/>
                  <a:pt x="163" y="75"/>
                  <a:pt x="165" y="80"/>
                </a:cubicBezTo>
                <a:cubicBezTo>
                  <a:pt x="169" y="79"/>
                  <a:pt x="172" y="77"/>
                  <a:pt x="175" y="75"/>
                </a:cubicBezTo>
                <a:cubicBezTo>
                  <a:pt x="173" y="71"/>
                  <a:pt x="174" y="66"/>
                  <a:pt x="177" y="63"/>
                </a:cubicBezTo>
                <a:cubicBezTo>
                  <a:pt x="181" y="59"/>
                  <a:pt x="186" y="58"/>
                  <a:pt x="190" y="60"/>
                </a:cubicBezTo>
                <a:cubicBezTo>
                  <a:pt x="192" y="57"/>
                  <a:pt x="193" y="54"/>
                  <a:pt x="194" y="50"/>
                </a:cubicBezTo>
                <a:cubicBezTo>
                  <a:pt x="190" y="49"/>
                  <a:pt x="187" y="45"/>
                  <a:pt x="187" y="40"/>
                </a:cubicBezTo>
                <a:moveTo>
                  <a:pt x="154" y="57"/>
                </a:moveTo>
                <a:cubicBezTo>
                  <a:pt x="145" y="57"/>
                  <a:pt x="137" y="49"/>
                  <a:pt x="137" y="40"/>
                </a:cubicBezTo>
                <a:cubicBezTo>
                  <a:pt x="137" y="30"/>
                  <a:pt x="145" y="23"/>
                  <a:pt x="154" y="23"/>
                </a:cubicBezTo>
                <a:cubicBezTo>
                  <a:pt x="164" y="23"/>
                  <a:pt x="172" y="30"/>
                  <a:pt x="172" y="40"/>
                </a:cubicBezTo>
                <a:cubicBezTo>
                  <a:pt x="172" y="49"/>
                  <a:pt x="164" y="57"/>
                  <a:pt x="154" y="57"/>
                </a:cubicBezTo>
              </a:path>
            </a:pathLst>
          </a:custGeom>
          <a:solidFill>
            <a:schemeClr val="bg1"/>
          </a:solidFill>
          <a:ln>
            <a:noFill/>
          </a:ln>
        </p:spPr>
        <p:txBody>
          <a:bodyPr anchor="t" anchorCtr="0" bIns="45708" compatLnSpc="1" lIns="91416" numCol="1" rIns="91416" tIns="45708" vert="horz" wrap="square">
            <a:prstTxWarp prst="textNoShape">
              <a:avLst/>
            </a:prstTxWarp>
          </a:bodyPr>
          <a:lstStyle/>
          <a:p>
            <a:pPr defTabSz="914172"/>
            <a:endParaRPr lang="en-US">
              <a:solidFill>
                <a:srgbClr val="FFFFFF"/>
              </a:solidFill>
              <a:latin charset="-122" panose="020b0600000000000000" pitchFamily="34" typeface="思源黑体 CN Medium"/>
              <a:ea charset="-122" panose="02020700000000000000" pitchFamily="18" typeface="思源宋体"/>
              <a:sym charset="-122" panose="020b0600000000000000" pitchFamily="34" typeface="思源黑体 CN Medium"/>
            </a:endParaRPr>
          </a:p>
        </p:txBody>
      </p:sp>
      <p:sp>
        <p:nvSpPr>
          <p:cNvPr id="45" name="Freeform 53"/>
          <p:cNvSpPr>
            <a:spLocks noEditPoints="1"/>
          </p:cNvSpPr>
          <p:nvPr/>
        </p:nvSpPr>
        <p:spPr bwMode="auto">
          <a:xfrm>
            <a:off x="9590765" y="2719360"/>
            <a:ext cx="714189" cy="607855"/>
          </a:xfrm>
          <a:custGeom>
            <a:gdLst>
              <a:gd fmla="*/ 450 w 450" name="T0"/>
              <a:gd fmla="*/ 0 h 383" name="T1"/>
              <a:gd fmla="*/ 337 w 450" name="T2"/>
              <a:gd fmla="*/ 383 h 383" name="T3"/>
              <a:gd fmla="*/ 149 w 450" name="T4"/>
              <a:gd fmla="*/ 248 h 383" name="T5"/>
              <a:gd fmla="*/ 450 w 450" name="T6"/>
              <a:gd fmla="*/ 0 h 383" name="T7"/>
              <a:gd fmla="*/ 128 w 450" name="T8"/>
              <a:gd fmla="*/ 231 h 383" name="T9"/>
              <a:gd fmla="*/ 450 w 450" name="T10"/>
              <a:gd fmla="*/ 0 h 383" name="T11"/>
              <a:gd fmla="*/ 0 w 450" name="T12"/>
              <a:gd fmla="*/ 139 h 383" name="T13"/>
              <a:gd fmla="*/ 128 w 450" name="T14"/>
              <a:gd fmla="*/ 231 h 383" name="T15"/>
              <a:gd fmla="*/ 149 w 450" name="T16"/>
              <a:gd fmla="*/ 366 h 383" name="T17"/>
              <a:gd fmla="*/ 202 w 450" name="T18"/>
              <a:gd fmla="*/ 306 h 383" name="T19"/>
              <a:gd fmla="*/ 149 w 450" name="T20"/>
              <a:gd fmla="*/ 269 h 383" name="T21"/>
              <a:gd fmla="*/ 149 w 450" name="T22"/>
              <a:gd fmla="*/ 366 h 383"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383" w="450">
                <a:moveTo>
                  <a:pt x="450" y="0"/>
                </a:moveTo>
                <a:lnTo>
                  <a:pt x="337" y="383"/>
                </a:lnTo>
                <a:lnTo>
                  <a:pt x="149" y="248"/>
                </a:lnTo>
                <a:lnTo>
                  <a:pt x="450" y="0"/>
                </a:lnTo>
                <a:close/>
                <a:moveTo>
                  <a:pt x="128" y="231"/>
                </a:moveTo>
                <a:lnTo>
                  <a:pt x="450" y="0"/>
                </a:lnTo>
                <a:lnTo>
                  <a:pt x="0" y="139"/>
                </a:lnTo>
                <a:lnTo>
                  <a:pt x="128" y="231"/>
                </a:lnTo>
                <a:close/>
                <a:moveTo>
                  <a:pt x="149" y="366"/>
                </a:moveTo>
                <a:lnTo>
                  <a:pt x="202" y="306"/>
                </a:lnTo>
                <a:lnTo>
                  <a:pt x="149" y="269"/>
                </a:lnTo>
                <a:lnTo>
                  <a:pt x="149" y="366"/>
                </a:lnTo>
                <a:close/>
              </a:path>
            </a:pathLst>
          </a:custGeom>
          <a:solidFill>
            <a:schemeClr val="bg1"/>
          </a:solidFill>
          <a:ln>
            <a:noFill/>
          </a:ln>
        </p:spPr>
        <p:txBody>
          <a:bodyPr anchor="t" anchorCtr="0" bIns="45708" compatLnSpc="1" lIns="91416" numCol="1" rIns="91416" tIns="45708" vert="horz" wrap="square">
            <a:prstTxWarp prst="textNoShape">
              <a:avLst/>
            </a:prstTxWarp>
          </a:bodyPr>
          <a:lstStyle/>
          <a:p>
            <a:pPr defTabSz="914172"/>
            <a:endParaRPr lang="en-US">
              <a:solidFill>
                <a:srgbClr val="FFFFFF"/>
              </a:solidFill>
              <a:latin charset="-122" panose="020b0600000000000000" pitchFamily="34" typeface="思源黑体 CN Medium"/>
              <a:ea charset="-122" panose="02020700000000000000" pitchFamily="18" typeface="思源宋体"/>
              <a:sym charset="-122" panose="020b0600000000000000" pitchFamily="34" typeface="思源黑体 CN Medium"/>
            </a:endParaRPr>
          </a:p>
        </p:txBody>
      </p:sp>
    </p:spTree>
    <p:extLst>
      <p:ext uri="{BB962C8B-B14F-4D97-AF65-F5344CB8AC3E}">
        <p14:creationId val="2622614225"/>
      </p:ext>
    </p:extLst>
  </p:cSld>
  <p:clrMapOvr>
    <a:masterClrMapping/>
  </p:clrMapOvr>
  <p:transition spd="med">
    <p:random/>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6" presetSubtype="21">
                                  <p:stCondLst>
                                    <p:cond delay="0"/>
                                  </p:stCondLst>
                                  <p:childTnLst>
                                    <p:set>
                                      <p:cBhvr>
                                        <p:cTn dur="1" fill="hold" id="6">
                                          <p:stCondLst>
                                            <p:cond delay="0"/>
                                          </p:stCondLst>
                                        </p:cTn>
                                        <p:tgtEl>
                                          <p:spTgt spid="4"/>
                                        </p:tgtEl>
                                        <p:attrNameLst>
                                          <p:attrName>style.visibility</p:attrName>
                                        </p:attrNameLst>
                                      </p:cBhvr>
                                      <p:to>
                                        <p:strVal val="visible"/>
                                      </p:to>
                                    </p:set>
                                    <p:animEffect filter="barn(inVertical)" transition="in">
                                      <p:cBhvr>
                                        <p:cTn dur="750" id="7"/>
                                        <p:tgtEl>
                                          <p:spTgt spid="4"/>
                                        </p:tgtEl>
                                      </p:cBhvr>
                                    </p:animEffect>
                                  </p:childTnLst>
                                </p:cTn>
                              </p:par>
                            </p:childTnLst>
                          </p:cTn>
                        </p:par>
                        <p:par>
                          <p:cTn fill="hold" id="8" nodeType="afterGroup">
                            <p:stCondLst>
                              <p:cond delay="750"/>
                            </p:stCondLst>
                            <p:childTnLst>
                              <p:par>
                                <p:cTn fill="hold" grpId="0" id="9" nodeType="afterEffect" presetClass="entr" presetID="12" presetSubtype="1">
                                  <p:stCondLst>
                                    <p:cond delay="0"/>
                                  </p:stCondLst>
                                  <p:childTnLst>
                                    <p:set>
                                      <p:cBhvr>
                                        <p:cTn dur="1" fill="hold" id="10">
                                          <p:stCondLst>
                                            <p:cond delay="0"/>
                                          </p:stCondLst>
                                        </p:cTn>
                                        <p:tgtEl>
                                          <p:spTgt spid="3">
                                            <p:txEl>
                                              <p:pRg end="0" st="0"/>
                                            </p:txEl>
                                          </p:spTgt>
                                        </p:tgtEl>
                                        <p:attrNameLst>
                                          <p:attrName>style.visibility</p:attrName>
                                        </p:attrNameLst>
                                      </p:cBhvr>
                                      <p:to>
                                        <p:strVal val="visible"/>
                                      </p:to>
                                    </p:set>
                                    <p:anim calcmode="lin" valueType="num">
                                      <p:cBhvr additive="base">
                                        <p:cTn dur="500" id="11"/>
                                        <p:tgtEl>
                                          <p:spTgt spid="3">
                                            <p:txEl>
                                              <p:pRg end="0" st="0"/>
                                            </p:txEl>
                                          </p:spTgt>
                                        </p:tgtEl>
                                        <p:attrNameLst>
                                          <p:attrName>ppt_y</p:attrName>
                                        </p:attrNameLst>
                                      </p:cBhvr>
                                      <p:tavLst>
                                        <p:tav tm="0">
                                          <p:val>
                                            <p:strVal val="#ppt_y-#ppt_h*1.125000"/>
                                          </p:val>
                                        </p:tav>
                                        <p:tav tm="100000">
                                          <p:val>
                                            <p:strVal val="#ppt_y"/>
                                          </p:val>
                                        </p:tav>
                                      </p:tavLst>
                                    </p:anim>
                                    <p:animEffect filter="wipe(down)" transition="in">
                                      <p:cBhvr>
                                        <p:cTn dur="500" id="12"/>
                                        <p:tgtEl>
                                          <p:spTgt spid="3">
                                            <p:txEl>
                                              <p:pRg end="0" st="0"/>
                                            </p:txEl>
                                          </p:spTgt>
                                        </p:tgtEl>
                                      </p:cBhvr>
                                    </p:animEffect>
                                  </p:childTnLst>
                                </p:cTn>
                              </p:par>
                            </p:childTnLst>
                          </p:cTn>
                        </p:par>
                        <p:par>
                          <p:cTn fill="hold" id="13" nodeType="afterGroup">
                            <p:stCondLst>
                              <p:cond delay="1250"/>
                            </p:stCondLst>
                            <p:childTnLst>
                              <p:par>
                                <p:cTn fill="hold" id="14" nodeType="afterEffect" presetClass="entr" presetID="47" presetSubtype="0">
                                  <p:stCondLst>
                                    <p:cond delay="0"/>
                                  </p:stCondLst>
                                  <p:childTnLst>
                                    <p:set>
                                      <p:cBhvr>
                                        <p:cTn dur="1" fill="hold" id="15">
                                          <p:stCondLst>
                                            <p:cond delay="0"/>
                                          </p:stCondLst>
                                        </p:cTn>
                                        <p:tgtEl>
                                          <p:spTgt spid="5"/>
                                        </p:tgtEl>
                                        <p:attrNameLst>
                                          <p:attrName>style.visibility</p:attrName>
                                        </p:attrNameLst>
                                      </p:cBhvr>
                                      <p:to>
                                        <p:strVal val="visible"/>
                                      </p:to>
                                    </p:set>
                                    <p:animEffect filter="fade" transition="in">
                                      <p:cBhvr>
                                        <p:cTn dur="500" id="16"/>
                                        <p:tgtEl>
                                          <p:spTgt spid="5"/>
                                        </p:tgtEl>
                                      </p:cBhvr>
                                    </p:animEffect>
                                    <p:anim calcmode="lin" valueType="num">
                                      <p:cBhvr>
                                        <p:cTn dur="500" fill="hold" id="17"/>
                                        <p:tgtEl>
                                          <p:spTgt spid="5"/>
                                        </p:tgtEl>
                                        <p:attrNameLst>
                                          <p:attrName>ppt_x</p:attrName>
                                        </p:attrNameLst>
                                      </p:cBhvr>
                                      <p:tavLst>
                                        <p:tav tm="0">
                                          <p:val>
                                            <p:strVal val="#ppt_x"/>
                                          </p:val>
                                        </p:tav>
                                        <p:tav tm="100000">
                                          <p:val>
                                            <p:strVal val="#ppt_x"/>
                                          </p:val>
                                        </p:tav>
                                      </p:tavLst>
                                    </p:anim>
                                    <p:anim calcmode="lin" valueType="num">
                                      <p:cBhvr>
                                        <p:cTn dur="500" fill="hold" id="18"/>
                                        <p:tgtEl>
                                          <p:spTgt spid="5"/>
                                        </p:tgtEl>
                                        <p:attrNameLst>
                                          <p:attrName>ppt_y</p:attrName>
                                        </p:attrNameLst>
                                      </p:cBhvr>
                                      <p:tavLst>
                                        <p:tav tm="0">
                                          <p:val>
                                            <p:strVal val="#ppt_y-.1"/>
                                          </p:val>
                                        </p:tav>
                                        <p:tav tm="100000">
                                          <p:val>
                                            <p:strVal val="#ppt_y"/>
                                          </p:val>
                                        </p:tav>
                                      </p:tavLst>
                                    </p:anim>
                                  </p:childTnLst>
                                </p:cTn>
                              </p:par>
                              <p:par>
                                <p:cTn fill="hold" id="19" nodeType="withEffect" presetClass="entr" presetID="12" presetSubtype="8">
                                  <p:stCondLst>
                                    <p:cond delay="250"/>
                                  </p:stCondLst>
                                  <p:childTnLst>
                                    <p:set>
                                      <p:cBhvr>
                                        <p:cTn dur="1" fill="hold" id="20">
                                          <p:stCondLst>
                                            <p:cond delay="0"/>
                                          </p:stCondLst>
                                        </p:cTn>
                                        <p:tgtEl>
                                          <p:spTgt spid="17"/>
                                        </p:tgtEl>
                                        <p:attrNameLst>
                                          <p:attrName>style.visibility</p:attrName>
                                        </p:attrNameLst>
                                      </p:cBhvr>
                                      <p:to>
                                        <p:strVal val="visible"/>
                                      </p:to>
                                    </p:set>
                                    <p:anim calcmode="lin" valueType="num">
                                      <p:cBhvr additive="base">
                                        <p:cTn dur="500" id="21"/>
                                        <p:tgtEl>
                                          <p:spTgt spid="17"/>
                                        </p:tgtEl>
                                        <p:attrNameLst>
                                          <p:attrName>ppt_x</p:attrName>
                                        </p:attrNameLst>
                                      </p:cBhvr>
                                      <p:tavLst>
                                        <p:tav tm="0">
                                          <p:val>
                                            <p:strVal val="#ppt_x-#ppt_w*1.125000"/>
                                          </p:val>
                                        </p:tav>
                                        <p:tav tm="100000">
                                          <p:val>
                                            <p:strVal val="#ppt_x"/>
                                          </p:val>
                                        </p:tav>
                                      </p:tavLst>
                                    </p:anim>
                                    <p:animEffect filter="wipe(right)" transition="in">
                                      <p:cBhvr>
                                        <p:cTn dur="500" id="22"/>
                                        <p:tgtEl>
                                          <p:spTgt spid="17"/>
                                        </p:tgtEl>
                                      </p:cBhvr>
                                    </p:animEffect>
                                  </p:childTnLst>
                                </p:cTn>
                              </p:par>
                              <p:par>
                                <p:cTn fill="hold" id="23" nodeType="withEffect" presetClass="entr" presetID="47" presetSubtype="0">
                                  <p:stCondLst>
                                    <p:cond delay="500"/>
                                  </p:stCondLst>
                                  <p:childTnLst>
                                    <p:set>
                                      <p:cBhvr>
                                        <p:cTn dur="1" fill="hold" id="24">
                                          <p:stCondLst>
                                            <p:cond delay="0"/>
                                          </p:stCondLst>
                                        </p:cTn>
                                        <p:tgtEl>
                                          <p:spTgt spid="8"/>
                                        </p:tgtEl>
                                        <p:attrNameLst>
                                          <p:attrName>style.visibility</p:attrName>
                                        </p:attrNameLst>
                                      </p:cBhvr>
                                      <p:to>
                                        <p:strVal val="visible"/>
                                      </p:to>
                                    </p:set>
                                    <p:animEffect filter="fade" transition="in">
                                      <p:cBhvr>
                                        <p:cTn dur="500" id="25"/>
                                        <p:tgtEl>
                                          <p:spTgt spid="8"/>
                                        </p:tgtEl>
                                      </p:cBhvr>
                                    </p:animEffect>
                                    <p:anim calcmode="lin" valueType="num">
                                      <p:cBhvr>
                                        <p:cTn dur="500" fill="hold" id="26"/>
                                        <p:tgtEl>
                                          <p:spTgt spid="8"/>
                                        </p:tgtEl>
                                        <p:attrNameLst>
                                          <p:attrName>ppt_x</p:attrName>
                                        </p:attrNameLst>
                                      </p:cBhvr>
                                      <p:tavLst>
                                        <p:tav tm="0">
                                          <p:val>
                                            <p:strVal val="#ppt_x"/>
                                          </p:val>
                                        </p:tav>
                                        <p:tav tm="100000">
                                          <p:val>
                                            <p:strVal val="#ppt_x"/>
                                          </p:val>
                                        </p:tav>
                                      </p:tavLst>
                                    </p:anim>
                                    <p:anim calcmode="lin" valueType="num">
                                      <p:cBhvr>
                                        <p:cTn dur="500" fill="hold" id="27"/>
                                        <p:tgtEl>
                                          <p:spTgt spid="8"/>
                                        </p:tgtEl>
                                        <p:attrNameLst>
                                          <p:attrName>ppt_y</p:attrName>
                                        </p:attrNameLst>
                                      </p:cBhvr>
                                      <p:tavLst>
                                        <p:tav tm="0">
                                          <p:val>
                                            <p:strVal val="#ppt_y-.1"/>
                                          </p:val>
                                        </p:tav>
                                        <p:tav tm="100000">
                                          <p:val>
                                            <p:strVal val="#ppt_y"/>
                                          </p:val>
                                        </p:tav>
                                      </p:tavLst>
                                    </p:anim>
                                  </p:childTnLst>
                                </p:cTn>
                              </p:par>
                              <p:par>
                                <p:cTn fill="hold" id="28" nodeType="withEffect" presetClass="entr" presetID="12" presetSubtype="8">
                                  <p:stCondLst>
                                    <p:cond delay="750"/>
                                  </p:stCondLst>
                                  <p:childTnLst>
                                    <p:set>
                                      <p:cBhvr>
                                        <p:cTn dur="1" fill="hold" id="29">
                                          <p:stCondLst>
                                            <p:cond delay="0"/>
                                          </p:stCondLst>
                                        </p:cTn>
                                        <p:tgtEl>
                                          <p:spTgt spid="20"/>
                                        </p:tgtEl>
                                        <p:attrNameLst>
                                          <p:attrName>style.visibility</p:attrName>
                                        </p:attrNameLst>
                                      </p:cBhvr>
                                      <p:to>
                                        <p:strVal val="visible"/>
                                      </p:to>
                                    </p:set>
                                    <p:anim calcmode="lin" valueType="num">
                                      <p:cBhvr additive="base">
                                        <p:cTn dur="500" id="30"/>
                                        <p:tgtEl>
                                          <p:spTgt spid="20"/>
                                        </p:tgtEl>
                                        <p:attrNameLst>
                                          <p:attrName>ppt_x</p:attrName>
                                        </p:attrNameLst>
                                      </p:cBhvr>
                                      <p:tavLst>
                                        <p:tav tm="0">
                                          <p:val>
                                            <p:strVal val="#ppt_x-#ppt_w*1.125000"/>
                                          </p:val>
                                        </p:tav>
                                        <p:tav tm="100000">
                                          <p:val>
                                            <p:strVal val="#ppt_x"/>
                                          </p:val>
                                        </p:tav>
                                      </p:tavLst>
                                    </p:anim>
                                    <p:animEffect filter="wipe(right)" transition="in">
                                      <p:cBhvr>
                                        <p:cTn dur="500" id="31"/>
                                        <p:tgtEl>
                                          <p:spTgt spid="20"/>
                                        </p:tgtEl>
                                      </p:cBhvr>
                                    </p:animEffect>
                                  </p:childTnLst>
                                </p:cTn>
                              </p:par>
                              <p:par>
                                <p:cTn fill="hold" id="32" nodeType="withEffect" presetClass="entr" presetID="47" presetSubtype="0">
                                  <p:stCondLst>
                                    <p:cond delay="1000"/>
                                  </p:stCondLst>
                                  <p:childTnLst>
                                    <p:set>
                                      <p:cBhvr>
                                        <p:cTn dur="1" fill="hold" id="33">
                                          <p:stCondLst>
                                            <p:cond delay="0"/>
                                          </p:stCondLst>
                                        </p:cTn>
                                        <p:tgtEl>
                                          <p:spTgt spid="11"/>
                                        </p:tgtEl>
                                        <p:attrNameLst>
                                          <p:attrName>style.visibility</p:attrName>
                                        </p:attrNameLst>
                                      </p:cBhvr>
                                      <p:to>
                                        <p:strVal val="visible"/>
                                      </p:to>
                                    </p:set>
                                    <p:animEffect filter="fade" transition="in">
                                      <p:cBhvr>
                                        <p:cTn dur="500" id="34"/>
                                        <p:tgtEl>
                                          <p:spTgt spid="11"/>
                                        </p:tgtEl>
                                      </p:cBhvr>
                                    </p:animEffect>
                                    <p:anim calcmode="lin" valueType="num">
                                      <p:cBhvr>
                                        <p:cTn dur="500" fill="hold" id="35"/>
                                        <p:tgtEl>
                                          <p:spTgt spid="11"/>
                                        </p:tgtEl>
                                        <p:attrNameLst>
                                          <p:attrName>ppt_x</p:attrName>
                                        </p:attrNameLst>
                                      </p:cBhvr>
                                      <p:tavLst>
                                        <p:tav tm="0">
                                          <p:val>
                                            <p:strVal val="#ppt_x"/>
                                          </p:val>
                                        </p:tav>
                                        <p:tav tm="100000">
                                          <p:val>
                                            <p:strVal val="#ppt_x"/>
                                          </p:val>
                                        </p:tav>
                                      </p:tavLst>
                                    </p:anim>
                                    <p:anim calcmode="lin" valueType="num">
                                      <p:cBhvr>
                                        <p:cTn dur="500" fill="hold" id="36"/>
                                        <p:tgtEl>
                                          <p:spTgt spid="11"/>
                                        </p:tgtEl>
                                        <p:attrNameLst>
                                          <p:attrName>ppt_y</p:attrName>
                                        </p:attrNameLst>
                                      </p:cBhvr>
                                      <p:tavLst>
                                        <p:tav tm="0">
                                          <p:val>
                                            <p:strVal val="#ppt_y-.1"/>
                                          </p:val>
                                        </p:tav>
                                        <p:tav tm="100000">
                                          <p:val>
                                            <p:strVal val="#ppt_y"/>
                                          </p:val>
                                        </p:tav>
                                      </p:tavLst>
                                    </p:anim>
                                  </p:childTnLst>
                                </p:cTn>
                              </p:par>
                              <p:par>
                                <p:cTn fill="hold" id="37" nodeType="withEffect" presetClass="entr" presetID="12" presetSubtype="8">
                                  <p:stCondLst>
                                    <p:cond delay="1250"/>
                                  </p:stCondLst>
                                  <p:childTnLst>
                                    <p:set>
                                      <p:cBhvr>
                                        <p:cTn dur="1" fill="hold" id="38">
                                          <p:stCondLst>
                                            <p:cond delay="0"/>
                                          </p:stCondLst>
                                        </p:cTn>
                                        <p:tgtEl>
                                          <p:spTgt spid="23"/>
                                        </p:tgtEl>
                                        <p:attrNameLst>
                                          <p:attrName>style.visibility</p:attrName>
                                        </p:attrNameLst>
                                      </p:cBhvr>
                                      <p:to>
                                        <p:strVal val="visible"/>
                                      </p:to>
                                    </p:set>
                                    <p:anim calcmode="lin" valueType="num">
                                      <p:cBhvr additive="base">
                                        <p:cTn dur="500" id="39"/>
                                        <p:tgtEl>
                                          <p:spTgt spid="23"/>
                                        </p:tgtEl>
                                        <p:attrNameLst>
                                          <p:attrName>ppt_x</p:attrName>
                                        </p:attrNameLst>
                                      </p:cBhvr>
                                      <p:tavLst>
                                        <p:tav tm="0">
                                          <p:val>
                                            <p:strVal val="#ppt_x-#ppt_w*1.125000"/>
                                          </p:val>
                                        </p:tav>
                                        <p:tav tm="100000">
                                          <p:val>
                                            <p:strVal val="#ppt_x"/>
                                          </p:val>
                                        </p:tav>
                                      </p:tavLst>
                                    </p:anim>
                                    <p:animEffect filter="wipe(right)" transition="in">
                                      <p:cBhvr>
                                        <p:cTn dur="500" id="40"/>
                                        <p:tgtEl>
                                          <p:spTgt spid="23"/>
                                        </p:tgtEl>
                                      </p:cBhvr>
                                    </p:animEffect>
                                  </p:childTnLst>
                                </p:cTn>
                              </p:par>
                              <p:par>
                                <p:cTn fill="hold" id="41" nodeType="withEffect" presetClass="entr" presetID="47" presetSubtype="0">
                                  <p:stCondLst>
                                    <p:cond delay="1500"/>
                                  </p:stCondLst>
                                  <p:childTnLst>
                                    <p:set>
                                      <p:cBhvr>
                                        <p:cTn dur="1" fill="hold" id="42">
                                          <p:stCondLst>
                                            <p:cond delay="0"/>
                                          </p:stCondLst>
                                        </p:cTn>
                                        <p:tgtEl>
                                          <p:spTgt spid="14"/>
                                        </p:tgtEl>
                                        <p:attrNameLst>
                                          <p:attrName>style.visibility</p:attrName>
                                        </p:attrNameLst>
                                      </p:cBhvr>
                                      <p:to>
                                        <p:strVal val="visible"/>
                                      </p:to>
                                    </p:set>
                                    <p:animEffect filter="fade" transition="in">
                                      <p:cBhvr>
                                        <p:cTn dur="500" id="43"/>
                                        <p:tgtEl>
                                          <p:spTgt spid="14"/>
                                        </p:tgtEl>
                                      </p:cBhvr>
                                    </p:animEffect>
                                    <p:anim calcmode="lin" valueType="num">
                                      <p:cBhvr>
                                        <p:cTn dur="500" fill="hold" id="44"/>
                                        <p:tgtEl>
                                          <p:spTgt spid="14"/>
                                        </p:tgtEl>
                                        <p:attrNameLst>
                                          <p:attrName>ppt_x</p:attrName>
                                        </p:attrNameLst>
                                      </p:cBhvr>
                                      <p:tavLst>
                                        <p:tav tm="0">
                                          <p:val>
                                            <p:strVal val="#ppt_x"/>
                                          </p:val>
                                        </p:tav>
                                        <p:tav tm="100000">
                                          <p:val>
                                            <p:strVal val="#ppt_x"/>
                                          </p:val>
                                        </p:tav>
                                      </p:tavLst>
                                    </p:anim>
                                    <p:anim calcmode="lin" valueType="num">
                                      <p:cBhvr>
                                        <p:cTn dur="500" fill="hold" id="45"/>
                                        <p:tgtEl>
                                          <p:spTgt spid="14"/>
                                        </p:tgtEl>
                                        <p:attrNameLst>
                                          <p:attrName>ppt_y</p:attrName>
                                        </p:attrNameLst>
                                      </p:cBhvr>
                                      <p:tavLst>
                                        <p:tav tm="0">
                                          <p:val>
                                            <p:strVal val="#ppt_y-.1"/>
                                          </p:val>
                                        </p:tav>
                                        <p:tav tm="100000">
                                          <p:val>
                                            <p:strVal val="#ppt_y"/>
                                          </p:val>
                                        </p:tav>
                                      </p:tavLst>
                                    </p:anim>
                                  </p:childTnLst>
                                </p:cTn>
                              </p:par>
                            </p:childTnLst>
                          </p:cTn>
                        </p:par>
                        <p:par>
                          <p:cTn fill="hold" id="46" nodeType="afterGroup">
                            <p:stCondLst>
                              <p:cond delay="3250"/>
                            </p:stCondLst>
                            <p:childTnLst>
                              <p:par>
                                <p:cTn fill="hold" grpId="0" id="47" nodeType="afterEffect" presetClass="entr" presetID="10" presetSubtype="0">
                                  <p:stCondLst>
                                    <p:cond delay="0"/>
                                  </p:stCondLst>
                                  <p:childTnLst>
                                    <p:set>
                                      <p:cBhvr>
                                        <p:cTn dur="1" fill="hold" id="48">
                                          <p:stCondLst>
                                            <p:cond delay="0"/>
                                          </p:stCondLst>
                                        </p:cTn>
                                        <p:tgtEl>
                                          <p:spTgt spid="42"/>
                                        </p:tgtEl>
                                        <p:attrNameLst>
                                          <p:attrName>style.visibility</p:attrName>
                                        </p:attrNameLst>
                                      </p:cBhvr>
                                      <p:to>
                                        <p:strVal val="visible"/>
                                      </p:to>
                                    </p:set>
                                    <p:animEffect filter="fade" transition="in">
                                      <p:cBhvr>
                                        <p:cTn dur="500" id="49"/>
                                        <p:tgtEl>
                                          <p:spTgt spid="42"/>
                                        </p:tgtEl>
                                      </p:cBhvr>
                                    </p:animEffect>
                                  </p:childTnLst>
                                </p:cTn>
                              </p:par>
                              <p:par>
                                <p:cTn fill="hold" grpId="0" id="50" nodeType="withEffect" presetClass="entr" presetID="10" presetSubtype="0">
                                  <p:stCondLst>
                                    <p:cond delay="0"/>
                                  </p:stCondLst>
                                  <p:childTnLst>
                                    <p:set>
                                      <p:cBhvr>
                                        <p:cTn dur="1" fill="hold" id="51">
                                          <p:stCondLst>
                                            <p:cond delay="0"/>
                                          </p:stCondLst>
                                        </p:cTn>
                                        <p:tgtEl>
                                          <p:spTgt spid="27"/>
                                        </p:tgtEl>
                                        <p:attrNameLst>
                                          <p:attrName>style.visibility</p:attrName>
                                        </p:attrNameLst>
                                      </p:cBhvr>
                                      <p:to>
                                        <p:strVal val="visible"/>
                                      </p:to>
                                    </p:set>
                                    <p:animEffect filter="fade" transition="in">
                                      <p:cBhvr>
                                        <p:cTn dur="500" id="52"/>
                                        <p:tgtEl>
                                          <p:spTgt spid="27"/>
                                        </p:tgtEl>
                                      </p:cBhvr>
                                    </p:animEffect>
                                  </p:childTnLst>
                                </p:cTn>
                              </p:par>
                              <p:par>
                                <p:cTn fill="hold" grpId="0" id="53" nodeType="withEffect" presetClass="entr" presetID="42" presetSubtype="0">
                                  <p:stCondLst>
                                    <p:cond delay="0"/>
                                  </p:stCondLst>
                                  <p:childTnLst>
                                    <p:set>
                                      <p:cBhvr>
                                        <p:cTn dur="1" fill="hold" id="54">
                                          <p:stCondLst>
                                            <p:cond delay="0"/>
                                          </p:stCondLst>
                                        </p:cTn>
                                        <p:tgtEl>
                                          <p:spTgt spid="28"/>
                                        </p:tgtEl>
                                        <p:attrNameLst>
                                          <p:attrName>style.visibility</p:attrName>
                                        </p:attrNameLst>
                                      </p:cBhvr>
                                      <p:to>
                                        <p:strVal val="visible"/>
                                      </p:to>
                                    </p:set>
                                    <p:animEffect filter="fade" transition="in">
                                      <p:cBhvr>
                                        <p:cTn dur="750" id="55"/>
                                        <p:tgtEl>
                                          <p:spTgt spid="28"/>
                                        </p:tgtEl>
                                      </p:cBhvr>
                                    </p:animEffect>
                                    <p:anim calcmode="lin" valueType="num">
                                      <p:cBhvr>
                                        <p:cTn dur="750" fill="hold" id="56"/>
                                        <p:tgtEl>
                                          <p:spTgt spid="28"/>
                                        </p:tgtEl>
                                        <p:attrNameLst>
                                          <p:attrName>ppt_x</p:attrName>
                                        </p:attrNameLst>
                                      </p:cBhvr>
                                      <p:tavLst>
                                        <p:tav tm="0">
                                          <p:val>
                                            <p:strVal val="#ppt_x"/>
                                          </p:val>
                                        </p:tav>
                                        <p:tav tm="100000">
                                          <p:val>
                                            <p:strVal val="#ppt_x"/>
                                          </p:val>
                                        </p:tav>
                                      </p:tavLst>
                                    </p:anim>
                                    <p:anim calcmode="lin" valueType="num">
                                      <p:cBhvr>
                                        <p:cTn dur="750" fill="hold" id="57"/>
                                        <p:tgtEl>
                                          <p:spTgt spid="28"/>
                                        </p:tgtEl>
                                        <p:attrNameLst>
                                          <p:attrName>ppt_y</p:attrName>
                                        </p:attrNameLst>
                                      </p:cBhvr>
                                      <p:tavLst>
                                        <p:tav tm="0">
                                          <p:val>
                                            <p:strVal val="#ppt_y+.1"/>
                                          </p:val>
                                        </p:tav>
                                        <p:tav tm="100000">
                                          <p:val>
                                            <p:strVal val="#ppt_y"/>
                                          </p:val>
                                        </p:tav>
                                      </p:tavLst>
                                    </p:anim>
                                  </p:childTnLst>
                                </p:cTn>
                              </p:par>
                            </p:childTnLst>
                          </p:cTn>
                        </p:par>
                        <p:par>
                          <p:cTn fill="hold" id="58" nodeType="afterGroup">
                            <p:stCondLst>
                              <p:cond delay="4000"/>
                            </p:stCondLst>
                            <p:childTnLst>
                              <p:par>
                                <p:cTn fill="hold" grpId="0" id="59" nodeType="afterEffect" presetClass="entr" presetID="10" presetSubtype="0">
                                  <p:stCondLst>
                                    <p:cond delay="0"/>
                                  </p:stCondLst>
                                  <p:childTnLst>
                                    <p:set>
                                      <p:cBhvr>
                                        <p:cTn dur="1" fill="hold" id="60">
                                          <p:stCondLst>
                                            <p:cond delay="0"/>
                                          </p:stCondLst>
                                        </p:cTn>
                                        <p:tgtEl>
                                          <p:spTgt spid="43"/>
                                        </p:tgtEl>
                                        <p:attrNameLst>
                                          <p:attrName>style.visibility</p:attrName>
                                        </p:attrNameLst>
                                      </p:cBhvr>
                                      <p:to>
                                        <p:strVal val="visible"/>
                                      </p:to>
                                    </p:set>
                                    <p:animEffect filter="fade" transition="in">
                                      <p:cBhvr>
                                        <p:cTn dur="500" id="61"/>
                                        <p:tgtEl>
                                          <p:spTgt spid="43"/>
                                        </p:tgtEl>
                                      </p:cBhvr>
                                    </p:animEffect>
                                  </p:childTnLst>
                                </p:cTn>
                              </p:par>
                              <p:par>
                                <p:cTn fill="hold" grpId="0" id="62" nodeType="withEffect" presetClass="entr" presetID="10" presetSubtype="0">
                                  <p:stCondLst>
                                    <p:cond delay="0"/>
                                  </p:stCondLst>
                                  <p:childTnLst>
                                    <p:set>
                                      <p:cBhvr>
                                        <p:cTn dur="1" fill="hold" id="63">
                                          <p:stCondLst>
                                            <p:cond delay="0"/>
                                          </p:stCondLst>
                                        </p:cTn>
                                        <p:tgtEl>
                                          <p:spTgt spid="30"/>
                                        </p:tgtEl>
                                        <p:attrNameLst>
                                          <p:attrName>style.visibility</p:attrName>
                                        </p:attrNameLst>
                                      </p:cBhvr>
                                      <p:to>
                                        <p:strVal val="visible"/>
                                      </p:to>
                                    </p:set>
                                    <p:animEffect filter="fade" transition="in">
                                      <p:cBhvr>
                                        <p:cTn dur="500" id="64"/>
                                        <p:tgtEl>
                                          <p:spTgt spid="30"/>
                                        </p:tgtEl>
                                      </p:cBhvr>
                                    </p:animEffect>
                                  </p:childTnLst>
                                </p:cTn>
                              </p:par>
                              <p:par>
                                <p:cTn fill="hold" grpId="0" id="65" nodeType="withEffect" presetClass="entr" presetID="42" presetSubtype="0">
                                  <p:stCondLst>
                                    <p:cond delay="0"/>
                                  </p:stCondLst>
                                  <p:childTnLst>
                                    <p:set>
                                      <p:cBhvr>
                                        <p:cTn dur="1" fill="hold" id="66">
                                          <p:stCondLst>
                                            <p:cond delay="0"/>
                                          </p:stCondLst>
                                        </p:cTn>
                                        <p:tgtEl>
                                          <p:spTgt spid="31"/>
                                        </p:tgtEl>
                                        <p:attrNameLst>
                                          <p:attrName>style.visibility</p:attrName>
                                        </p:attrNameLst>
                                      </p:cBhvr>
                                      <p:to>
                                        <p:strVal val="visible"/>
                                      </p:to>
                                    </p:set>
                                    <p:animEffect filter="fade" transition="in">
                                      <p:cBhvr>
                                        <p:cTn dur="750" id="67"/>
                                        <p:tgtEl>
                                          <p:spTgt spid="31"/>
                                        </p:tgtEl>
                                      </p:cBhvr>
                                    </p:animEffect>
                                    <p:anim calcmode="lin" valueType="num">
                                      <p:cBhvr>
                                        <p:cTn dur="750" fill="hold" id="68"/>
                                        <p:tgtEl>
                                          <p:spTgt spid="31"/>
                                        </p:tgtEl>
                                        <p:attrNameLst>
                                          <p:attrName>ppt_x</p:attrName>
                                        </p:attrNameLst>
                                      </p:cBhvr>
                                      <p:tavLst>
                                        <p:tav tm="0">
                                          <p:val>
                                            <p:strVal val="#ppt_x"/>
                                          </p:val>
                                        </p:tav>
                                        <p:tav tm="100000">
                                          <p:val>
                                            <p:strVal val="#ppt_x"/>
                                          </p:val>
                                        </p:tav>
                                      </p:tavLst>
                                    </p:anim>
                                    <p:anim calcmode="lin" valueType="num">
                                      <p:cBhvr>
                                        <p:cTn dur="750" fill="hold" id="69"/>
                                        <p:tgtEl>
                                          <p:spTgt spid="31"/>
                                        </p:tgtEl>
                                        <p:attrNameLst>
                                          <p:attrName>ppt_y</p:attrName>
                                        </p:attrNameLst>
                                      </p:cBhvr>
                                      <p:tavLst>
                                        <p:tav tm="0">
                                          <p:val>
                                            <p:strVal val="#ppt_y+.1"/>
                                          </p:val>
                                        </p:tav>
                                        <p:tav tm="100000">
                                          <p:val>
                                            <p:strVal val="#ppt_y"/>
                                          </p:val>
                                        </p:tav>
                                      </p:tavLst>
                                    </p:anim>
                                  </p:childTnLst>
                                </p:cTn>
                              </p:par>
                            </p:childTnLst>
                          </p:cTn>
                        </p:par>
                        <p:par>
                          <p:cTn fill="hold" id="70" nodeType="afterGroup">
                            <p:stCondLst>
                              <p:cond delay="4750"/>
                            </p:stCondLst>
                            <p:childTnLst>
                              <p:par>
                                <p:cTn fill="hold" grpId="0" id="71" nodeType="afterEffect" presetClass="entr" presetID="10" presetSubtype="0">
                                  <p:stCondLst>
                                    <p:cond delay="0"/>
                                  </p:stCondLst>
                                  <p:childTnLst>
                                    <p:set>
                                      <p:cBhvr>
                                        <p:cTn dur="1" fill="hold" id="72">
                                          <p:stCondLst>
                                            <p:cond delay="0"/>
                                          </p:stCondLst>
                                        </p:cTn>
                                        <p:tgtEl>
                                          <p:spTgt spid="44"/>
                                        </p:tgtEl>
                                        <p:attrNameLst>
                                          <p:attrName>style.visibility</p:attrName>
                                        </p:attrNameLst>
                                      </p:cBhvr>
                                      <p:to>
                                        <p:strVal val="visible"/>
                                      </p:to>
                                    </p:set>
                                    <p:animEffect filter="fade" transition="in">
                                      <p:cBhvr>
                                        <p:cTn dur="500" id="73"/>
                                        <p:tgtEl>
                                          <p:spTgt spid="44"/>
                                        </p:tgtEl>
                                      </p:cBhvr>
                                    </p:animEffect>
                                  </p:childTnLst>
                                </p:cTn>
                              </p:par>
                              <p:par>
                                <p:cTn fill="hold" grpId="0" id="74" nodeType="withEffect" presetClass="entr" presetID="10" presetSubtype="0">
                                  <p:stCondLst>
                                    <p:cond delay="0"/>
                                  </p:stCondLst>
                                  <p:childTnLst>
                                    <p:set>
                                      <p:cBhvr>
                                        <p:cTn dur="1" fill="hold" id="75">
                                          <p:stCondLst>
                                            <p:cond delay="0"/>
                                          </p:stCondLst>
                                        </p:cTn>
                                        <p:tgtEl>
                                          <p:spTgt spid="33"/>
                                        </p:tgtEl>
                                        <p:attrNameLst>
                                          <p:attrName>style.visibility</p:attrName>
                                        </p:attrNameLst>
                                      </p:cBhvr>
                                      <p:to>
                                        <p:strVal val="visible"/>
                                      </p:to>
                                    </p:set>
                                    <p:animEffect filter="fade" transition="in">
                                      <p:cBhvr>
                                        <p:cTn dur="500" id="76"/>
                                        <p:tgtEl>
                                          <p:spTgt spid="33"/>
                                        </p:tgtEl>
                                      </p:cBhvr>
                                    </p:animEffect>
                                  </p:childTnLst>
                                </p:cTn>
                              </p:par>
                              <p:par>
                                <p:cTn fill="hold" grpId="0" id="77" nodeType="withEffect" presetClass="entr" presetID="42" presetSubtype="0">
                                  <p:stCondLst>
                                    <p:cond delay="0"/>
                                  </p:stCondLst>
                                  <p:childTnLst>
                                    <p:set>
                                      <p:cBhvr>
                                        <p:cTn dur="1" fill="hold" id="78">
                                          <p:stCondLst>
                                            <p:cond delay="0"/>
                                          </p:stCondLst>
                                        </p:cTn>
                                        <p:tgtEl>
                                          <p:spTgt spid="34"/>
                                        </p:tgtEl>
                                        <p:attrNameLst>
                                          <p:attrName>style.visibility</p:attrName>
                                        </p:attrNameLst>
                                      </p:cBhvr>
                                      <p:to>
                                        <p:strVal val="visible"/>
                                      </p:to>
                                    </p:set>
                                    <p:animEffect filter="fade" transition="in">
                                      <p:cBhvr>
                                        <p:cTn dur="750" id="79"/>
                                        <p:tgtEl>
                                          <p:spTgt spid="34"/>
                                        </p:tgtEl>
                                      </p:cBhvr>
                                    </p:animEffect>
                                    <p:anim calcmode="lin" valueType="num">
                                      <p:cBhvr>
                                        <p:cTn dur="750" fill="hold" id="80"/>
                                        <p:tgtEl>
                                          <p:spTgt spid="34"/>
                                        </p:tgtEl>
                                        <p:attrNameLst>
                                          <p:attrName>ppt_x</p:attrName>
                                        </p:attrNameLst>
                                      </p:cBhvr>
                                      <p:tavLst>
                                        <p:tav tm="0">
                                          <p:val>
                                            <p:strVal val="#ppt_x"/>
                                          </p:val>
                                        </p:tav>
                                        <p:tav tm="100000">
                                          <p:val>
                                            <p:strVal val="#ppt_x"/>
                                          </p:val>
                                        </p:tav>
                                      </p:tavLst>
                                    </p:anim>
                                    <p:anim calcmode="lin" valueType="num">
                                      <p:cBhvr>
                                        <p:cTn dur="750" fill="hold" id="81"/>
                                        <p:tgtEl>
                                          <p:spTgt spid="34"/>
                                        </p:tgtEl>
                                        <p:attrNameLst>
                                          <p:attrName>ppt_y</p:attrName>
                                        </p:attrNameLst>
                                      </p:cBhvr>
                                      <p:tavLst>
                                        <p:tav tm="0">
                                          <p:val>
                                            <p:strVal val="#ppt_y+.1"/>
                                          </p:val>
                                        </p:tav>
                                        <p:tav tm="100000">
                                          <p:val>
                                            <p:strVal val="#ppt_y"/>
                                          </p:val>
                                        </p:tav>
                                      </p:tavLst>
                                    </p:anim>
                                  </p:childTnLst>
                                </p:cTn>
                              </p:par>
                            </p:childTnLst>
                          </p:cTn>
                        </p:par>
                        <p:par>
                          <p:cTn fill="hold" id="82" nodeType="afterGroup">
                            <p:stCondLst>
                              <p:cond delay="5500"/>
                            </p:stCondLst>
                            <p:childTnLst>
                              <p:par>
                                <p:cTn fill="hold" grpId="0" id="83" nodeType="afterEffect" presetClass="entr" presetID="10" presetSubtype="0">
                                  <p:stCondLst>
                                    <p:cond delay="0"/>
                                  </p:stCondLst>
                                  <p:childTnLst>
                                    <p:set>
                                      <p:cBhvr>
                                        <p:cTn dur="1" fill="hold" id="84">
                                          <p:stCondLst>
                                            <p:cond delay="0"/>
                                          </p:stCondLst>
                                        </p:cTn>
                                        <p:tgtEl>
                                          <p:spTgt spid="45"/>
                                        </p:tgtEl>
                                        <p:attrNameLst>
                                          <p:attrName>style.visibility</p:attrName>
                                        </p:attrNameLst>
                                      </p:cBhvr>
                                      <p:to>
                                        <p:strVal val="visible"/>
                                      </p:to>
                                    </p:set>
                                    <p:animEffect filter="fade" transition="in">
                                      <p:cBhvr>
                                        <p:cTn dur="500" id="85"/>
                                        <p:tgtEl>
                                          <p:spTgt spid="45"/>
                                        </p:tgtEl>
                                      </p:cBhvr>
                                    </p:animEffect>
                                  </p:childTnLst>
                                </p:cTn>
                              </p:par>
                              <p:par>
                                <p:cTn fill="hold" grpId="0" id="86" nodeType="withEffect" presetClass="entr" presetID="10" presetSubtype="0">
                                  <p:stCondLst>
                                    <p:cond delay="0"/>
                                  </p:stCondLst>
                                  <p:childTnLst>
                                    <p:set>
                                      <p:cBhvr>
                                        <p:cTn dur="1" fill="hold" id="87">
                                          <p:stCondLst>
                                            <p:cond delay="0"/>
                                          </p:stCondLst>
                                        </p:cTn>
                                        <p:tgtEl>
                                          <p:spTgt spid="36"/>
                                        </p:tgtEl>
                                        <p:attrNameLst>
                                          <p:attrName>style.visibility</p:attrName>
                                        </p:attrNameLst>
                                      </p:cBhvr>
                                      <p:to>
                                        <p:strVal val="visible"/>
                                      </p:to>
                                    </p:set>
                                    <p:animEffect filter="fade" transition="in">
                                      <p:cBhvr>
                                        <p:cTn dur="500" id="88"/>
                                        <p:tgtEl>
                                          <p:spTgt spid="36"/>
                                        </p:tgtEl>
                                      </p:cBhvr>
                                    </p:animEffect>
                                  </p:childTnLst>
                                </p:cTn>
                              </p:par>
                              <p:par>
                                <p:cTn fill="hold" grpId="0" id="89" nodeType="withEffect" presetClass="entr" presetID="42" presetSubtype="0">
                                  <p:stCondLst>
                                    <p:cond delay="0"/>
                                  </p:stCondLst>
                                  <p:childTnLst>
                                    <p:set>
                                      <p:cBhvr>
                                        <p:cTn dur="1" fill="hold" id="90">
                                          <p:stCondLst>
                                            <p:cond delay="0"/>
                                          </p:stCondLst>
                                        </p:cTn>
                                        <p:tgtEl>
                                          <p:spTgt spid="37"/>
                                        </p:tgtEl>
                                        <p:attrNameLst>
                                          <p:attrName>style.visibility</p:attrName>
                                        </p:attrNameLst>
                                      </p:cBhvr>
                                      <p:to>
                                        <p:strVal val="visible"/>
                                      </p:to>
                                    </p:set>
                                    <p:animEffect filter="fade" transition="in">
                                      <p:cBhvr>
                                        <p:cTn dur="750" id="91"/>
                                        <p:tgtEl>
                                          <p:spTgt spid="37"/>
                                        </p:tgtEl>
                                      </p:cBhvr>
                                    </p:animEffect>
                                    <p:anim calcmode="lin" valueType="num">
                                      <p:cBhvr>
                                        <p:cTn dur="750" fill="hold" id="92"/>
                                        <p:tgtEl>
                                          <p:spTgt spid="37"/>
                                        </p:tgtEl>
                                        <p:attrNameLst>
                                          <p:attrName>ppt_x</p:attrName>
                                        </p:attrNameLst>
                                      </p:cBhvr>
                                      <p:tavLst>
                                        <p:tav tm="0">
                                          <p:val>
                                            <p:strVal val="#ppt_x"/>
                                          </p:val>
                                        </p:tav>
                                        <p:tav tm="100000">
                                          <p:val>
                                            <p:strVal val="#ppt_x"/>
                                          </p:val>
                                        </p:tav>
                                      </p:tavLst>
                                    </p:anim>
                                    <p:anim calcmode="lin" valueType="num">
                                      <p:cBhvr>
                                        <p:cTn dur="750" fill="hold" id="93"/>
                                        <p:tgtEl>
                                          <p:spTgt spid="37"/>
                                        </p:tgtEl>
                                        <p:attrNameLst>
                                          <p:attrName>ppt_y</p:attrName>
                                        </p:attrNameLst>
                                      </p:cBhvr>
                                      <p:tavLst>
                                        <p:tav tm="0">
                                          <p:val>
                                            <p:strVal val="#ppt_y+.1"/>
                                          </p:val>
                                        </p:tav>
                                        <p:tav tm="100000">
                                          <p:val>
                                            <p:strVal val="#ppt_y"/>
                                          </p:val>
                                        </p:tav>
                                      </p:tavLst>
                                    </p:anim>
                                  </p:childTnLst>
                                </p:cTn>
                              </p:par>
                            </p:childTnLst>
                          </p:cTn>
                        </p:par>
                        <p:par>
                          <p:cTn fill="hold" id="94" nodeType="afterGroup">
                            <p:stCondLst>
                              <p:cond delay="6250"/>
                            </p:stCondLst>
                            <p:childTnLst>
                              <p:par>
                                <p:cTn fill="hold" id="95" nodeType="afterEffect" presetClass="entr" presetID="10" presetSubtype="0">
                                  <p:stCondLst>
                                    <p:cond delay="0"/>
                                  </p:stCondLst>
                                  <p:childTnLst>
                                    <p:set>
                                      <p:cBhvr>
                                        <p:cTn dur="1" fill="hold" id="96">
                                          <p:stCondLst>
                                            <p:cond delay="0"/>
                                          </p:stCondLst>
                                        </p:cTn>
                                        <p:tgtEl>
                                          <p:spTgt spid="39"/>
                                        </p:tgtEl>
                                        <p:attrNameLst>
                                          <p:attrName>style.visibility</p:attrName>
                                        </p:attrNameLst>
                                      </p:cBhvr>
                                      <p:to>
                                        <p:strVal val="visible"/>
                                      </p:to>
                                    </p:set>
                                    <p:animEffect filter="fade" transition="in">
                                      <p:cBhvr>
                                        <p:cTn dur="500" id="97"/>
                                        <p:tgtEl>
                                          <p:spTgt spid="39"/>
                                        </p:tgtEl>
                                      </p:cBhvr>
                                    </p:animEffect>
                                  </p:childTnLst>
                                </p:cTn>
                              </p:par>
                              <p:par>
                                <p:cTn fill="hold" grpId="0" id="98" nodeType="withEffect" presetClass="entr" presetID="16" presetSubtype="37">
                                  <p:stCondLst>
                                    <p:cond delay="0"/>
                                  </p:stCondLst>
                                  <p:childTnLst>
                                    <p:set>
                                      <p:cBhvr>
                                        <p:cTn dur="1" fill="hold" id="99">
                                          <p:stCondLst>
                                            <p:cond delay="0"/>
                                          </p:stCondLst>
                                        </p:cTn>
                                        <p:tgtEl>
                                          <p:spTgt spid="38"/>
                                        </p:tgtEl>
                                        <p:attrNameLst>
                                          <p:attrName>style.visibility</p:attrName>
                                        </p:attrNameLst>
                                      </p:cBhvr>
                                      <p:to>
                                        <p:strVal val="visible"/>
                                      </p:to>
                                    </p:set>
                                    <p:animEffect filter="barn(outVertical)" transition="in">
                                      <p:cBhvr>
                                        <p:cTn dur="750" id="100"/>
                                        <p:tgtEl>
                                          <p:spTgt spid="3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build="p" grpId="0" spid="3"/>
      <p:bldP grpId="0" spid="27"/>
      <p:bldP grpId="0" spid="28"/>
      <p:bldP grpId="0" spid="30"/>
      <p:bldP grpId="0" spid="31"/>
      <p:bldP grpId="0" spid="33"/>
      <p:bldP grpId="0" spid="34"/>
      <p:bldP grpId="0" spid="36"/>
      <p:bldP grpId="0" spid="37"/>
      <p:bldP grpId="0" spid="38"/>
      <p:bldP grpId="0" spid="42"/>
      <p:bldP grpId="0" spid="43"/>
      <p:bldP grpId="0" spid="44"/>
      <p:bldP grpId="0" spid="45"/>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Title 3"/>
          <p:cNvSpPr>
            <a:spLocks noGrp="1"/>
          </p:cNvSpPr>
          <p:nvPr>
            <p:ph type="title"/>
          </p:nvPr>
        </p:nvSpPr>
        <p:spPr/>
        <p:txBody>
          <a:bodyPr/>
          <a:lstStyle/>
          <a:p>
            <a:r>
              <a:rPr altLang="en-US" lang="zh-CN">
                <a:solidFill>
                  <a:schemeClr val="bg1"/>
                </a:solidFill>
                <a:latin charset="-122" panose="020b0600000000000000" pitchFamily="34" typeface="思源黑体 CN Medium"/>
                <a:ea charset="-122" panose="02020700000000000000" pitchFamily="18" typeface="思源宋体"/>
                <a:sym charset="-122" panose="020b0600000000000000" pitchFamily="34" typeface="思源黑体 CN Medium"/>
              </a:rPr>
              <a:t>职业道德</a:t>
            </a:r>
          </a:p>
        </p:txBody>
      </p:sp>
      <p:sp>
        <p:nvSpPr>
          <p:cNvPr id="3" name="Text Placeholder 2"/>
          <p:cNvSpPr>
            <a:spLocks noGrp="1"/>
          </p:cNvSpPr>
          <p:nvPr>
            <p:ph idx="13" sz="quarter" type="body"/>
          </p:nvPr>
        </p:nvSpPr>
        <p:spPr/>
        <p:txBody>
          <a:bodyPr/>
          <a:lstStyle/>
          <a:p>
            <a:r>
              <a:rPr lang="en-US">
                <a:solidFill>
                  <a:schemeClr val="bg1"/>
                </a:solidFill>
                <a:latin charset="-122" panose="020b0600000000000000" pitchFamily="34" typeface="思源黑体 CN Medium"/>
                <a:ea charset="-122" panose="02020700000000000000" pitchFamily="18" typeface="思源宋体"/>
                <a:sym charset="-122" panose="020b0600000000000000" pitchFamily="34" typeface="思源黑体 CN Medium"/>
              </a:rPr>
              <a:t>Exclusively made to exceed your needs with tons of magnificent features and benefits</a:t>
            </a:r>
          </a:p>
        </p:txBody>
      </p:sp>
      <p:sp>
        <p:nvSpPr>
          <p:cNvPr id="5" name="Oval 4"/>
          <p:cNvSpPr>
            <a:spLocks noChangeArrowheads="1"/>
          </p:cNvSpPr>
          <p:nvPr/>
        </p:nvSpPr>
        <p:spPr bwMode="auto">
          <a:xfrm>
            <a:off x="1973193" y="2715067"/>
            <a:ext cx="2674632" cy="2674633"/>
          </a:xfrm>
          <a:prstGeom prst="ellipse">
            <a:avLst/>
          </a:prstGeom>
          <a:solidFill>
            <a:schemeClr val="bg1">
              <a:lumMod val="65000"/>
              <a:alpha val="20000"/>
            </a:schemeClr>
          </a:solidFill>
          <a:ln>
            <a:solidFill>
              <a:schemeClr val="bg1"/>
            </a:solidFill>
          </a:ln>
        </p:spPr>
        <p:txBody>
          <a:bodyPr anchor="t" anchorCtr="0" bIns="30853" compatLnSpc="1" lIns="61706" numCol="1" rIns="61706" tIns="30853" vert="horz" wrap="square">
            <a:prstTxWarp prst="textNoShape">
              <a:avLst/>
            </a:prstTxWarp>
          </a:bodyPr>
          <a:lstStyle/>
          <a:p>
            <a:pPr defTabSz="914172"/>
            <a:endParaRPr lang="en-US" sz="948">
              <a:solidFill>
                <a:srgbClr val="FFFFFF"/>
              </a:solidFill>
              <a:latin charset="-122" panose="020b0600000000000000" pitchFamily="34" typeface="思源黑体 CN Medium"/>
              <a:ea charset="-122" panose="02020700000000000000" pitchFamily="18" typeface="思源宋体"/>
              <a:sym charset="-122" panose="020b0600000000000000" pitchFamily="34" typeface="思源黑体 CN Medium"/>
            </a:endParaRPr>
          </a:p>
        </p:txBody>
      </p:sp>
      <p:grpSp>
        <p:nvGrpSpPr>
          <p:cNvPr id="6" name="Group 5"/>
          <p:cNvGrpSpPr>
            <a:grpSpLocks noChangeAspect="1"/>
          </p:cNvGrpSpPr>
          <p:nvPr/>
        </p:nvGrpSpPr>
        <p:grpSpPr>
          <a:xfrm>
            <a:off x="2154717" y="2896589"/>
            <a:ext cx="2311585" cy="2311586"/>
            <a:chOff x="-1" y="4"/>
            <a:chExt cx="3787" cy="3787"/>
          </a:xfrm>
        </p:grpSpPr>
        <p:sp>
          <p:nvSpPr>
            <p:cNvPr id="7" name="Oval 6"/>
            <p:cNvSpPr>
              <a:spLocks noChangeArrowheads="1"/>
            </p:cNvSpPr>
            <p:nvPr/>
          </p:nvSpPr>
          <p:spPr bwMode="auto">
            <a:xfrm>
              <a:off x="-1" y="4"/>
              <a:ext cx="3787" cy="3787"/>
            </a:xfrm>
            <a:prstGeom prst="ellipse">
              <a:avLst/>
            </a:prstGeom>
            <a:solidFill>
              <a:srgbClr val="006BBC"/>
            </a:solidFill>
            <a:ln>
              <a:noFill/>
            </a:ln>
            <a:extLst>
              <a:ext uri="{91240B29-F687-4F45-9708-019B960494DF}">
                <a14:hiddenLine w="9525">
                  <a:solidFill>
                    <a:srgbClr val="000000"/>
                  </a:solidFill>
                  <a:round/>
                  <a:headEnd/>
                  <a:tailEnd/>
                </a14:hiddenLine>
              </a:ext>
            </a:extLst>
          </p:spPr>
          <p:txBody>
            <a:bodyPr anchor="t" anchorCtr="0" bIns="30853" compatLnSpc="1" lIns="61706" numCol="1" rIns="61706" tIns="30853" vert="horz" wrap="square">
              <a:prstTxWarp prst="textNoShape">
                <a:avLst/>
              </a:prstTxWarp>
            </a:bodyPr>
            <a:lstStyle/>
            <a:p>
              <a:pPr defTabSz="914172"/>
              <a:endParaRPr lang="en-US" sz="948">
                <a:solidFill>
                  <a:srgbClr val="FFFFFF"/>
                </a:solidFill>
                <a:latin charset="-122" panose="020b0600000000000000" pitchFamily="34" typeface="思源黑体 CN Medium"/>
                <a:ea charset="-122" panose="02020700000000000000" pitchFamily="18" typeface="思源宋体"/>
                <a:sym charset="-122" panose="020b0600000000000000" pitchFamily="34" typeface="思源黑体 CN Medium"/>
              </a:endParaRPr>
            </a:p>
          </p:txBody>
        </p:sp>
        <p:sp>
          <p:nvSpPr>
            <p:cNvPr id="8" name="Freeform 7"/>
            <p:cNvSpPr>
              <a:spLocks noEditPoints="1"/>
            </p:cNvSpPr>
            <p:nvPr/>
          </p:nvSpPr>
          <p:spPr bwMode="auto">
            <a:xfrm>
              <a:off x="1" y="4"/>
              <a:ext cx="3785" cy="3772"/>
            </a:xfrm>
            <a:custGeom>
              <a:gdLst>
                <a:gd fmla="*/ 786 w 1599" name="T0"/>
                <a:gd fmla="*/ 98 h 1594" name="T1"/>
                <a:gd fmla="*/ 816 w 1599" name="T2"/>
                <a:gd fmla="*/ 101 h 1594" name="T3"/>
                <a:gd fmla="*/ 1113 w 1599" name="T4"/>
                <a:gd fmla="*/ 108 h 1594" name="T5"/>
                <a:gd fmla="*/ 642 w 1599" name="T6"/>
                <a:gd fmla="*/ 143 h 1594" name="T7"/>
                <a:gd fmla="*/ 605 w 1599" name="T8"/>
                <a:gd fmla="*/ 268 h 1594" name="T9"/>
                <a:gd fmla="*/ 1157 w 1599" name="T10"/>
                <a:gd fmla="*/ 222 h 1594" name="T11"/>
                <a:gd fmla="*/ 1073 w 1599" name="T12"/>
                <a:gd fmla="*/ 253 h 1594" name="T13"/>
                <a:gd fmla="*/ 799 w 1599" name="T14"/>
                <a:gd fmla="*/ 220 h 1594" name="T15"/>
                <a:gd fmla="*/ 525 w 1599" name="T16"/>
                <a:gd fmla="*/ 253 h 1594" name="T17"/>
                <a:gd fmla="*/ 263 w 1599" name="T18"/>
                <a:gd fmla="*/ 503 h 1594" name="T19"/>
                <a:gd fmla="*/ 925 w 1599" name="T20"/>
                <a:gd fmla="*/ 587 h 1594" name="T21"/>
                <a:gd fmla="*/ 1380 w 1599" name="T22"/>
                <a:gd fmla="*/ 352 h 1594" name="T23"/>
                <a:gd fmla="*/ 807 w 1599" name="T24"/>
                <a:gd fmla="*/ 472 h 1594" name="T25"/>
                <a:gd fmla="*/ 604 w 1599" name="T26"/>
                <a:gd fmla="*/ 465 h 1594" name="T27"/>
                <a:gd fmla="*/ 234 w 1599" name="T28"/>
                <a:gd fmla="*/ 490 h 1594" name="T29"/>
                <a:gd fmla="*/ 802 w 1599" name="T30"/>
                <a:gd fmla="*/ 1475 h 1594" name="T31"/>
                <a:gd fmla="*/ 488 w 1599" name="T32"/>
                <a:gd fmla="*/ 1490 h 1594" name="T33"/>
                <a:gd fmla="*/ 899 w 1599" name="T34"/>
                <a:gd fmla="*/ 1594 h 1594" name="T35"/>
                <a:gd fmla="*/ 511 w 1599" name="T36"/>
                <a:gd fmla="*/ 438 h 1594" name="T37"/>
                <a:gd fmla="*/ 1120 w 1599" name="T38"/>
                <a:gd fmla="*/ 431 h 1594" name="T39"/>
                <a:gd fmla="*/ 1155 w 1599" name="T40"/>
                <a:gd fmla="*/ 303 h 1594" name="T41"/>
                <a:gd fmla="*/ 801 w 1599" name="T42"/>
                <a:gd fmla="*/ 346 h 1594" name="T43"/>
                <a:gd fmla="*/ 596 w 1599" name="T44"/>
                <a:gd fmla="*/ 337 h 1594" name="T45"/>
                <a:gd fmla="*/ 590 w 1599" name="T46"/>
                <a:gd fmla="*/ 65 h 1594" name="T47"/>
                <a:gd fmla="*/ 1041 w 1599" name="T48"/>
                <a:gd fmla="*/ 52 h 1594" name="T49"/>
                <a:gd fmla="*/ 590 w 1599" name="T50"/>
                <a:gd fmla="*/ 65 h 1594" name="T51"/>
                <a:gd fmla="*/ 809 w 1599" name="T52"/>
                <a:gd fmla="*/ 1226 h 1594" name="T53"/>
                <a:gd fmla="*/ 680 w 1599" name="T54"/>
                <a:gd fmla="*/ 1287 h 1594" name="T55"/>
                <a:gd fmla="*/ 127 w 1599" name="T56"/>
                <a:gd fmla="*/ 1138 h 1594" name="T57"/>
                <a:gd fmla="*/ 907 w 1599" name="T58"/>
                <a:gd fmla="*/ 1342 h 1594" name="T59"/>
                <a:gd fmla="*/ 1552 w 1599" name="T60"/>
                <a:gd fmla="*/ 1072 h 1594" name="T61"/>
                <a:gd fmla="*/ 812 w 1599" name="T62"/>
                <a:gd fmla="*/ 1102 h 1594" name="T63"/>
                <a:gd fmla="*/ 787 w 1599" name="T64"/>
                <a:gd fmla="*/ 1101 h 1594" name="T65"/>
                <a:gd fmla="*/ 14 w 1599" name="T66"/>
                <a:gd fmla="*/ 952 h 1594" name="T67"/>
                <a:gd fmla="*/ 690 w 1599" name="T68"/>
                <a:gd fmla="*/ 1216 h 1594" name="T69"/>
                <a:gd fmla="*/ 1498 w 1599" name="T70"/>
                <a:gd fmla="*/ 1018 h 1594" name="T71"/>
                <a:gd fmla="*/ 1011 w 1599" name="T72"/>
                <a:gd fmla="*/ 1343 h 1594" name="T73"/>
                <a:gd fmla="*/ 792 w 1599" name="T74"/>
                <a:gd fmla="*/ 1350 h 1594" name="T75"/>
                <a:gd fmla="*/ 177 w 1599" name="T76"/>
                <a:gd fmla="*/ 1210 h 1594" name="T77"/>
                <a:gd fmla="*/ 666 w 1599" name="T78"/>
                <a:gd fmla="*/ 1466 h 1594" name="T79"/>
                <a:gd fmla="*/ 1324 w 1599" name="T80"/>
                <a:gd fmla="*/ 1369 h 1594" name="T81"/>
                <a:gd fmla="*/ 1267 w 1599" name="T82"/>
                <a:gd fmla="*/ 930 h 1594" name="T83"/>
                <a:gd fmla="*/ 794 w 1599" name="T84"/>
                <a:gd fmla="*/ 973 h 1594" name="T85"/>
                <a:gd fmla="*/ 204 w 1599" name="T86"/>
                <a:gd fmla="*/ 950 h 1594" name="T87"/>
                <a:gd fmla="*/ 551 w 1599" name="T88"/>
                <a:gd fmla="*/ 1019 h 1594" name="T89"/>
                <a:gd fmla="*/ 1291 w 1599" name="T90"/>
                <a:gd fmla="*/ 979 h 1594" name="T91"/>
                <a:gd fmla="*/ 432 w 1599" name="T92"/>
                <a:gd fmla="*/ 943 h 1594" name="T93"/>
                <a:gd fmla="*/ 1194 w 1599" name="T94"/>
                <a:gd fmla="*/ 938 h 1594" name="T95"/>
                <a:gd fmla="*/ 1267 w 1599" name="T96"/>
                <a:gd fmla="*/ 804 h 1594" name="T97"/>
                <a:gd fmla="*/ 799 w 1599" name="T98"/>
                <a:gd fmla="*/ 847 h 1594" name="T99"/>
                <a:gd fmla="*/ 332 w 1599" name="T100"/>
                <a:gd fmla="*/ 804 h 1594" name="T101"/>
                <a:gd fmla="*/ 321 w 1599" name="T102"/>
                <a:gd fmla="*/ 728 h 1594" name="T103"/>
                <a:gd fmla="*/ 1040 w 1599" name="T104"/>
                <a:gd fmla="*/ 768 h 1594" name="T105"/>
                <a:gd fmla="*/ 1395 w 1599" name="T106"/>
                <a:gd fmla="*/ 701 h 1594" name="T107"/>
                <a:gd fmla="*/ 804 w 1599" name="T108"/>
                <a:gd fmla="*/ 723 h 1594" name="T109"/>
                <a:gd fmla="*/ 551 w 1599" name="T110"/>
                <a:gd fmla="*/ 713 h 1594" name="T111"/>
                <a:gd fmla="*/ 199 w 1599" name="T112"/>
                <a:gd fmla="*/ 619 h 1594" name="T113"/>
                <a:gd fmla="*/ 916 w 1599" name="T114"/>
                <a:gd fmla="*/ 718 h 1594" name="T115"/>
                <a:gd fmla="*/ 1446 w 1599" name="T116"/>
                <a:gd fmla="*/ 464 h 1594" name="T117"/>
                <a:gd fmla="*/ 809 w 1599" name="T118"/>
                <a:gd fmla="*/ 598 h 1594" name="T119"/>
                <a:gd fmla="*/ 684 w 1599" name="T120"/>
                <a:gd fmla="*/ 660 h 1594" name="T121"/>
                <a:gd fmla="*/ 134 w 1599" name="T122"/>
                <a:gd fmla="*/ 516 h 1594"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1594" w="1599">
                  <a:moveTo>
                    <a:pt x="367" y="127"/>
                  </a:moveTo>
                  <a:cubicBezTo>
                    <a:pt x="367" y="127"/>
                    <a:pt x="367" y="127"/>
                    <a:pt x="367" y="127"/>
                  </a:cubicBezTo>
                  <a:cubicBezTo>
                    <a:pt x="412" y="98"/>
                    <a:pt x="459" y="74"/>
                    <a:pt x="509" y="54"/>
                  </a:cubicBezTo>
                  <a:cubicBezTo>
                    <a:pt x="513" y="56"/>
                    <a:pt x="516" y="59"/>
                    <a:pt x="519" y="62"/>
                  </a:cubicBezTo>
                  <a:cubicBezTo>
                    <a:pt x="563" y="125"/>
                    <a:pt x="563" y="125"/>
                    <a:pt x="563" y="125"/>
                  </a:cubicBezTo>
                  <a:cubicBezTo>
                    <a:pt x="635" y="86"/>
                    <a:pt x="635" y="86"/>
                    <a:pt x="635" y="86"/>
                  </a:cubicBezTo>
                  <a:cubicBezTo>
                    <a:pt x="646" y="80"/>
                    <a:pt x="660" y="82"/>
                    <a:pt x="668" y="91"/>
                  </a:cubicBezTo>
                  <a:cubicBezTo>
                    <a:pt x="720" y="152"/>
                    <a:pt x="720" y="152"/>
                    <a:pt x="720" y="152"/>
                  </a:cubicBezTo>
                  <a:cubicBezTo>
                    <a:pt x="782" y="101"/>
                    <a:pt x="782" y="101"/>
                    <a:pt x="782" y="101"/>
                  </a:cubicBezTo>
                  <a:cubicBezTo>
                    <a:pt x="782" y="101"/>
                    <a:pt x="782" y="101"/>
                    <a:pt x="782" y="101"/>
                  </a:cubicBezTo>
                  <a:cubicBezTo>
                    <a:pt x="783" y="100"/>
                    <a:pt x="785" y="99"/>
                    <a:pt x="786" y="98"/>
                  </a:cubicBezTo>
                  <a:cubicBezTo>
                    <a:pt x="786" y="98"/>
                    <a:pt x="786" y="98"/>
                    <a:pt x="787" y="98"/>
                  </a:cubicBezTo>
                  <a:cubicBezTo>
                    <a:pt x="788" y="97"/>
                    <a:pt x="789" y="97"/>
                    <a:pt x="791" y="96"/>
                  </a:cubicBezTo>
                  <a:cubicBezTo>
                    <a:pt x="791" y="96"/>
                    <a:pt x="791" y="96"/>
                    <a:pt x="792" y="96"/>
                  </a:cubicBezTo>
                  <a:cubicBezTo>
                    <a:pt x="793" y="95"/>
                    <a:pt x="794" y="95"/>
                    <a:pt x="796" y="95"/>
                  </a:cubicBezTo>
                  <a:cubicBezTo>
                    <a:pt x="796" y="95"/>
                    <a:pt x="796" y="95"/>
                    <a:pt x="797" y="95"/>
                  </a:cubicBezTo>
                  <a:cubicBezTo>
                    <a:pt x="800" y="94"/>
                    <a:pt x="803" y="95"/>
                    <a:pt x="806" y="96"/>
                  </a:cubicBezTo>
                  <a:cubicBezTo>
                    <a:pt x="806" y="96"/>
                    <a:pt x="806" y="96"/>
                    <a:pt x="807" y="96"/>
                  </a:cubicBezTo>
                  <a:cubicBezTo>
                    <a:pt x="808" y="96"/>
                    <a:pt x="808" y="96"/>
                    <a:pt x="809" y="97"/>
                  </a:cubicBezTo>
                  <a:cubicBezTo>
                    <a:pt x="810" y="97"/>
                    <a:pt x="811" y="97"/>
                    <a:pt x="812" y="98"/>
                  </a:cubicBezTo>
                  <a:cubicBezTo>
                    <a:pt x="812" y="98"/>
                    <a:pt x="813" y="98"/>
                    <a:pt x="813" y="99"/>
                  </a:cubicBezTo>
                  <a:cubicBezTo>
                    <a:pt x="814" y="99"/>
                    <a:pt x="815" y="100"/>
                    <a:pt x="816" y="101"/>
                  </a:cubicBezTo>
                  <a:cubicBezTo>
                    <a:pt x="816" y="101"/>
                    <a:pt x="816" y="101"/>
                    <a:pt x="816" y="101"/>
                  </a:cubicBezTo>
                  <a:cubicBezTo>
                    <a:pt x="878" y="152"/>
                    <a:pt x="878" y="152"/>
                    <a:pt x="878" y="152"/>
                  </a:cubicBezTo>
                  <a:cubicBezTo>
                    <a:pt x="930" y="91"/>
                    <a:pt x="930" y="91"/>
                    <a:pt x="930" y="91"/>
                  </a:cubicBezTo>
                  <a:cubicBezTo>
                    <a:pt x="939" y="82"/>
                    <a:pt x="952" y="80"/>
                    <a:pt x="963" y="86"/>
                  </a:cubicBezTo>
                  <a:cubicBezTo>
                    <a:pt x="1036" y="125"/>
                    <a:pt x="1036" y="125"/>
                    <a:pt x="1036" y="125"/>
                  </a:cubicBezTo>
                  <a:cubicBezTo>
                    <a:pt x="1080" y="62"/>
                    <a:pt x="1080" y="62"/>
                    <a:pt x="1080" y="62"/>
                  </a:cubicBezTo>
                  <a:cubicBezTo>
                    <a:pt x="1082" y="59"/>
                    <a:pt x="1085" y="56"/>
                    <a:pt x="1089" y="54"/>
                  </a:cubicBezTo>
                  <a:cubicBezTo>
                    <a:pt x="1139" y="74"/>
                    <a:pt x="1187" y="98"/>
                    <a:pt x="1232" y="127"/>
                  </a:cubicBezTo>
                  <a:cubicBezTo>
                    <a:pt x="1231" y="127"/>
                    <a:pt x="1231" y="127"/>
                    <a:pt x="1231" y="127"/>
                  </a:cubicBezTo>
                  <a:cubicBezTo>
                    <a:pt x="1225" y="133"/>
                    <a:pt x="1216" y="134"/>
                    <a:pt x="1208" y="132"/>
                  </a:cubicBezTo>
                  <a:cubicBezTo>
                    <a:pt x="1113" y="108"/>
                    <a:pt x="1113" y="108"/>
                    <a:pt x="1113" y="108"/>
                  </a:cubicBezTo>
                  <a:cubicBezTo>
                    <a:pt x="1066" y="175"/>
                    <a:pt x="1066" y="175"/>
                    <a:pt x="1066" y="175"/>
                  </a:cubicBezTo>
                  <a:cubicBezTo>
                    <a:pt x="1058" y="186"/>
                    <a:pt x="1043" y="190"/>
                    <a:pt x="1031" y="183"/>
                  </a:cubicBezTo>
                  <a:cubicBezTo>
                    <a:pt x="957" y="143"/>
                    <a:pt x="957" y="143"/>
                    <a:pt x="957" y="143"/>
                  </a:cubicBezTo>
                  <a:cubicBezTo>
                    <a:pt x="901" y="206"/>
                    <a:pt x="901" y="206"/>
                    <a:pt x="901" y="206"/>
                  </a:cubicBezTo>
                  <a:cubicBezTo>
                    <a:pt x="896" y="213"/>
                    <a:pt x="889" y="216"/>
                    <a:pt x="881" y="216"/>
                  </a:cubicBezTo>
                  <a:cubicBezTo>
                    <a:pt x="875" y="216"/>
                    <a:pt x="869" y="214"/>
                    <a:pt x="864" y="210"/>
                  </a:cubicBezTo>
                  <a:cubicBezTo>
                    <a:pt x="799" y="156"/>
                    <a:pt x="799" y="156"/>
                    <a:pt x="799" y="156"/>
                  </a:cubicBezTo>
                  <a:cubicBezTo>
                    <a:pt x="734" y="210"/>
                    <a:pt x="734" y="210"/>
                    <a:pt x="734" y="210"/>
                  </a:cubicBezTo>
                  <a:cubicBezTo>
                    <a:pt x="729" y="214"/>
                    <a:pt x="723" y="216"/>
                    <a:pt x="717" y="216"/>
                  </a:cubicBezTo>
                  <a:cubicBezTo>
                    <a:pt x="710" y="216"/>
                    <a:pt x="703" y="213"/>
                    <a:pt x="697" y="206"/>
                  </a:cubicBezTo>
                  <a:cubicBezTo>
                    <a:pt x="642" y="143"/>
                    <a:pt x="642" y="143"/>
                    <a:pt x="642" y="143"/>
                  </a:cubicBezTo>
                  <a:cubicBezTo>
                    <a:pt x="567" y="183"/>
                    <a:pt x="567" y="183"/>
                    <a:pt x="567" y="183"/>
                  </a:cubicBezTo>
                  <a:cubicBezTo>
                    <a:pt x="556" y="190"/>
                    <a:pt x="541" y="186"/>
                    <a:pt x="533" y="175"/>
                  </a:cubicBezTo>
                  <a:cubicBezTo>
                    <a:pt x="486" y="108"/>
                    <a:pt x="486" y="108"/>
                    <a:pt x="486" y="108"/>
                  </a:cubicBezTo>
                  <a:cubicBezTo>
                    <a:pt x="390" y="132"/>
                    <a:pt x="390" y="132"/>
                    <a:pt x="390" y="132"/>
                  </a:cubicBezTo>
                  <a:cubicBezTo>
                    <a:pt x="382" y="134"/>
                    <a:pt x="374" y="133"/>
                    <a:pt x="367" y="127"/>
                  </a:cubicBezTo>
                  <a:close/>
                  <a:moveTo>
                    <a:pt x="342" y="231"/>
                  </a:moveTo>
                  <a:cubicBezTo>
                    <a:pt x="348" y="243"/>
                    <a:pt x="362" y="249"/>
                    <a:pt x="374" y="245"/>
                  </a:cubicBezTo>
                  <a:cubicBezTo>
                    <a:pt x="441" y="222"/>
                    <a:pt x="441" y="222"/>
                    <a:pt x="441" y="222"/>
                  </a:cubicBezTo>
                  <a:cubicBezTo>
                    <a:pt x="495" y="304"/>
                    <a:pt x="495" y="304"/>
                    <a:pt x="495" y="304"/>
                  </a:cubicBezTo>
                  <a:cubicBezTo>
                    <a:pt x="502" y="316"/>
                    <a:pt x="518" y="319"/>
                    <a:pt x="530" y="312"/>
                  </a:cubicBezTo>
                  <a:cubicBezTo>
                    <a:pt x="605" y="268"/>
                    <a:pt x="605" y="268"/>
                    <a:pt x="605" y="268"/>
                  </a:cubicBezTo>
                  <a:cubicBezTo>
                    <a:pt x="682" y="335"/>
                    <a:pt x="682" y="335"/>
                    <a:pt x="682" y="335"/>
                  </a:cubicBezTo>
                  <a:cubicBezTo>
                    <a:pt x="687" y="339"/>
                    <a:pt x="693" y="341"/>
                    <a:pt x="699" y="341"/>
                  </a:cubicBezTo>
                  <a:cubicBezTo>
                    <a:pt x="704" y="341"/>
                    <a:pt x="710" y="340"/>
                    <a:pt x="714" y="337"/>
                  </a:cubicBezTo>
                  <a:cubicBezTo>
                    <a:pt x="799" y="279"/>
                    <a:pt x="799" y="279"/>
                    <a:pt x="799" y="279"/>
                  </a:cubicBezTo>
                  <a:cubicBezTo>
                    <a:pt x="884" y="337"/>
                    <a:pt x="884" y="337"/>
                    <a:pt x="884" y="337"/>
                  </a:cubicBezTo>
                  <a:cubicBezTo>
                    <a:pt x="889" y="340"/>
                    <a:pt x="894" y="341"/>
                    <a:pt x="899" y="341"/>
                  </a:cubicBezTo>
                  <a:cubicBezTo>
                    <a:pt x="906" y="341"/>
                    <a:pt x="912" y="339"/>
                    <a:pt x="917" y="335"/>
                  </a:cubicBezTo>
                  <a:cubicBezTo>
                    <a:pt x="993" y="268"/>
                    <a:pt x="993" y="268"/>
                    <a:pt x="993" y="268"/>
                  </a:cubicBezTo>
                  <a:cubicBezTo>
                    <a:pt x="1068" y="312"/>
                    <a:pt x="1068" y="312"/>
                    <a:pt x="1068" y="312"/>
                  </a:cubicBezTo>
                  <a:cubicBezTo>
                    <a:pt x="1080" y="319"/>
                    <a:pt x="1096" y="316"/>
                    <a:pt x="1104" y="304"/>
                  </a:cubicBezTo>
                  <a:cubicBezTo>
                    <a:pt x="1157" y="222"/>
                    <a:pt x="1157" y="222"/>
                    <a:pt x="1157" y="222"/>
                  </a:cubicBezTo>
                  <a:cubicBezTo>
                    <a:pt x="1224" y="245"/>
                    <a:pt x="1224" y="245"/>
                    <a:pt x="1224" y="245"/>
                  </a:cubicBezTo>
                  <a:cubicBezTo>
                    <a:pt x="1237" y="249"/>
                    <a:pt x="1251" y="243"/>
                    <a:pt x="1256" y="231"/>
                  </a:cubicBezTo>
                  <a:cubicBezTo>
                    <a:pt x="1269" y="205"/>
                    <a:pt x="1269" y="205"/>
                    <a:pt x="1269" y="205"/>
                  </a:cubicBezTo>
                  <a:cubicBezTo>
                    <a:pt x="1339" y="210"/>
                    <a:pt x="1339" y="210"/>
                    <a:pt x="1339" y="210"/>
                  </a:cubicBezTo>
                  <a:cubicBezTo>
                    <a:pt x="1316" y="189"/>
                    <a:pt x="1293" y="170"/>
                    <a:pt x="1268" y="152"/>
                  </a:cubicBezTo>
                  <a:cubicBezTo>
                    <a:pt x="1254" y="151"/>
                    <a:pt x="1254" y="151"/>
                    <a:pt x="1254" y="151"/>
                  </a:cubicBezTo>
                  <a:cubicBezTo>
                    <a:pt x="1243" y="150"/>
                    <a:pt x="1233" y="156"/>
                    <a:pt x="1228" y="166"/>
                  </a:cubicBezTo>
                  <a:cubicBezTo>
                    <a:pt x="1218" y="187"/>
                    <a:pt x="1218" y="187"/>
                    <a:pt x="1218" y="187"/>
                  </a:cubicBezTo>
                  <a:cubicBezTo>
                    <a:pt x="1154" y="166"/>
                    <a:pt x="1154" y="166"/>
                    <a:pt x="1154" y="166"/>
                  </a:cubicBezTo>
                  <a:cubicBezTo>
                    <a:pt x="1143" y="162"/>
                    <a:pt x="1130" y="166"/>
                    <a:pt x="1124" y="176"/>
                  </a:cubicBezTo>
                  <a:cubicBezTo>
                    <a:pt x="1073" y="253"/>
                    <a:pt x="1073" y="253"/>
                    <a:pt x="1073" y="253"/>
                  </a:cubicBezTo>
                  <a:cubicBezTo>
                    <a:pt x="1004" y="212"/>
                    <a:pt x="1004" y="212"/>
                    <a:pt x="1004" y="212"/>
                  </a:cubicBezTo>
                  <a:cubicBezTo>
                    <a:pt x="994" y="206"/>
                    <a:pt x="982" y="208"/>
                    <a:pt x="973" y="215"/>
                  </a:cubicBezTo>
                  <a:cubicBezTo>
                    <a:pt x="897" y="281"/>
                    <a:pt x="897" y="281"/>
                    <a:pt x="897" y="281"/>
                  </a:cubicBezTo>
                  <a:cubicBezTo>
                    <a:pt x="814" y="225"/>
                    <a:pt x="814" y="225"/>
                    <a:pt x="814" y="225"/>
                  </a:cubicBezTo>
                  <a:cubicBezTo>
                    <a:pt x="814" y="225"/>
                    <a:pt x="814" y="225"/>
                    <a:pt x="814" y="225"/>
                  </a:cubicBezTo>
                  <a:cubicBezTo>
                    <a:pt x="813" y="224"/>
                    <a:pt x="812" y="223"/>
                    <a:pt x="811" y="223"/>
                  </a:cubicBezTo>
                  <a:cubicBezTo>
                    <a:pt x="810" y="223"/>
                    <a:pt x="810" y="222"/>
                    <a:pt x="809" y="222"/>
                  </a:cubicBezTo>
                  <a:cubicBezTo>
                    <a:pt x="808" y="222"/>
                    <a:pt x="807" y="221"/>
                    <a:pt x="806" y="221"/>
                  </a:cubicBezTo>
                  <a:cubicBezTo>
                    <a:pt x="806" y="221"/>
                    <a:pt x="805" y="221"/>
                    <a:pt x="804" y="221"/>
                  </a:cubicBezTo>
                  <a:cubicBezTo>
                    <a:pt x="803" y="220"/>
                    <a:pt x="802" y="220"/>
                    <a:pt x="801" y="220"/>
                  </a:cubicBezTo>
                  <a:cubicBezTo>
                    <a:pt x="800" y="220"/>
                    <a:pt x="800" y="220"/>
                    <a:pt x="799" y="220"/>
                  </a:cubicBezTo>
                  <a:cubicBezTo>
                    <a:pt x="798" y="220"/>
                    <a:pt x="797" y="220"/>
                    <a:pt x="795" y="220"/>
                  </a:cubicBezTo>
                  <a:cubicBezTo>
                    <a:pt x="795" y="221"/>
                    <a:pt x="795" y="221"/>
                    <a:pt x="794" y="221"/>
                  </a:cubicBezTo>
                  <a:cubicBezTo>
                    <a:pt x="793" y="221"/>
                    <a:pt x="792" y="221"/>
                    <a:pt x="791" y="222"/>
                  </a:cubicBezTo>
                  <a:cubicBezTo>
                    <a:pt x="790" y="222"/>
                    <a:pt x="790" y="222"/>
                    <a:pt x="789" y="222"/>
                  </a:cubicBezTo>
                  <a:cubicBezTo>
                    <a:pt x="789" y="222"/>
                    <a:pt x="788" y="223"/>
                    <a:pt x="787" y="223"/>
                  </a:cubicBezTo>
                  <a:cubicBezTo>
                    <a:pt x="786" y="224"/>
                    <a:pt x="785" y="224"/>
                    <a:pt x="785" y="225"/>
                  </a:cubicBezTo>
                  <a:cubicBezTo>
                    <a:pt x="784" y="225"/>
                    <a:pt x="784" y="225"/>
                    <a:pt x="784" y="225"/>
                  </a:cubicBezTo>
                  <a:cubicBezTo>
                    <a:pt x="701" y="281"/>
                    <a:pt x="701" y="281"/>
                    <a:pt x="701" y="281"/>
                  </a:cubicBezTo>
                  <a:cubicBezTo>
                    <a:pt x="626" y="215"/>
                    <a:pt x="626" y="215"/>
                    <a:pt x="626" y="215"/>
                  </a:cubicBezTo>
                  <a:cubicBezTo>
                    <a:pt x="617" y="208"/>
                    <a:pt x="604" y="206"/>
                    <a:pt x="594" y="212"/>
                  </a:cubicBezTo>
                  <a:cubicBezTo>
                    <a:pt x="525" y="253"/>
                    <a:pt x="525" y="253"/>
                    <a:pt x="525" y="253"/>
                  </a:cubicBezTo>
                  <a:cubicBezTo>
                    <a:pt x="475" y="176"/>
                    <a:pt x="475" y="176"/>
                    <a:pt x="475" y="176"/>
                  </a:cubicBezTo>
                  <a:cubicBezTo>
                    <a:pt x="468" y="166"/>
                    <a:pt x="456" y="162"/>
                    <a:pt x="444" y="166"/>
                  </a:cubicBezTo>
                  <a:cubicBezTo>
                    <a:pt x="380" y="187"/>
                    <a:pt x="380" y="187"/>
                    <a:pt x="380" y="187"/>
                  </a:cubicBezTo>
                  <a:cubicBezTo>
                    <a:pt x="370" y="166"/>
                    <a:pt x="370" y="166"/>
                    <a:pt x="370" y="166"/>
                  </a:cubicBezTo>
                  <a:cubicBezTo>
                    <a:pt x="365" y="156"/>
                    <a:pt x="355" y="150"/>
                    <a:pt x="344" y="151"/>
                  </a:cubicBezTo>
                  <a:cubicBezTo>
                    <a:pt x="331" y="152"/>
                    <a:pt x="331" y="152"/>
                    <a:pt x="331" y="152"/>
                  </a:cubicBezTo>
                  <a:cubicBezTo>
                    <a:pt x="306" y="170"/>
                    <a:pt x="282" y="189"/>
                    <a:pt x="260" y="210"/>
                  </a:cubicBezTo>
                  <a:cubicBezTo>
                    <a:pt x="330" y="205"/>
                    <a:pt x="330" y="205"/>
                    <a:pt x="330" y="205"/>
                  </a:cubicBezTo>
                  <a:lnTo>
                    <a:pt x="342" y="231"/>
                  </a:lnTo>
                  <a:close/>
                  <a:moveTo>
                    <a:pt x="234" y="490"/>
                  </a:moveTo>
                  <a:cubicBezTo>
                    <a:pt x="239" y="501"/>
                    <a:pt x="252" y="506"/>
                    <a:pt x="263" y="503"/>
                  </a:cubicBezTo>
                  <a:cubicBezTo>
                    <a:pt x="374" y="476"/>
                    <a:pt x="374" y="476"/>
                    <a:pt x="374" y="476"/>
                  </a:cubicBezTo>
                  <a:cubicBezTo>
                    <a:pt x="451" y="559"/>
                    <a:pt x="451" y="559"/>
                    <a:pt x="451" y="559"/>
                  </a:cubicBezTo>
                  <a:cubicBezTo>
                    <a:pt x="459" y="567"/>
                    <a:pt x="471" y="569"/>
                    <a:pt x="482" y="565"/>
                  </a:cubicBezTo>
                  <a:cubicBezTo>
                    <a:pt x="584" y="517"/>
                    <a:pt x="584" y="517"/>
                    <a:pt x="584" y="517"/>
                  </a:cubicBezTo>
                  <a:cubicBezTo>
                    <a:pt x="673" y="587"/>
                    <a:pt x="673" y="587"/>
                    <a:pt x="673" y="587"/>
                  </a:cubicBezTo>
                  <a:cubicBezTo>
                    <a:pt x="678" y="590"/>
                    <a:pt x="684" y="592"/>
                    <a:pt x="690" y="592"/>
                  </a:cubicBezTo>
                  <a:cubicBezTo>
                    <a:pt x="694" y="592"/>
                    <a:pt x="699" y="591"/>
                    <a:pt x="704" y="588"/>
                  </a:cubicBezTo>
                  <a:cubicBezTo>
                    <a:pt x="799" y="529"/>
                    <a:pt x="799" y="529"/>
                    <a:pt x="799" y="529"/>
                  </a:cubicBezTo>
                  <a:cubicBezTo>
                    <a:pt x="895" y="588"/>
                    <a:pt x="895" y="588"/>
                    <a:pt x="895" y="588"/>
                  </a:cubicBezTo>
                  <a:cubicBezTo>
                    <a:pt x="899" y="591"/>
                    <a:pt x="904" y="592"/>
                    <a:pt x="909" y="592"/>
                  </a:cubicBezTo>
                  <a:cubicBezTo>
                    <a:pt x="915" y="592"/>
                    <a:pt x="920" y="590"/>
                    <a:pt x="925" y="587"/>
                  </a:cubicBezTo>
                  <a:cubicBezTo>
                    <a:pt x="1014" y="517"/>
                    <a:pt x="1014" y="517"/>
                    <a:pt x="1014" y="517"/>
                  </a:cubicBezTo>
                  <a:cubicBezTo>
                    <a:pt x="1117" y="565"/>
                    <a:pt x="1117" y="565"/>
                    <a:pt x="1117" y="565"/>
                  </a:cubicBezTo>
                  <a:cubicBezTo>
                    <a:pt x="1127" y="569"/>
                    <a:pt x="1139" y="567"/>
                    <a:pt x="1147" y="559"/>
                  </a:cubicBezTo>
                  <a:cubicBezTo>
                    <a:pt x="1225" y="476"/>
                    <a:pt x="1225" y="476"/>
                    <a:pt x="1225" y="476"/>
                  </a:cubicBezTo>
                  <a:cubicBezTo>
                    <a:pt x="1335" y="503"/>
                    <a:pt x="1335" y="503"/>
                    <a:pt x="1335" y="503"/>
                  </a:cubicBezTo>
                  <a:cubicBezTo>
                    <a:pt x="1347" y="506"/>
                    <a:pt x="1359" y="501"/>
                    <a:pt x="1365" y="490"/>
                  </a:cubicBezTo>
                  <a:cubicBezTo>
                    <a:pt x="1419" y="391"/>
                    <a:pt x="1419" y="391"/>
                    <a:pt x="1419" y="391"/>
                  </a:cubicBezTo>
                  <a:cubicBezTo>
                    <a:pt x="1485" y="388"/>
                    <a:pt x="1485" y="388"/>
                    <a:pt x="1485" y="388"/>
                  </a:cubicBezTo>
                  <a:cubicBezTo>
                    <a:pt x="1474" y="370"/>
                    <a:pt x="1463" y="353"/>
                    <a:pt x="1451" y="336"/>
                  </a:cubicBezTo>
                  <a:cubicBezTo>
                    <a:pt x="1402" y="338"/>
                    <a:pt x="1402" y="338"/>
                    <a:pt x="1402" y="338"/>
                  </a:cubicBezTo>
                  <a:cubicBezTo>
                    <a:pt x="1393" y="339"/>
                    <a:pt x="1385" y="344"/>
                    <a:pt x="1380" y="352"/>
                  </a:cubicBezTo>
                  <a:cubicBezTo>
                    <a:pt x="1328" y="447"/>
                    <a:pt x="1328" y="447"/>
                    <a:pt x="1328" y="447"/>
                  </a:cubicBezTo>
                  <a:cubicBezTo>
                    <a:pt x="1222" y="421"/>
                    <a:pt x="1222" y="421"/>
                    <a:pt x="1222" y="421"/>
                  </a:cubicBezTo>
                  <a:cubicBezTo>
                    <a:pt x="1213" y="419"/>
                    <a:pt x="1203" y="422"/>
                    <a:pt x="1197" y="428"/>
                  </a:cubicBezTo>
                  <a:cubicBezTo>
                    <a:pt x="1121" y="508"/>
                    <a:pt x="1121" y="508"/>
                    <a:pt x="1121" y="508"/>
                  </a:cubicBezTo>
                  <a:cubicBezTo>
                    <a:pt x="1022" y="462"/>
                    <a:pt x="1022" y="462"/>
                    <a:pt x="1022" y="462"/>
                  </a:cubicBezTo>
                  <a:cubicBezTo>
                    <a:pt x="1013" y="458"/>
                    <a:pt x="1002" y="459"/>
                    <a:pt x="994" y="465"/>
                  </a:cubicBezTo>
                  <a:cubicBezTo>
                    <a:pt x="907" y="533"/>
                    <a:pt x="907" y="533"/>
                    <a:pt x="907" y="533"/>
                  </a:cubicBezTo>
                  <a:cubicBezTo>
                    <a:pt x="813" y="475"/>
                    <a:pt x="813" y="475"/>
                    <a:pt x="813" y="475"/>
                  </a:cubicBezTo>
                  <a:cubicBezTo>
                    <a:pt x="813" y="475"/>
                    <a:pt x="812" y="475"/>
                    <a:pt x="812" y="474"/>
                  </a:cubicBezTo>
                  <a:cubicBezTo>
                    <a:pt x="811" y="474"/>
                    <a:pt x="810" y="473"/>
                    <a:pt x="809" y="473"/>
                  </a:cubicBezTo>
                  <a:cubicBezTo>
                    <a:pt x="808" y="473"/>
                    <a:pt x="808" y="472"/>
                    <a:pt x="807" y="472"/>
                  </a:cubicBezTo>
                  <a:cubicBezTo>
                    <a:pt x="806" y="472"/>
                    <a:pt x="805" y="472"/>
                    <a:pt x="804" y="472"/>
                  </a:cubicBezTo>
                  <a:cubicBezTo>
                    <a:pt x="803" y="471"/>
                    <a:pt x="803" y="471"/>
                    <a:pt x="802" y="471"/>
                  </a:cubicBezTo>
                  <a:cubicBezTo>
                    <a:pt x="801" y="471"/>
                    <a:pt x="800" y="471"/>
                    <a:pt x="799" y="471"/>
                  </a:cubicBezTo>
                  <a:cubicBezTo>
                    <a:pt x="798" y="471"/>
                    <a:pt x="798" y="471"/>
                    <a:pt x="797" y="471"/>
                  </a:cubicBezTo>
                  <a:cubicBezTo>
                    <a:pt x="796" y="471"/>
                    <a:pt x="795" y="471"/>
                    <a:pt x="794" y="472"/>
                  </a:cubicBezTo>
                  <a:cubicBezTo>
                    <a:pt x="793" y="472"/>
                    <a:pt x="792" y="472"/>
                    <a:pt x="792" y="472"/>
                  </a:cubicBezTo>
                  <a:cubicBezTo>
                    <a:pt x="791" y="472"/>
                    <a:pt x="790" y="473"/>
                    <a:pt x="789" y="473"/>
                  </a:cubicBezTo>
                  <a:cubicBezTo>
                    <a:pt x="788" y="473"/>
                    <a:pt x="787" y="474"/>
                    <a:pt x="787" y="474"/>
                  </a:cubicBezTo>
                  <a:cubicBezTo>
                    <a:pt x="786" y="475"/>
                    <a:pt x="786" y="475"/>
                    <a:pt x="785" y="475"/>
                  </a:cubicBezTo>
                  <a:cubicBezTo>
                    <a:pt x="691" y="533"/>
                    <a:pt x="691" y="533"/>
                    <a:pt x="691" y="533"/>
                  </a:cubicBezTo>
                  <a:cubicBezTo>
                    <a:pt x="604" y="465"/>
                    <a:pt x="604" y="465"/>
                    <a:pt x="604" y="465"/>
                  </a:cubicBezTo>
                  <a:cubicBezTo>
                    <a:pt x="596" y="459"/>
                    <a:pt x="586" y="458"/>
                    <a:pt x="577" y="462"/>
                  </a:cubicBezTo>
                  <a:cubicBezTo>
                    <a:pt x="477" y="508"/>
                    <a:pt x="477" y="508"/>
                    <a:pt x="477" y="508"/>
                  </a:cubicBezTo>
                  <a:cubicBezTo>
                    <a:pt x="402" y="428"/>
                    <a:pt x="402" y="428"/>
                    <a:pt x="402" y="428"/>
                  </a:cubicBezTo>
                  <a:cubicBezTo>
                    <a:pt x="395" y="421"/>
                    <a:pt x="385" y="419"/>
                    <a:pt x="376" y="421"/>
                  </a:cubicBezTo>
                  <a:cubicBezTo>
                    <a:pt x="270" y="447"/>
                    <a:pt x="270" y="447"/>
                    <a:pt x="270" y="447"/>
                  </a:cubicBezTo>
                  <a:cubicBezTo>
                    <a:pt x="218" y="352"/>
                    <a:pt x="218" y="352"/>
                    <a:pt x="218" y="352"/>
                  </a:cubicBezTo>
                  <a:cubicBezTo>
                    <a:pt x="214" y="344"/>
                    <a:pt x="205" y="339"/>
                    <a:pt x="196" y="338"/>
                  </a:cubicBezTo>
                  <a:cubicBezTo>
                    <a:pt x="147" y="336"/>
                    <a:pt x="147" y="336"/>
                    <a:pt x="147" y="336"/>
                  </a:cubicBezTo>
                  <a:cubicBezTo>
                    <a:pt x="135" y="353"/>
                    <a:pt x="124" y="370"/>
                    <a:pt x="113" y="388"/>
                  </a:cubicBezTo>
                  <a:cubicBezTo>
                    <a:pt x="179" y="391"/>
                    <a:pt x="179" y="391"/>
                    <a:pt x="179" y="391"/>
                  </a:cubicBezTo>
                  <a:lnTo>
                    <a:pt x="234" y="490"/>
                  </a:lnTo>
                  <a:close/>
                  <a:moveTo>
                    <a:pt x="1204" y="1428"/>
                  </a:moveTo>
                  <a:cubicBezTo>
                    <a:pt x="1110" y="1490"/>
                    <a:pt x="1110" y="1490"/>
                    <a:pt x="1110" y="1490"/>
                  </a:cubicBezTo>
                  <a:cubicBezTo>
                    <a:pt x="1019" y="1464"/>
                    <a:pt x="1019" y="1464"/>
                    <a:pt x="1019" y="1464"/>
                  </a:cubicBezTo>
                  <a:cubicBezTo>
                    <a:pt x="1011" y="1462"/>
                    <a:pt x="1002" y="1464"/>
                    <a:pt x="995" y="1469"/>
                  </a:cubicBezTo>
                  <a:cubicBezTo>
                    <a:pt x="908" y="1537"/>
                    <a:pt x="908" y="1537"/>
                    <a:pt x="908" y="1537"/>
                  </a:cubicBezTo>
                  <a:cubicBezTo>
                    <a:pt x="813" y="1479"/>
                    <a:pt x="813" y="1479"/>
                    <a:pt x="813" y="1479"/>
                  </a:cubicBezTo>
                  <a:cubicBezTo>
                    <a:pt x="813" y="1478"/>
                    <a:pt x="812" y="1478"/>
                    <a:pt x="812" y="1478"/>
                  </a:cubicBezTo>
                  <a:cubicBezTo>
                    <a:pt x="811" y="1477"/>
                    <a:pt x="810" y="1477"/>
                    <a:pt x="809" y="1477"/>
                  </a:cubicBezTo>
                  <a:cubicBezTo>
                    <a:pt x="808" y="1476"/>
                    <a:pt x="808" y="1476"/>
                    <a:pt x="807" y="1476"/>
                  </a:cubicBezTo>
                  <a:cubicBezTo>
                    <a:pt x="806" y="1476"/>
                    <a:pt x="805" y="1475"/>
                    <a:pt x="804" y="1475"/>
                  </a:cubicBezTo>
                  <a:cubicBezTo>
                    <a:pt x="803" y="1475"/>
                    <a:pt x="803" y="1475"/>
                    <a:pt x="802" y="1475"/>
                  </a:cubicBezTo>
                  <a:cubicBezTo>
                    <a:pt x="801" y="1475"/>
                    <a:pt x="800" y="1475"/>
                    <a:pt x="799" y="1475"/>
                  </a:cubicBezTo>
                  <a:cubicBezTo>
                    <a:pt x="798" y="1475"/>
                    <a:pt x="798" y="1475"/>
                    <a:pt x="797" y="1475"/>
                  </a:cubicBezTo>
                  <a:cubicBezTo>
                    <a:pt x="796" y="1475"/>
                    <a:pt x="795" y="1475"/>
                    <a:pt x="794" y="1475"/>
                  </a:cubicBezTo>
                  <a:cubicBezTo>
                    <a:pt x="793" y="1475"/>
                    <a:pt x="792" y="1476"/>
                    <a:pt x="792" y="1476"/>
                  </a:cubicBezTo>
                  <a:cubicBezTo>
                    <a:pt x="791" y="1476"/>
                    <a:pt x="790" y="1476"/>
                    <a:pt x="789" y="1477"/>
                  </a:cubicBezTo>
                  <a:cubicBezTo>
                    <a:pt x="788" y="1477"/>
                    <a:pt x="787" y="1477"/>
                    <a:pt x="787" y="1478"/>
                  </a:cubicBezTo>
                  <a:cubicBezTo>
                    <a:pt x="786" y="1478"/>
                    <a:pt x="786" y="1478"/>
                    <a:pt x="785" y="1479"/>
                  </a:cubicBezTo>
                  <a:cubicBezTo>
                    <a:pt x="691" y="1537"/>
                    <a:pt x="691" y="1537"/>
                    <a:pt x="691" y="1537"/>
                  </a:cubicBezTo>
                  <a:cubicBezTo>
                    <a:pt x="603" y="1469"/>
                    <a:pt x="603" y="1469"/>
                    <a:pt x="603" y="1469"/>
                  </a:cubicBezTo>
                  <a:cubicBezTo>
                    <a:pt x="596" y="1464"/>
                    <a:pt x="588" y="1462"/>
                    <a:pt x="580" y="1464"/>
                  </a:cubicBezTo>
                  <a:cubicBezTo>
                    <a:pt x="488" y="1490"/>
                    <a:pt x="488" y="1490"/>
                    <a:pt x="488" y="1490"/>
                  </a:cubicBezTo>
                  <a:cubicBezTo>
                    <a:pt x="395" y="1428"/>
                    <a:pt x="395" y="1428"/>
                    <a:pt x="395" y="1428"/>
                  </a:cubicBezTo>
                  <a:cubicBezTo>
                    <a:pt x="388" y="1424"/>
                    <a:pt x="379" y="1423"/>
                    <a:pt x="371" y="1425"/>
                  </a:cubicBezTo>
                  <a:cubicBezTo>
                    <a:pt x="322" y="1443"/>
                    <a:pt x="322" y="1443"/>
                    <a:pt x="322" y="1443"/>
                  </a:cubicBezTo>
                  <a:cubicBezTo>
                    <a:pt x="376" y="1483"/>
                    <a:pt x="436" y="1516"/>
                    <a:pt x="499" y="1542"/>
                  </a:cubicBezTo>
                  <a:cubicBezTo>
                    <a:pt x="581" y="1519"/>
                    <a:pt x="581" y="1519"/>
                    <a:pt x="581" y="1519"/>
                  </a:cubicBezTo>
                  <a:cubicBezTo>
                    <a:pt x="672" y="1590"/>
                    <a:pt x="672" y="1590"/>
                    <a:pt x="672" y="1590"/>
                  </a:cubicBezTo>
                  <a:cubicBezTo>
                    <a:pt x="681" y="1592"/>
                    <a:pt x="690" y="1593"/>
                    <a:pt x="699" y="1594"/>
                  </a:cubicBezTo>
                  <a:cubicBezTo>
                    <a:pt x="701" y="1593"/>
                    <a:pt x="702" y="1593"/>
                    <a:pt x="703" y="1592"/>
                  </a:cubicBezTo>
                  <a:cubicBezTo>
                    <a:pt x="799" y="1532"/>
                    <a:pt x="799" y="1532"/>
                    <a:pt x="799" y="1532"/>
                  </a:cubicBezTo>
                  <a:cubicBezTo>
                    <a:pt x="895" y="1592"/>
                    <a:pt x="895" y="1592"/>
                    <a:pt x="895" y="1592"/>
                  </a:cubicBezTo>
                  <a:cubicBezTo>
                    <a:pt x="897" y="1593"/>
                    <a:pt x="898" y="1593"/>
                    <a:pt x="899" y="1594"/>
                  </a:cubicBezTo>
                  <a:cubicBezTo>
                    <a:pt x="908" y="1593"/>
                    <a:pt x="917" y="1592"/>
                    <a:pt x="926" y="1590"/>
                  </a:cubicBezTo>
                  <a:cubicBezTo>
                    <a:pt x="1017" y="1519"/>
                    <a:pt x="1017" y="1519"/>
                    <a:pt x="1017" y="1519"/>
                  </a:cubicBezTo>
                  <a:cubicBezTo>
                    <a:pt x="1099" y="1542"/>
                    <a:pt x="1099" y="1542"/>
                    <a:pt x="1099" y="1542"/>
                  </a:cubicBezTo>
                  <a:cubicBezTo>
                    <a:pt x="1163" y="1516"/>
                    <a:pt x="1222" y="1483"/>
                    <a:pt x="1276" y="1443"/>
                  </a:cubicBezTo>
                  <a:cubicBezTo>
                    <a:pt x="1227" y="1425"/>
                    <a:pt x="1227" y="1425"/>
                    <a:pt x="1227" y="1425"/>
                  </a:cubicBezTo>
                  <a:cubicBezTo>
                    <a:pt x="1219" y="1423"/>
                    <a:pt x="1211" y="1424"/>
                    <a:pt x="1204" y="1428"/>
                  </a:cubicBezTo>
                  <a:close/>
                  <a:moveTo>
                    <a:pt x="283" y="363"/>
                  </a:moveTo>
                  <a:cubicBezTo>
                    <a:pt x="289" y="373"/>
                    <a:pt x="301" y="378"/>
                    <a:pt x="312" y="375"/>
                  </a:cubicBezTo>
                  <a:cubicBezTo>
                    <a:pt x="413" y="350"/>
                    <a:pt x="413" y="350"/>
                    <a:pt x="413" y="350"/>
                  </a:cubicBezTo>
                  <a:cubicBezTo>
                    <a:pt x="479" y="431"/>
                    <a:pt x="479" y="431"/>
                    <a:pt x="479" y="431"/>
                  </a:cubicBezTo>
                  <a:cubicBezTo>
                    <a:pt x="486" y="440"/>
                    <a:pt x="500" y="443"/>
                    <a:pt x="511" y="438"/>
                  </a:cubicBezTo>
                  <a:cubicBezTo>
                    <a:pt x="604" y="392"/>
                    <a:pt x="604" y="392"/>
                    <a:pt x="604" y="392"/>
                  </a:cubicBezTo>
                  <a:cubicBezTo>
                    <a:pt x="682" y="460"/>
                    <a:pt x="682" y="460"/>
                    <a:pt x="682" y="460"/>
                  </a:cubicBezTo>
                  <a:cubicBezTo>
                    <a:pt x="687" y="465"/>
                    <a:pt x="693" y="467"/>
                    <a:pt x="699" y="467"/>
                  </a:cubicBezTo>
                  <a:cubicBezTo>
                    <a:pt x="704" y="467"/>
                    <a:pt x="710" y="465"/>
                    <a:pt x="714" y="462"/>
                  </a:cubicBezTo>
                  <a:cubicBezTo>
                    <a:pt x="799" y="404"/>
                    <a:pt x="799" y="404"/>
                    <a:pt x="799" y="404"/>
                  </a:cubicBezTo>
                  <a:cubicBezTo>
                    <a:pt x="884" y="462"/>
                    <a:pt x="884" y="462"/>
                    <a:pt x="884" y="462"/>
                  </a:cubicBezTo>
                  <a:cubicBezTo>
                    <a:pt x="889" y="465"/>
                    <a:pt x="894" y="467"/>
                    <a:pt x="899" y="467"/>
                  </a:cubicBezTo>
                  <a:cubicBezTo>
                    <a:pt x="906" y="467"/>
                    <a:pt x="912" y="465"/>
                    <a:pt x="917" y="460"/>
                  </a:cubicBezTo>
                  <a:cubicBezTo>
                    <a:pt x="995" y="392"/>
                    <a:pt x="995" y="392"/>
                    <a:pt x="995" y="392"/>
                  </a:cubicBezTo>
                  <a:cubicBezTo>
                    <a:pt x="1087" y="438"/>
                    <a:pt x="1087" y="438"/>
                    <a:pt x="1087" y="438"/>
                  </a:cubicBezTo>
                  <a:cubicBezTo>
                    <a:pt x="1098" y="443"/>
                    <a:pt x="1112" y="440"/>
                    <a:pt x="1120" y="431"/>
                  </a:cubicBezTo>
                  <a:cubicBezTo>
                    <a:pt x="1185" y="350"/>
                    <a:pt x="1185" y="350"/>
                    <a:pt x="1185" y="350"/>
                  </a:cubicBezTo>
                  <a:cubicBezTo>
                    <a:pt x="1286" y="375"/>
                    <a:pt x="1286" y="375"/>
                    <a:pt x="1286" y="375"/>
                  </a:cubicBezTo>
                  <a:cubicBezTo>
                    <a:pt x="1298" y="378"/>
                    <a:pt x="1310" y="373"/>
                    <a:pt x="1316" y="363"/>
                  </a:cubicBezTo>
                  <a:cubicBezTo>
                    <a:pt x="1352" y="301"/>
                    <a:pt x="1352" y="301"/>
                    <a:pt x="1352" y="301"/>
                  </a:cubicBezTo>
                  <a:cubicBezTo>
                    <a:pt x="1422" y="297"/>
                    <a:pt x="1422" y="297"/>
                    <a:pt x="1422" y="297"/>
                  </a:cubicBezTo>
                  <a:cubicBezTo>
                    <a:pt x="1407" y="280"/>
                    <a:pt x="1392" y="263"/>
                    <a:pt x="1377" y="246"/>
                  </a:cubicBezTo>
                  <a:cubicBezTo>
                    <a:pt x="1335" y="248"/>
                    <a:pt x="1335" y="248"/>
                    <a:pt x="1335" y="248"/>
                  </a:cubicBezTo>
                  <a:cubicBezTo>
                    <a:pt x="1326" y="249"/>
                    <a:pt x="1318" y="254"/>
                    <a:pt x="1314" y="261"/>
                  </a:cubicBezTo>
                  <a:cubicBezTo>
                    <a:pt x="1280" y="319"/>
                    <a:pt x="1280" y="319"/>
                    <a:pt x="1280" y="319"/>
                  </a:cubicBezTo>
                  <a:cubicBezTo>
                    <a:pt x="1182" y="294"/>
                    <a:pt x="1182" y="294"/>
                    <a:pt x="1182" y="294"/>
                  </a:cubicBezTo>
                  <a:cubicBezTo>
                    <a:pt x="1172" y="292"/>
                    <a:pt x="1161" y="295"/>
                    <a:pt x="1155" y="303"/>
                  </a:cubicBezTo>
                  <a:cubicBezTo>
                    <a:pt x="1092" y="381"/>
                    <a:pt x="1092" y="381"/>
                    <a:pt x="1092" y="381"/>
                  </a:cubicBezTo>
                  <a:cubicBezTo>
                    <a:pt x="1002" y="337"/>
                    <a:pt x="1002" y="337"/>
                    <a:pt x="1002" y="337"/>
                  </a:cubicBezTo>
                  <a:cubicBezTo>
                    <a:pt x="992" y="332"/>
                    <a:pt x="981" y="334"/>
                    <a:pt x="973" y="341"/>
                  </a:cubicBezTo>
                  <a:cubicBezTo>
                    <a:pt x="897" y="407"/>
                    <a:pt x="897" y="407"/>
                    <a:pt x="897" y="407"/>
                  </a:cubicBezTo>
                  <a:cubicBezTo>
                    <a:pt x="814" y="350"/>
                    <a:pt x="814" y="350"/>
                    <a:pt x="814" y="350"/>
                  </a:cubicBezTo>
                  <a:cubicBezTo>
                    <a:pt x="814" y="350"/>
                    <a:pt x="814" y="350"/>
                    <a:pt x="814" y="350"/>
                  </a:cubicBezTo>
                  <a:cubicBezTo>
                    <a:pt x="813" y="349"/>
                    <a:pt x="812" y="349"/>
                    <a:pt x="811" y="348"/>
                  </a:cubicBezTo>
                  <a:cubicBezTo>
                    <a:pt x="810" y="348"/>
                    <a:pt x="810" y="348"/>
                    <a:pt x="809" y="348"/>
                  </a:cubicBezTo>
                  <a:cubicBezTo>
                    <a:pt x="808" y="347"/>
                    <a:pt x="807" y="347"/>
                    <a:pt x="806" y="347"/>
                  </a:cubicBezTo>
                  <a:cubicBezTo>
                    <a:pt x="806" y="346"/>
                    <a:pt x="805" y="346"/>
                    <a:pt x="804" y="346"/>
                  </a:cubicBezTo>
                  <a:cubicBezTo>
                    <a:pt x="803" y="346"/>
                    <a:pt x="802" y="346"/>
                    <a:pt x="801" y="346"/>
                  </a:cubicBezTo>
                  <a:cubicBezTo>
                    <a:pt x="800" y="346"/>
                    <a:pt x="800" y="346"/>
                    <a:pt x="799" y="346"/>
                  </a:cubicBezTo>
                  <a:cubicBezTo>
                    <a:pt x="798" y="346"/>
                    <a:pt x="797" y="346"/>
                    <a:pt x="795" y="346"/>
                  </a:cubicBezTo>
                  <a:cubicBezTo>
                    <a:pt x="795" y="346"/>
                    <a:pt x="795" y="346"/>
                    <a:pt x="794" y="346"/>
                  </a:cubicBezTo>
                  <a:cubicBezTo>
                    <a:pt x="793" y="346"/>
                    <a:pt x="792" y="347"/>
                    <a:pt x="791" y="347"/>
                  </a:cubicBezTo>
                  <a:cubicBezTo>
                    <a:pt x="791" y="347"/>
                    <a:pt x="790" y="347"/>
                    <a:pt x="789" y="348"/>
                  </a:cubicBezTo>
                  <a:cubicBezTo>
                    <a:pt x="789" y="348"/>
                    <a:pt x="788" y="348"/>
                    <a:pt x="787" y="349"/>
                  </a:cubicBezTo>
                  <a:cubicBezTo>
                    <a:pt x="786" y="349"/>
                    <a:pt x="785" y="349"/>
                    <a:pt x="785" y="350"/>
                  </a:cubicBezTo>
                  <a:cubicBezTo>
                    <a:pt x="784" y="350"/>
                    <a:pt x="784" y="350"/>
                    <a:pt x="784" y="350"/>
                  </a:cubicBezTo>
                  <a:cubicBezTo>
                    <a:pt x="701" y="407"/>
                    <a:pt x="701" y="407"/>
                    <a:pt x="701" y="407"/>
                  </a:cubicBezTo>
                  <a:cubicBezTo>
                    <a:pt x="626" y="341"/>
                    <a:pt x="626" y="341"/>
                    <a:pt x="626" y="341"/>
                  </a:cubicBezTo>
                  <a:cubicBezTo>
                    <a:pt x="617" y="334"/>
                    <a:pt x="606" y="332"/>
                    <a:pt x="596" y="337"/>
                  </a:cubicBezTo>
                  <a:cubicBezTo>
                    <a:pt x="507" y="381"/>
                    <a:pt x="507" y="381"/>
                    <a:pt x="507" y="381"/>
                  </a:cubicBezTo>
                  <a:cubicBezTo>
                    <a:pt x="444" y="303"/>
                    <a:pt x="444" y="303"/>
                    <a:pt x="444" y="303"/>
                  </a:cubicBezTo>
                  <a:cubicBezTo>
                    <a:pt x="437" y="295"/>
                    <a:pt x="427" y="292"/>
                    <a:pt x="417" y="294"/>
                  </a:cubicBezTo>
                  <a:cubicBezTo>
                    <a:pt x="319" y="319"/>
                    <a:pt x="319" y="319"/>
                    <a:pt x="319" y="319"/>
                  </a:cubicBezTo>
                  <a:cubicBezTo>
                    <a:pt x="285" y="261"/>
                    <a:pt x="285" y="261"/>
                    <a:pt x="285" y="261"/>
                  </a:cubicBezTo>
                  <a:cubicBezTo>
                    <a:pt x="280" y="254"/>
                    <a:pt x="272" y="249"/>
                    <a:pt x="263" y="248"/>
                  </a:cubicBezTo>
                  <a:cubicBezTo>
                    <a:pt x="222" y="246"/>
                    <a:pt x="222" y="246"/>
                    <a:pt x="222" y="246"/>
                  </a:cubicBezTo>
                  <a:cubicBezTo>
                    <a:pt x="206" y="263"/>
                    <a:pt x="191" y="280"/>
                    <a:pt x="177" y="297"/>
                  </a:cubicBezTo>
                  <a:cubicBezTo>
                    <a:pt x="246" y="301"/>
                    <a:pt x="246" y="301"/>
                    <a:pt x="246" y="301"/>
                  </a:cubicBezTo>
                  <a:lnTo>
                    <a:pt x="283" y="363"/>
                  </a:lnTo>
                  <a:close/>
                  <a:moveTo>
                    <a:pt x="590" y="65"/>
                  </a:moveTo>
                  <a:cubicBezTo>
                    <a:pt x="657" y="40"/>
                    <a:pt x="657" y="40"/>
                    <a:pt x="657" y="40"/>
                  </a:cubicBezTo>
                  <a:cubicBezTo>
                    <a:pt x="704" y="83"/>
                    <a:pt x="704" y="83"/>
                    <a:pt x="704" y="83"/>
                  </a:cubicBezTo>
                  <a:cubicBezTo>
                    <a:pt x="709" y="88"/>
                    <a:pt x="716" y="90"/>
                    <a:pt x="722" y="90"/>
                  </a:cubicBezTo>
                  <a:cubicBezTo>
                    <a:pt x="727" y="90"/>
                    <a:pt x="732" y="89"/>
                    <a:pt x="737" y="86"/>
                  </a:cubicBezTo>
                  <a:cubicBezTo>
                    <a:pt x="799" y="45"/>
                    <a:pt x="799" y="45"/>
                    <a:pt x="799" y="45"/>
                  </a:cubicBezTo>
                  <a:cubicBezTo>
                    <a:pt x="862" y="86"/>
                    <a:pt x="862" y="86"/>
                    <a:pt x="862" y="86"/>
                  </a:cubicBezTo>
                  <a:cubicBezTo>
                    <a:pt x="866" y="89"/>
                    <a:pt x="871" y="90"/>
                    <a:pt x="876" y="90"/>
                  </a:cubicBezTo>
                  <a:cubicBezTo>
                    <a:pt x="883" y="90"/>
                    <a:pt x="889" y="88"/>
                    <a:pt x="894" y="83"/>
                  </a:cubicBezTo>
                  <a:cubicBezTo>
                    <a:pt x="941" y="40"/>
                    <a:pt x="941" y="40"/>
                    <a:pt x="941" y="40"/>
                  </a:cubicBezTo>
                  <a:cubicBezTo>
                    <a:pt x="1008" y="65"/>
                    <a:pt x="1008" y="65"/>
                    <a:pt x="1008" y="65"/>
                  </a:cubicBezTo>
                  <a:cubicBezTo>
                    <a:pt x="1021" y="70"/>
                    <a:pt x="1035" y="64"/>
                    <a:pt x="1041" y="52"/>
                  </a:cubicBezTo>
                  <a:cubicBezTo>
                    <a:pt x="1048" y="40"/>
                    <a:pt x="1048" y="40"/>
                    <a:pt x="1048" y="40"/>
                  </a:cubicBezTo>
                  <a:cubicBezTo>
                    <a:pt x="1000" y="24"/>
                    <a:pt x="950" y="13"/>
                    <a:pt x="899" y="6"/>
                  </a:cubicBezTo>
                  <a:cubicBezTo>
                    <a:pt x="873" y="30"/>
                    <a:pt x="873" y="30"/>
                    <a:pt x="873" y="30"/>
                  </a:cubicBezTo>
                  <a:cubicBezTo>
                    <a:pt x="828" y="1"/>
                    <a:pt x="828" y="1"/>
                    <a:pt x="828" y="1"/>
                  </a:cubicBezTo>
                  <a:cubicBezTo>
                    <a:pt x="819" y="0"/>
                    <a:pt x="809" y="0"/>
                    <a:pt x="799" y="0"/>
                  </a:cubicBezTo>
                  <a:cubicBezTo>
                    <a:pt x="789" y="0"/>
                    <a:pt x="780" y="0"/>
                    <a:pt x="770" y="1"/>
                  </a:cubicBezTo>
                  <a:cubicBezTo>
                    <a:pt x="725" y="30"/>
                    <a:pt x="725" y="30"/>
                    <a:pt x="725" y="30"/>
                  </a:cubicBezTo>
                  <a:cubicBezTo>
                    <a:pt x="699" y="6"/>
                    <a:pt x="699" y="6"/>
                    <a:pt x="699" y="6"/>
                  </a:cubicBezTo>
                  <a:cubicBezTo>
                    <a:pt x="648" y="13"/>
                    <a:pt x="599" y="24"/>
                    <a:pt x="551" y="40"/>
                  </a:cubicBezTo>
                  <a:cubicBezTo>
                    <a:pt x="558" y="52"/>
                    <a:pt x="558" y="52"/>
                    <a:pt x="558" y="52"/>
                  </a:cubicBezTo>
                  <a:cubicBezTo>
                    <a:pt x="564" y="64"/>
                    <a:pt x="578" y="70"/>
                    <a:pt x="590" y="65"/>
                  </a:cubicBezTo>
                  <a:close/>
                  <a:moveTo>
                    <a:pt x="1440" y="1094"/>
                  </a:moveTo>
                  <a:cubicBezTo>
                    <a:pt x="1345" y="1188"/>
                    <a:pt x="1345" y="1188"/>
                    <a:pt x="1345" y="1188"/>
                  </a:cubicBezTo>
                  <a:cubicBezTo>
                    <a:pt x="1268" y="1174"/>
                    <a:pt x="1268" y="1174"/>
                    <a:pt x="1268" y="1174"/>
                  </a:cubicBezTo>
                  <a:cubicBezTo>
                    <a:pt x="1260" y="1173"/>
                    <a:pt x="1252" y="1175"/>
                    <a:pt x="1246" y="1180"/>
                  </a:cubicBezTo>
                  <a:cubicBezTo>
                    <a:pt x="1148" y="1263"/>
                    <a:pt x="1148" y="1263"/>
                    <a:pt x="1148" y="1263"/>
                  </a:cubicBezTo>
                  <a:cubicBezTo>
                    <a:pt x="1045" y="1215"/>
                    <a:pt x="1045" y="1215"/>
                    <a:pt x="1045" y="1215"/>
                  </a:cubicBezTo>
                  <a:cubicBezTo>
                    <a:pt x="1036" y="1211"/>
                    <a:pt x="1026" y="1212"/>
                    <a:pt x="1018" y="1218"/>
                  </a:cubicBezTo>
                  <a:cubicBezTo>
                    <a:pt x="919" y="1287"/>
                    <a:pt x="919" y="1287"/>
                    <a:pt x="919" y="1287"/>
                  </a:cubicBezTo>
                  <a:cubicBezTo>
                    <a:pt x="812" y="1227"/>
                    <a:pt x="812" y="1227"/>
                    <a:pt x="812" y="1227"/>
                  </a:cubicBezTo>
                  <a:cubicBezTo>
                    <a:pt x="812" y="1227"/>
                    <a:pt x="812" y="1227"/>
                    <a:pt x="812" y="1227"/>
                  </a:cubicBezTo>
                  <a:cubicBezTo>
                    <a:pt x="811" y="1226"/>
                    <a:pt x="810" y="1226"/>
                    <a:pt x="809" y="1226"/>
                  </a:cubicBezTo>
                  <a:cubicBezTo>
                    <a:pt x="808" y="1225"/>
                    <a:pt x="808" y="1225"/>
                    <a:pt x="807" y="1225"/>
                  </a:cubicBezTo>
                  <a:cubicBezTo>
                    <a:pt x="806" y="1225"/>
                    <a:pt x="805" y="1224"/>
                    <a:pt x="804" y="1224"/>
                  </a:cubicBezTo>
                  <a:cubicBezTo>
                    <a:pt x="803" y="1224"/>
                    <a:pt x="803" y="1224"/>
                    <a:pt x="802" y="1224"/>
                  </a:cubicBezTo>
                  <a:cubicBezTo>
                    <a:pt x="801" y="1224"/>
                    <a:pt x="800" y="1224"/>
                    <a:pt x="799" y="1224"/>
                  </a:cubicBezTo>
                  <a:cubicBezTo>
                    <a:pt x="798" y="1224"/>
                    <a:pt x="797" y="1224"/>
                    <a:pt x="797" y="1224"/>
                  </a:cubicBezTo>
                  <a:cubicBezTo>
                    <a:pt x="796" y="1224"/>
                    <a:pt x="795" y="1224"/>
                    <a:pt x="794" y="1224"/>
                  </a:cubicBezTo>
                  <a:cubicBezTo>
                    <a:pt x="793" y="1224"/>
                    <a:pt x="792" y="1225"/>
                    <a:pt x="792" y="1225"/>
                  </a:cubicBezTo>
                  <a:cubicBezTo>
                    <a:pt x="791" y="1225"/>
                    <a:pt x="790" y="1225"/>
                    <a:pt x="789" y="1226"/>
                  </a:cubicBezTo>
                  <a:cubicBezTo>
                    <a:pt x="788" y="1226"/>
                    <a:pt x="788" y="1226"/>
                    <a:pt x="787" y="1227"/>
                  </a:cubicBezTo>
                  <a:cubicBezTo>
                    <a:pt x="787" y="1227"/>
                    <a:pt x="786" y="1227"/>
                    <a:pt x="786" y="1227"/>
                  </a:cubicBezTo>
                  <a:cubicBezTo>
                    <a:pt x="680" y="1287"/>
                    <a:pt x="680" y="1287"/>
                    <a:pt x="680" y="1287"/>
                  </a:cubicBezTo>
                  <a:cubicBezTo>
                    <a:pt x="580" y="1218"/>
                    <a:pt x="580" y="1218"/>
                    <a:pt x="580" y="1218"/>
                  </a:cubicBezTo>
                  <a:cubicBezTo>
                    <a:pt x="572" y="1212"/>
                    <a:pt x="562" y="1211"/>
                    <a:pt x="554" y="1215"/>
                  </a:cubicBezTo>
                  <a:cubicBezTo>
                    <a:pt x="450" y="1263"/>
                    <a:pt x="450" y="1263"/>
                    <a:pt x="450" y="1263"/>
                  </a:cubicBezTo>
                  <a:cubicBezTo>
                    <a:pt x="352" y="1180"/>
                    <a:pt x="352" y="1180"/>
                    <a:pt x="352" y="1180"/>
                  </a:cubicBezTo>
                  <a:cubicBezTo>
                    <a:pt x="346" y="1175"/>
                    <a:pt x="338" y="1173"/>
                    <a:pt x="330" y="1174"/>
                  </a:cubicBezTo>
                  <a:cubicBezTo>
                    <a:pt x="253" y="1188"/>
                    <a:pt x="253" y="1188"/>
                    <a:pt x="253" y="1188"/>
                  </a:cubicBezTo>
                  <a:cubicBezTo>
                    <a:pt x="159" y="1094"/>
                    <a:pt x="159" y="1094"/>
                    <a:pt x="159" y="1094"/>
                  </a:cubicBezTo>
                  <a:cubicBezTo>
                    <a:pt x="155" y="1090"/>
                    <a:pt x="150" y="1087"/>
                    <a:pt x="144" y="1087"/>
                  </a:cubicBezTo>
                  <a:cubicBezTo>
                    <a:pt x="47" y="1072"/>
                    <a:pt x="47" y="1072"/>
                    <a:pt x="47" y="1072"/>
                  </a:cubicBezTo>
                  <a:cubicBezTo>
                    <a:pt x="54" y="1091"/>
                    <a:pt x="61" y="1111"/>
                    <a:pt x="70" y="1129"/>
                  </a:cubicBezTo>
                  <a:cubicBezTo>
                    <a:pt x="127" y="1138"/>
                    <a:pt x="127" y="1138"/>
                    <a:pt x="127" y="1138"/>
                  </a:cubicBezTo>
                  <a:cubicBezTo>
                    <a:pt x="225" y="1236"/>
                    <a:pt x="225" y="1236"/>
                    <a:pt x="225" y="1236"/>
                  </a:cubicBezTo>
                  <a:cubicBezTo>
                    <a:pt x="232" y="1242"/>
                    <a:pt x="240" y="1245"/>
                    <a:pt x="249" y="1243"/>
                  </a:cubicBezTo>
                  <a:cubicBezTo>
                    <a:pt x="328" y="1229"/>
                    <a:pt x="328" y="1229"/>
                    <a:pt x="328" y="1229"/>
                  </a:cubicBezTo>
                  <a:cubicBezTo>
                    <a:pt x="429" y="1314"/>
                    <a:pt x="429" y="1314"/>
                    <a:pt x="429" y="1314"/>
                  </a:cubicBezTo>
                  <a:cubicBezTo>
                    <a:pt x="437" y="1321"/>
                    <a:pt x="448" y="1322"/>
                    <a:pt x="457" y="1318"/>
                  </a:cubicBezTo>
                  <a:cubicBezTo>
                    <a:pt x="562" y="1270"/>
                    <a:pt x="562" y="1270"/>
                    <a:pt x="562" y="1270"/>
                  </a:cubicBezTo>
                  <a:cubicBezTo>
                    <a:pt x="663" y="1340"/>
                    <a:pt x="663" y="1340"/>
                    <a:pt x="663" y="1340"/>
                  </a:cubicBezTo>
                  <a:cubicBezTo>
                    <a:pt x="668" y="1344"/>
                    <a:pt x="673" y="1345"/>
                    <a:pt x="678" y="1345"/>
                  </a:cubicBezTo>
                  <a:cubicBezTo>
                    <a:pt x="683" y="1345"/>
                    <a:pt x="687" y="1344"/>
                    <a:pt x="692" y="1342"/>
                  </a:cubicBezTo>
                  <a:cubicBezTo>
                    <a:pt x="799" y="1281"/>
                    <a:pt x="799" y="1281"/>
                    <a:pt x="799" y="1281"/>
                  </a:cubicBezTo>
                  <a:cubicBezTo>
                    <a:pt x="907" y="1342"/>
                    <a:pt x="907" y="1342"/>
                    <a:pt x="907" y="1342"/>
                  </a:cubicBezTo>
                  <a:cubicBezTo>
                    <a:pt x="911" y="1344"/>
                    <a:pt x="915" y="1345"/>
                    <a:pt x="920" y="1345"/>
                  </a:cubicBezTo>
                  <a:cubicBezTo>
                    <a:pt x="925" y="1345"/>
                    <a:pt x="931" y="1344"/>
                    <a:pt x="935" y="1340"/>
                  </a:cubicBezTo>
                  <a:cubicBezTo>
                    <a:pt x="1036" y="1270"/>
                    <a:pt x="1036" y="1270"/>
                    <a:pt x="1036" y="1270"/>
                  </a:cubicBezTo>
                  <a:cubicBezTo>
                    <a:pt x="1141" y="1318"/>
                    <a:pt x="1141" y="1318"/>
                    <a:pt x="1141" y="1318"/>
                  </a:cubicBezTo>
                  <a:cubicBezTo>
                    <a:pt x="1151" y="1322"/>
                    <a:pt x="1162" y="1321"/>
                    <a:pt x="1169" y="1314"/>
                  </a:cubicBezTo>
                  <a:cubicBezTo>
                    <a:pt x="1271" y="1229"/>
                    <a:pt x="1271" y="1229"/>
                    <a:pt x="1271" y="1229"/>
                  </a:cubicBezTo>
                  <a:cubicBezTo>
                    <a:pt x="1349" y="1243"/>
                    <a:pt x="1349" y="1243"/>
                    <a:pt x="1349" y="1243"/>
                  </a:cubicBezTo>
                  <a:cubicBezTo>
                    <a:pt x="1358" y="1245"/>
                    <a:pt x="1367" y="1242"/>
                    <a:pt x="1373" y="1236"/>
                  </a:cubicBezTo>
                  <a:cubicBezTo>
                    <a:pt x="1471" y="1138"/>
                    <a:pt x="1471" y="1138"/>
                    <a:pt x="1471" y="1138"/>
                  </a:cubicBezTo>
                  <a:cubicBezTo>
                    <a:pt x="1529" y="1129"/>
                    <a:pt x="1529" y="1129"/>
                    <a:pt x="1529" y="1129"/>
                  </a:cubicBezTo>
                  <a:cubicBezTo>
                    <a:pt x="1537" y="1111"/>
                    <a:pt x="1545" y="1091"/>
                    <a:pt x="1552" y="1072"/>
                  </a:cubicBezTo>
                  <a:cubicBezTo>
                    <a:pt x="1455" y="1087"/>
                    <a:pt x="1455" y="1087"/>
                    <a:pt x="1455" y="1087"/>
                  </a:cubicBezTo>
                  <a:cubicBezTo>
                    <a:pt x="1449" y="1087"/>
                    <a:pt x="1444" y="1090"/>
                    <a:pt x="1440" y="1094"/>
                  </a:cubicBezTo>
                  <a:close/>
                  <a:moveTo>
                    <a:pt x="1468" y="974"/>
                  </a:moveTo>
                  <a:cubicBezTo>
                    <a:pt x="1368" y="1067"/>
                    <a:pt x="1368" y="1067"/>
                    <a:pt x="1368" y="1067"/>
                  </a:cubicBezTo>
                  <a:cubicBezTo>
                    <a:pt x="1275" y="1049"/>
                    <a:pt x="1275" y="1049"/>
                    <a:pt x="1275" y="1049"/>
                  </a:cubicBezTo>
                  <a:cubicBezTo>
                    <a:pt x="1267" y="1047"/>
                    <a:pt x="1258" y="1050"/>
                    <a:pt x="1252" y="1055"/>
                  </a:cubicBezTo>
                  <a:cubicBezTo>
                    <a:pt x="1161" y="1138"/>
                    <a:pt x="1161" y="1138"/>
                    <a:pt x="1161" y="1138"/>
                  </a:cubicBezTo>
                  <a:cubicBezTo>
                    <a:pt x="1047" y="1089"/>
                    <a:pt x="1047" y="1089"/>
                    <a:pt x="1047" y="1089"/>
                  </a:cubicBezTo>
                  <a:cubicBezTo>
                    <a:pt x="1039" y="1086"/>
                    <a:pt x="1029" y="1087"/>
                    <a:pt x="1022" y="1092"/>
                  </a:cubicBezTo>
                  <a:cubicBezTo>
                    <a:pt x="920" y="1162"/>
                    <a:pt x="920" y="1162"/>
                    <a:pt x="920" y="1162"/>
                  </a:cubicBezTo>
                  <a:cubicBezTo>
                    <a:pt x="812" y="1102"/>
                    <a:pt x="812" y="1102"/>
                    <a:pt x="812" y="1102"/>
                  </a:cubicBezTo>
                  <a:cubicBezTo>
                    <a:pt x="812" y="1102"/>
                    <a:pt x="812" y="1101"/>
                    <a:pt x="812" y="1101"/>
                  </a:cubicBezTo>
                  <a:cubicBezTo>
                    <a:pt x="811" y="1101"/>
                    <a:pt x="810" y="1101"/>
                    <a:pt x="809" y="1100"/>
                  </a:cubicBezTo>
                  <a:cubicBezTo>
                    <a:pt x="808" y="1100"/>
                    <a:pt x="808" y="1100"/>
                    <a:pt x="807" y="1099"/>
                  </a:cubicBezTo>
                  <a:cubicBezTo>
                    <a:pt x="806" y="1099"/>
                    <a:pt x="805" y="1099"/>
                    <a:pt x="804" y="1099"/>
                  </a:cubicBezTo>
                  <a:cubicBezTo>
                    <a:pt x="803" y="1099"/>
                    <a:pt x="803" y="1098"/>
                    <a:pt x="802" y="1098"/>
                  </a:cubicBezTo>
                  <a:cubicBezTo>
                    <a:pt x="801" y="1098"/>
                    <a:pt x="800" y="1098"/>
                    <a:pt x="799" y="1098"/>
                  </a:cubicBezTo>
                  <a:cubicBezTo>
                    <a:pt x="798" y="1098"/>
                    <a:pt x="797" y="1098"/>
                    <a:pt x="797" y="1098"/>
                  </a:cubicBezTo>
                  <a:cubicBezTo>
                    <a:pt x="796" y="1098"/>
                    <a:pt x="795" y="1099"/>
                    <a:pt x="794" y="1099"/>
                  </a:cubicBezTo>
                  <a:cubicBezTo>
                    <a:pt x="793" y="1099"/>
                    <a:pt x="792" y="1099"/>
                    <a:pt x="792" y="1099"/>
                  </a:cubicBezTo>
                  <a:cubicBezTo>
                    <a:pt x="791" y="1100"/>
                    <a:pt x="790" y="1100"/>
                    <a:pt x="790" y="1100"/>
                  </a:cubicBezTo>
                  <a:cubicBezTo>
                    <a:pt x="789" y="1101"/>
                    <a:pt x="788" y="1101"/>
                    <a:pt x="787" y="1101"/>
                  </a:cubicBezTo>
                  <a:cubicBezTo>
                    <a:pt x="787" y="1102"/>
                    <a:pt x="786" y="1102"/>
                    <a:pt x="786" y="1102"/>
                  </a:cubicBezTo>
                  <a:cubicBezTo>
                    <a:pt x="678" y="1162"/>
                    <a:pt x="678" y="1162"/>
                    <a:pt x="678" y="1162"/>
                  </a:cubicBezTo>
                  <a:cubicBezTo>
                    <a:pt x="576" y="1092"/>
                    <a:pt x="576" y="1092"/>
                    <a:pt x="576" y="1092"/>
                  </a:cubicBezTo>
                  <a:cubicBezTo>
                    <a:pt x="569" y="1087"/>
                    <a:pt x="559" y="1086"/>
                    <a:pt x="551" y="1089"/>
                  </a:cubicBezTo>
                  <a:cubicBezTo>
                    <a:pt x="438" y="1138"/>
                    <a:pt x="438" y="1138"/>
                    <a:pt x="438" y="1138"/>
                  </a:cubicBezTo>
                  <a:cubicBezTo>
                    <a:pt x="346" y="1055"/>
                    <a:pt x="346" y="1055"/>
                    <a:pt x="346" y="1055"/>
                  </a:cubicBezTo>
                  <a:cubicBezTo>
                    <a:pt x="340" y="1050"/>
                    <a:pt x="332" y="1047"/>
                    <a:pt x="324" y="1049"/>
                  </a:cubicBezTo>
                  <a:cubicBezTo>
                    <a:pt x="230" y="1067"/>
                    <a:pt x="230" y="1067"/>
                    <a:pt x="230" y="1067"/>
                  </a:cubicBezTo>
                  <a:cubicBezTo>
                    <a:pt x="130" y="974"/>
                    <a:pt x="130" y="974"/>
                    <a:pt x="130" y="974"/>
                  </a:cubicBezTo>
                  <a:cubicBezTo>
                    <a:pt x="126" y="970"/>
                    <a:pt x="121" y="968"/>
                    <a:pt x="116" y="967"/>
                  </a:cubicBezTo>
                  <a:cubicBezTo>
                    <a:pt x="14" y="952"/>
                    <a:pt x="14" y="952"/>
                    <a:pt x="14" y="952"/>
                  </a:cubicBezTo>
                  <a:cubicBezTo>
                    <a:pt x="17" y="971"/>
                    <a:pt x="22" y="989"/>
                    <a:pt x="26" y="1008"/>
                  </a:cubicBezTo>
                  <a:cubicBezTo>
                    <a:pt x="100" y="1018"/>
                    <a:pt x="100" y="1018"/>
                    <a:pt x="100" y="1018"/>
                  </a:cubicBezTo>
                  <a:cubicBezTo>
                    <a:pt x="204" y="1115"/>
                    <a:pt x="204" y="1115"/>
                    <a:pt x="204" y="1115"/>
                  </a:cubicBezTo>
                  <a:cubicBezTo>
                    <a:pt x="210" y="1120"/>
                    <a:pt x="219" y="1123"/>
                    <a:pt x="227" y="1121"/>
                  </a:cubicBezTo>
                  <a:cubicBezTo>
                    <a:pt x="321" y="1104"/>
                    <a:pt x="321" y="1104"/>
                    <a:pt x="321" y="1104"/>
                  </a:cubicBezTo>
                  <a:cubicBezTo>
                    <a:pt x="415" y="1188"/>
                    <a:pt x="415" y="1188"/>
                    <a:pt x="415" y="1188"/>
                  </a:cubicBezTo>
                  <a:cubicBezTo>
                    <a:pt x="422" y="1195"/>
                    <a:pt x="433" y="1197"/>
                    <a:pt x="443" y="1193"/>
                  </a:cubicBezTo>
                  <a:cubicBezTo>
                    <a:pt x="558" y="1144"/>
                    <a:pt x="558" y="1144"/>
                    <a:pt x="558" y="1144"/>
                  </a:cubicBezTo>
                  <a:cubicBezTo>
                    <a:pt x="662" y="1215"/>
                    <a:pt x="662" y="1215"/>
                    <a:pt x="662" y="1215"/>
                  </a:cubicBezTo>
                  <a:cubicBezTo>
                    <a:pt x="666" y="1218"/>
                    <a:pt x="672" y="1220"/>
                    <a:pt x="677" y="1220"/>
                  </a:cubicBezTo>
                  <a:cubicBezTo>
                    <a:pt x="681" y="1220"/>
                    <a:pt x="686" y="1219"/>
                    <a:pt x="690" y="1216"/>
                  </a:cubicBezTo>
                  <a:cubicBezTo>
                    <a:pt x="799" y="1155"/>
                    <a:pt x="799" y="1155"/>
                    <a:pt x="799" y="1155"/>
                  </a:cubicBezTo>
                  <a:cubicBezTo>
                    <a:pt x="909" y="1216"/>
                    <a:pt x="909" y="1216"/>
                    <a:pt x="909" y="1216"/>
                  </a:cubicBezTo>
                  <a:cubicBezTo>
                    <a:pt x="913" y="1219"/>
                    <a:pt x="917" y="1220"/>
                    <a:pt x="922" y="1220"/>
                  </a:cubicBezTo>
                  <a:cubicBezTo>
                    <a:pt x="927" y="1220"/>
                    <a:pt x="932" y="1218"/>
                    <a:pt x="937" y="1215"/>
                  </a:cubicBezTo>
                  <a:cubicBezTo>
                    <a:pt x="1040" y="1144"/>
                    <a:pt x="1040" y="1144"/>
                    <a:pt x="1040" y="1144"/>
                  </a:cubicBezTo>
                  <a:cubicBezTo>
                    <a:pt x="1156" y="1193"/>
                    <a:pt x="1156" y="1193"/>
                    <a:pt x="1156" y="1193"/>
                  </a:cubicBezTo>
                  <a:cubicBezTo>
                    <a:pt x="1165" y="1197"/>
                    <a:pt x="1176" y="1195"/>
                    <a:pt x="1184" y="1188"/>
                  </a:cubicBezTo>
                  <a:cubicBezTo>
                    <a:pt x="1278" y="1104"/>
                    <a:pt x="1278" y="1104"/>
                    <a:pt x="1278" y="1104"/>
                  </a:cubicBezTo>
                  <a:cubicBezTo>
                    <a:pt x="1372" y="1121"/>
                    <a:pt x="1372" y="1121"/>
                    <a:pt x="1372" y="1121"/>
                  </a:cubicBezTo>
                  <a:cubicBezTo>
                    <a:pt x="1380" y="1123"/>
                    <a:pt x="1388" y="1120"/>
                    <a:pt x="1395" y="1115"/>
                  </a:cubicBezTo>
                  <a:cubicBezTo>
                    <a:pt x="1498" y="1018"/>
                    <a:pt x="1498" y="1018"/>
                    <a:pt x="1498" y="1018"/>
                  </a:cubicBezTo>
                  <a:cubicBezTo>
                    <a:pt x="1572" y="1008"/>
                    <a:pt x="1572" y="1008"/>
                    <a:pt x="1572" y="1008"/>
                  </a:cubicBezTo>
                  <a:cubicBezTo>
                    <a:pt x="1577" y="989"/>
                    <a:pt x="1581" y="971"/>
                    <a:pt x="1585" y="952"/>
                  </a:cubicBezTo>
                  <a:cubicBezTo>
                    <a:pt x="1482" y="967"/>
                    <a:pt x="1482" y="967"/>
                    <a:pt x="1482" y="967"/>
                  </a:cubicBezTo>
                  <a:cubicBezTo>
                    <a:pt x="1477" y="968"/>
                    <a:pt x="1472" y="970"/>
                    <a:pt x="1468" y="974"/>
                  </a:cubicBezTo>
                  <a:close/>
                  <a:moveTo>
                    <a:pt x="1422" y="1210"/>
                  </a:moveTo>
                  <a:cubicBezTo>
                    <a:pt x="1321" y="1314"/>
                    <a:pt x="1321" y="1314"/>
                    <a:pt x="1321" y="1314"/>
                  </a:cubicBezTo>
                  <a:cubicBezTo>
                    <a:pt x="1255" y="1300"/>
                    <a:pt x="1255" y="1300"/>
                    <a:pt x="1255" y="1300"/>
                  </a:cubicBezTo>
                  <a:cubicBezTo>
                    <a:pt x="1247" y="1298"/>
                    <a:pt x="1238" y="1300"/>
                    <a:pt x="1232" y="1305"/>
                  </a:cubicBezTo>
                  <a:cubicBezTo>
                    <a:pt x="1135" y="1383"/>
                    <a:pt x="1135" y="1383"/>
                    <a:pt x="1135" y="1383"/>
                  </a:cubicBezTo>
                  <a:cubicBezTo>
                    <a:pt x="1037" y="1340"/>
                    <a:pt x="1037" y="1340"/>
                    <a:pt x="1037" y="1340"/>
                  </a:cubicBezTo>
                  <a:cubicBezTo>
                    <a:pt x="1029" y="1337"/>
                    <a:pt x="1019" y="1338"/>
                    <a:pt x="1011" y="1343"/>
                  </a:cubicBezTo>
                  <a:cubicBezTo>
                    <a:pt x="915" y="1412"/>
                    <a:pt x="915" y="1412"/>
                    <a:pt x="915" y="1412"/>
                  </a:cubicBezTo>
                  <a:cubicBezTo>
                    <a:pt x="813" y="1353"/>
                    <a:pt x="813" y="1353"/>
                    <a:pt x="813" y="1353"/>
                  </a:cubicBezTo>
                  <a:cubicBezTo>
                    <a:pt x="812" y="1353"/>
                    <a:pt x="812" y="1352"/>
                    <a:pt x="812" y="1352"/>
                  </a:cubicBezTo>
                  <a:cubicBezTo>
                    <a:pt x="811" y="1352"/>
                    <a:pt x="810" y="1352"/>
                    <a:pt x="809" y="1351"/>
                  </a:cubicBezTo>
                  <a:cubicBezTo>
                    <a:pt x="808" y="1351"/>
                    <a:pt x="808" y="1351"/>
                    <a:pt x="807" y="1350"/>
                  </a:cubicBezTo>
                  <a:cubicBezTo>
                    <a:pt x="806" y="1350"/>
                    <a:pt x="805" y="1350"/>
                    <a:pt x="804" y="1350"/>
                  </a:cubicBezTo>
                  <a:cubicBezTo>
                    <a:pt x="803" y="1350"/>
                    <a:pt x="803" y="1349"/>
                    <a:pt x="802" y="1349"/>
                  </a:cubicBezTo>
                  <a:cubicBezTo>
                    <a:pt x="801" y="1349"/>
                    <a:pt x="800" y="1349"/>
                    <a:pt x="799" y="1349"/>
                  </a:cubicBezTo>
                  <a:cubicBezTo>
                    <a:pt x="798" y="1349"/>
                    <a:pt x="798" y="1349"/>
                    <a:pt x="797" y="1349"/>
                  </a:cubicBezTo>
                  <a:cubicBezTo>
                    <a:pt x="796" y="1349"/>
                    <a:pt x="795" y="1350"/>
                    <a:pt x="794" y="1350"/>
                  </a:cubicBezTo>
                  <a:cubicBezTo>
                    <a:pt x="793" y="1350"/>
                    <a:pt x="792" y="1350"/>
                    <a:pt x="792" y="1350"/>
                  </a:cubicBezTo>
                  <a:cubicBezTo>
                    <a:pt x="791" y="1351"/>
                    <a:pt x="790" y="1351"/>
                    <a:pt x="789" y="1351"/>
                  </a:cubicBezTo>
                  <a:cubicBezTo>
                    <a:pt x="788" y="1352"/>
                    <a:pt x="788" y="1352"/>
                    <a:pt x="787" y="1352"/>
                  </a:cubicBezTo>
                  <a:cubicBezTo>
                    <a:pt x="786" y="1353"/>
                    <a:pt x="786" y="1353"/>
                    <a:pt x="786" y="1353"/>
                  </a:cubicBezTo>
                  <a:cubicBezTo>
                    <a:pt x="683" y="1412"/>
                    <a:pt x="683" y="1412"/>
                    <a:pt x="683" y="1412"/>
                  </a:cubicBezTo>
                  <a:cubicBezTo>
                    <a:pt x="587" y="1343"/>
                    <a:pt x="587" y="1343"/>
                    <a:pt x="587" y="1343"/>
                  </a:cubicBezTo>
                  <a:cubicBezTo>
                    <a:pt x="580" y="1338"/>
                    <a:pt x="570" y="1337"/>
                    <a:pt x="561" y="1340"/>
                  </a:cubicBezTo>
                  <a:cubicBezTo>
                    <a:pt x="463" y="1383"/>
                    <a:pt x="463" y="1383"/>
                    <a:pt x="463" y="1383"/>
                  </a:cubicBezTo>
                  <a:cubicBezTo>
                    <a:pt x="366" y="1305"/>
                    <a:pt x="366" y="1305"/>
                    <a:pt x="366" y="1305"/>
                  </a:cubicBezTo>
                  <a:cubicBezTo>
                    <a:pt x="360" y="1300"/>
                    <a:pt x="352" y="1298"/>
                    <a:pt x="344" y="1300"/>
                  </a:cubicBezTo>
                  <a:cubicBezTo>
                    <a:pt x="277" y="1314"/>
                    <a:pt x="277" y="1314"/>
                    <a:pt x="277" y="1314"/>
                  </a:cubicBezTo>
                  <a:cubicBezTo>
                    <a:pt x="177" y="1210"/>
                    <a:pt x="177" y="1210"/>
                    <a:pt x="177" y="1210"/>
                  </a:cubicBezTo>
                  <a:cubicBezTo>
                    <a:pt x="173" y="1205"/>
                    <a:pt x="167" y="1203"/>
                    <a:pt x="162" y="1202"/>
                  </a:cubicBezTo>
                  <a:cubicBezTo>
                    <a:pt x="102" y="1193"/>
                    <a:pt x="102" y="1193"/>
                    <a:pt x="102" y="1193"/>
                  </a:cubicBezTo>
                  <a:cubicBezTo>
                    <a:pt x="114" y="1213"/>
                    <a:pt x="126" y="1233"/>
                    <a:pt x="139" y="1252"/>
                  </a:cubicBezTo>
                  <a:cubicBezTo>
                    <a:pt x="145" y="1253"/>
                    <a:pt x="145" y="1253"/>
                    <a:pt x="145" y="1253"/>
                  </a:cubicBezTo>
                  <a:cubicBezTo>
                    <a:pt x="249" y="1362"/>
                    <a:pt x="249" y="1362"/>
                    <a:pt x="249" y="1362"/>
                  </a:cubicBezTo>
                  <a:cubicBezTo>
                    <a:pt x="256" y="1369"/>
                    <a:pt x="265" y="1371"/>
                    <a:pt x="274" y="1369"/>
                  </a:cubicBezTo>
                  <a:cubicBezTo>
                    <a:pt x="343" y="1354"/>
                    <a:pt x="343" y="1354"/>
                    <a:pt x="343" y="1354"/>
                  </a:cubicBezTo>
                  <a:cubicBezTo>
                    <a:pt x="442" y="1435"/>
                    <a:pt x="442" y="1435"/>
                    <a:pt x="442" y="1435"/>
                  </a:cubicBezTo>
                  <a:cubicBezTo>
                    <a:pt x="450" y="1441"/>
                    <a:pt x="461" y="1443"/>
                    <a:pt x="470" y="1439"/>
                  </a:cubicBezTo>
                  <a:cubicBezTo>
                    <a:pt x="569" y="1395"/>
                    <a:pt x="569" y="1395"/>
                    <a:pt x="569" y="1395"/>
                  </a:cubicBezTo>
                  <a:cubicBezTo>
                    <a:pt x="666" y="1466"/>
                    <a:pt x="666" y="1466"/>
                    <a:pt x="666" y="1466"/>
                  </a:cubicBezTo>
                  <a:cubicBezTo>
                    <a:pt x="671" y="1469"/>
                    <a:pt x="676" y="1471"/>
                    <a:pt x="682" y="1471"/>
                  </a:cubicBezTo>
                  <a:cubicBezTo>
                    <a:pt x="686" y="1471"/>
                    <a:pt x="691" y="1469"/>
                    <a:pt x="695" y="1467"/>
                  </a:cubicBezTo>
                  <a:cubicBezTo>
                    <a:pt x="799" y="1407"/>
                    <a:pt x="799" y="1407"/>
                    <a:pt x="799" y="1407"/>
                  </a:cubicBezTo>
                  <a:cubicBezTo>
                    <a:pt x="903" y="1467"/>
                    <a:pt x="903" y="1467"/>
                    <a:pt x="903" y="1467"/>
                  </a:cubicBezTo>
                  <a:cubicBezTo>
                    <a:pt x="907" y="1469"/>
                    <a:pt x="912" y="1471"/>
                    <a:pt x="917" y="1471"/>
                  </a:cubicBezTo>
                  <a:cubicBezTo>
                    <a:pt x="922" y="1471"/>
                    <a:pt x="928" y="1469"/>
                    <a:pt x="932" y="1466"/>
                  </a:cubicBezTo>
                  <a:cubicBezTo>
                    <a:pt x="1030" y="1395"/>
                    <a:pt x="1030" y="1395"/>
                    <a:pt x="1030" y="1395"/>
                  </a:cubicBezTo>
                  <a:cubicBezTo>
                    <a:pt x="1129" y="1439"/>
                    <a:pt x="1129" y="1439"/>
                    <a:pt x="1129" y="1439"/>
                  </a:cubicBezTo>
                  <a:cubicBezTo>
                    <a:pt x="1138" y="1443"/>
                    <a:pt x="1148" y="1441"/>
                    <a:pt x="1156" y="1435"/>
                  </a:cubicBezTo>
                  <a:cubicBezTo>
                    <a:pt x="1256" y="1354"/>
                    <a:pt x="1256" y="1354"/>
                    <a:pt x="1256" y="1354"/>
                  </a:cubicBezTo>
                  <a:cubicBezTo>
                    <a:pt x="1324" y="1369"/>
                    <a:pt x="1324" y="1369"/>
                    <a:pt x="1324" y="1369"/>
                  </a:cubicBezTo>
                  <a:cubicBezTo>
                    <a:pt x="1333" y="1371"/>
                    <a:pt x="1343" y="1369"/>
                    <a:pt x="1349" y="1362"/>
                  </a:cubicBezTo>
                  <a:cubicBezTo>
                    <a:pt x="1454" y="1253"/>
                    <a:pt x="1454" y="1253"/>
                    <a:pt x="1454" y="1253"/>
                  </a:cubicBezTo>
                  <a:cubicBezTo>
                    <a:pt x="1459" y="1252"/>
                    <a:pt x="1459" y="1252"/>
                    <a:pt x="1459" y="1252"/>
                  </a:cubicBezTo>
                  <a:cubicBezTo>
                    <a:pt x="1472" y="1233"/>
                    <a:pt x="1485" y="1213"/>
                    <a:pt x="1496" y="1193"/>
                  </a:cubicBezTo>
                  <a:cubicBezTo>
                    <a:pt x="1437" y="1202"/>
                    <a:pt x="1437" y="1202"/>
                    <a:pt x="1437" y="1202"/>
                  </a:cubicBezTo>
                  <a:cubicBezTo>
                    <a:pt x="1431" y="1203"/>
                    <a:pt x="1426" y="1205"/>
                    <a:pt x="1422" y="1210"/>
                  </a:cubicBezTo>
                  <a:close/>
                  <a:moveTo>
                    <a:pt x="1505" y="842"/>
                  </a:moveTo>
                  <a:cubicBezTo>
                    <a:pt x="1499" y="842"/>
                    <a:pt x="1493" y="845"/>
                    <a:pt x="1489" y="850"/>
                  </a:cubicBezTo>
                  <a:cubicBezTo>
                    <a:pt x="1394" y="950"/>
                    <a:pt x="1394" y="950"/>
                    <a:pt x="1394" y="950"/>
                  </a:cubicBezTo>
                  <a:cubicBezTo>
                    <a:pt x="1291" y="924"/>
                    <a:pt x="1291" y="924"/>
                    <a:pt x="1291" y="924"/>
                  </a:cubicBezTo>
                  <a:cubicBezTo>
                    <a:pt x="1282" y="922"/>
                    <a:pt x="1273" y="924"/>
                    <a:pt x="1267" y="930"/>
                  </a:cubicBezTo>
                  <a:cubicBezTo>
                    <a:pt x="1171" y="1013"/>
                    <a:pt x="1171" y="1013"/>
                    <a:pt x="1171" y="1013"/>
                  </a:cubicBezTo>
                  <a:cubicBezTo>
                    <a:pt x="1054" y="964"/>
                    <a:pt x="1054" y="964"/>
                    <a:pt x="1054" y="964"/>
                  </a:cubicBezTo>
                  <a:cubicBezTo>
                    <a:pt x="1046" y="961"/>
                    <a:pt x="1037" y="961"/>
                    <a:pt x="1029" y="966"/>
                  </a:cubicBezTo>
                  <a:cubicBezTo>
                    <a:pt x="924" y="1037"/>
                    <a:pt x="924" y="1037"/>
                    <a:pt x="924" y="1037"/>
                  </a:cubicBezTo>
                  <a:cubicBezTo>
                    <a:pt x="812" y="976"/>
                    <a:pt x="812" y="976"/>
                    <a:pt x="812" y="976"/>
                  </a:cubicBezTo>
                  <a:cubicBezTo>
                    <a:pt x="812" y="976"/>
                    <a:pt x="812" y="976"/>
                    <a:pt x="812" y="976"/>
                  </a:cubicBezTo>
                  <a:cubicBezTo>
                    <a:pt x="811" y="975"/>
                    <a:pt x="810" y="975"/>
                    <a:pt x="808" y="975"/>
                  </a:cubicBezTo>
                  <a:cubicBezTo>
                    <a:pt x="808" y="974"/>
                    <a:pt x="807" y="974"/>
                    <a:pt x="807" y="974"/>
                  </a:cubicBezTo>
                  <a:cubicBezTo>
                    <a:pt x="806" y="974"/>
                    <a:pt x="805" y="974"/>
                    <a:pt x="804" y="973"/>
                  </a:cubicBezTo>
                  <a:cubicBezTo>
                    <a:pt x="802" y="973"/>
                    <a:pt x="801" y="973"/>
                    <a:pt x="799" y="973"/>
                  </a:cubicBezTo>
                  <a:cubicBezTo>
                    <a:pt x="798" y="973"/>
                    <a:pt x="796" y="973"/>
                    <a:pt x="794" y="973"/>
                  </a:cubicBezTo>
                  <a:cubicBezTo>
                    <a:pt x="793" y="974"/>
                    <a:pt x="792" y="974"/>
                    <a:pt x="792" y="974"/>
                  </a:cubicBezTo>
                  <a:cubicBezTo>
                    <a:pt x="791" y="974"/>
                    <a:pt x="790" y="974"/>
                    <a:pt x="790" y="975"/>
                  </a:cubicBezTo>
                  <a:cubicBezTo>
                    <a:pt x="789" y="975"/>
                    <a:pt x="788" y="975"/>
                    <a:pt x="787" y="976"/>
                  </a:cubicBezTo>
                  <a:cubicBezTo>
                    <a:pt x="787" y="976"/>
                    <a:pt x="787" y="976"/>
                    <a:pt x="787" y="976"/>
                  </a:cubicBezTo>
                  <a:cubicBezTo>
                    <a:pt x="675" y="1037"/>
                    <a:pt x="675" y="1037"/>
                    <a:pt x="675" y="1037"/>
                  </a:cubicBezTo>
                  <a:cubicBezTo>
                    <a:pt x="569" y="966"/>
                    <a:pt x="569" y="966"/>
                    <a:pt x="569" y="966"/>
                  </a:cubicBezTo>
                  <a:cubicBezTo>
                    <a:pt x="562" y="961"/>
                    <a:pt x="552" y="961"/>
                    <a:pt x="544" y="964"/>
                  </a:cubicBezTo>
                  <a:cubicBezTo>
                    <a:pt x="427" y="1013"/>
                    <a:pt x="427" y="1013"/>
                    <a:pt x="427" y="1013"/>
                  </a:cubicBezTo>
                  <a:cubicBezTo>
                    <a:pt x="332" y="930"/>
                    <a:pt x="332" y="930"/>
                    <a:pt x="332" y="930"/>
                  </a:cubicBezTo>
                  <a:cubicBezTo>
                    <a:pt x="325" y="924"/>
                    <a:pt x="316" y="922"/>
                    <a:pt x="308" y="924"/>
                  </a:cubicBezTo>
                  <a:cubicBezTo>
                    <a:pt x="204" y="950"/>
                    <a:pt x="204" y="950"/>
                    <a:pt x="204" y="950"/>
                  </a:cubicBezTo>
                  <a:cubicBezTo>
                    <a:pt x="110" y="850"/>
                    <a:pt x="110" y="850"/>
                    <a:pt x="110" y="850"/>
                  </a:cubicBezTo>
                  <a:cubicBezTo>
                    <a:pt x="105" y="845"/>
                    <a:pt x="100" y="842"/>
                    <a:pt x="94" y="842"/>
                  </a:cubicBezTo>
                  <a:cubicBezTo>
                    <a:pt x="0" y="829"/>
                    <a:pt x="0" y="829"/>
                    <a:pt x="0" y="829"/>
                  </a:cubicBezTo>
                  <a:cubicBezTo>
                    <a:pt x="0" y="847"/>
                    <a:pt x="2" y="865"/>
                    <a:pt x="3" y="883"/>
                  </a:cubicBezTo>
                  <a:cubicBezTo>
                    <a:pt x="77" y="893"/>
                    <a:pt x="77" y="893"/>
                    <a:pt x="77" y="893"/>
                  </a:cubicBezTo>
                  <a:cubicBezTo>
                    <a:pt x="176" y="998"/>
                    <a:pt x="176" y="998"/>
                    <a:pt x="176" y="998"/>
                  </a:cubicBezTo>
                  <a:cubicBezTo>
                    <a:pt x="183" y="1005"/>
                    <a:pt x="193" y="1008"/>
                    <a:pt x="202" y="1006"/>
                  </a:cubicBezTo>
                  <a:cubicBezTo>
                    <a:pt x="307" y="979"/>
                    <a:pt x="307" y="979"/>
                    <a:pt x="307" y="979"/>
                  </a:cubicBezTo>
                  <a:cubicBezTo>
                    <a:pt x="405" y="1064"/>
                    <a:pt x="405" y="1064"/>
                    <a:pt x="405" y="1064"/>
                  </a:cubicBezTo>
                  <a:cubicBezTo>
                    <a:pt x="412" y="1070"/>
                    <a:pt x="423" y="1072"/>
                    <a:pt x="432" y="1068"/>
                  </a:cubicBezTo>
                  <a:cubicBezTo>
                    <a:pt x="551" y="1019"/>
                    <a:pt x="551" y="1019"/>
                    <a:pt x="551" y="1019"/>
                  </a:cubicBezTo>
                  <a:cubicBezTo>
                    <a:pt x="659" y="1090"/>
                    <a:pt x="659" y="1090"/>
                    <a:pt x="659" y="1090"/>
                  </a:cubicBezTo>
                  <a:cubicBezTo>
                    <a:pt x="663" y="1093"/>
                    <a:pt x="668" y="1094"/>
                    <a:pt x="673" y="1094"/>
                  </a:cubicBezTo>
                  <a:cubicBezTo>
                    <a:pt x="678" y="1094"/>
                    <a:pt x="682" y="1093"/>
                    <a:pt x="686" y="1091"/>
                  </a:cubicBezTo>
                  <a:cubicBezTo>
                    <a:pt x="799" y="1030"/>
                    <a:pt x="799" y="1030"/>
                    <a:pt x="799" y="1030"/>
                  </a:cubicBezTo>
                  <a:cubicBezTo>
                    <a:pt x="912" y="1091"/>
                    <a:pt x="912" y="1091"/>
                    <a:pt x="912" y="1091"/>
                  </a:cubicBezTo>
                  <a:cubicBezTo>
                    <a:pt x="916" y="1093"/>
                    <a:pt x="921" y="1094"/>
                    <a:pt x="925" y="1094"/>
                  </a:cubicBezTo>
                  <a:cubicBezTo>
                    <a:pt x="930" y="1094"/>
                    <a:pt x="935" y="1093"/>
                    <a:pt x="940" y="1090"/>
                  </a:cubicBezTo>
                  <a:cubicBezTo>
                    <a:pt x="1047" y="1019"/>
                    <a:pt x="1047" y="1019"/>
                    <a:pt x="1047" y="1019"/>
                  </a:cubicBezTo>
                  <a:cubicBezTo>
                    <a:pt x="1166" y="1068"/>
                    <a:pt x="1166" y="1068"/>
                    <a:pt x="1166" y="1068"/>
                  </a:cubicBezTo>
                  <a:cubicBezTo>
                    <a:pt x="1175" y="1072"/>
                    <a:pt x="1186" y="1070"/>
                    <a:pt x="1194" y="1064"/>
                  </a:cubicBezTo>
                  <a:cubicBezTo>
                    <a:pt x="1291" y="979"/>
                    <a:pt x="1291" y="979"/>
                    <a:pt x="1291" y="979"/>
                  </a:cubicBezTo>
                  <a:cubicBezTo>
                    <a:pt x="1397" y="1006"/>
                    <a:pt x="1397" y="1006"/>
                    <a:pt x="1397" y="1006"/>
                  </a:cubicBezTo>
                  <a:cubicBezTo>
                    <a:pt x="1406" y="1008"/>
                    <a:pt x="1416" y="1005"/>
                    <a:pt x="1422" y="998"/>
                  </a:cubicBezTo>
                  <a:cubicBezTo>
                    <a:pt x="1521" y="893"/>
                    <a:pt x="1521" y="893"/>
                    <a:pt x="1521" y="893"/>
                  </a:cubicBezTo>
                  <a:cubicBezTo>
                    <a:pt x="1595" y="883"/>
                    <a:pt x="1595" y="883"/>
                    <a:pt x="1595" y="883"/>
                  </a:cubicBezTo>
                  <a:cubicBezTo>
                    <a:pt x="1597" y="865"/>
                    <a:pt x="1598" y="847"/>
                    <a:pt x="1599" y="829"/>
                  </a:cubicBezTo>
                  <a:lnTo>
                    <a:pt x="1505" y="842"/>
                  </a:lnTo>
                  <a:close/>
                  <a:moveTo>
                    <a:pt x="164" y="871"/>
                  </a:moveTo>
                  <a:cubicBezTo>
                    <a:pt x="170" y="878"/>
                    <a:pt x="180" y="882"/>
                    <a:pt x="190" y="879"/>
                  </a:cubicBezTo>
                  <a:cubicBezTo>
                    <a:pt x="307" y="853"/>
                    <a:pt x="307" y="853"/>
                    <a:pt x="307" y="853"/>
                  </a:cubicBezTo>
                  <a:cubicBezTo>
                    <a:pt x="405" y="938"/>
                    <a:pt x="405" y="938"/>
                    <a:pt x="405" y="938"/>
                  </a:cubicBezTo>
                  <a:cubicBezTo>
                    <a:pt x="412" y="945"/>
                    <a:pt x="423" y="946"/>
                    <a:pt x="432" y="943"/>
                  </a:cubicBezTo>
                  <a:cubicBezTo>
                    <a:pt x="551" y="893"/>
                    <a:pt x="551" y="893"/>
                    <a:pt x="551" y="893"/>
                  </a:cubicBezTo>
                  <a:cubicBezTo>
                    <a:pt x="659" y="964"/>
                    <a:pt x="659" y="964"/>
                    <a:pt x="659" y="964"/>
                  </a:cubicBezTo>
                  <a:cubicBezTo>
                    <a:pt x="663" y="967"/>
                    <a:pt x="668" y="969"/>
                    <a:pt x="673" y="969"/>
                  </a:cubicBezTo>
                  <a:cubicBezTo>
                    <a:pt x="678" y="969"/>
                    <a:pt x="682" y="968"/>
                    <a:pt x="686" y="966"/>
                  </a:cubicBezTo>
                  <a:cubicBezTo>
                    <a:pt x="799" y="904"/>
                    <a:pt x="799" y="904"/>
                    <a:pt x="799" y="904"/>
                  </a:cubicBezTo>
                  <a:cubicBezTo>
                    <a:pt x="912" y="966"/>
                    <a:pt x="912" y="966"/>
                    <a:pt x="912" y="966"/>
                  </a:cubicBezTo>
                  <a:cubicBezTo>
                    <a:pt x="916" y="968"/>
                    <a:pt x="921" y="969"/>
                    <a:pt x="925" y="969"/>
                  </a:cubicBezTo>
                  <a:cubicBezTo>
                    <a:pt x="930" y="969"/>
                    <a:pt x="935" y="967"/>
                    <a:pt x="940" y="964"/>
                  </a:cubicBezTo>
                  <a:cubicBezTo>
                    <a:pt x="1047" y="893"/>
                    <a:pt x="1047" y="893"/>
                    <a:pt x="1047" y="893"/>
                  </a:cubicBezTo>
                  <a:cubicBezTo>
                    <a:pt x="1166" y="943"/>
                    <a:pt x="1166" y="943"/>
                    <a:pt x="1166" y="943"/>
                  </a:cubicBezTo>
                  <a:cubicBezTo>
                    <a:pt x="1175" y="946"/>
                    <a:pt x="1186" y="945"/>
                    <a:pt x="1194" y="938"/>
                  </a:cubicBezTo>
                  <a:cubicBezTo>
                    <a:pt x="1291" y="853"/>
                    <a:pt x="1291" y="853"/>
                    <a:pt x="1291" y="853"/>
                  </a:cubicBezTo>
                  <a:cubicBezTo>
                    <a:pt x="1408" y="879"/>
                    <a:pt x="1408" y="879"/>
                    <a:pt x="1408" y="879"/>
                  </a:cubicBezTo>
                  <a:cubicBezTo>
                    <a:pt x="1418" y="882"/>
                    <a:pt x="1428" y="878"/>
                    <a:pt x="1434" y="871"/>
                  </a:cubicBezTo>
                  <a:cubicBezTo>
                    <a:pt x="1522" y="767"/>
                    <a:pt x="1522" y="767"/>
                    <a:pt x="1522" y="767"/>
                  </a:cubicBezTo>
                  <a:cubicBezTo>
                    <a:pt x="1598" y="757"/>
                    <a:pt x="1598" y="757"/>
                    <a:pt x="1598" y="757"/>
                  </a:cubicBezTo>
                  <a:cubicBezTo>
                    <a:pt x="1597" y="739"/>
                    <a:pt x="1596" y="721"/>
                    <a:pt x="1593" y="704"/>
                  </a:cubicBezTo>
                  <a:cubicBezTo>
                    <a:pt x="1505" y="716"/>
                    <a:pt x="1505" y="716"/>
                    <a:pt x="1505" y="716"/>
                  </a:cubicBezTo>
                  <a:cubicBezTo>
                    <a:pt x="1498" y="717"/>
                    <a:pt x="1492" y="720"/>
                    <a:pt x="1488" y="725"/>
                  </a:cubicBezTo>
                  <a:cubicBezTo>
                    <a:pt x="1404" y="824"/>
                    <a:pt x="1404" y="824"/>
                    <a:pt x="1404" y="824"/>
                  </a:cubicBezTo>
                  <a:cubicBezTo>
                    <a:pt x="1290" y="798"/>
                    <a:pt x="1290" y="798"/>
                    <a:pt x="1290" y="798"/>
                  </a:cubicBezTo>
                  <a:cubicBezTo>
                    <a:pt x="1282" y="797"/>
                    <a:pt x="1273" y="799"/>
                    <a:pt x="1267" y="804"/>
                  </a:cubicBezTo>
                  <a:cubicBezTo>
                    <a:pt x="1171" y="887"/>
                    <a:pt x="1171" y="887"/>
                    <a:pt x="1171" y="887"/>
                  </a:cubicBezTo>
                  <a:cubicBezTo>
                    <a:pt x="1054" y="839"/>
                    <a:pt x="1054" y="839"/>
                    <a:pt x="1054" y="839"/>
                  </a:cubicBezTo>
                  <a:cubicBezTo>
                    <a:pt x="1046" y="835"/>
                    <a:pt x="1037" y="836"/>
                    <a:pt x="1029" y="841"/>
                  </a:cubicBezTo>
                  <a:cubicBezTo>
                    <a:pt x="924" y="911"/>
                    <a:pt x="924" y="911"/>
                    <a:pt x="924" y="911"/>
                  </a:cubicBezTo>
                  <a:cubicBezTo>
                    <a:pt x="812" y="851"/>
                    <a:pt x="812" y="851"/>
                    <a:pt x="812" y="851"/>
                  </a:cubicBezTo>
                  <a:cubicBezTo>
                    <a:pt x="812" y="851"/>
                    <a:pt x="812" y="851"/>
                    <a:pt x="812" y="850"/>
                  </a:cubicBezTo>
                  <a:cubicBezTo>
                    <a:pt x="811" y="850"/>
                    <a:pt x="809" y="849"/>
                    <a:pt x="808" y="849"/>
                  </a:cubicBezTo>
                  <a:cubicBezTo>
                    <a:pt x="808" y="849"/>
                    <a:pt x="807" y="849"/>
                    <a:pt x="807" y="848"/>
                  </a:cubicBezTo>
                  <a:cubicBezTo>
                    <a:pt x="806" y="848"/>
                    <a:pt x="805" y="848"/>
                    <a:pt x="804" y="848"/>
                  </a:cubicBezTo>
                  <a:cubicBezTo>
                    <a:pt x="803" y="848"/>
                    <a:pt x="802" y="848"/>
                    <a:pt x="802" y="847"/>
                  </a:cubicBezTo>
                  <a:cubicBezTo>
                    <a:pt x="801" y="847"/>
                    <a:pt x="800" y="847"/>
                    <a:pt x="799" y="847"/>
                  </a:cubicBezTo>
                  <a:cubicBezTo>
                    <a:pt x="798" y="847"/>
                    <a:pt x="797" y="847"/>
                    <a:pt x="797" y="847"/>
                  </a:cubicBezTo>
                  <a:cubicBezTo>
                    <a:pt x="796" y="848"/>
                    <a:pt x="795" y="848"/>
                    <a:pt x="795" y="848"/>
                  </a:cubicBezTo>
                  <a:cubicBezTo>
                    <a:pt x="794" y="848"/>
                    <a:pt x="793" y="848"/>
                    <a:pt x="792" y="848"/>
                  </a:cubicBezTo>
                  <a:cubicBezTo>
                    <a:pt x="791" y="849"/>
                    <a:pt x="791" y="849"/>
                    <a:pt x="790" y="849"/>
                  </a:cubicBezTo>
                  <a:cubicBezTo>
                    <a:pt x="789" y="849"/>
                    <a:pt x="788" y="850"/>
                    <a:pt x="787" y="850"/>
                  </a:cubicBezTo>
                  <a:cubicBezTo>
                    <a:pt x="787" y="851"/>
                    <a:pt x="787" y="851"/>
                    <a:pt x="787" y="851"/>
                  </a:cubicBezTo>
                  <a:cubicBezTo>
                    <a:pt x="675" y="911"/>
                    <a:pt x="675" y="911"/>
                    <a:pt x="675" y="911"/>
                  </a:cubicBezTo>
                  <a:cubicBezTo>
                    <a:pt x="569" y="841"/>
                    <a:pt x="569" y="841"/>
                    <a:pt x="569" y="841"/>
                  </a:cubicBezTo>
                  <a:cubicBezTo>
                    <a:pt x="562" y="836"/>
                    <a:pt x="552" y="835"/>
                    <a:pt x="544" y="839"/>
                  </a:cubicBezTo>
                  <a:cubicBezTo>
                    <a:pt x="427" y="887"/>
                    <a:pt x="427" y="887"/>
                    <a:pt x="427" y="887"/>
                  </a:cubicBezTo>
                  <a:cubicBezTo>
                    <a:pt x="332" y="804"/>
                    <a:pt x="332" y="804"/>
                    <a:pt x="332" y="804"/>
                  </a:cubicBezTo>
                  <a:cubicBezTo>
                    <a:pt x="325" y="799"/>
                    <a:pt x="317" y="797"/>
                    <a:pt x="308" y="798"/>
                  </a:cubicBezTo>
                  <a:cubicBezTo>
                    <a:pt x="194" y="824"/>
                    <a:pt x="194" y="824"/>
                    <a:pt x="194" y="824"/>
                  </a:cubicBezTo>
                  <a:cubicBezTo>
                    <a:pt x="111" y="725"/>
                    <a:pt x="111" y="725"/>
                    <a:pt x="111" y="725"/>
                  </a:cubicBezTo>
                  <a:cubicBezTo>
                    <a:pt x="106" y="720"/>
                    <a:pt x="100" y="717"/>
                    <a:pt x="94" y="716"/>
                  </a:cubicBezTo>
                  <a:cubicBezTo>
                    <a:pt x="5" y="704"/>
                    <a:pt x="5" y="704"/>
                    <a:pt x="5" y="704"/>
                  </a:cubicBezTo>
                  <a:cubicBezTo>
                    <a:pt x="3" y="721"/>
                    <a:pt x="1" y="739"/>
                    <a:pt x="0" y="757"/>
                  </a:cubicBezTo>
                  <a:cubicBezTo>
                    <a:pt x="76" y="767"/>
                    <a:pt x="76" y="767"/>
                    <a:pt x="76" y="767"/>
                  </a:cubicBezTo>
                  <a:lnTo>
                    <a:pt x="164" y="871"/>
                  </a:lnTo>
                  <a:close/>
                  <a:moveTo>
                    <a:pt x="170" y="746"/>
                  </a:moveTo>
                  <a:cubicBezTo>
                    <a:pt x="177" y="755"/>
                    <a:pt x="188" y="759"/>
                    <a:pt x="198" y="757"/>
                  </a:cubicBezTo>
                  <a:cubicBezTo>
                    <a:pt x="321" y="728"/>
                    <a:pt x="321" y="728"/>
                    <a:pt x="321" y="728"/>
                  </a:cubicBezTo>
                  <a:cubicBezTo>
                    <a:pt x="415" y="812"/>
                    <a:pt x="415" y="812"/>
                    <a:pt x="415" y="812"/>
                  </a:cubicBezTo>
                  <a:cubicBezTo>
                    <a:pt x="422" y="819"/>
                    <a:pt x="433" y="821"/>
                    <a:pt x="443" y="817"/>
                  </a:cubicBezTo>
                  <a:cubicBezTo>
                    <a:pt x="558" y="768"/>
                    <a:pt x="558" y="768"/>
                    <a:pt x="558" y="768"/>
                  </a:cubicBezTo>
                  <a:cubicBezTo>
                    <a:pt x="662" y="839"/>
                    <a:pt x="662" y="839"/>
                    <a:pt x="662" y="839"/>
                  </a:cubicBezTo>
                  <a:cubicBezTo>
                    <a:pt x="666" y="842"/>
                    <a:pt x="672" y="843"/>
                    <a:pt x="677" y="843"/>
                  </a:cubicBezTo>
                  <a:cubicBezTo>
                    <a:pt x="681" y="843"/>
                    <a:pt x="686" y="842"/>
                    <a:pt x="690" y="840"/>
                  </a:cubicBezTo>
                  <a:cubicBezTo>
                    <a:pt x="799" y="779"/>
                    <a:pt x="799" y="779"/>
                    <a:pt x="799" y="779"/>
                  </a:cubicBezTo>
                  <a:cubicBezTo>
                    <a:pt x="909" y="840"/>
                    <a:pt x="909" y="840"/>
                    <a:pt x="909" y="840"/>
                  </a:cubicBezTo>
                  <a:cubicBezTo>
                    <a:pt x="913" y="842"/>
                    <a:pt x="917" y="843"/>
                    <a:pt x="922" y="843"/>
                  </a:cubicBezTo>
                  <a:cubicBezTo>
                    <a:pt x="927" y="843"/>
                    <a:pt x="932" y="842"/>
                    <a:pt x="937" y="839"/>
                  </a:cubicBezTo>
                  <a:cubicBezTo>
                    <a:pt x="1040" y="768"/>
                    <a:pt x="1040" y="768"/>
                    <a:pt x="1040" y="768"/>
                  </a:cubicBezTo>
                  <a:cubicBezTo>
                    <a:pt x="1156" y="817"/>
                    <a:pt x="1156" y="817"/>
                    <a:pt x="1156" y="817"/>
                  </a:cubicBezTo>
                  <a:cubicBezTo>
                    <a:pt x="1165" y="821"/>
                    <a:pt x="1176" y="819"/>
                    <a:pt x="1184" y="812"/>
                  </a:cubicBezTo>
                  <a:cubicBezTo>
                    <a:pt x="1277" y="728"/>
                    <a:pt x="1277" y="728"/>
                    <a:pt x="1277" y="728"/>
                  </a:cubicBezTo>
                  <a:cubicBezTo>
                    <a:pt x="1400" y="757"/>
                    <a:pt x="1400" y="757"/>
                    <a:pt x="1400" y="757"/>
                  </a:cubicBezTo>
                  <a:cubicBezTo>
                    <a:pt x="1411" y="759"/>
                    <a:pt x="1422" y="755"/>
                    <a:pt x="1428" y="746"/>
                  </a:cubicBezTo>
                  <a:cubicBezTo>
                    <a:pt x="1501" y="642"/>
                    <a:pt x="1501" y="642"/>
                    <a:pt x="1501" y="642"/>
                  </a:cubicBezTo>
                  <a:cubicBezTo>
                    <a:pt x="1581" y="630"/>
                    <a:pt x="1581" y="630"/>
                    <a:pt x="1581" y="630"/>
                  </a:cubicBezTo>
                  <a:cubicBezTo>
                    <a:pt x="1577" y="613"/>
                    <a:pt x="1573" y="595"/>
                    <a:pt x="1568" y="578"/>
                  </a:cubicBezTo>
                  <a:cubicBezTo>
                    <a:pt x="1482" y="590"/>
                    <a:pt x="1482" y="590"/>
                    <a:pt x="1482" y="590"/>
                  </a:cubicBezTo>
                  <a:cubicBezTo>
                    <a:pt x="1475" y="592"/>
                    <a:pt x="1469" y="596"/>
                    <a:pt x="1464" y="602"/>
                  </a:cubicBezTo>
                  <a:cubicBezTo>
                    <a:pt x="1395" y="701"/>
                    <a:pt x="1395" y="701"/>
                    <a:pt x="1395" y="701"/>
                  </a:cubicBezTo>
                  <a:cubicBezTo>
                    <a:pt x="1276" y="673"/>
                    <a:pt x="1276" y="673"/>
                    <a:pt x="1276" y="673"/>
                  </a:cubicBezTo>
                  <a:cubicBezTo>
                    <a:pt x="1268" y="671"/>
                    <a:pt x="1259" y="673"/>
                    <a:pt x="1252" y="679"/>
                  </a:cubicBezTo>
                  <a:cubicBezTo>
                    <a:pt x="1161" y="761"/>
                    <a:pt x="1161" y="761"/>
                    <a:pt x="1161" y="761"/>
                  </a:cubicBezTo>
                  <a:cubicBezTo>
                    <a:pt x="1047" y="713"/>
                    <a:pt x="1047" y="713"/>
                    <a:pt x="1047" y="713"/>
                  </a:cubicBezTo>
                  <a:cubicBezTo>
                    <a:pt x="1039" y="710"/>
                    <a:pt x="1029" y="710"/>
                    <a:pt x="1022" y="716"/>
                  </a:cubicBezTo>
                  <a:cubicBezTo>
                    <a:pt x="920" y="786"/>
                    <a:pt x="920" y="786"/>
                    <a:pt x="920" y="786"/>
                  </a:cubicBezTo>
                  <a:cubicBezTo>
                    <a:pt x="812" y="725"/>
                    <a:pt x="812" y="725"/>
                    <a:pt x="812" y="725"/>
                  </a:cubicBezTo>
                  <a:cubicBezTo>
                    <a:pt x="812" y="725"/>
                    <a:pt x="812" y="725"/>
                    <a:pt x="812" y="725"/>
                  </a:cubicBezTo>
                  <a:cubicBezTo>
                    <a:pt x="811" y="725"/>
                    <a:pt x="810" y="724"/>
                    <a:pt x="809" y="724"/>
                  </a:cubicBezTo>
                  <a:cubicBezTo>
                    <a:pt x="808" y="724"/>
                    <a:pt x="808" y="723"/>
                    <a:pt x="807" y="723"/>
                  </a:cubicBezTo>
                  <a:cubicBezTo>
                    <a:pt x="806" y="723"/>
                    <a:pt x="805" y="723"/>
                    <a:pt x="804" y="723"/>
                  </a:cubicBezTo>
                  <a:cubicBezTo>
                    <a:pt x="803" y="722"/>
                    <a:pt x="803" y="722"/>
                    <a:pt x="802" y="722"/>
                  </a:cubicBezTo>
                  <a:cubicBezTo>
                    <a:pt x="801" y="722"/>
                    <a:pt x="800" y="722"/>
                    <a:pt x="799" y="722"/>
                  </a:cubicBezTo>
                  <a:cubicBezTo>
                    <a:pt x="798" y="722"/>
                    <a:pt x="798" y="722"/>
                    <a:pt x="797" y="722"/>
                  </a:cubicBezTo>
                  <a:cubicBezTo>
                    <a:pt x="796" y="722"/>
                    <a:pt x="795" y="722"/>
                    <a:pt x="794" y="723"/>
                  </a:cubicBezTo>
                  <a:cubicBezTo>
                    <a:pt x="793" y="723"/>
                    <a:pt x="792" y="723"/>
                    <a:pt x="792" y="723"/>
                  </a:cubicBezTo>
                  <a:cubicBezTo>
                    <a:pt x="791" y="723"/>
                    <a:pt x="790" y="724"/>
                    <a:pt x="789" y="724"/>
                  </a:cubicBezTo>
                  <a:cubicBezTo>
                    <a:pt x="789" y="724"/>
                    <a:pt x="788" y="725"/>
                    <a:pt x="787" y="725"/>
                  </a:cubicBezTo>
                  <a:cubicBezTo>
                    <a:pt x="787" y="725"/>
                    <a:pt x="786" y="725"/>
                    <a:pt x="786" y="725"/>
                  </a:cubicBezTo>
                  <a:cubicBezTo>
                    <a:pt x="678" y="786"/>
                    <a:pt x="678" y="786"/>
                    <a:pt x="678" y="786"/>
                  </a:cubicBezTo>
                  <a:cubicBezTo>
                    <a:pt x="576" y="716"/>
                    <a:pt x="576" y="716"/>
                    <a:pt x="576" y="716"/>
                  </a:cubicBezTo>
                  <a:cubicBezTo>
                    <a:pt x="569" y="710"/>
                    <a:pt x="559" y="710"/>
                    <a:pt x="551" y="713"/>
                  </a:cubicBezTo>
                  <a:cubicBezTo>
                    <a:pt x="438" y="761"/>
                    <a:pt x="438" y="761"/>
                    <a:pt x="438" y="761"/>
                  </a:cubicBezTo>
                  <a:cubicBezTo>
                    <a:pt x="346" y="679"/>
                    <a:pt x="346" y="679"/>
                    <a:pt x="346" y="679"/>
                  </a:cubicBezTo>
                  <a:cubicBezTo>
                    <a:pt x="340" y="673"/>
                    <a:pt x="331" y="671"/>
                    <a:pt x="322" y="673"/>
                  </a:cubicBezTo>
                  <a:cubicBezTo>
                    <a:pt x="204" y="701"/>
                    <a:pt x="204" y="701"/>
                    <a:pt x="204" y="701"/>
                  </a:cubicBezTo>
                  <a:cubicBezTo>
                    <a:pt x="134" y="602"/>
                    <a:pt x="134" y="602"/>
                    <a:pt x="134" y="602"/>
                  </a:cubicBezTo>
                  <a:cubicBezTo>
                    <a:pt x="130" y="596"/>
                    <a:pt x="123" y="592"/>
                    <a:pt x="116" y="590"/>
                  </a:cubicBezTo>
                  <a:cubicBezTo>
                    <a:pt x="30" y="578"/>
                    <a:pt x="30" y="578"/>
                    <a:pt x="30" y="578"/>
                  </a:cubicBezTo>
                  <a:cubicBezTo>
                    <a:pt x="26" y="595"/>
                    <a:pt x="21" y="613"/>
                    <a:pt x="17" y="630"/>
                  </a:cubicBezTo>
                  <a:cubicBezTo>
                    <a:pt x="97" y="642"/>
                    <a:pt x="97" y="642"/>
                    <a:pt x="97" y="642"/>
                  </a:cubicBezTo>
                  <a:lnTo>
                    <a:pt x="170" y="746"/>
                  </a:lnTo>
                  <a:close/>
                  <a:moveTo>
                    <a:pt x="199" y="619"/>
                  </a:moveTo>
                  <a:cubicBezTo>
                    <a:pt x="205" y="628"/>
                    <a:pt x="217" y="633"/>
                    <a:pt x="228" y="630"/>
                  </a:cubicBezTo>
                  <a:cubicBezTo>
                    <a:pt x="345" y="602"/>
                    <a:pt x="345" y="602"/>
                    <a:pt x="345" y="602"/>
                  </a:cubicBezTo>
                  <a:cubicBezTo>
                    <a:pt x="431" y="686"/>
                    <a:pt x="431" y="686"/>
                    <a:pt x="431" y="686"/>
                  </a:cubicBezTo>
                  <a:cubicBezTo>
                    <a:pt x="439" y="693"/>
                    <a:pt x="451" y="695"/>
                    <a:pt x="461" y="691"/>
                  </a:cubicBezTo>
                  <a:cubicBezTo>
                    <a:pt x="570" y="643"/>
                    <a:pt x="570" y="643"/>
                    <a:pt x="570" y="643"/>
                  </a:cubicBezTo>
                  <a:cubicBezTo>
                    <a:pt x="667" y="713"/>
                    <a:pt x="667" y="713"/>
                    <a:pt x="667" y="713"/>
                  </a:cubicBezTo>
                  <a:cubicBezTo>
                    <a:pt x="672" y="716"/>
                    <a:pt x="677" y="718"/>
                    <a:pt x="683" y="718"/>
                  </a:cubicBezTo>
                  <a:cubicBezTo>
                    <a:pt x="687" y="718"/>
                    <a:pt x="692" y="717"/>
                    <a:pt x="696" y="714"/>
                  </a:cubicBezTo>
                  <a:cubicBezTo>
                    <a:pt x="799" y="654"/>
                    <a:pt x="799" y="654"/>
                    <a:pt x="799" y="654"/>
                  </a:cubicBezTo>
                  <a:cubicBezTo>
                    <a:pt x="902" y="714"/>
                    <a:pt x="902" y="714"/>
                    <a:pt x="902" y="714"/>
                  </a:cubicBezTo>
                  <a:cubicBezTo>
                    <a:pt x="907" y="717"/>
                    <a:pt x="911" y="718"/>
                    <a:pt x="916" y="718"/>
                  </a:cubicBezTo>
                  <a:cubicBezTo>
                    <a:pt x="921" y="718"/>
                    <a:pt x="927" y="716"/>
                    <a:pt x="931" y="713"/>
                  </a:cubicBezTo>
                  <a:cubicBezTo>
                    <a:pt x="1028" y="643"/>
                    <a:pt x="1028" y="643"/>
                    <a:pt x="1028" y="643"/>
                  </a:cubicBezTo>
                  <a:cubicBezTo>
                    <a:pt x="1138" y="691"/>
                    <a:pt x="1138" y="691"/>
                    <a:pt x="1138" y="691"/>
                  </a:cubicBezTo>
                  <a:cubicBezTo>
                    <a:pt x="1148" y="695"/>
                    <a:pt x="1159" y="693"/>
                    <a:pt x="1167" y="686"/>
                  </a:cubicBezTo>
                  <a:cubicBezTo>
                    <a:pt x="1253" y="602"/>
                    <a:pt x="1253" y="602"/>
                    <a:pt x="1253" y="602"/>
                  </a:cubicBezTo>
                  <a:cubicBezTo>
                    <a:pt x="1371" y="630"/>
                    <a:pt x="1371" y="630"/>
                    <a:pt x="1371" y="630"/>
                  </a:cubicBezTo>
                  <a:cubicBezTo>
                    <a:pt x="1382" y="633"/>
                    <a:pt x="1393" y="628"/>
                    <a:pt x="1399" y="619"/>
                  </a:cubicBezTo>
                  <a:cubicBezTo>
                    <a:pt x="1464" y="516"/>
                    <a:pt x="1464" y="516"/>
                    <a:pt x="1464" y="516"/>
                  </a:cubicBezTo>
                  <a:cubicBezTo>
                    <a:pt x="1545" y="509"/>
                    <a:pt x="1545" y="509"/>
                    <a:pt x="1545" y="509"/>
                  </a:cubicBezTo>
                  <a:cubicBezTo>
                    <a:pt x="1538" y="492"/>
                    <a:pt x="1530" y="475"/>
                    <a:pt x="1522" y="458"/>
                  </a:cubicBezTo>
                  <a:cubicBezTo>
                    <a:pt x="1446" y="464"/>
                    <a:pt x="1446" y="464"/>
                    <a:pt x="1446" y="464"/>
                  </a:cubicBezTo>
                  <a:cubicBezTo>
                    <a:pt x="1438" y="465"/>
                    <a:pt x="1431" y="470"/>
                    <a:pt x="1426" y="477"/>
                  </a:cubicBezTo>
                  <a:cubicBezTo>
                    <a:pt x="1364" y="574"/>
                    <a:pt x="1364" y="574"/>
                    <a:pt x="1364" y="574"/>
                  </a:cubicBezTo>
                  <a:cubicBezTo>
                    <a:pt x="1252" y="547"/>
                    <a:pt x="1252" y="547"/>
                    <a:pt x="1252" y="547"/>
                  </a:cubicBezTo>
                  <a:cubicBezTo>
                    <a:pt x="1243" y="545"/>
                    <a:pt x="1234" y="547"/>
                    <a:pt x="1227" y="554"/>
                  </a:cubicBezTo>
                  <a:cubicBezTo>
                    <a:pt x="1143" y="635"/>
                    <a:pt x="1143" y="635"/>
                    <a:pt x="1143" y="635"/>
                  </a:cubicBezTo>
                  <a:cubicBezTo>
                    <a:pt x="1036" y="588"/>
                    <a:pt x="1036" y="588"/>
                    <a:pt x="1036" y="588"/>
                  </a:cubicBezTo>
                  <a:cubicBezTo>
                    <a:pt x="1027" y="584"/>
                    <a:pt x="1017" y="585"/>
                    <a:pt x="1009" y="590"/>
                  </a:cubicBezTo>
                  <a:cubicBezTo>
                    <a:pt x="914" y="660"/>
                    <a:pt x="914" y="660"/>
                    <a:pt x="914" y="660"/>
                  </a:cubicBezTo>
                  <a:cubicBezTo>
                    <a:pt x="813" y="600"/>
                    <a:pt x="813" y="600"/>
                    <a:pt x="813" y="600"/>
                  </a:cubicBezTo>
                  <a:cubicBezTo>
                    <a:pt x="812" y="600"/>
                    <a:pt x="812" y="600"/>
                    <a:pt x="812" y="600"/>
                  </a:cubicBezTo>
                  <a:cubicBezTo>
                    <a:pt x="811" y="599"/>
                    <a:pt x="810" y="599"/>
                    <a:pt x="809" y="598"/>
                  </a:cubicBezTo>
                  <a:cubicBezTo>
                    <a:pt x="808" y="598"/>
                    <a:pt x="808" y="598"/>
                    <a:pt x="807" y="598"/>
                  </a:cubicBezTo>
                  <a:cubicBezTo>
                    <a:pt x="806" y="597"/>
                    <a:pt x="805" y="597"/>
                    <a:pt x="804" y="597"/>
                  </a:cubicBezTo>
                  <a:cubicBezTo>
                    <a:pt x="803" y="597"/>
                    <a:pt x="803" y="597"/>
                    <a:pt x="802" y="597"/>
                  </a:cubicBezTo>
                  <a:cubicBezTo>
                    <a:pt x="801" y="597"/>
                    <a:pt x="800" y="597"/>
                    <a:pt x="799" y="597"/>
                  </a:cubicBezTo>
                  <a:cubicBezTo>
                    <a:pt x="798" y="597"/>
                    <a:pt x="798" y="597"/>
                    <a:pt x="797" y="597"/>
                  </a:cubicBezTo>
                  <a:cubicBezTo>
                    <a:pt x="796" y="597"/>
                    <a:pt x="795" y="597"/>
                    <a:pt x="794" y="597"/>
                  </a:cubicBezTo>
                  <a:cubicBezTo>
                    <a:pt x="793" y="597"/>
                    <a:pt x="792" y="597"/>
                    <a:pt x="792" y="598"/>
                  </a:cubicBezTo>
                  <a:cubicBezTo>
                    <a:pt x="791" y="598"/>
                    <a:pt x="790" y="598"/>
                    <a:pt x="789" y="598"/>
                  </a:cubicBezTo>
                  <a:cubicBezTo>
                    <a:pt x="788" y="599"/>
                    <a:pt x="788" y="599"/>
                    <a:pt x="787" y="600"/>
                  </a:cubicBezTo>
                  <a:cubicBezTo>
                    <a:pt x="786" y="600"/>
                    <a:pt x="786" y="600"/>
                    <a:pt x="786" y="600"/>
                  </a:cubicBezTo>
                  <a:cubicBezTo>
                    <a:pt x="684" y="660"/>
                    <a:pt x="684" y="660"/>
                    <a:pt x="684" y="660"/>
                  </a:cubicBezTo>
                  <a:cubicBezTo>
                    <a:pt x="589" y="590"/>
                    <a:pt x="589" y="590"/>
                    <a:pt x="589" y="590"/>
                  </a:cubicBezTo>
                  <a:cubicBezTo>
                    <a:pt x="581" y="585"/>
                    <a:pt x="571" y="584"/>
                    <a:pt x="563" y="588"/>
                  </a:cubicBezTo>
                  <a:cubicBezTo>
                    <a:pt x="456" y="635"/>
                    <a:pt x="456" y="635"/>
                    <a:pt x="456" y="635"/>
                  </a:cubicBezTo>
                  <a:cubicBezTo>
                    <a:pt x="371" y="554"/>
                    <a:pt x="371" y="554"/>
                    <a:pt x="371" y="554"/>
                  </a:cubicBezTo>
                  <a:cubicBezTo>
                    <a:pt x="365" y="547"/>
                    <a:pt x="356" y="545"/>
                    <a:pt x="347" y="547"/>
                  </a:cubicBezTo>
                  <a:cubicBezTo>
                    <a:pt x="234" y="574"/>
                    <a:pt x="234" y="574"/>
                    <a:pt x="234" y="574"/>
                  </a:cubicBezTo>
                  <a:cubicBezTo>
                    <a:pt x="172" y="477"/>
                    <a:pt x="172" y="477"/>
                    <a:pt x="172" y="477"/>
                  </a:cubicBezTo>
                  <a:cubicBezTo>
                    <a:pt x="168" y="470"/>
                    <a:pt x="160" y="465"/>
                    <a:pt x="152" y="464"/>
                  </a:cubicBezTo>
                  <a:cubicBezTo>
                    <a:pt x="76" y="458"/>
                    <a:pt x="76" y="458"/>
                    <a:pt x="76" y="458"/>
                  </a:cubicBezTo>
                  <a:cubicBezTo>
                    <a:pt x="68" y="475"/>
                    <a:pt x="61" y="492"/>
                    <a:pt x="54" y="509"/>
                  </a:cubicBezTo>
                  <a:cubicBezTo>
                    <a:pt x="134" y="516"/>
                    <a:pt x="134" y="516"/>
                    <a:pt x="134" y="516"/>
                  </a:cubicBezTo>
                  <a:lnTo>
                    <a:pt x="199" y="619"/>
                  </a:lnTo>
                  <a:close/>
                </a:path>
              </a:pathLst>
            </a:custGeom>
            <a:solidFill>
              <a:srgbClr val="0083E6"/>
            </a:solidFill>
            <a:ln>
              <a:noFill/>
            </a:ln>
            <a:extLst>
              <a:ext uri="{91240B29-F687-4F45-9708-019B960494DF}">
                <a14:hiddenLine w="9525">
                  <a:solidFill>
                    <a:srgbClr val="000000"/>
                  </a:solidFill>
                  <a:round/>
                  <a:headEnd/>
                  <a:tailEnd/>
                </a14:hiddenLine>
              </a:ext>
            </a:extLst>
          </p:spPr>
          <p:txBody>
            <a:bodyPr anchor="t" anchorCtr="0" bIns="30853" compatLnSpc="1" lIns="61706" numCol="1" rIns="61706" tIns="30853" vert="horz" wrap="square">
              <a:prstTxWarp prst="textNoShape">
                <a:avLst/>
              </a:prstTxWarp>
            </a:bodyPr>
            <a:lstStyle/>
            <a:p>
              <a:pPr defTabSz="914172"/>
              <a:endParaRPr lang="en-US" sz="948">
                <a:solidFill>
                  <a:srgbClr val="FFFFFF"/>
                </a:solidFill>
                <a:latin charset="-122" panose="020b0600000000000000" pitchFamily="34" typeface="思源黑体 CN Medium"/>
                <a:ea charset="-122" panose="02020700000000000000" pitchFamily="18" typeface="思源宋体"/>
                <a:sym charset="-122" panose="020b0600000000000000" pitchFamily="34" typeface="思源黑体 CN Medium"/>
              </a:endParaRPr>
            </a:p>
          </p:txBody>
        </p:sp>
        <p:sp>
          <p:nvSpPr>
            <p:cNvPr id="9" name="Freeform 8"/>
            <p:cNvSpPr>
              <a:spLocks noEditPoints="1"/>
            </p:cNvSpPr>
            <p:nvPr/>
          </p:nvSpPr>
          <p:spPr bwMode="auto">
            <a:xfrm>
              <a:off x="328" y="16"/>
              <a:ext cx="3458" cy="3753"/>
            </a:xfrm>
            <a:custGeom>
              <a:gdLst>
                <a:gd fmla="*/ 791 w 1461" name="T0"/>
                <a:gd fmla="*/ 7 h 1586" name="T1"/>
                <a:gd fmla="*/ 628 w 1461" name="T2"/>
                <a:gd fmla="*/ 81 h 1586" name="T3"/>
                <a:gd fmla="*/ 518 w 1461" name="T4"/>
                <a:gd fmla="*/ 87 h 1586" name="T5"/>
                <a:gd fmla="*/ 729 w 1461" name="T6"/>
                <a:gd fmla="*/ 75 h 1586" name="T7"/>
                <a:gd fmla="*/ 625 w 1461" name="T8"/>
                <a:gd fmla="*/ 15 h 1586" name="T9"/>
                <a:gd fmla="*/ 661 w 1461" name="T10"/>
                <a:gd fmla="*/ 20 h 1586" name="T11"/>
                <a:gd fmla="*/ 699 w 1461" name="T12"/>
                <a:gd fmla="*/ 1 h 1586" name="T13"/>
                <a:gd fmla="*/ 856 w 1461" name="T14"/>
                <a:gd fmla="*/ 69 h 1586" name="T15"/>
                <a:gd fmla="*/ 840 w 1461" name="T16"/>
                <a:gd fmla="*/ 152 h 1586" name="T17"/>
                <a:gd fmla="*/ 210 w 1461" name="T18"/>
                <a:gd fmla="*/ 310 h 1586" name="T19"/>
                <a:gd fmla="*/ 1257 w 1461" name="T20"/>
                <a:gd fmla="*/ 317 h 1586" name="T21"/>
                <a:gd fmla="*/ 890 w 1461" name="T22"/>
                <a:gd fmla="*/ 1476 h 1586" name="T23"/>
                <a:gd fmla="*/ 1060 w 1461" name="T24"/>
                <a:gd fmla="*/ 1162 h 1586" name="T25"/>
                <a:gd fmla="*/ 859 w 1461" name="T26"/>
                <a:gd fmla="*/ 1024 h 1586" name="T27"/>
                <a:gd fmla="*/ 613 w 1461" name="T28"/>
                <a:gd fmla="*/ 1046 h 1586" name="T29"/>
                <a:gd fmla="*/ 441 w 1461" name="T30"/>
                <a:gd fmla="*/ 913 h 1586" name="T31"/>
                <a:gd fmla="*/ 647 w 1461" name="T32"/>
                <a:gd fmla="*/ 802 h 1586" name="T33"/>
                <a:gd fmla="*/ 846 w 1461" name="T34"/>
                <a:gd fmla="*/ 539 h 1586" name="T35"/>
                <a:gd fmla="*/ 914 w 1461" name="T36"/>
                <a:gd fmla="*/ 466 h 1586" name="T37"/>
                <a:gd fmla="*/ 896 w 1461" name="T38"/>
                <a:gd fmla="*/ 315 h 1586" name="T39"/>
                <a:gd fmla="*/ 716 w 1461" name="T40"/>
                <a:gd fmla="*/ 430 h 1586" name="T41"/>
                <a:gd fmla="*/ 699 w 1461" name="T42"/>
                <a:gd fmla="*/ 185 h 1586" name="T43"/>
                <a:gd fmla="*/ 732 w 1461" name="T44"/>
                <a:gd fmla="*/ 147 h 1586" name="T45"/>
                <a:gd fmla="*/ 656 w 1461" name="T46"/>
                <a:gd fmla="*/ 132 h 1586" name="T47"/>
                <a:gd fmla="*/ 508 w 1461" name="T48"/>
                <a:gd fmla="*/ 127 h 1586" name="T49"/>
                <a:gd fmla="*/ 307 w 1461" name="T50"/>
                <a:gd fmla="*/ 91 h 1586" name="T51"/>
                <a:gd fmla="*/ 68 w 1461" name="T52"/>
                <a:gd fmla="*/ 305 h 1586" name="T53"/>
                <a:gd fmla="*/ 196 w 1461" name="T54"/>
                <a:gd fmla="*/ 263 h 1586" name="T55"/>
                <a:gd fmla="*/ 187 w 1461" name="T56"/>
                <a:gd fmla="*/ 662 h 1586" name="T57"/>
                <a:gd fmla="*/ 273 w 1461" name="T58"/>
                <a:gd fmla="*/ 782 h 1586" name="T59"/>
                <a:gd fmla="*/ 597 w 1461" name="T60"/>
                <a:gd fmla="*/ 1055 h 1586" name="T61"/>
                <a:gd fmla="*/ 680 w 1461" name="T62"/>
                <a:gd fmla="*/ 1300 h 1586" name="T63"/>
                <a:gd fmla="*/ 1207 w 1461" name="T64"/>
                <a:gd fmla="*/ 217 h 1586" name="T65"/>
                <a:gd fmla="*/ 940 w 1461" name="T66"/>
                <a:gd fmla="*/ 199 h 1586" name="T67"/>
                <a:gd fmla="*/ 844 w 1461" name="T68"/>
                <a:gd fmla="*/ 100 h 1586" name="T69"/>
                <a:gd fmla="*/ 764 w 1461" name="T70"/>
                <a:gd fmla="*/ 122 h 1586" name="T71"/>
                <a:gd fmla="*/ 886 w 1461" name="T72"/>
                <a:gd fmla="*/ 200 h 1586" name="T73"/>
                <a:gd fmla="*/ 908 w 1461" name="T74"/>
                <a:gd fmla="*/ 261 h 1586" name="T75"/>
                <a:gd fmla="*/ 669 w 1461" name="T76"/>
                <a:gd fmla="*/ 10 h 1586" name="T77"/>
                <a:gd fmla="*/ 929 w 1461" name="T78"/>
                <a:gd fmla="*/ 61 h 1586" name="T79"/>
                <a:gd fmla="*/ 1036 w 1461" name="T80"/>
                <a:gd fmla="*/ 173 h 1586" name="T81"/>
                <a:gd fmla="*/ 1108 w 1461" name="T82"/>
                <a:gd fmla="*/ 320 h 1586" name="T83"/>
                <a:gd fmla="*/ 1207 w 1461" name="T84"/>
                <a:gd fmla="*/ 245 h 1586" name="T85"/>
                <a:gd fmla="*/ 1001 w 1461" name="T86"/>
                <a:gd fmla="*/ 496 h 1586" name="T87"/>
                <a:gd fmla="*/ 206 w 1461" name="T88"/>
                <a:gd fmla="*/ 433 h 1586" name="T89"/>
                <a:gd fmla="*/ 690 w 1461" name="T90"/>
                <a:gd fmla="*/ 833 h 1586" name="T91"/>
                <a:gd fmla="*/ 582 w 1461" name="T92"/>
                <a:gd fmla="*/ 878 h 1586" name="T93"/>
                <a:gd fmla="*/ 1434 w 1461" name="T94"/>
                <a:gd fmla="*/ 645 h 1586" name="T95"/>
                <a:gd fmla="*/ 1367 w 1461" name="T96"/>
                <a:gd fmla="*/ 431 h 1586" name="T97"/>
                <a:gd fmla="*/ 1368 w 1461" name="T98"/>
                <a:gd fmla="*/ 755 h 1586" name="T99"/>
                <a:gd fmla="*/ 1420 w 1461" name="T100"/>
                <a:gd fmla="*/ 1018 h 1586" name="T101"/>
                <a:gd fmla="*/ 1355 w 1461" name="T102"/>
                <a:gd fmla="*/ 477 h 1586" name="T103"/>
                <a:gd fmla="*/ 1395 w 1461" name="T104"/>
                <a:gd fmla="*/ 555 h 1586" name="T105"/>
                <a:gd fmla="*/ 1402 w 1461" name="T106"/>
                <a:gd fmla="*/ 705 h 1586" name="T107"/>
                <a:gd fmla="*/ 902 w 1461" name="T108"/>
                <a:gd fmla="*/ 482 h 1586" name="T109"/>
                <a:gd fmla="*/ 697 w 1461" name="T110"/>
                <a:gd fmla="*/ 83 h 1586" name="T111"/>
                <a:gd fmla="*/ 836 w 1461" name="T112"/>
                <a:gd fmla="*/ 28 h 1586" name="T113"/>
                <a:gd fmla="*/ 905 w 1461" name="T114"/>
                <a:gd fmla="*/ 33 h 1586" name="T115"/>
                <a:gd fmla="*/ 589 w 1461" name="T116"/>
                <a:gd fmla="*/ 21 h 1586" name="T117"/>
                <a:gd fmla="*/ 666 w 1461" name="T118"/>
                <a:gd fmla="*/ 3 h 1586" name="T119"/>
                <a:gd fmla="*/ 928 w 1461" name="T120"/>
                <a:gd fmla="*/ 532 h 1586" name="T121"/>
                <a:gd fmla="*/ 877 w 1461" name="T122"/>
                <a:gd fmla="*/ 514 h 1586" name="T123"/>
                <a:gd fmla="*/ 737 w 1461" name="T124"/>
                <a:gd fmla="*/ 356 h 1586"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1586" w="1461">
                  <a:moveTo>
                    <a:pt x="714" y="16"/>
                  </a:moveTo>
                  <a:cubicBezTo>
                    <a:pt x="714" y="16"/>
                    <a:pt x="714" y="16"/>
                    <a:pt x="714" y="16"/>
                  </a:cubicBezTo>
                  <a:cubicBezTo>
                    <a:pt x="714" y="16"/>
                    <a:pt x="714" y="16"/>
                    <a:pt x="714" y="16"/>
                  </a:cubicBezTo>
                  <a:cubicBezTo>
                    <a:pt x="714" y="17"/>
                    <a:pt x="714" y="17"/>
                    <a:pt x="714" y="17"/>
                  </a:cubicBezTo>
                  <a:cubicBezTo>
                    <a:pt x="713" y="17"/>
                    <a:pt x="713" y="17"/>
                    <a:pt x="713" y="17"/>
                  </a:cubicBezTo>
                  <a:cubicBezTo>
                    <a:pt x="712" y="17"/>
                    <a:pt x="711" y="17"/>
                    <a:pt x="710" y="17"/>
                  </a:cubicBezTo>
                  <a:cubicBezTo>
                    <a:pt x="710" y="17"/>
                    <a:pt x="710" y="17"/>
                    <a:pt x="710" y="17"/>
                  </a:cubicBezTo>
                  <a:cubicBezTo>
                    <a:pt x="710" y="17"/>
                    <a:pt x="710" y="17"/>
                    <a:pt x="710" y="17"/>
                  </a:cubicBezTo>
                  <a:cubicBezTo>
                    <a:pt x="710" y="17"/>
                    <a:pt x="710" y="17"/>
                    <a:pt x="709" y="17"/>
                  </a:cubicBezTo>
                  <a:cubicBezTo>
                    <a:pt x="709" y="16"/>
                    <a:pt x="709" y="16"/>
                    <a:pt x="709" y="15"/>
                  </a:cubicBezTo>
                  <a:cubicBezTo>
                    <a:pt x="709" y="15"/>
                    <a:pt x="709" y="14"/>
                    <a:pt x="709" y="14"/>
                  </a:cubicBezTo>
                  <a:cubicBezTo>
                    <a:pt x="710" y="13"/>
                    <a:pt x="710" y="13"/>
                    <a:pt x="711" y="12"/>
                  </a:cubicBezTo>
                  <a:cubicBezTo>
                    <a:pt x="711" y="11"/>
                    <a:pt x="712" y="11"/>
                    <a:pt x="713" y="10"/>
                  </a:cubicBezTo>
                  <a:cubicBezTo>
                    <a:pt x="714" y="10"/>
                    <a:pt x="716" y="10"/>
                    <a:pt x="717" y="11"/>
                  </a:cubicBezTo>
                  <a:cubicBezTo>
                    <a:pt x="717" y="12"/>
                    <a:pt x="717" y="12"/>
                    <a:pt x="716" y="13"/>
                  </a:cubicBezTo>
                  <a:cubicBezTo>
                    <a:pt x="715" y="14"/>
                    <a:pt x="715" y="15"/>
                    <a:pt x="714" y="16"/>
                  </a:cubicBezTo>
                  <a:close/>
                  <a:moveTo>
                    <a:pt x="704" y="19"/>
                  </a:moveTo>
                  <a:cubicBezTo>
                    <a:pt x="702" y="20"/>
                    <a:pt x="701" y="22"/>
                    <a:pt x="699" y="24"/>
                  </a:cubicBezTo>
                  <a:cubicBezTo>
                    <a:pt x="698" y="26"/>
                    <a:pt x="699" y="28"/>
                    <a:pt x="699" y="30"/>
                  </a:cubicBezTo>
                  <a:cubicBezTo>
                    <a:pt x="700" y="32"/>
                    <a:pt x="704" y="33"/>
                    <a:pt x="706" y="33"/>
                  </a:cubicBezTo>
                  <a:cubicBezTo>
                    <a:pt x="710" y="33"/>
                    <a:pt x="715" y="34"/>
                    <a:pt x="720" y="34"/>
                  </a:cubicBezTo>
                  <a:cubicBezTo>
                    <a:pt x="718" y="35"/>
                    <a:pt x="717" y="35"/>
                    <a:pt x="716" y="35"/>
                  </a:cubicBezTo>
                  <a:cubicBezTo>
                    <a:pt x="714" y="35"/>
                    <a:pt x="712" y="35"/>
                    <a:pt x="710" y="35"/>
                  </a:cubicBezTo>
                  <a:cubicBezTo>
                    <a:pt x="709" y="35"/>
                    <a:pt x="709" y="38"/>
                    <a:pt x="708" y="39"/>
                  </a:cubicBezTo>
                  <a:cubicBezTo>
                    <a:pt x="708" y="40"/>
                    <a:pt x="708" y="40"/>
                    <a:pt x="708" y="40"/>
                  </a:cubicBezTo>
                  <a:cubicBezTo>
                    <a:pt x="710" y="42"/>
                    <a:pt x="714" y="40"/>
                    <a:pt x="716" y="41"/>
                  </a:cubicBezTo>
                  <a:cubicBezTo>
                    <a:pt x="720" y="41"/>
                    <a:pt x="723" y="42"/>
                    <a:pt x="727" y="42"/>
                  </a:cubicBezTo>
                  <a:cubicBezTo>
                    <a:pt x="727" y="42"/>
                    <a:pt x="728" y="42"/>
                    <a:pt x="728" y="41"/>
                  </a:cubicBezTo>
                  <a:cubicBezTo>
                    <a:pt x="728" y="39"/>
                    <a:pt x="730" y="39"/>
                    <a:pt x="732" y="38"/>
                  </a:cubicBezTo>
                  <a:cubicBezTo>
                    <a:pt x="733" y="37"/>
                    <a:pt x="735" y="38"/>
                    <a:pt x="736" y="37"/>
                  </a:cubicBezTo>
                  <a:cubicBezTo>
                    <a:pt x="737" y="36"/>
                    <a:pt x="739" y="35"/>
                    <a:pt x="739" y="35"/>
                  </a:cubicBezTo>
                  <a:cubicBezTo>
                    <a:pt x="740" y="34"/>
                    <a:pt x="740" y="34"/>
                    <a:pt x="740" y="33"/>
                  </a:cubicBezTo>
                  <a:cubicBezTo>
                    <a:pt x="740" y="33"/>
                    <a:pt x="740" y="33"/>
                    <a:pt x="740" y="33"/>
                  </a:cubicBezTo>
                  <a:cubicBezTo>
                    <a:pt x="742" y="32"/>
                    <a:pt x="746" y="32"/>
                    <a:pt x="747" y="29"/>
                  </a:cubicBezTo>
                  <a:cubicBezTo>
                    <a:pt x="748" y="27"/>
                    <a:pt x="745" y="27"/>
                    <a:pt x="745" y="26"/>
                  </a:cubicBezTo>
                  <a:cubicBezTo>
                    <a:pt x="743" y="24"/>
                    <a:pt x="740" y="26"/>
                    <a:pt x="738" y="27"/>
                  </a:cubicBezTo>
                  <a:cubicBezTo>
                    <a:pt x="735" y="28"/>
                    <a:pt x="737" y="26"/>
                    <a:pt x="736" y="25"/>
                  </a:cubicBezTo>
                  <a:cubicBezTo>
                    <a:pt x="735" y="24"/>
                    <a:pt x="734" y="24"/>
                    <a:pt x="733" y="24"/>
                  </a:cubicBezTo>
                  <a:cubicBezTo>
                    <a:pt x="730" y="24"/>
                    <a:pt x="725" y="23"/>
                    <a:pt x="724" y="26"/>
                  </a:cubicBezTo>
                  <a:cubicBezTo>
                    <a:pt x="723" y="27"/>
                    <a:pt x="728" y="28"/>
                    <a:pt x="725" y="29"/>
                  </a:cubicBezTo>
                  <a:cubicBezTo>
                    <a:pt x="724" y="30"/>
                    <a:pt x="724" y="31"/>
                    <a:pt x="723" y="28"/>
                  </a:cubicBezTo>
                  <a:cubicBezTo>
                    <a:pt x="722" y="26"/>
                    <a:pt x="720" y="25"/>
                    <a:pt x="719" y="24"/>
                  </a:cubicBezTo>
                  <a:cubicBezTo>
                    <a:pt x="716" y="22"/>
                    <a:pt x="713" y="27"/>
                    <a:pt x="712" y="29"/>
                  </a:cubicBezTo>
                  <a:cubicBezTo>
                    <a:pt x="713" y="28"/>
                    <a:pt x="710" y="23"/>
                    <a:pt x="709" y="22"/>
                  </a:cubicBezTo>
                  <a:cubicBezTo>
                    <a:pt x="709" y="19"/>
                    <a:pt x="706" y="19"/>
                    <a:pt x="704" y="19"/>
                  </a:cubicBezTo>
                  <a:close/>
                  <a:moveTo>
                    <a:pt x="788" y="6"/>
                  </a:moveTo>
                  <a:cubicBezTo>
                    <a:pt x="786" y="6"/>
                    <a:pt x="782" y="5"/>
                    <a:pt x="781" y="6"/>
                  </a:cubicBezTo>
                  <a:cubicBezTo>
                    <a:pt x="781" y="7"/>
                    <a:pt x="781" y="7"/>
                    <a:pt x="781" y="7"/>
                  </a:cubicBezTo>
                  <a:cubicBezTo>
                    <a:pt x="782" y="7"/>
                    <a:pt x="782" y="7"/>
                    <a:pt x="782" y="7"/>
                  </a:cubicBezTo>
                  <a:cubicBezTo>
                    <a:pt x="783" y="7"/>
                    <a:pt x="784" y="8"/>
                    <a:pt x="785" y="8"/>
                  </a:cubicBezTo>
                  <a:cubicBezTo>
                    <a:pt x="785" y="8"/>
                    <a:pt x="786" y="8"/>
                    <a:pt x="787" y="8"/>
                  </a:cubicBezTo>
                  <a:cubicBezTo>
                    <a:pt x="788" y="8"/>
                    <a:pt x="789" y="8"/>
                    <a:pt x="789" y="8"/>
                  </a:cubicBezTo>
                  <a:cubicBezTo>
                    <a:pt x="789" y="8"/>
                    <a:pt x="790" y="8"/>
                    <a:pt x="790" y="8"/>
                  </a:cubicBezTo>
                  <a:cubicBezTo>
                    <a:pt x="790" y="8"/>
                    <a:pt x="790" y="8"/>
                    <a:pt x="790" y="8"/>
                  </a:cubicBezTo>
                  <a:cubicBezTo>
                    <a:pt x="790" y="8"/>
                    <a:pt x="790" y="8"/>
                    <a:pt x="791" y="8"/>
                  </a:cubicBezTo>
                  <a:cubicBezTo>
                    <a:pt x="791" y="8"/>
                    <a:pt x="791" y="8"/>
                    <a:pt x="791" y="7"/>
                  </a:cubicBezTo>
                  <a:cubicBezTo>
                    <a:pt x="791" y="7"/>
                    <a:pt x="792" y="7"/>
                    <a:pt x="791" y="7"/>
                  </a:cubicBezTo>
                  <a:cubicBezTo>
                    <a:pt x="791" y="6"/>
                    <a:pt x="789" y="6"/>
                    <a:pt x="788" y="6"/>
                  </a:cubicBezTo>
                  <a:close/>
                  <a:moveTo>
                    <a:pt x="738" y="8"/>
                  </a:moveTo>
                  <a:cubicBezTo>
                    <a:pt x="733" y="8"/>
                    <a:pt x="736" y="7"/>
                    <a:pt x="734" y="6"/>
                  </a:cubicBezTo>
                  <a:cubicBezTo>
                    <a:pt x="733" y="6"/>
                    <a:pt x="731" y="6"/>
                    <a:pt x="731" y="6"/>
                  </a:cubicBezTo>
                  <a:cubicBezTo>
                    <a:pt x="730" y="6"/>
                    <a:pt x="730" y="7"/>
                    <a:pt x="730" y="7"/>
                  </a:cubicBezTo>
                  <a:cubicBezTo>
                    <a:pt x="730" y="7"/>
                    <a:pt x="730" y="7"/>
                    <a:pt x="730" y="7"/>
                  </a:cubicBezTo>
                  <a:cubicBezTo>
                    <a:pt x="730" y="7"/>
                    <a:pt x="730" y="8"/>
                    <a:pt x="730" y="8"/>
                  </a:cubicBezTo>
                  <a:cubicBezTo>
                    <a:pt x="732" y="8"/>
                    <a:pt x="733" y="9"/>
                    <a:pt x="734" y="9"/>
                  </a:cubicBezTo>
                  <a:cubicBezTo>
                    <a:pt x="737" y="9"/>
                    <a:pt x="739" y="10"/>
                    <a:pt x="741" y="10"/>
                  </a:cubicBezTo>
                  <a:cubicBezTo>
                    <a:pt x="741" y="10"/>
                    <a:pt x="741" y="10"/>
                    <a:pt x="741" y="11"/>
                  </a:cubicBezTo>
                  <a:cubicBezTo>
                    <a:pt x="741" y="11"/>
                    <a:pt x="742" y="11"/>
                    <a:pt x="743" y="11"/>
                  </a:cubicBezTo>
                  <a:cubicBezTo>
                    <a:pt x="743" y="11"/>
                    <a:pt x="744" y="11"/>
                    <a:pt x="745" y="11"/>
                  </a:cubicBezTo>
                  <a:cubicBezTo>
                    <a:pt x="745" y="11"/>
                    <a:pt x="745" y="11"/>
                    <a:pt x="745" y="11"/>
                  </a:cubicBezTo>
                  <a:cubicBezTo>
                    <a:pt x="745" y="11"/>
                    <a:pt x="745" y="12"/>
                    <a:pt x="745" y="12"/>
                  </a:cubicBezTo>
                  <a:cubicBezTo>
                    <a:pt x="745" y="12"/>
                    <a:pt x="746" y="12"/>
                    <a:pt x="747" y="12"/>
                  </a:cubicBezTo>
                  <a:cubicBezTo>
                    <a:pt x="747" y="12"/>
                    <a:pt x="748" y="13"/>
                    <a:pt x="748" y="13"/>
                  </a:cubicBezTo>
                  <a:cubicBezTo>
                    <a:pt x="752" y="13"/>
                    <a:pt x="749" y="14"/>
                    <a:pt x="747" y="15"/>
                  </a:cubicBezTo>
                  <a:cubicBezTo>
                    <a:pt x="747" y="15"/>
                    <a:pt x="747" y="16"/>
                    <a:pt x="747" y="16"/>
                  </a:cubicBezTo>
                  <a:cubicBezTo>
                    <a:pt x="749" y="18"/>
                    <a:pt x="755" y="17"/>
                    <a:pt x="757" y="16"/>
                  </a:cubicBezTo>
                  <a:cubicBezTo>
                    <a:pt x="758" y="16"/>
                    <a:pt x="758" y="15"/>
                    <a:pt x="759" y="15"/>
                  </a:cubicBezTo>
                  <a:cubicBezTo>
                    <a:pt x="760" y="13"/>
                    <a:pt x="763" y="13"/>
                    <a:pt x="765" y="12"/>
                  </a:cubicBezTo>
                  <a:cubicBezTo>
                    <a:pt x="765" y="12"/>
                    <a:pt x="765" y="12"/>
                    <a:pt x="765" y="12"/>
                  </a:cubicBezTo>
                  <a:cubicBezTo>
                    <a:pt x="765" y="11"/>
                    <a:pt x="765" y="11"/>
                    <a:pt x="765" y="11"/>
                  </a:cubicBezTo>
                  <a:cubicBezTo>
                    <a:pt x="765" y="11"/>
                    <a:pt x="765" y="11"/>
                    <a:pt x="765" y="11"/>
                  </a:cubicBezTo>
                  <a:cubicBezTo>
                    <a:pt x="763" y="10"/>
                    <a:pt x="762" y="9"/>
                    <a:pt x="760" y="9"/>
                  </a:cubicBezTo>
                  <a:cubicBezTo>
                    <a:pt x="761" y="9"/>
                    <a:pt x="761" y="9"/>
                    <a:pt x="762" y="8"/>
                  </a:cubicBezTo>
                  <a:cubicBezTo>
                    <a:pt x="762" y="8"/>
                    <a:pt x="762" y="7"/>
                    <a:pt x="762" y="7"/>
                  </a:cubicBezTo>
                  <a:cubicBezTo>
                    <a:pt x="759" y="7"/>
                    <a:pt x="755" y="7"/>
                    <a:pt x="752" y="7"/>
                  </a:cubicBezTo>
                  <a:cubicBezTo>
                    <a:pt x="752" y="7"/>
                    <a:pt x="752" y="7"/>
                    <a:pt x="752" y="7"/>
                  </a:cubicBezTo>
                  <a:cubicBezTo>
                    <a:pt x="752" y="6"/>
                    <a:pt x="753" y="6"/>
                    <a:pt x="753" y="6"/>
                  </a:cubicBezTo>
                  <a:cubicBezTo>
                    <a:pt x="753" y="6"/>
                    <a:pt x="753" y="6"/>
                    <a:pt x="753" y="5"/>
                  </a:cubicBezTo>
                  <a:cubicBezTo>
                    <a:pt x="753" y="5"/>
                    <a:pt x="753" y="5"/>
                    <a:pt x="753" y="5"/>
                  </a:cubicBezTo>
                  <a:cubicBezTo>
                    <a:pt x="752" y="4"/>
                    <a:pt x="751" y="4"/>
                    <a:pt x="749" y="4"/>
                  </a:cubicBezTo>
                  <a:cubicBezTo>
                    <a:pt x="748" y="4"/>
                    <a:pt x="746" y="3"/>
                    <a:pt x="744" y="3"/>
                  </a:cubicBezTo>
                  <a:cubicBezTo>
                    <a:pt x="744" y="3"/>
                    <a:pt x="744" y="3"/>
                    <a:pt x="744" y="3"/>
                  </a:cubicBezTo>
                  <a:cubicBezTo>
                    <a:pt x="744" y="3"/>
                    <a:pt x="744" y="3"/>
                    <a:pt x="743" y="3"/>
                  </a:cubicBezTo>
                  <a:cubicBezTo>
                    <a:pt x="743" y="2"/>
                    <a:pt x="742" y="2"/>
                    <a:pt x="741" y="2"/>
                  </a:cubicBezTo>
                  <a:cubicBezTo>
                    <a:pt x="740" y="2"/>
                    <a:pt x="736" y="2"/>
                    <a:pt x="737" y="4"/>
                  </a:cubicBezTo>
                  <a:cubicBezTo>
                    <a:pt x="737" y="4"/>
                    <a:pt x="737" y="4"/>
                    <a:pt x="737" y="4"/>
                  </a:cubicBezTo>
                  <a:cubicBezTo>
                    <a:pt x="738" y="5"/>
                    <a:pt x="739" y="4"/>
                    <a:pt x="740" y="4"/>
                  </a:cubicBezTo>
                  <a:cubicBezTo>
                    <a:pt x="741" y="4"/>
                    <a:pt x="742" y="4"/>
                    <a:pt x="743" y="5"/>
                  </a:cubicBezTo>
                  <a:cubicBezTo>
                    <a:pt x="743" y="5"/>
                    <a:pt x="743" y="5"/>
                    <a:pt x="743" y="5"/>
                  </a:cubicBezTo>
                  <a:cubicBezTo>
                    <a:pt x="742" y="5"/>
                    <a:pt x="742" y="5"/>
                    <a:pt x="741" y="6"/>
                  </a:cubicBezTo>
                  <a:cubicBezTo>
                    <a:pt x="741" y="6"/>
                    <a:pt x="740" y="7"/>
                    <a:pt x="741" y="7"/>
                  </a:cubicBezTo>
                  <a:cubicBezTo>
                    <a:pt x="741" y="7"/>
                    <a:pt x="742" y="7"/>
                    <a:pt x="742" y="7"/>
                  </a:cubicBezTo>
                  <a:cubicBezTo>
                    <a:pt x="742" y="8"/>
                    <a:pt x="742" y="8"/>
                    <a:pt x="743" y="8"/>
                  </a:cubicBezTo>
                  <a:cubicBezTo>
                    <a:pt x="747" y="8"/>
                    <a:pt x="739" y="8"/>
                    <a:pt x="738" y="8"/>
                  </a:cubicBezTo>
                  <a:close/>
                  <a:moveTo>
                    <a:pt x="638" y="116"/>
                  </a:moveTo>
                  <a:cubicBezTo>
                    <a:pt x="637" y="116"/>
                    <a:pt x="636" y="118"/>
                    <a:pt x="636" y="119"/>
                  </a:cubicBezTo>
                  <a:cubicBezTo>
                    <a:pt x="636" y="119"/>
                    <a:pt x="636" y="119"/>
                    <a:pt x="637" y="119"/>
                  </a:cubicBezTo>
                  <a:cubicBezTo>
                    <a:pt x="637" y="119"/>
                    <a:pt x="637" y="120"/>
                    <a:pt x="637" y="120"/>
                  </a:cubicBezTo>
                  <a:cubicBezTo>
                    <a:pt x="638" y="120"/>
                    <a:pt x="639" y="119"/>
                    <a:pt x="639" y="118"/>
                  </a:cubicBezTo>
                  <a:cubicBezTo>
                    <a:pt x="639" y="118"/>
                    <a:pt x="639" y="116"/>
                    <a:pt x="638" y="116"/>
                  </a:cubicBezTo>
                  <a:close/>
                  <a:moveTo>
                    <a:pt x="638" y="100"/>
                  </a:moveTo>
                  <a:cubicBezTo>
                    <a:pt x="634" y="99"/>
                    <a:pt x="635" y="95"/>
                    <a:pt x="634" y="92"/>
                  </a:cubicBezTo>
                  <a:cubicBezTo>
                    <a:pt x="633" y="91"/>
                    <a:pt x="631" y="91"/>
                    <a:pt x="631" y="89"/>
                  </a:cubicBezTo>
                  <a:cubicBezTo>
                    <a:pt x="629" y="85"/>
                    <a:pt x="620" y="85"/>
                    <a:pt x="628" y="81"/>
                  </a:cubicBezTo>
                  <a:cubicBezTo>
                    <a:pt x="630" y="80"/>
                    <a:pt x="631" y="79"/>
                    <a:pt x="632" y="77"/>
                  </a:cubicBezTo>
                  <a:cubicBezTo>
                    <a:pt x="632" y="77"/>
                    <a:pt x="632" y="75"/>
                    <a:pt x="632" y="75"/>
                  </a:cubicBezTo>
                  <a:cubicBezTo>
                    <a:pt x="632" y="72"/>
                    <a:pt x="635" y="70"/>
                    <a:pt x="636" y="68"/>
                  </a:cubicBezTo>
                  <a:cubicBezTo>
                    <a:pt x="640" y="64"/>
                    <a:pt x="643" y="62"/>
                    <a:pt x="641" y="57"/>
                  </a:cubicBezTo>
                  <a:cubicBezTo>
                    <a:pt x="639" y="51"/>
                    <a:pt x="637" y="53"/>
                    <a:pt x="632" y="52"/>
                  </a:cubicBezTo>
                  <a:cubicBezTo>
                    <a:pt x="628" y="51"/>
                    <a:pt x="623" y="52"/>
                    <a:pt x="621" y="56"/>
                  </a:cubicBezTo>
                  <a:cubicBezTo>
                    <a:pt x="620" y="57"/>
                    <a:pt x="620" y="59"/>
                    <a:pt x="619" y="61"/>
                  </a:cubicBezTo>
                  <a:cubicBezTo>
                    <a:pt x="618" y="63"/>
                    <a:pt x="615" y="65"/>
                    <a:pt x="613" y="67"/>
                  </a:cubicBezTo>
                  <a:cubicBezTo>
                    <a:pt x="612" y="68"/>
                    <a:pt x="612" y="68"/>
                    <a:pt x="612" y="69"/>
                  </a:cubicBezTo>
                  <a:cubicBezTo>
                    <a:pt x="612" y="72"/>
                    <a:pt x="610" y="73"/>
                    <a:pt x="608" y="73"/>
                  </a:cubicBezTo>
                  <a:cubicBezTo>
                    <a:pt x="607" y="73"/>
                    <a:pt x="606" y="74"/>
                    <a:pt x="605" y="75"/>
                  </a:cubicBezTo>
                  <a:cubicBezTo>
                    <a:pt x="605" y="76"/>
                    <a:pt x="604" y="77"/>
                    <a:pt x="603" y="77"/>
                  </a:cubicBezTo>
                  <a:cubicBezTo>
                    <a:pt x="602" y="78"/>
                    <a:pt x="600" y="79"/>
                    <a:pt x="602" y="77"/>
                  </a:cubicBezTo>
                  <a:cubicBezTo>
                    <a:pt x="602" y="77"/>
                    <a:pt x="603" y="76"/>
                    <a:pt x="603" y="75"/>
                  </a:cubicBezTo>
                  <a:cubicBezTo>
                    <a:pt x="604" y="73"/>
                    <a:pt x="605" y="72"/>
                    <a:pt x="606" y="70"/>
                  </a:cubicBezTo>
                  <a:cubicBezTo>
                    <a:pt x="610" y="65"/>
                    <a:pt x="614" y="60"/>
                    <a:pt x="610" y="55"/>
                  </a:cubicBezTo>
                  <a:cubicBezTo>
                    <a:pt x="609" y="53"/>
                    <a:pt x="607" y="53"/>
                    <a:pt x="605" y="54"/>
                  </a:cubicBezTo>
                  <a:cubicBezTo>
                    <a:pt x="603" y="56"/>
                    <a:pt x="603" y="60"/>
                    <a:pt x="599" y="60"/>
                  </a:cubicBezTo>
                  <a:cubicBezTo>
                    <a:pt x="596" y="60"/>
                    <a:pt x="593" y="61"/>
                    <a:pt x="589" y="61"/>
                  </a:cubicBezTo>
                  <a:cubicBezTo>
                    <a:pt x="587" y="61"/>
                    <a:pt x="586" y="61"/>
                    <a:pt x="584" y="61"/>
                  </a:cubicBezTo>
                  <a:cubicBezTo>
                    <a:pt x="586" y="61"/>
                    <a:pt x="589" y="60"/>
                    <a:pt x="591" y="59"/>
                  </a:cubicBezTo>
                  <a:cubicBezTo>
                    <a:pt x="594" y="59"/>
                    <a:pt x="599" y="57"/>
                    <a:pt x="595" y="55"/>
                  </a:cubicBezTo>
                  <a:cubicBezTo>
                    <a:pt x="593" y="53"/>
                    <a:pt x="588" y="51"/>
                    <a:pt x="586" y="52"/>
                  </a:cubicBezTo>
                  <a:cubicBezTo>
                    <a:pt x="582" y="53"/>
                    <a:pt x="578" y="57"/>
                    <a:pt x="574" y="57"/>
                  </a:cubicBezTo>
                  <a:cubicBezTo>
                    <a:pt x="571" y="57"/>
                    <a:pt x="579" y="54"/>
                    <a:pt x="579" y="54"/>
                  </a:cubicBezTo>
                  <a:cubicBezTo>
                    <a:pt x="581" y="52"/>
                    <a:pt x="583" y="50"/>
                    <a:pt x="584" y="47"/>
                  </a:cubicBezTo>
                  <a:cubicBezTo>
                    <a:pt x="584" y="47"/>
                    <a:pt x="583" y="47"/>
                    <a:pt x="583" y="47"/>
                  </a:cubicBezTo>
                  <a:cubicBezTo>
                    <a:pt x="581" y="46"/>
                    <a:pt x="578" y="47"/>
                    <a:pt x="576" y="48"/>
                  </a:cubicBezTo>
                  <a:cubicBezTo>
                    <a:pt x="572" y="49"/>
                    <a:pt x="567" y="50"/>
                    <a:pt x="563" y="49"/>
                  </a:cubicBezTo>
                  <a:cubicBezTo>
                    <a:pt x="559" y="49"/>
                    <a:pt x="556" y="52"/>
                    <a:pt x="552" y="53"/>
                  </a:cubicBezTo>
                  <a:cubicBezTo>
                    <a:pt x="548" y="54"/>
                    <a:pt x="544" y="54"/>
                    <a:pt x="540" y="56"/>
                  </a:cubicBezTo>
                  <a:cubicBezTo>
                    <a:pt x="538" y="57"/>
                    <a:pt x="537" y="59"/>
                    <a:pt x="534" y="59"/>
                  </a:cubicBezTo>
                  <a:cubicBezTo>
                    <a:pt x="533" y="60"/>
                    <a:pt x="532" y="61"/>
                    <a:pt x="531" y="61"/>
                  </a:cubicBezTo>
                  <a:cubicBezTo>
                    <a:pt x="529" y="62"/>
                    <a:pt x="525" y="62"/>
                    <a:pt x="522" y="64"/>
                  </a:cubicBezTo>
                  <a:cubicBezTo>
                    <a:pt x="522" y="65"/>
                    <a:pt x="521" y="66"/>
                    <a:pt x="522" y="66"/>
                  </a:cubicBezTo>
                  <a:cubicBezTo>
                    <a:pt x="522" y="67"/>
                    <a:pt x="523" y="67"/>
                    <a:pt x="523" y="67"/>
                  </a:cubicBezTo>
                  <a:cubicBezTo>
                    <a:pt x="524" y="67"/>
                    <a:pt x="523" y="68"/>
                    <a:pt x="522" y="69"/>
                  </a:cubicBezTo>
                  <a:cubicBezTo>
                    <a:pt x="522" y="69"/>
                    <a:pt x="522" y="69"/>
                    <a:pt x="522" y="69"/>
                  </a:cubicBezTo>
                  <a:cubicBezTo>
                    <a:pt x="525" y="73"/>
                    <a:pt x="529" y="68"/>
                    <a:pt x="532" y="70"/>
                  </a:cubicBezTo>
                  <a:cubicBezTo>
                    <a:pt x="534" y="71"/>
                    <a:pt x="535" y="71"/>
                    <a:pt x="538" y="71"/>
                  </a:cubicBezTo>
                  <a:cubicBezTo>
                    <a:pt x="540" y="71"/>
                    <a:pt x="542" y="71"/>
                    <a:pt x="544" y="71"/>
                  </a:cubicBezTo>
                  <a:cubicBezTo>
                    <a:pt x="544" y="71"/>
                    <a:pt x="543" y="71"/>
                    <a:pt x="543" y="71"/>
                  </a:cubicBezTo>
                  <a:cubicBezTo>
                    <a:pt x="541" y="72"/>
                    <a:pt x="539" y="71"/>
                    <a:pt x="537" y="71"/>
                  </a:cubicBezTo>
                  <a:cubicBezTo>
                    <a:pt x="534" y="72"/>
                    <a:pt x="531" y="73"/>
                    <a:pt x="528" y="73"/>
                  </a:cubicBezTo>
                  <a:cubicBezTo>
                    <a:pt x="525" y="73"/>
                    <a:pt x="521" y="73"/>
                    <a:pt x="518" y="73"/>
                  </a:cubicBezTo>
                  <a:cubicBezTo>
                    <a:pt x="517" y="74"/>
                    <a:pt x="516" y="74"/>
                    <a:pt x="516" y="75"/>
                  </a:cubicBezTo>
                  <a:cubicBezTo>
                    <a:pt x="515" y="77"/>
                    <a:pt x="516" y="75"/>
                    <a:pt x="515" y="78"/>
                  </a:cubicBezTo>
                  <a:cubicBezTo>
                    <a:pt x="515" y="80"/>
                    <a:pt x="514" y="80"/>
                    <a:pt x="514" y="81"/>
                  </a:cubicBezTo>
                  <a:cubicBezTo>
                    <a:pt x="513" y="84"/>
                    <a:pt x="521" y="84"/>
                    <a:pt x="523" y="84"/>
                  </a:cubicBezTo>
                  <a:cubicBezTo>
                    <a:pt x="530" y="83"/>
                    <a:pt x="538" y="82"/>
                    <a:pt x="545" y="83"/>
                  </a:cubicBezTo>
                  <a:cubicBezTo>
                    <a:pt x="549" y="84"/>
                    <a:pt x="552" y="84"/>
                    <a:pt x="554" y="87"/>
                  </a:cubicBezTo>
                  <a:cubicBezTo>
                    <a:pt x="555" y="88"/>
                    <a:pt x="555" y="88"/>
                    <a:pt x="556" y="88"/>
                  </a:cubicBezTo>
                  <a:cubicBezTo>
                    <a:pt x="556" y="88"/>
                    <a:pt x="560" y="90"/>
                    <a:pt x="557" y="90"/>
                  </a:cubicBezTo>
                  <a:cubicBezTo>
                    <a:pt x="554" y="91"/>
                    <a:pt x="550" y="91"/>
                    <a:pt x="547" y="90"/>
                  </a:cubicBezTo>
                  <a:cubicBezTo>
                    <a:pt x="544" y="90"/>
                    <a:pt x="541" y="88"/>
                    <a:pt x="539" y="87"/>
                  </a:cubicBezTo>
                  <a:cubicBezTo>
                    <a:pt x="537" y="87"/>
                    <a:pt x="533" y="88"/>
                    <a:pt x="531" y="88"/>
                  </a:cubicBezTo>
                  <a:cubicBezTo>
                    <a:pt x="527" y="88"/>
                    <a:pt x="523" y="87"/>
                    <a:pt x="518" y="87"/>
                  </a:cubicBezTo>
                  <a:cubicBezTo>
                    <a:pt x="516" y="88"/>
                    <a:pt x="509" y="89"/>
                    <a:pt x="508" y="91"/>
                  </a:cubicBezTo>
                  <a:cubicBezTo>
                    <a:pt x="507" y="93"/>
                    <a:pt x="504" y="98"/>
                    <a:pt x="506" y="100"/>
                  </a:cubicBezTo>
                  <a:cubicBezTo>
                    <a:pt x="510" y="103"/>
                    <a:pt x="514" y="104"/>
                    <a:pt x="518" y="104"/>
                  </a:cubicBezTo>
                  <a:cubicBezTo>
                    <a:pt x="522" y="103"/>
                    <a:pt x="524" y="106"/>
                    <a:pt x="522" y="108"/>
                  </a:cubicBezTo>
                  <a:cubicBezTo>
                    <a:pt x="519" y="110"/>
                    <a:pt x="521" y="111"/>
                    <a:pt x="519" y="114"/>
                  </a:cubicBezTo>
                  <a:cubicBezTo>
                    <a:pt x="518" y="116"/>
                    <a:pt x="520" y="117"/>
                    <a:pt x="522" y="118"/>
                  </a:cubicBezTo>
                  <a:cubicBezTo>
                    <a:pt x="524" y="118"/>
                    <a:pt x="527" y="118"/>
                    <a:pt x="529" y="118"/>
                  </a:cubicBezTo>
                  <a:cubicBezTo>
                    <a:pt x="533" y="116"/>
                    <a:pt x="538" y="117"/>
                    <a:pt x="543" y="117"/>
                  </a:cubicBezTo>
                  <a:cubicBezTo>
                    <a:pt x="546" y="118"/>
                    <a:pt x="549" y="117"/>
                    <a:pt x="552" y="116"/>
                  </a:cubicBezTo>
                  <a:cubicBezTo>
                    <a:pt x="555" y="115"/>
                    <a:pt x="558" y="113"/>
                    <a:pt x="561" y="113"/>
                  </a:cubicBezTo>
                  <a:cubicBezTo>
                    <a:pt x="563" y="113"/>
                    <a:pt x="566" y="114"/>
                    <a:pt x="569" y="113"/>
                  </a:cubicBezTo>
                  <a:cubicBezTo>
                    <a:pt x="572" y="112"/>
                    <a:pt x="575" y="113"/>
                    <a:pt x="578" y="111"/>
                  </a:cubicBezTo>
                  <a:cubicBezTo>
                    <a:pt x="578" y="111"/>
                    <a:pt x="579" y="111"/>
                    <a:pt x="579" y="110"/>
                  </a:cubicBezTo>
                  <a:cubicBezTo>
                    <a:pt x="579" y="110"/>
                    <a:pt x="580" y="109"/>
                    <a:pt x="580" y="108"/>
                  </a:cubicBezTo>
                  <a:cubicBezTo>
                    <a:pt x="581" y="107"/>
                    <a:pt x="582" y="107"/>
                    <a:pt x="584" y="107"/>
                  </a:cubicBezTo>
                  <a:cubicBezTo>
                    <a:pt x="584" y="109"/>
                    <a:pt x="584" y="110"/>
                    <a:pt x="584" y="111"/>
                  </a:cubicBezTo>
                  <a:cubicBezTo>
                    <a:pt x="584" y="112"/>
                    <a:pt x="585" y="112"/>
                    <a:pt x="586" y="112"/>
                  </a:cubicBezTo>
                  <a:cubicBezTo>
                    <a:pt x="587" y="112"/>
                    <a:pt x="588" y="113"/>
                    <a:pt x="590" y="113"/>
                  </a:cubicBezTo>
                  <a:cubicBezTo>
                    <a:pt x="591" y="113"/>
                    <a:pt x="590" y="115"/>
                    <a:pt x="591" y="116"/>
                  </a:cubicBezTo>
                  <a:cubicBezTo>
                    <a:pt x="593" y="117"/>
                    <a:pt x="594" y="118"/>
                    <a:pt x="595" y="118"/>
                  </a:cubicBezTo>
                  <a:cubicBezTo>
                    <a:pt x="598" y="118"/>
                    <a:pt x="601" y="120"/>
                    <a:pt x="604" y="119"/>
                  </a:cubicBezTo>
                  <a:cubicBezTo>
                    <a:pt x="609" y="118"/>
                    <a:pt x="616" y="120"/>
                    <a:pt x="621" y="117"/>
                  </a:cubicBezTo>
                  <a:cubicBezTo>
                    <a:pt x="622" y="117"/>
                    <a:pt x="627" y="112"/>
                    <a:pt x="627" y="110"/>
                  </a:cubicBezTo>
                  <a:cubicBezTo>
                    <a:pt x="626" y="107"/>
                    <a:pt x="621" y="109"/>
                    <a:pt x="618" y="109"/>
                  </a:cubicBezTo>
                  <a:cubicBezTo>
                    <a:pt x="618" y="110"/>
                    <a:pt x="613" y="113"/>
                    <a:pt x="614" y="109"/>
                  </a:cubicBezTo>
                  <a:cubicBezTo>
                    <a:pt x="614" y="106"/>
                    <a:pt x="616" y="107"/>
                    <a:pt x="619" y="108"/>
                  </a:cubicBezTo>
                  <a:cubicBezTo>
                    <a:pt x="620" y="108"/>
                    <a:pt x="621" y="108"/>
                    <a:pt x="622" y="107"/>
                  </a:cubicBezTo>
                  <a:cubicBezTo>
                    <a:pt x="624" y="106"/>
                    <a:pt x="626" y="106"/>
                    <a:pt x="628" y="107"/>
                  </a:cubicBezTo>
                  <a:cubicBezTo>
                    <a:pt x="628" y="107"/>
                    <a:pt x="629" y="108"/>
                    <a:pt x="629" y="108"/>
                  </a:cubicBezTo>
                  <a:cubicBezTo>
                    <a:pt x="632" y="107"/>
                    <a:pt x="635" y="110"/>
                    <a:pt x="638" y="108"/>
                  </a:cubicBezTo>
                  <a:cubicBezTo>
                    <a:pt x="641" y="105"/>
                    <a:pt x="642" y="102"/>
                    <a:pt x="638" y="100"/>
                  </a:cubicBezTo>
                  <a:close/>
                  <a:moveTo>
                    <a:pt x="740" y="77"/>
                  </a:moveTo>
                  <a:cubicBezTo>
                    <a:pt x="742" y="77"/>
                    <a:pt x="744" y="76"/>
                    <a:pt x="746" y="75"/>
                  </a:cubicBezTo>
                  <a:cubicBezTo>
                    <a:pt x="750" y="72"/>
                    <a:pt x="750" y="75"/>
                    <a:pt x="753" y="73"/>
                  </a:cubicBezTo>
                  <a:cubicBezTo>
                    <a:pt x="755" y="72"/>
                    <a:pt x="757" y="71"/>
                    <a:pt x="759" y="70"/>
                  </a:cubicBezTo>
                  <a:cubicBezTo>
                    <a:pt x="760" y="70"/>
                    <a:pt x="761" y="70"/>
                    <a:pt x="761" y="69"/>
                  </a:cubicBezTo>
                  <a:cubicBezTo>
                    <a:pt x="763" y="69"/>
                    <a:pt x="766" y="68"/>
                    <a:pt x="767" y="67"/>
                  </a:cubicBezTo>
                  <a:cubicBezTo>
                    <a:pt x="768" y="67"/>
                    <a:pt x="769" y="66"/>
                    <a:pt x="768" y="65"/>
                  </a:cubicBezTo>
                  <a:cubicBezTo>
                    <a:pt x="765" y="59"/>
                    <a:pt x="757" y="62"/>
                    <a:pt x="753" y="57"/>
                  </a:cubicBezTo>
                  <a:cubicBezTo>
                    <a:pt x="751" y="56"/>
                    <a:pt x="747" y="57"/>
                    <a:pt x="745" y="56"/>
                  </a:cubicBezTo>
                  <a:cubicBezTo>
                    <a:pt x="743" y="55"/>
                    <a:pt x="739" y="56"/>
                    <a:pt x="736" y="56"/>
                  </a:cubicBezTo>
                  <a:cubicBezTo>
                    <a:pt x="734" y="56"/>
                    <a:pt x="732" y="56"/>
                    <a:pt x="731" y="57"/>
                  </a:cubicBezTo>
                  <a:cubicBezTo>
                    <a:pt x="731" y="57"/>
                    <a:pt x="731" y="61"/>
                    <a:pt x="730" y="60"/>
                  </a:cubicBezTo>
                  <a:cubicBezTo>
                    <a:pt x="729" y="59"/>
                    <a:pt x="729" y="59"/>
                    <a:pt x="729" y="59"/>
                  </a:cubicBezTo>
                  <a:cubicBezTo>
                    <a:pt x="726" y="59"/>
                    <a:pt x="725" y="61"/>
                    <a:pt x="723" y="63"/>
                  </a:cubicBezTo>
                  <a:cubicBezTo>
                    <a:pt x="721" y="66"/>
                    <a:pt x="717" y="67"/>
                    <a:pt x="715" y="70"/>
                  </a:cubicBezTo>
                  <a:cubicBezTo>
                    <a:pt x="715" y="71"/>
                    <a:pt x="715" y="72"/>
                    <a:pt x="715" y="73"/>
                  </a:cubicBezTo>
                  <a:cubicBezTo>
                    <a:pt x="714" y="75"/>
                    <a:pt x="713" y="75"/>
                    <a:pt x="713" y="76"/>
                  </a:cubicBezTo>
                  <a:cubicBezTo>
                    <a:pt x="712" y="77"/>
                    <a:pt x="713" y="79"/>
                    <a:pt x="711" y="79"/>
                  </a:cubicBezTo>
                  <a:cubicBezTo>
                    <a:pt x="710" y="80"/>
                    <a:pt x="710" y="80"/>
                    <a:pt x="709" y="81"/>
                  </a:cubicBezTo>
                  <a:cubicBezTo>
                    <a:pt x="709" y="81"/>
                    <a:pt x="709" y="82"/>
                    <a:pt x="710" y="82"/>
                  </a:cubicBezTo>
                  <a:cubicBezTo>
                    <a:pt x="711" y="82"/>
                    <a:pt x="710" y="82"/>
                    <a:pt x="712" y="82"/>
                  </a:cubicBezTo>
                  <a:cubicBezTo>
                    <a:pt x="713" y="83"/>
                    <a:pt x="716" y="84"/>
                    <a:pt x="718" y="84"/>
                  </a:cubicBezTo>
                  <a:cubicBezTo>
                    <a:pt x="718" y="84"/>
                    <a:pt x="719" y="83"/>
                    <a:pt x="719" y="83"/>
                  </a:cubicBezTo>
                  <a:cubicBezTo>
                    <a:pt x="722" y="81"/>
                    <a:pt x="724" y="81"/>
                    <a:pt x="727" y="80"/>
                  </a:cubicBezTo>
                  <a:cubicBezTo>
                    <a:pt x="728" y="80"/>
                    <a:pt x="729" y="78"/>
                    <a:pt x="730" y="77"/>
                  </a:cubicBezTo>
                  <a:cubicBezTo>
                    <a:pt x="730" y="76"/>
                    <a:pt x="730" y="75"/>
                    <a:pt x="729" y="75"/>
                  </a:cubicBezTo>
                  <a:cubicBezTo>
                    <a:pt x="730" y="75"/>
                    <a:pt x="731" y="75"/>
                    <a:pt x="732" y="75"/>
                  </a:cubicBezTo>
                  <a:cubicBezTo>
                    <a:pt x="735" y="75"/>
                    <a:pt x="737" y="77"/>
                    <a:pt x="740" y="77"/>
                  </a:cubicBezTo>
                  <a:close/>
                  <a:moveTo>
                    <a:pt x="632" y="117"/>
                  </a:moveTo>
                  <a:cubicBezTo>
                    <a:pt x="631" y="118"/>
                    <a:pt x="630" y="120"/>
                    <a:pt x="630" y="122"/>
                  </a:cubicBezTo>
                  <a:cubicBezTo>
                    <a:pt x="630" y="122"/>
                    <a:pt x="630" y="123"/>
                    <a:pt x="631" y="124"/>
                  </a:cubicBezTo>
                  <a:cubicBezTo>
                    <a:pt x="631" y="124"/>
                    <a:pt x="631" y="125"/>
                    <a:pt x="632" y="124"/>
                  </a:cubicBezTo>
                  <a:cubicBezTo>
                    <a:pt x="632" y="124"/>
                    <a:pt x="632" y="124"/>
                    <a:pt x="632" y="124"/>
                  </a:cubicBezTo>
                  <a:cubicBezTo>
                    <a:pt x="632" y="124"/>
                    <a:pt x="632" y="124"/>
                    <a:pt x="633" y="124"/>
                  </a:cubicBezTo>
                  <a:cubicBezTo>
                    <a:pt x="633" y="123"/>
                    <a:pt x="633" y="123"/>
                    <a:pt x="633" y="123"/>
                  </a:cubicBezTo>
                  <a:cubicBezTo>
                    <a:pt x="633" y="123"/>
                    <a:pt x="634" y="122"/>
                    <a:pt x="635" y="122"/>
                  </a:cubicBezTo>
                  <a:cubicBezTo>
                    <a:pt x="635" y="121"/>
                    <a:pt x="635" y="120"/>
                    <a:pt x="635" y="119"/>
                  </a:cubicBezTo>
                  <a:cubicBezTo>
                    <a:pt x="635" y="119"/>
                    <a:pt x="635" y="118"/>
                    <a:pt x="635" y="117"/>
                  </a:cubicBezTo>
                  <a:cubicBezTo>
                    <a:pt x="634" y="117"/>
                    <a:pt x="633" y="117"/>
                    <a:pt x="632" y="117"/>
                  </a:cubicBezTo>
                  <a:close/>
                  <a:moveTo>
                    <a:pt x="500" y="71"/>
                  </a:moveTo>
                  <a:cubicBezTo>
                    <a:pt x="500" y="71"/>
                    <a:pt x="500" y="71"/>
                    <a:pt x="500" y="71"/>
                  </a:cubicBezTo>
                  <a:cubicBezTo>
                    <a:pt x="505" y="73"/>
                    <a:pt x="511" y="69"/>
                    <a:pt x="515" y="66"/>
                  </a:cubicBezTo>
                  <a:cubicBezTo>
                    <a:pt x="517" y="62"/>
                    <a:pt x="522" y="60"/>
                    <a:pt x="526" y="60"/>
                  </a:cubicBezTo>
                  <a:cubicBezTo>
                    <a:pt x="530" y="60"/>
                    <a:pt x="533" y="57"/>
                    <a:pt x="536" y="55"/>
                  </a:cubicBezTo>
                  <a:cubicBezTo>
                    <a:pt x="540" y="53"/>
                    <a:pt x="546" y="53"/>
                    <a:pt x="550" y="52"/>
                  </a:cubicBezTo>
                  <a:cubicBezTo>
                    <a:pt x="555" y="50"/>
                    <a:pt x="560" y="49"/>
                    <a:pt x="565" y="48"/>
                  </a:cubicBezTo>
                  <a:cubicBezTo>
                    <a:pt x="569" y="48"/>
                    <a:pt x="579" y="48"/>
                    <a:pt x="580" y="42"/>
                  </a:cubicBezTo>
                  <a:cubicBezTo>
                    <a:pt x="580" y="41"/>
                    <a:pt x="581" y="40"/>
                    <a:pt x="580" y="39"/>
                  </a:cubicBezTo>
                  <a:cubicBezTo>
                    <a:pt x="578" y="37"/>
                    <a:pt x="577" y="35"/>
                    <a:pt x="574" y="34"/>
                  </a:cubicBezTo>
                  <a:cubicBezTo>
                    <a:pt x="569" y="32"/>
                    <a:pt x="565" y="34"/>
                    <a:pt x="560" y="32"/>
                  </a:cubicBezTo>
                  <a:cubicBezTo>
                    <a:pt x="557" y="31"/>
                    <a:pt x="552" y="31"/>
                    <a:pt x="548" y="31"/>
                  </a:cubicBezTo>
                  <a:cubicBezTo>
                    <a:pt x="543" y="32"/>
                    <a:pt x="539" y="33"/>
                    <a:pt x="534" y="33"/>
                  </a:cubicBezTo>
                  <a:cubicBezTo>
                    <a:pt x="533" y="33"/>
                    <a:pt x="529" y="34"/>
                    <a:pt x="528" y="36"/>
                  </a:cubicBezTo>
                  <a:cubicBezTo>
                    <a:pt x="527" y="39"/>
                    <a:pt x="528" y="40"/>
                    <a:pt x="524" y="42"/>
                  </a:cubicBezTo>
                  <a:cubicBezTo>
                    <a:pt x="522" y="42"/>
                    <a:pt x="520" y="42"/>
                    <a:pt x="519" y="43"/>
                  </a:cubicBezTo>
                  <a:cubicBezTo>
                    <a:pt x="518" y="44"/>
                    <a:pt x="516" y="44"/>
                    <a:pt x="515" y="45"/>
                  </a:cubicBezTo>
                  <a:cubicBezTo>
                    <a:pt x="514" y="46"/>
                    <a:pt x="512" y="46"/>
                    <a:pt x="511" y="47"/>
                  </a:cubicBezTo>
                  <a:cubicBezTo>
                    <a:pt x="509" y="48"/>
                    <a:pt x="508" y="50"/>
                    <a:pt x="505" y="50"/>
                  </a:cubicBezTo>
                  <a:cubicBezTo>
                    <a:pt x="504" y="50"/>
                    <a:pt x="503" y="50"/>
                    <a:pt x="502" y="51"/>
                  </a:cubicBezTo>
                  <a:cubicBezTo>
                    <a:pt x="499" y="53"/>
                    <a:pt x="495" y="54"/>
                    <a:pt x="491" y="56"/>
                  </a:cubicBezTo>
                  <a:cubicBezTo>
                    <a:pt x="489" y="57"/>
                    <a:pt x="486" y="58"/>
                    <a:pt x="485" y="60"/>
                  </a:cubicBezTo>
                  <a:cubicBezTo>
                    <a:pt x="485" y="61"/>
                    <a:pt x="485" y="61"/>
                    <a:pt x="485" y="61"/>
                  </a:cubicBezTo>
                  <a:cubicBezTo>
                    <a:pt x="486" y="63"/>
                    <a:pt x="488" y="66"/>
                    <a:pt x="485" y="69"/>
                  </a:cubicBezTo>
                  <a:cubicBezTo>
                    <a:pt x="484" y="70"/>
                    <a:pt x="482" y="71"/>
                    <a:pt x="482" y="73"/>
                  </a:cubicBezTo>
                  <a:cubicBezTo>
                    <a:pt x="482" y="73"/>
                    <a:pt x="482" y="74"/>
                    <a:pt x="482" y="74"/>
                  </a:cubicBezTo>
                  <a:cubicBezTo>
                    <a:pt x="486" y="74"/>
                    <a:pt x="490" y="73"/>
                    <a:pt x="494" y="71"/>
                  </a:cubicBezTo>
                  <a:cubicBezTo>
                    <a:pt x="495" y="71"/>
                    <a:pt x="497" y="70"/>
                    <a:pt x="498" y="69"/>
                  </a:cubicBezTo>
                  <a:cubicBezTo>
                    <a:pt x="499" y="69"/>
                    <a:pt x="501" y="68"/>
                    <a:pt x="500" y="69"/>
                  </a:cubicBezTo>
                  <a:cubicBezTo>
                    <a:pt x="500" y="70"/>
                    <a:pt x="500" y="70"/>
                    <a:pt x="500" y="71"/>
                  </a:cubicBezTo>
                  <a:close/>
                  <a:moveTo>
                    <a:pt x="654" y="25"/>
                  </a:moveTo>
                  <a:cubicBezTo>
                    <a:pt x="652" y="25"/>
                    <a:pt x="650" y="26"/>
                    <a:pt x="647" y="25"/>
                  </a:cubicBezTo>
                  <a:cubicBezTo>
                    <a:pt x="646" y="24"/>
                    <a:pt x="645" y="25"/>
                    <a:pt x="644" y="25"/>
                  </a:cubicBezTo>
                  <a:cubicBezTo>
                    <a:pt x="644" y="25"/>
                    <a:pt x="641" y="26"/>
                    <a:pt x="642" y="26"/>
                  </a:cubicBezTo>
                  <a:cubicBezTo>
                    <a:pt x="643" y="23"/>
                    <a:pt x="643" y="25"/>
                    <a:pt x="643" y="23"/>
                  </a:cubicBezTo>
                  <a:cubicBezTo>
                    <a:pt x="643" y="23"/>
                    <a:pt x="643" y="23"/>
                    <a:pt x="643" y="22"/>
                  </a:cubicBezTo>
                  <a:cubicBezTo>
                    <a:pt x="642" y="22"/>
                    <a:pt x="642" y="22"/>
                    <a:pt x="642" y="22"/>
                  </a:cubicBezTo>
                  <a:cubicBezTo>
                    <a:pt x="642" y="22"/>
                    <a:pt x="643" y="22"/>
                    <a:pt x="643" y="21"/>
                  </a:cubicBezTo>
                  <a:cubicBezTo>
                    <a:pt x="643" y="21"/>
                    <a:pt x="643" y="21"/>
                    <a:pt x="643" y="21"/>
                  </a:cubicBezTo>
                  <a:cubicBezTo>
                    <a:pt x="643" y="20"/>
                    <a:pt x="643" y="17"/>
                    <a:pt x="641" y="16"/>
                  </a:cubicBezTo>
                  <a:cubicBezTo>
                    <a:pt x="640" y="16"/>
                    <a:pt x="637" y="16"/>
                    <a:pt x="635" y="16"/>
                  </a:cubicBezTo>
                  <a:cubicBezTo>
                    <a:pt x="636" y="16"/>
                    <a:pt x="636" y="16"/>
                    <a:pt x="636" y="15"/>
                  </a:cubicBezTo>
                  <a:cubicBezTo>
                    <a:pt x="636" y="15"/>
                    <a:pt x="636" y="15"/>
                    <a:pt x="636" y="14"/>
                  </a:cubicBezTo>
                  <a:cubicBezTo>
                    <a:pt x="633" y="13"/>
                    <a:pt x="628" y="14"/>
                    <a:pt x="625" y="15"/>
                  </a:cubicBezTo>
                  <a:cubicBezTo>
                    <a:pt x="624" y="15"/>
                    <a:pt x="624" y="15"/>
                    <a:pt x="624" y="16"/>
                  </a:cubicBezTo>
                  <a:cubicBezTo>
                    <a:pt x="625" y="16"/>
                    <a:pt x="625" y="16"/>
                    <a:pt x="625" y="16"/>
                  </a:cubicBezTo>
                  <a:cubicBezTo>
                    <a:pt x="624" y="16"/>
                    <a:pt x="624" y="16"/>
                    <a:pt x="624" y="16"/>
                  </a:cubicBezTo>
                  <a:cubicBezTo>
                    <a:pt x="621" y="15"/>
                    <a:pt x="615" y="16"/>
                    <a:pt x="612" y="18"/>
                  </a:cubicBezTo>
                  <a:cubicBezTo>
                    <a:pt x="612" y="18"/>
                    <a:pt x="612" y="19"/>
                    <a:pt x="612" y="19"/>
                  </a:cubicBezTo>
                  <a:cubicBezTo>
                    <a:pt x="615" y="18"/>
                    <a:pt x="618" y="18"/>
                    <a:pt x="620" y="19"/>
                  </a:cubicBezTo>
                  <a:cubicBezTo>
                    <a:pt x="619" y="19"/>
                    <a:pt x="617" y="19"/>
                    <a:pt x="616" y="19"/>
                  </a:cubicBezTo>
                  <a:cubicBezTo>
                    <a:pt x="613" y="19"/>
                    <a:pt x="607" y="19"/>
                    <a:pt x="604" y="21"/>
                  </a:cubicBezTo>
                  <a:cubicBezTo>
                    <a:pt x="604" y="22"/>
                    <a:pt x="604" y="22"/>
                    <a:pt x="605" y="22"/>
                  </a:cubicBezTo>
                  <a:cubicBezTo>
                    <a:pt x="607" y="22"/>
                    <a:pt x="610" y="22"/>
                    <a:pt x="612" y="22"/>
                  </a:cubicBezTo>
                  <a:cubicBezTo>
                    <a:pt x="620" y="21"/>
                    <a:pt x="609" y="23"/>
                    <a:pt x="608" y="23"/>
                  </a:cubicBezTo>
                  <a:cubicBezTo>
                    <a:pt x="606" y="23"/>
                    <a:pt x="606" y="22"/>
                    <a:pt x="604" y="22"/>
                  </a:cubicBezTo>
                  <a:cubicBezTo>
                    <a:pt x="603" y="22"/>
                    <a:pt x="599" y="23"/>
                    <a:pt x="599" y="23"/>
                  </a:cubicBezTo>
                  <a:cubicBezTo>
                    <a:pt x="599" y="23"/>
                    <a:pt x="596" y="23"/>
                    <a:pt x="595" y="24"/>
                  </a:cubicBezTo>
                  <a:cubicBezTo>
                    <a:pt x="594" y="26"/>
                    <a:pt x="597" y="28"/>
                    <a:pt x="598" y="27"/>
                  </a:cubicBezTo>
                  <a:cubicBezTo>
                    <a:pt x="601" y="27"/>
                    <a:pt x="601" y="29"/>
                    <a:pt x="604" y="29"/>
                  </a:cubicBezTo>
                  <a:cubicBezTo>
                    <a:pt x="605" y="30"/>
                    <a:pt x="608" y="30"/>
                    <a:pt x="609" y="30"/>
                  </a:cubicBezTo>
                  <a:cubicBezTo>
                    <a:pt x="614" y="31"/>
                    <a:pt x="614" y="26"/>
                    <a:pt x="618" y="29"/>
                  </a:cubicBezTo>
                  <a:cubicBezTo>
                    <a:pt x="620" y="29"/>
                    <a:pt x="621" y="29"/>
                    <a:pt x="623" y="29"/>
                  </a:cubicBezTo>
                  <a:cubicBezTo>
                    <a:pt x="626" y="29"/>
                    <a:pt x="630" y="29"/>
                    <a:pt x="633" y="29"/>
                  </a:cubicBezTo>
                  <a:cubicBezTo>
                    <a:pt x="634" y="29"/>
                    <a:pt x="634" y="29"/>
                    <a:pt x="634" y="29"/>
                  </a:cubicBezTo>
                  <a:cubicBezTo>
                    <a:pt x="634" y="29"/>
                    <a:pt x="633" y="29"/>
                    <a:pt x="633" y="29"/>
                  </a:cubicBezTo>
                  <a:cubicBezTo>
                    <a:pt x="629" y="30"/>
                    <a:pt x="626" y="30"/>
                    <a:pt x="622" y="30"/>
                  </a:cubicBezTo>
                  <a:cubicBezTo>
                    <a:pt x="619" y="29"/>
                    <a:pt x="616" y="30"/>
                    <a:pt x="613" y="30"/>
                  </a:cubicBezTo>
                  <a:cubicBezTo>
                    <a:pt x="611" y="30"/>
                    <a:pt x="608" y="30"/>
                    <a:pt x="606" y="31"/>
                  </a:cubicBezTo>
                  <a:cubicBezTo>
                    <a:pt x="606" y="31"/>
                    <a:pt x="606" y="32"/>
                    <a:pt x="606" y="32"/>
                  </a:cubicBezTo>
                  <a:cubicBezTo>
                    <a:pt x="607" y="38"/>
                    <a:pt x="619" y="36"/>
                    <a:pt x="623" y="36"/>
                  </a:cubicBezTo>
                  <a:cubicBezTo>
                    <a:pt x="627" y="36"/>
                    <a:pt x="631" y="35"/>
                    <a:pt x="635" y="34"/>
                  </a:cubicBezTo>
                  <a:cubicBezTo>
                    <a:pt x="638" y="33"/>
                    <a:pt x="640" y="33"/>
                    <a:pt x="643" y="33"/>
                  </a:cubicBezTo>
                  <a:cubicBezTo>
                    <a:pt x="645" y="33"/>
                    <a:pt x="648" y="32"/>
                    <a:pt x="651" y="32"/>
                  </a:cubicBezTo>
                  <a:cubicBezTo>
                    <a:pt x="651" y="32"/>
                    <a:pt x="651" y="33"/>
                    <a:pt x="651" y="33"/>
                  </a:cubicBezTo>
                  <a:cubicBezTo>
                    <a:pt x="650" y="33"/>
                    <a:pt x="650" y="33"/>
                    <a:pt x="651" y="34"/>
                  </a:cubicBezTo>
                  <a:cubicBezTo>
                    <a:pt x="651" y="34"/>
                    <a:pt x="651" y="34"/>
                    <a:pt x="652" y="34"/>
                  </a:cubicBezTo>
                  <a:cubicBezTo>
                    <a:pt x="653" y="34"/>
                    <a:pt x="657" y="32"/>
                    <a:pt x="657" y="32"/>
                  </a:cubicBezTo>
                  <a:cubicBezTo>
                    <a:pt x="656" y="36"/>
                    <a:pt x="660" y="35"/>
                    <a:pt x="662" y="34"/>
                  </a:cubicBezTo>
                  <a:cubicBezTo>
                    <a:pt x="665" y="34"/>
                    <a:pt x="668" y="34"/>
                    <a:pt x="671" y="34"/>
                  </a:cubicBezTo>
                  <a:cubicBezTo>
                    <a:pt x="673" y="33"/>
                    <a:pt x="676" y="33"/>
                    <a:pt x="678" y="31"/>
                  </a:cubicBezTo>
                  <a:cubicBezTo>
                    <a:pt x="681" y="29"/>
                    <a:pt x="684" y="29"/>
                    <a:pt x="687" y="27"/>
                  </a:cubicBezTo>
                  <a:cubicBezTo>
                    <a:pt x="687" y="26"/>
                    <a:pt x="687" y="26"/>
                    <a:pt x="687" y="26"/>
                  </a:cubicBezTo>
                  <a:cubicBezTo>
                    <a:pt x="687" y="26"/>
                    <a:pt x="686" y="25"/>
                    <a:pt x="686" y="25"/>
                  </a:cubicBezTo>
                  <a:cubicBezTo>
                    <a:pt x="686" y="25"/>
                    <a:pt x="686" y="25"/>
                    <a:pt x="686" y="25"/>
                  </a:cubicBezTo>
                  <a:cubicBezTo>
                    <a:pt x="686" y="25"/>
                    <a:pt x="686" y="25"/>
                    <a:pt x="686" y="25"/>
                  </a:cubicBezTo>
                  <a:cubicBezTo>
                    <a:pt x="689" y="22"/>
                    <a:pt x="687" y="22"/>
                    <a:pt x="684" y="24"/>
                  </a:cubicBezTo>
                  <a:cubicBezTo>
                    <a:pt x="684" y="23"/>
                    <a:pt x="683" y="23"/>
                    <a:pt x="682" y="23"/>
                  </a:cubicBezTo>
                  <a:cubicBezTo>
                    <a:pt x="679" y="23"/>
                    <a:pt x="676" y="26"/>
                    <a:pt x="674" y="24"/>
                  </a:cubicBezTo>
                  <a:cubicBezTo>
                    <a:pt x="673" y="22"/>
                    <a:pt x="670" y="24"/>
                    <a:pt x="668" y="25"/>
                  </a:cubicBezTo>
                  <a:cubicBezTo>
                    <a:pt x="667" y="25"/>
                    <a:pt x="663" y="28"/>
                    <a:pt x="666" y="26"/>
                  </a:cubicBezTo>
                  <a:cubicBezTo>
                    <a:pt x="667" y="25"/>
                    <a:pt x="669" y="24"/>
                    <a:pt x="670" y="23"/>
                  </a:cubicBezTo>
                  <a:cubicBezTo>
                    <a:pt x="671" y="22"/>
                    <a:pt x="671" y="22"/>
                    <a:pt x="670" y="22"/>
                  </a:cubicBezTo>
                  <a:cubicBezTo>
                    <a:pt x="666" y="22"/>
                    <a:pt x="673" y="21"/>
                    <a:pt x="674" y="20"/>
                  </a:cubicBezTo>
                  <a:cubicBezTo>
                    <a:pt x="674" y="19"/>
                    <a:pt x="674" y="19"/>
                    <a:pt x="674" y="19"/>
                  </a:cubicBezTo>
                  <a:cubicBezTo>
                    <a:pt x="672" y="17"/>
                    <a:pt x="676" y="17"/>
                    <a:pt x="676" y="15"/>
                  </a:cubicBezTo>
                  <a:cubicBezTo>
                    <a:pt x="676" y="15"/>
                    <a:pt x="675" y="14"/>
                    <a:pt x="675" y="14"/>
                  </a:cubicBezTo>
                  <a:cubicBezTo>
                    <a:pt x="672" y="13"/>
                    <a:pt x="670" y="15"/>
                    <a:pt x="667" y="16"/>
                  </a:cubicBezTo>
                  <a:cubicBezTo>
                    <a:pt x="664" y="16"/>
                    <a:pt x="661" y="16"/>
                    <a:pt x="659" y="18"/>
                  </a:cubicBezTo>
                  <a:cubicBezTo>
                    <a:pt x="659" y="18"/>
                    <a:pt x="659" y="18"/>
                    <a:pt x="659" y="18"/>
                  </a:cubicBezTo>
                  <a:cubicBezTo>
                    <a:pt x="659" y="19"/>
                    <a:pt x="660" y="19"/>
                    <a:pt x="661" y="20"/>
                  </a:cubicBezTo>
                  <a:cubicBezTo>
                    <a:pt x="663" y="21"/>
                    <a:pt x="657" y="21"/>
                    <a:pt x="657" y="21"/>
                  </a:cubicBezTo>
                  <a:cubicBezTo>
                    <a:pt x="656" y="21"/>
                    <a:pt x="656" y="21"/>
                    <a:pt x="655" y="22"/>
                  </a:cubicBezTo>
                  <a:cubicBezTo>
                    <a:pt x="655" y="22"/>
                    <a:pt x="655" y="22"/>
                    <a:pt x="655" y="22"/>
                  </a:cubicBezTo>
                  <a:cubicBezTo>
                    <a:pt x="655" y="24"/>
                    <a:pt x="655" y="24"/>
                    <a:pt x="656" y="25"/>
                  </a:cubicBezTo>
                  <a:cubicBezTo>
                    <a:pt x="658" y="27"/>
                    <a:pt x="654" y="26"/>
                    <a:pt x="654" y="25"/>
                  </a:cubicBezTo>
                  <a:close/>
                  <a:moveTo>
                    <a:pt x="787" y="24"/>
                  </a:moveTo>
                  <a:cubicBezTo>
                    <a:pt x="784" y="23"/>
                    <a:pt x="782" y="22"/>
                    <a:pt x="779" y="22"/>
                  </a:cubicBezTo>
                  <a:cubicBezTo>
                    <a:pt x="775" y="21"/>
                    <a:pt x="772" y="21"/>
                    <a:pt x="769" y="21"/>
                  </a:cubicBezTo>
                  <a:cubicBezTo>
                    <a:pt x="769" y="21"/>
                    <a:pt x="768" y="21"/>
                    <a:pt x="768" y="22"/>
                  </a:cubicBezTo>
                  <a:cubicBezTo>
                    <a:pt x="768" y="22"/>
                    <a:pt x="768" y="22"/>
                    <a:pt x="768" y="22"/>
                  </a:cubicBezTo>
                  <a:cubicBezTo>
                    <a:pt x="768" y="22"/>
                    <a:pt x="768" y="22"/>
                    <a:pt x="768" y="23"/>
                  </a:cubicBezTo>
                  <a:cubicBezTo>
                    <a:pt x="771" y="25"/>
                    <a:pt x="777" y="26"/>
                    <a:pt x="780" y="26"/>
                  </a:cubicBezTo>
                  <a:cubicBezTo>
                    <a:pt x="783" y="27"/>
                    <a:pt x="788" y="29"/>
                    <a:pt x="791" y="27"/>
                  </a:cubicBezTo>
                  <a:cubicBezTo>
                    <a:pt x="791" y="27"/>
                    <a:pt x="791" y="27"/>
                    <a:pt x="791" y="27"/>
                  </a:cubicBezTo>
                  <a:cubicBezTo>
                    <a:pt x="791" y="27"/>
                    <a:pt x="791" y="27"/>
                    <a:pt x="791" y="27"/>
                  </a:cubicBezTo>
                  <a:cubicBezTo>
                    <a:pt x="792" y="27"/>
                    <a:pt x="792" y="26"/>
                    <a:pt x="792" y="26"/>
                  </a:cubicBezTo>
                  <a:cubicBezTo>
                    <a:pt x="791" y="25"/>
                    <a:pt x="791" y="25"/>
                    <a:pt x="790" y="25"/>
                  </a:cubicBezTo>
                  <a:cubicBezTo>
                    <a:pt x="789" y="25"/>
                    <a:pt x="788" y="24"/>
                    <a:pt x="787" y="24"/>
                  </a:cubicBezTo>
                  <a:close/>
                  <a:moveTo>
                    <a:pt x="741" y="14"/>
                  </a:moveTo>
                  <a:cubicBezTo>
                    <a:pt x="740" y="13"/>
                    <a:pt x="739" y="13"/>
                    <a:pt x="738" y="13"/>
                  </a:cubicBezTo>
                  <a:cubicBezTo>
                    <a:pt x="737" y="12"/>
                    <a:pt x="734" y="12"/>
                    <a:pt x="733" y="13"/>
                  </a:cubicBezTo>
                  <a:cubicBezTo>
                    <a:pt x="732" y="14"/>
                    <a:pt x="734" y="15"/>
                    <a:pt x="734" y="15"/>
                  </a:cubicBezTo>
                  <a:cubicBezTo>
                    <a:pt x="735" y="15"/>
                    <a:pt x="736" y="16"/>
                    <a:pt x="737" y="16"/>
                  </a:cubicBezTo>
                  <a:cubicBezTo>
                    <a:pt x="738" y="17"/>
                    <a:pt x="739" y="16"/>
                    <a:pt x="740" y="15"/>
                  </a:cubicBezTo>
                  <a:cubicBezTo>
                    <a:pt x="741" y="16"/>
                    <a:pt x="742" y="16"/>
                    <a:pt x="743" y="16"/>
                  </a:cubicBezTo>
                  <a:cubicBezTo>
                    <a:pt x="743" y="15"/>
                    <a:pt x="743" y="15"/>
                    <a:pt x="743" y="15"/>
                  </a:cubicBezTo>
                  <a:cubicBezTo>
                    <a:pt x="742" y="14"/>
                    <a:pt x="741" y="14"/>
                    <a:pt x="741" y="14"/>
                  </a:cubicBezTo>
                  <a:close/>
                  <a:moveTo>
                    <a:pt x="755" y="40"/>
                  </a:moveTo>
                  <a:cubicBezTo>
                    <a:pt x="755" y="41"/>
                    <a:pt x="756" y="41"/>
                    <a:pt x="756" y="40"/>
                  </a:cubicBezTo>
                  <a:cubicBezTo>
                    <a:pt x="757" y="40"/>
                    <a:pt x="757" y="39"/>
                    <a:pt x="757" y="38"/>
                  </a:cubicBezTo>
                  <a:cubicBezTo>
                    <a:pt x="757" y="38"/>
                    <a:pt x="757" y="37"/>
                    <a:pt x="757" y="37"/>
                  </a:cubicBezTo>
                  <a:cubicBezTo>
                    <a:pt x="757" y="36"/>
                    <a:pt x="757" y="36"/>
                    <a:pt x="757" y="36"/>
                  </a:cubicBezTo>
                  <a:cubicBezTo>
                    <a:pt x="757" y="35"/>
                    <a:pt x="756" y="35"/>
                    <a:pt x="756" y="35"/>
                  </a:cubicBezTo>
                  <a:cubicBezTo>
                    <a:pt x="755" y="35"/>
                    <a:pt x="755" y="36"/>
                    <a:pt x="755" y="37"/>
                  </a:cubicBezTo>
                  <a:cubicBezTo>
                    <a:pt x="755" y="37"/>
                    <a:pt x="755" y="37"/>
                    <a:pt x="755" y="37"/>
                  </a:cubicBezTo>
                  <a:cubicBezTo>
                    <a:pt x="755" y="37"/>
                    <a:pt x="754" y="38"/>
                    <a:pt x="754" y="39"/>
                  </a:cubicBezTo>
                  <a:cubicBezTo>
                    <a:pt x="754" y="39"/>
                    <a:pt x="754" y="40"/>
                    <a:pt x="755" y="40"/>
                  </a:cubicBezTo>
                  <a:close/>
                  <a:moveTo>
                    <a:pt x="716" y="52"/>
                  </a:moveTo>
                  <a:cubicBezTo>
                    <a:pt x="716" y="52"/>
                    <a:pt x="716" y="52"/>
                    <a:pt x="716" y="52"/>
                  </a:cubicBezTo>
                  <a:cubicBezTo>
                    <a:pt x="713" y="52"/>
                    <a:pt x="711" y="52"/>
                    <a:pt x="708" y="52"/>
                  </a:cubicBezTo>
                  <a:cubicBezTo>
                    <a:pt x="706" y="51"/>
                    <a:pt x="704" y="51"/>
                    <a:pt x="702" y="52"/>
                  </a:cubicBezTo>
                  <a:cubicBezTo>
                    <a:pt x="701" y="52"/>
                    <a:pt x="701" y="53"/>
                    <a:pt x="701" y="53"/>
                  </a:cubicBezTo>
                  <a:cubicBezTo>
                    <a:pt x="703" y="54"/>
                    <a:pt x="704" y="54"/>
                    <a:pt x="706" y="54"/>
                  </a:cubicBezTo>
                  <a:cubicBezTo>
                    <a:pt x="708" y="54"/>
                    <a:pt x="710" y="54"/>
                    <a:pt x="712" y="54"/>
                  </a:cubicBezTo>
                  <a:cubicBezTo>
                    <a:pt x="713" y="54"/>
                    <a:pt x="718" y="55"/>
                    <a:pt x="717" y="53"/>
                  </a:cubicBezTo>
                  <a:cubicBezTo>
                    <a:pt x="717" y="52"/>
                    <a:pt x="717" y="52"/>
                    <a:pt x="716" y="52"/>
                  </a:cubicBezTo>
                  <a:close/>
                  <a:moveTo>
                    <a:pt x="699" y="1"/>
                  </a:moveTo>
                  <a:cubicBezTo>
                    <a:pt x="695" y="1"/>
                    <a:pt x="692" y="1"/>
                    <a:pt x="689" y="1"/>
                  </a:cubicBezTo>
                  <a:cubicBezTo>
                    <a:pt x="685" y="1"/>
                    <a:pt x="682" y="0"/>
                    <a:pt x="678" y="1"/>
                  </a:cubicBezTo>
                  <a:cubicBezTo>
                    <a:pt x="678" y="1"/>
                    <a:pt x="678" y="1"/>
                    <a:pt x="678" y="1"/>
                  </a:cubicBezTo>
                  <a:cubicBezTo>
                    <a:pt x="678" y="1"/>
                    <a:pt x="678" y="1"/>
                    <a:pt x="678" y="1"/>
                  </a:cubicBezTo>
                  <a:cubicBezTo>
                    <a:pt x="677" y="1"/>
                    <a:pt x="677" y="2"/>
                    <a:pt x="678" y="2"/>
                  </a:cubicBezTo>
                  <a:cubicBezTo>
                    <a:pt x="679" y="2"/>
                    <a:pt x="686" y="1"/>
                    <a:pt x="687" y="3"/>
                  </a:cubicBezTo>
                  <a:cubicBezTo>
                    <a:pt x="687" y="4"/>
                    <a:pt x="692" y="5"/>
                    <a:pt x="691" y="4"/>
                  </a:cubicBezTo>
                  <a:cubicBezTo>
                    <a:pt x="693" y="6"/>
                    <a:pt x="701" y="6"/>
                    <a:pt x="703" y="4"/>
                  </a:cubicBezTo>
                  <a:cubicBezTo>
                    <a:pt x="704" y="4"/>
                    <a:pt x="703" y="2"/>
                    <a:pt x="703" y="2"/>
                  </a:cubicBezTo>
                  <a:cubicBezTo>
                    <a:pt x="702" y="0"/>
                    <a:pt x="700" y="0"/>
                    <a:pt x="699" y="1"/>
                  </a:cubicBezTo>
                  <a:close/>
                  <a:moveTo>
                    <a:pt x="774" y="12"/>
                  </a:moveTo>
                  <a:cubicBezTo>
                    <a:pt x="772" y="12"/>
                    <a:pt x="771" y="12"/>
                    <a:pt x="770" y="13"/>
                  </a:cubicBezTo>
                  <a:cubicBezTo>
                    <a:pt x="769" y="14"/>
                    <a:pt x="769" y="16"/>
                    <a:pt x="768" y="16"/>
                  </a:cubicBezTo>
                  <a:cubicBezTo>
                    <a:pt x="766" y="17"/>
                    <a:pt x="768" y="19"/>
                    <a:pt x="769" y="19"/>
                  </a:cubicBezTo>
                  <a:cubicBezTo>
                    <a:pt x="770" y="21"/>
                    <a:pt x="773" y="21"/>
                    <a:pt x="775" y="21"/>
                  </a:cubicBezTo>
                  <a:cubicBezTo>
                    <a:pt x="777" y="21"/>
                    <a:pt x="779" y="22"/>
                    <a:pt x="781" y="22"/>
                  </a:cubicBezTo>
                  <a:cubicBezTo>
                    <a:pt x="784" y="22"/>
                    <a:pt x="785" y="22"/>
                    <a:pt x="787" y="20"/>
                  </a:cubicBezTo>
                  <a:cubicBezTo>
                    <a:pt x="788" y="20"/>
                    <a:pt x="789" y="19"/>
                    <a:pt x="788" y="18"/>
                  </a:cubicBezTo>
                  <a:cubicBezTo>
                    <a:pt x="789" y="18"/>
                    <a:pt x="789" y="18"/>
                    <a:pt x="789" y="17"/>
                  </a:cubicBezTo>
                  <a:cubicBezTo>
                    <a:pt x="789" y="15"/>
                    <a:pt x="783" y="14"/>
                    <a:pt x="782" y="14"/>
                  </a:cubicBezTo>
                  <a:cubicBezTo>
                    <a:pt x="779" y="13"/>
                    <a:pt x="777" y="11"/>
                    <a:pt x="774" y="12"/>
                  </a:cubicBezTo>
                  <a:close/>
                  <a:moveTo>
                    <a:pt x="738" y="40"/>
                  </a:moveTo>
                  <a:cubicBezTo>
                    <a:pt x="739" y="40"/>
                    <a:pt x="740" y="40"/>
                    <a:pt x="741" y="40"/>
                  </a:cubicBezTo>
                  <a:cubicBezTo>
                    <a:pt x="741" y="40"/>
                    <a:pt x="743" y="40"/>
                    <a:pt x="743" y="39"/>
                  </a:cubicBezTo>
                  <a:cubicBezTo>
                    <a:pt x="744" y="39"/>
                    <a:pt x="743" y="38"/>
                    <a:pt x="743" y="38"/>
                  </a:cubicBezTo>
                  <a:cubicBezTo>
                    <a:pt x="742" y="37"/>
                    <a:pt x="741" y="38"/>
                    <a:pt x="741" y="38"/>
                  </a:cubicBezTo>
                  <a:cubicBezTo>
                    <a:pt x="740" y="38"/>
                    <a:pt x="739" y="38"/>
                    <a:pt x="738" y="38"/>
                  </a:cubicBezTo>
                  <a:cubicBezTo>
                    <a:pt x="738" y="38"/>
                    <a:pt x="738" y="38"/>
                    <a:pt x="738" y="38"/>
                  </a:cubicBezTo>
                  <a:cubicBezTo>
                    <a:pt x="737" y="38"/>
                    <a:pt x="736" y="38"/>
                    <a:pt x="736" y="39"/>
                  </a:cubicBezTo>
                  <a:cubicBezTo>
                    <a:pt x="736" y="40"/>
                    <a:pt x="736" y="40"/>
                    <a:pt x="737" y="40"/>
                  </a:cubicBezTo>
                  <a:cubicBezTo>
                    <a:pt x="737" y="41"/>
                    <a:pt x="738" y="40"/>
                    <a:pt x="738" y="40"/>
                  </a:cubicBezTo>
                  <a:close/>
                  <a:moveTo>
                    <a:pt x="795" y="34"/>
                  </a:moveTo>
                  <a:cubicBezTo>
                    <a:pt x="793" y="35"/>
                    <a:pt x="794" y="36"/>
                    <a:pt x="795" y="37"/>
                  </a:cubicBezTo>
                  <a:cubicBezTo>
                    <a:pt x="795" y="37"/>
                    <a:pt x="795" y="37"/>
                    <a:pt x="795" y="37"/>
                  </a:cubicBezTo>
                  <a:cubicBezTo>
                    <a:pt x="795" y="37"/>
                    <a:pt x="796" y="38"/>
                    <a:pt x="796" y="38"/>
                  </a:cubicBezTo>
                  <a:cubicBezTo>
                    <a:pt x="796" y="39"/>
                    <a:pt x="797" y="39"/>
                    <a:pt x="798" y="39"/>
                  </a:cubicBezTo>
                  <a:cubicBezTo>
                    <a:pt x="799" y="39"/>
                    <a:pt x="800" y="37"/>
                    <a:pt x="799" y="36"/>
                  </a:cubicBezTo>
                  <a:cubicBezTo>
                    <a:pt x="799" y="36"/>
                    <a:pt x="798" y="36"/>
                    <a:pt x="797" y="35"/>
                  </a:cubicBezTo>
                  <a:cubicBezTo>
                    <a:pt x="796" y="35"/>
                    <a:pt x="796" y="34"/>
                    <a:pt x="795" y="34"/>
                  </a:cubicBezTo>
                  <a:close/>
                  <a:moveTo>
                    <a:pt x="755" y="28"/>
                  </a:moveTo>
                  <a:cubicBezTo>
                    <a:pt x="755" y="29"/>
                    <a:pt x="755" y="29"/>
                    <a:pt x="756" y="29"/>
                  </a:cubicBezTo>
                  <a:cubicBezTo>
                    <a:pt x="758" y="29"/>
                    <a:pt x="759" y="30"/>
                    <a:pt x="760" y="31"/>
                  </a:cubicBezTo>
                  <a:cubicBezTo>
                    <a:pt x="760" y="31"/>
                    <a:pt x="760" y="33"/>
                    <a:pt x="760" y="33"/>
                  </a:cubicBezTo>
                  <a:cubicBezTo>
                    <a:pt x="763" y="35"/>
                    <a:pt x="768" y="36"/>
                    <a:pt x="772" y="36"/>
                  </a:cubicBezTo>
                  <a:cubicBezTo>
                    <a:pt x="775" y="36"/>
                    <a:pt x="774" y="38"/>
                    <a:pt x="775" y="40"/>
                  </a:cubicBezTo>
                  <a:cubicBezTo>
                    <a:pt x="776" y="42"/>
                    <a:pt x="772" y="42"/>
                    <a:pt x="771" y="43"/>
                  </a:cubicBezTo>
                  <a:cubicBezTo>
                    <a:pt x="769" y="45"/>
                    <a:pt x="765" y="47"/>
                    <a:pt x="766" y="51"/>
                  </a:cubicBezTo>
                  <a:cubicBezTo>
                    <a:pt x="767" y="53"/>
                    <a:pt x="768" y="55"/>
                    <a:pt x="770" y="55"/>
                  </a:cubicBezTo>
                  <a:cubicBezTo>
                    <a:pt x="773" y="55"/>
                    <a:pt x="774" y="57"/>
                    <a:pt x="776" y="58"/>
                  </a:cubicBezTo>
                  <a:cubicBezTo>
                    <a:pt x="779" y="59"/>
                    <a:pt x="782" y="58"/>
                    <a:pt x="785" y="58"/>
                  </a:cubicBezTo>
                  <a:cubicBezTo>
                    <a:pt x="788" y="59"/>
                    <a:pt x="786" y="60"/>
                    <a:pt x="786" y="61"/>
                  </a:cubicBezTo>
                  <a:cubicBezTo>
                    <a:pt x="787" y="61"/>
                    <a:pt x="788" y="61"/>
                    <a:pt x="789" y="62"/>
                  </a:cubicBezTo>
                  <a:cubicBezTo>
                    <a:pt x="790" y="62"/>
                    <a:pt x="793" y="64"/>
                    <a:pt x="795" y="64"/>
                  </a:cubicBezTo>
                  <a:cubicBezTo>
                    <a:pt x="798" y="64"/>
                    <a:pt x="800" y="65"/>
                    <a:pt x="803" y="65"/>
                  </a:cubicBezTo>
                  <a:cubicBezTo>
                    <a:pt x="806" y="65"/>
                    <a:pt x="809" y="64"/>
                    <a:pt x="811" y="66"/>
                  </a:cubicBezTo>
                  <a:cubicBezTo>
                    <a:pt x="813" y="67"/>
                    <a:pt x="816" y="67"/>
                    <a:pt x="819" y="67"/>
                  </a:cubicBezTo>
                  <a:cubicBezTo>
                    <a:pt x="821" y="68"/>
                    <a:pt x="825" y="68"/>
                    <a:pt x="827" y="66"/>
                  </a:cubicBezTo>
                  <a:cubicBezTo>
                    <a:pt x="828" y="66"/>
                    <a:pt x="828" y="66"/>
                    <a:pt x="827" y="67"/>
                  </a:cubicBezTo>
                  <a:cubicBezTo>
                    <a:pt x="826" y="68"/>
                    <a:pt x="826" y="68"/>
                    <a:pt x="826" y="69"/>
                  </a:cubicBezTo>
                  <a:cubicBezTo>
                    <a:pt x="826" y="69"/>
                    <a:pt x="826" y="69"/>
                    <a:pt x="826" y="70"/>
                  </a:cubicBezTo>
                  <a:cubicBezTo>
                    <a:pt x="827" y="70"/>
                    <a:pt x="827" y="70"/>
                    <a:pt x="828" y="70"/>
                  </a:cubicBezTo>
                  <a:cubicBezTo>
                    <a:pt x="830" y="71"/>
                    <a:pt x="832" y="72"/>
                    <a:pt x="833" y="72"/>
                  </a:cubicBezTo>
                  <a:cubicBezTo>
                    <a:pt x="835" y="72"/>
                    <a:pt x="837" y="72"/>
                    <a:pt x="840" y="72"/>
                  </a:cubicBezTo>
                  <a:cubicBezTo>
                    <a:pt x="843" y="71"/>
                    <a:pt x="846" y="73"/>
                    <a:pt x="849" y="72"/>
                  </a:cubicBezTo>
                  <a:cubicBezTo>
                    <a:pt x="851" y="71"/>
                    <a:pt x="850" y="70"/>
                    <a:pt x="852" y="71"/>
                  </a:cubicBezTo>
                  <a:cubicBezTo>
                    <a:pt x="853" y="71"/>
                    <a:pt x="854" y="71"/>
                    <a:pt x="855" y="70"/>
                  </a:cubicBezTo>
                  <a:cubicBezTo>
                    <a:pt x="856" y="70"/>
                    <a:pt x="856" y="69"/>
                    <a:pt x="856" y="69"/>
                  </a:cubicBezTo>
                  <a:cubicBezTo>
                    <a:pt x="856" y="67"/>
                    <a:pt x="857" y="66"/>
                    <a:pt x="857" y="65"/>
                  </a:cubicBezTo>
                  <a:cubicBezTo>
                    <a:pt x="857" y="63"/>
                    <a:pt x="856" y="62"/>
                    <a:pt x="854" y="61"/>
                  </a:cubicBezTo>
                  <a:cubicBezTo>
                    <a:pt x="852" y="60"/>
                    <a:pt x="850" y="60"/>
                    <a:pt x="848" y="58"/>
                  </a:cubicBezTo>
                  <a:cubicBezTo>
                    <a:pt x="847" y="58"/>
                    <a:pt x="847" y="57"/>
                    <a:pt x="846" y="56"/>
                  </a:cubicBezTo>
                  <a:cubicBezTo>
                    <a:pt x="843" y="55"/>
                    <a:pt x="840" y="56"/>
                    <a:pt x="837" y="55"/>
                  </a:cubicBezTo>
                  <a:cubicBezTo>
                    <a:pt x="833" y="55"/>
                    <a:pt x="830" y="54"/>
                    <a:pt x="826" y="54"/>
                  </a:cubicBezTo>
                  <a:cubicBezTo>
                    <a:pt x="822" y="54"/>
                    <a:pt x="819" y="53"/>
                    <a:pt x="815" y="53"/>
                  </a:cubicBezTo>
                  <a:cubicBezTo>
                    <a:pt x="811" y="54"/>
                    <a:pt x="808" y="53"/>
                    <a:pt x="805" y="50"/>
                  </a:cubicBezTo>
                  <a:cubicBezTo>
                    <a:pt x="803" y="49"/>
                    <a:pt x="798" y="51"/>
                    <a:pt x="798" y="48"/>
                  </a:cubicBezTo>
                  <a:cubicBezTo>
                    <a:pt x="797" y="47"/>
                    <a:pt x="796" y="47"/>
                    <a:pt x="795" y="47"/>
                  </a:cubicBezTo>
                  <a:cubicBezTo>
                    <a:pt x="793" y="47"/>
                    <a:pt x="791" y="45"/>
                    <a:pt x="789" y="44"/>
                  </a:cubicBezTo>
                  <a:cubicBezTo>
                    <a:pt x="787" y="43"/>
                    <a:pt x="787" y="41"/>
                    <a:pt x="787" y="40"/>
                  </a:cubicBezTo>
                  <a:cubicBezTo>
                    <a:pt x="790" y="42"/>
                    <a:pt x="793" y="44"/>
                    <a:pt x="798" y="43"/>
                  </a:cubicBezTo>
                  <a:cubicBezTo>
                    <a:pt x="798" y="43"/>
                    <a:pt x="798" y="43"/>
                    <a:pt x="798" y="43"/>
                  </a:cubicBezTo>
                  <a:cubicBezTo>
                    <a:pt x="798" y="41"/>
                    <a:pt x="796" y="39"/>
                    <a:pt x="795" y="39"/>
                  </a:cubicBezTo>
                  <a:cubicBezTo>
                    <a:pt x="792" y="38"/>
                    <a:pt x="794" y="37"/>
                    <a:pt x="793" y="36"/>
                  </a:cubicBezTo>
                  <a:cubicBezTo>
                    <a:pt x="792" y="35"/>
                    <a:pt x="791" y="34"/>
                    <a:pt x="789" y="34"/>
                  </a:cubicBezTo>
                  <a:cubicBezTo>
                    <a:pt x="788" y="33"/>
                    <a:pt x="785" y="34"/>
                    <a:pt x="783" y="34"/>
                  </a:cubicBezTo>
                  <a:cubicBezTo>
                    <a:pt x="780" y="34"/>
                    <a:pt x="779" y="33"/>
                    <a:pt x="777" y="30"/>
                  </a:cubicBezTo>
                  <a:cubicBezTo>
                    <a:pt x="777" y="29"/>
                    <a:pt x="775" y="29"/>
                    <a:pt x="775" y="29"/>
                  </a:cubicBezTo>
                  <a:cubicBezTo>
                    <a:pt x="772" y="28"/>
                    <a:pt x="769" y="27"/>
                    <a:pt x="767" y="26"/>
                  </a:cubicBezTo>
                  <a:cubicBezTo>
                    <a:pt x="766" y="26"/>
                    <a:pt x="752" y="24"/>
                    <a:pt x="755" y="28"/>
                  </a:cubicBezTo>
                  <a:close/>
                  <a:moveTo>
                    <a:pt x="803" y="33"/>
                  </a:moveTo>
                  <a:cubicBezTo>
                    <a:pt x="804" y="33"/>
                    <a:pt x="806" y="33"/>
                    <a:pt x="807" y="33"/>
                  </a:cubicBezTo>
                  <a:cubicBezTo>
                    <a:pt x="809" y="31"/>
                    <a:pt x="807" y="30"/>
                    <a:pt x="805" y="30"/>
                  </a:cubicBezTo>
                  <a:cubicBezTo>
                    <a:pt x="805" y="30"/>
                    <a:pt x="805" y="30"/>
                    <a:pt x="805" y="30"/>
                  </a:cubicBezTo>
                  <a:cubicBezTo>
                    <a:pt x="803" y="30"/>
                    <a:pt x="801" y="29"/>
                    <a:pt x="799" y="29"/>
                  </a:cubicBezTo>
                  <a:cubicBezTo>
                    <a:pt x="797" y="30"/>
                    <a:pt x="798" y="32"/>
                    <a:pt x="799" y="32"/>
                  </a:cubicBezTo>
                  <a:cubicBezTo>
                    <a:pt x="801" y="33"/>
                    <a:pt x="802" y="33"/>
                    <a:pt x="803" y="33"/>
                  </a:cubicBezTo>
                  <a:close/>
                  <a:moveTo>
                    <a:pt x="861" y="90"/>
                  </a:moveTo>
                  <a:cubicBezTo>
                    <a:pt x="856" y="87"/>
                    <a:pt x="852" y="85"/>
                    <a:pt x="846" y="84"/>
                  </a:cubicBezTo>
                  <a:cubicBezTo>
                    <a:pt x="843" y="84"/>
                    <a:pt x="840" y="79"/>
                    <a:pt x="837" y="80"/>
                  </a:cubicBezTo>
                  <a:cubicBezTo>
                    <a:pt x="835" y="81"/>
                    <a:pt x="835" y="83"/>
                    <a:pt x="834" y="84"/>
                  </a:cubicBezTo>
                  <a:cubicBezTo>
                    <a:pt x="832" y="84"/>
                    <a:pt x="833" y="85"/>
                    <a:pt x="833" y="86"/>
                  </a:cubicBezTo>
                  <a:cubicBezTo>
                    <a:pt x="833" y="87"/>
                    <a:pt x="835" y="87"/>
                    <a:pt x="835" y="87"/>
                  </a:cubicBezTo>
                  <a:cubicBezTo>
                    <a:pt x="838" y="88"/>
                    <a:pt x="835" y="91"/>
                    <a:pt x="835" y="92"/>
                  </a:cubicBezTo>
                  <a:cubicBezTo>
                    <a:pt x="836" y="98"/>
                    <a:pt x="842" y="97"/>
                    <a:pt x="846" y="97"/>
                  </a:cubicBezTo>
                  <a:cubicBezTo>
                    <a:pt x="850" y="97"/>
                    <a:pt x="855" y="99"/>
                    <a:pt x="858" y="100"/>
                  </a:cubicBezTo>
                  <a:cubicBezTo>
                    <a:pt x="859" y="100"/>
                    <a:pt x="862" y="102"/>
                    <a:pt x="863" y="101"/>
                  </a:cubicBezTo>
                  <a:cubicBezTo>
                    <a:pt x="866" y="100"/>
                    <a:pt x="864" y="97"/>
                    <a:pt x="862" y="94"/>
                  </a:cubicBezTo>
                  <a:cubicBezTo>
                    <a:pt x="863" y="93"/>
                    <a:pt x="863" y="91"/>
                    <a:pt x="861" y="90"/>
                  </a:cubicBezTo>
                  <a:close/>
                  <a:moveTo>
                    <a:pt x="757" y="46"/>
                  </a:moveTo>
                  <a:cubicBezTo>
                    <a:pt x="759" y="43"/>
                    <a:pt x="756" y="44"/>
                    <a:pt x="755" y="42"/>
                  </a:cubicBezTo>
                  <a:cubicBezTo>
                    <a:pt x="752" y="38"/>
                    <a:pt x="750" y="40"/>
                    <a:pt x="746" y="40"/>
                  </a:cubicBezTo>
                  <a:cubicBezTo>
                    <a:pt x="744" y="40"/>
                    <a:pt x="744" y="41"/>
                    <a:pt x="742" y="41"/>
                  </a:cubicBezTo>
                  <a:cubicBezTo>
                    <a:pt x="741" y="42"/>
                    <a:pt x="740" y="42"/>
                    <a:pt x="740" y="43"/>
                  </a:cubicBezTo>
                  <a:cubicBezTo>
                    <a:pt x="740" y="43"/>
                    <a:pt x="740" y="43"/>
                    <a:pt x="740" y="43"/>
                  </a:cubicBezTo>
                  <a:cubicBezTo>
                    <a:pt x="739" y="43"/>
                    <a:pt x="738" y="43"/>
                    <a:pt x="737" y="43"/>
                  </a:cubicBezTo>
                  <a:cubicBezTo>
                    <a:pt x="736" y="43"/>
                    <a:pt x="735" y="43"/>
                    <a:pt x="735" y="44"/>
                  </a:cubicBezTo>
                  <a:cubicBezTo>
                    <a:pt x="734" y="46"/>
                    <a:pt x="738" y="47"/>
                    <a:pt x="739" y="48"/>
                  </a:cubicBezTo>
                  <a:cubicBezTo>
                    <a:pt x="740" y="49"/>
                    <a:pt x="743" y="48"/>
                    <a:pt x="743" y="50"/>
                  </a:cubicBezTo>
                  <a:cubicBezTo>
                    <a:pt x="744" y="51"/>
                    <a:pt x="744" y="51"/>
                    <a:pt x="746" y="51"/>
                  </a:cubicBezTo>
                  <a:cubicBezTo>
                    <a:pt x="749" y="52"/>
                    <a:pt x="751" y="54"/>
                    <a:pt x="755" y="52"/>
                  </a:cubicBezTo>
                  <a:cubicBezTo>
                    <a:pt x="755" y="51"/>
                    <a:pt x="755" y="51"/>
                    <a:pt x="755" y="50"/>
                  </a:cubicBezTo>
                  <a:cubicBezTo>
                    <a:pt x="755" y="48"/>
                    <a:pt x="756" y="48"/>
                    <a:pt x="757" y="46"/>
                  </a:cubicBezTo>
                  <a:close/>
                  <a:moveTo>
                    <a:pt x="835" y="149"/>
                  </a:moveTo>
                  <a:cubicBezTo>
                    <a:pt x="835" y="151"/>
                    <a:pt x="838" y="152"/>
                    <a:pt x="840" y="152"/>
                  </a:cubicBezTo>
                  <a:cubicBezTo>
                    <a:pt x="842" y="151"/>
                    <a:pt x="840" y="147"/>
                    <a:pt x="839" y="146"/>
                  </a:cubicBezTo>
                  <a:cubicBezTo>
                    <a:pt x="839" y="145"/>
                    <a:pt x="838" y="145"/>
                    <a:pt x="836" y="145"/>
                  </a:cubicBezTo>
                  <a:cubicBezTo>
                    <a:pt x="835" y="145"/>
                    <a:pt x="835" y="146"/>
                    <a:pt x="834" y="147"/>
                  </a:cubicBezTo>
                  <a:cubicBezTo>
                    <a:pt x="834" y="147"/>
                    <a:pt x="834" y="147"/>
                    <a:pt x="835" y="148"/>
                  </a:cubicBezTo>
                  <a:cubicBezTo>
                    <a:pt x="834" y="148"/>
                    <a:pt x="834" y="148"/>
                    <a:pt x="835" y="149"/>
                  </a:cubicBezTo>
                  <a:close/>
                  <a:moveTo>
                    <a:pt x="198" y="346"/>
                  </a:moveTo>
                  <a:cubicBezTo>
                    <a:pt x="198" y="346"/>
                    <a:pt x="198" y="346"/>
                    <a:pt x="199" y="346"/>
                  </a:cubicBezTo>
                  <a:cubicBezTo>
                    <a:pt x="200" y="345"/>
                    <a:pt x="200" y="344"/>
                    <a:pt x="201" y="342"/>
                  </a:cubicBezTo>
                  <a:cubicBezTo>
                    <a:pt x="201" y="341"/>
                    <a:pt x="201" y="339"/>
                    <a:pt x="202" y="338"/>
                  </a:cubicBezTo>
                  <a:cubicBezTo>
                    <a:pt x="203" y="337"/>
                    <a:pt x="203" y="338"/>
                    <a:pt x="203" y="339"/>
                  </a:cubicBezTo>
                  <a:cubicBezTo>
                    <a:pt x="203" y="340"/>
                    <a:pt x="202" y="342"/>
                    <a:pt x="202" y="343"/>
                  </a:cubicBezTo>
                  <a:cubicBezTo>
                    <a:pt x="201" y="346"/>
                    <a:pt x="204" y="349"/>
                    <a:pt x="207" y="345"/>
                  </a:cubicBezTo>
                  <a:cubicBezTo>
                    <a:pt x="208" y="343"/>
                    <a:pt x="209" y="340"/>
                    <a:pt x="211" y="338"/>
                  </a:cubicBezTo>
                  <a:cubicBezTo>
                    <a:pt x="213" y="336"/>
                    <a:pt x="211" y="332"/>
                    <a:pt x="212" y="329"/>
                  </a:cubicBezTo>
                  <a:cubicBezTo>
                    <a:pt x="212" y="328"/>
                    <a:pt x="212" y="326"/>
                    <a:pt x="211" y="325"/>
                  </a:cubicBezTo>
                  <a:cubicBezTo>
                    <a:pt x="210" y="324"/>
                    <a:pt x="210" y="325"/>
                    <a:pt x="210" y="324"/>
                  </a:cubicBezTo>
                  <a:cubicBezTo>
                    <a:pt x="209" y="323"/>
                    <a:pt x="209" y="323"/>
                    <a:pt x="208" y="322"/>
                  </a:cubicBezTo>
                  <a:cubicBezTo>
                    <a:pt x="208" y="322"/>
                    <a:pt x="207" y="322"/>
                    <a:pt x="207" y="322"/>
                  </a:cubicBezTo>
                  <a:cubicBezTo>
                    <a:pt x="206" y="323"/>
                    <a:pt x="206" y="323"/>
                    <a:pt x="205" y="324"/>
                  </a:cubicBezTo>
                  <a:cubicBezTo>
                    <a:pt x="204" y="325"/>
                    <a:pt x="204" y="326"/>
                    <a:pt x="204" y="328"/>
                  </a:cubicBezTo>
                  <a:cubicBezTo>
                    <a:pt x="204" y="328"/>
                    <a:pt x="202" y="329"/>
                    <a:pt x="201" y="330"/>
                  </a:cubicBezTo>
                  <a:cubicBezTo>
                    <a:pt x="200" y="331"/>
                    <a:pt x="200" y="332"/>
                    <a:pt x="200" y="333"/>
                  </a:cubicBezTo>
                  <a:cubicBezTo>
                    <a:pt x="199" y="336"/>
                    <a:pt x="196" y="337"/>
                    <a:pt x="196" y="340"/>
                  </a:cubicBezTo>
                  <a:cubicBezTo>
                    <a:pt x="196" y="342"/>
                    <a:pt x="196" y="345"/>
                    <a:pt x="198" y="346"/>
                  </a:cubicBezTo>
                  <a:close/>
                  <a:moveTo>
                    <a:pt x="191" y="356"/>
                  </a:moveTo>
                  <a:cubicBezTo>
                    <a:pt x="189" y="355"/>
                    <a:pt x="188" y="357"/>
                    <a:pt x="188" y="359"/>
                  </a:cubicBezTo>
                  <a:cubicBezTo>
                    <a:pt x="186" y="366"/>
                    <a:pt x="187" y="372"/>
                    <a:pt x="186" y="379"/>
                  </a:cubicBezTo>
                  <a:cubicBezTo>
                    <a:pt x="185" y="384"/>
                    <a:pt x="186" y="389"/>
                    <a:pt x="187" y="394"/>
                  </a:cubicBezTo>
                  <a:cubicBezTo>
                    <a:pt x="187" y="394"/>
                    <a:pt x="188" y="395"/>
                    <a:pt x="188" y="395"/>
                  </a:cubicBezTo>
                  <a:cubicBezTo>
                    <a:pt x="188" y="396"/>
                    <a:pt x="190" y="396"/>
                    <a:pt x="190" y="394"/>
                  </a:cubicBezTo>
                  <a:cubicBezTo>
                    <a:pt x="191" y="387"/>
                    <a:pt x="191" y="380"/>
                    <a:pt x="194" y="372"/>
                  </a:cubicBezTo>
                  <a:cubicBezTo>
                    <a:pt x="196" y="369"/>
                    <a:pt x="195" y="366"/>
                    <a:pt x="198" y="363"/>
                  </a:cubicBezTo>
                  <a:cubicBezTo>
                    <a:pt x="200" y="361"/>
                    <a:pt x="201" y="359"/>
                    <a:pt x="202" y="357"/>
                  </a:cubicBezTo>
                  <a:cubicBezTo>
                    <a:pt x="202" y="356"/>
                    <a:pt x="202" y="356"/>
                    <a:pt x="201" y="356"/>
                  </a:cubicBezTo>
                  <a:cubicBezTo>
                    <a:pt x="198" y="354"/>
                    <a:pt x="195" y="357"/>
                    <a:pt x="191" y="356"/>
                  </a:cubicBezTo>
                  <a:close/>
                  <a:moveTo>
                    <a:pt x="57" y="279"/>
                  </a:moveTo>
                  <a:cubicBezTo>
                    <a:pt x="57" y="280"/>
                    <a:pt x="56" y="280"/>
                    <a:pt x="56" y="281"/>
                  </a:cubicBezTo>
                  <a:cubicBezTo>
                    <a:pt x="56" y="282"/>
                    <a:pt x="56" y="282"/>
                    <a:pt x="57" y="283"/>
                  </a:cubicBezTo>
                  <a:cubicBezTo>
                    <a:pt x="59" y="283"/>
                    <a:pt x="60" y="282"/>
                    <a:pt x="61" y="281"/>
                  </a:cubicBezTo>
                  <a:cubicBezTo>
                    <a:pt x="62" y="279"/>
                    <a:pt x="63" y="277"/>
                    <a:pt x="64" y="275"/>
                  </a:cubicBezTo>
                  <a:cubicBezTo>
                    <a:pt x="64" y="274"/>
                    <a:pt x="63" y="273"/>
                    <a:pt x="62" y="274"/>
                  </a:cubicBezTo>
                  <a:cubicBezTo>
                    <a:pt x="62" y="275"/>
                    <a:pt x="62" y="275"/>
                    <a:pt x="62" y="275"/>
                  </a:cubicBezTo>
                  <a:cubicBezTo>
                    <a:pt x="61" y="274"/>
                    <a:pt x="61" y="274"/>
                    <a:pt x="60" y="274"/>
                  </a:cubicBezTo>
                  <a:cubicBezTo>
                    <a:pt x="59" y="274"/>
                    <a:pt x="59" y="276"/>
                    <a:pt x="60" y="276"/>
                  </a:cubicBezTo>
                  <a:cubicBezTo>
                    <a:pt x="60" y="276"/>
                    <a:pt x="59" y="277"/>
                    <a:pt x="59" y="277"/>
                  </a:cubicBezTo>
                  <a:cubicBezTo>
                    <a:pt x="59" y="278"/>
                    <a:pt x="58" y="279"/>
                    <a:pt x="57" y="279"/>
                  </a:cubicBezTo>
                  <a:close/>
                  <a:moveTo>
                    <a:pt x="210" y="310"/>
                  </a:moveTo>
                  <a:cubicBezTo>
                    <a:pt x="211" y="313"/>
                    <a:pt x="210" y="314"/>
                    <a:pt x="209" y="316"/>
                  </a:cubicBezTo>
                  <a:cubicBezTo>
                    <a:pt x="208" y="316"/>
                    <a:pt x="208" y="317"/>
                    <a:pt x="208" y="317"/>
                  </a:cubicBezTo>
                  <a:cubicBezTo>
                    <a:pt x="208" y="318"/>
                    <a:pt x="208" y="318"/>
                    <a:pt x="208" y="319"/>
                  </a:cubicBezTo>
                  <a:cubicBezTo>
                    <a:pt x="208" y="320"/>
                    <a:pt x="209" y="320"/>
                    <a:pt x="210" y="320"/>
                  </a:cubicBezTo>
                  <a:cubicBezTo>
                    <a:pt x="211" y="320"/>
                    <a:pt x="211" y="319"/>
                    <a:pt x="212" y="318"/>
                  </a:cubicBezTo>
                  <a:cubicBezTo>
                    <a:pt x="213" y="317"/>
                    <a:pt x="215" y="317"/>
                    <a:pt x="216" y="317"/>
                  </a:cubicBezTo>
                  <a:cubicBezTo>
                    <a:pt x="217" y="316"/>
                    <a:pt x="217" y="316"/>
                    <a:pt x="218" y="315"/>
                  </a:cubicBezTo>
                  <a:cubicBezTo>
                    <a:pt x="218" y="314"/>
                    <a:pt x="217" y="312"/>
                    <a:pt x="217" y="311"/>
                  </a:cubicBezTo>
                  <a:cubicBezTo>
                    <a:pt x="217" y="309"/>
                    <a:pt x="215" y="306"/>
                    <a:pt x="212" y="307"/>
                  </a:cubicBezTo>
                  <a:cubicBezTo>
                    <a:pt x="211" y="308"/>
                    <a:pt x="210" y="309"/>
                    <a:pt x="210" y="310"/>
                  </a:cubicBezTo>
                  <a:close/>
                  <a:moveTo>
                    <a:pt x="90" y="235"/>
                  </a:moveTo>
                  <a:cubicBezTo>
                    <a:pt x="90" y="236"/>
                    <a:pt x="90" y="236"/>
                    <a:pt x="91" y="236"/>
                  </a:cubicBezTo>
                  <a:cubicBezTo>
                    <a:pt x="92" y="236"/>
                    <a:pt x="92" y="235"/>
                    <a:pt x="93" y="234"/>
                  </a:cubicBezTo>
                  <a:cubicBezTo>
                    <a:pt x="93" y="234"/>
                    <a:pt x="94" y="233"/>
                    <a:pt x="94" y="232"/>
                  </a:cubicBezTo>
                  <a:cubicBezTo>
                    <a:pt x="95" y="231"/>
                    <a:pt x="95" y="231"/>
                    <a:pt x="96" y="230"/>
                  </a:cubicBezTo>
                  <a:cubicBezTo>
                    <a:pt x="97" y="230"/>
                    <a:pt x="97" y="229"/>
                    <a:pt x="96" y="229"/>
                  </a:cubicBezTo>
                  <a:cubicBezTo>
                    <a:pt x="94" y="231"/>
                    <a:pt x="92" y="233"/>
                    <a:pt x="90" y="235"/>
                  </a:cubicBezTo>
                  <a:close/>
                  <a:moveTo>
                    <a:pt x="198" y="321"/>
                  </a:moveTo>
                  <a:cubicBezTo>
                    <a:pt x="198" y="322"/>
                    <a:pt x="198" y="322"/>
                    <a:pt x="199" y="322"/>
                  </a:cubicBezTo>
                  <a:cubicBezTo>
                    <a:pt x="200" y="321"/>
                    <a:pt x="201" y="320"/>
                    <a:pt x="202" y="319"/>
                  </a:cubicBezTo>
                  <a:cubicBezTo>
                    <a:pt x="201" y="320"/>
                    <a:pt x="202" y="321"/>
                    <a:pt x="202" y="321"/>
                  </a:cubicBezTo>
                  <a:cubicBezTo>
                    <a:pt x="203" y="322"/>
                    <a:pt x="203" y="322"/>
                    <a:pt x="204" y="321"/>
                  </a:cubicBezTo>
                  <a:cubicBezTo>
                    <a:pt x="205" y="319"/>
                    <a:pt x="206" y="317"/>
                    <a:pt x="208" y="315"/>
                  </a:cubicBezTo>
                  <a:cubicBezTo>
                    <a:pt x="208" y="315"/>
                    <a:pt x="208" y="315"/>
                    <a:pt x="208" y="315"/>
                  </a:cubicBezTo>
                  <a:cubicBezTo>
                    <a:pt x="209" y="313"/>
                    <a:pt x="210" y="311"/>
                    <a:pt x="208" y="310"/>
                  </a:cubicBezTo>
                  <a:cubicBezTo>
                    <a:pt x="208" y="309"/>
                    <a:pt x="207" y="309"/>
                    <a:pt x="206" y="310"/>
                  </a:cubicBezTo>
                  <a:cubicBezTo>
                    <a:pt x="205" y="310"/>
                    <a:pt x="205" y="311"/>
                    <a:pt x="205" y="313"/>
                  </a:cubicBezTo>
                  <a:cubicBezTo>
                    <a:pt x="205" y="313"/>
                    <a:pt x="204" y="314"/>
                    <a:pt x="204" y="315"/>
                  </a:cubicBezTo>
                  <a:cubicBezTo>
                    <a:pt x="204" y="314"/>
                    <a:pt x="205" y="312"/>
                    <a:pt x="205" y="311"/>
                  </a:cubicBezTo>
                  <a:cubicBezTo>
                    <a:pt x="207" y="305"/>
                    <a:pt x="209" y="300"/>
                    <a:pt x="209" y="295"/>
                  </a:cubicBezTo>
                  <a:cubicBezTo>
                    <a:pt x="210" y="294"/>
                    <a:pt x="210" y="294"/>
                    <a:pt x="211" y="294"/>
                  </a:cubicBezTo>
                  <a:cubicBezTo>
                    <a:pt x="211" y="293"/>
                    <a:pt x="212" y="290"/>
                    <a:pt x="212" y="289"/>
                  </a:cubicBezTo>
                  <a:cubicBezTo>
                    <a:pt x="211" y="286"/>
                    <a:pt x="207" y="286"/>
                    <a:pt x="204" y="288"/>
                  </a:cubicBezTo>
                  <a:cubicBezTo>
                    <a:pt x="202" y="289"/>
                    <a:pt x="202" y="291"/>
                    <a:pt x="201" y="294"/>
                  </a:cubicBezTo>
                  <a:cubicBezTo>
                    <a:pt x="201" y="295"/>
                    <a:pt x="201" y="297"/>
                    <a:pt x="201" y="298"/>
                  </a:cubicBezTo>
                  <a:cubicBezTo>
                    <a:pt x="201" y="301"/>
                    <a:pt x="199" y="303"/>
                    <a:pt x="199" y="306"/>
                  </a:cubicBezTo>
                  <a:cubicBezTo>
                    <a:pt x="199" y="310"/>
                    <a:pt x="194" y="318"/>
                    <a:pt x="198" y="321"/>
                  </a:cubicBezTo>
                  <a:close/>
                  <a:moveTo>
                    <a:pt x="1234" y="317"/>
                  </a:moveTo>
                  <a:cubicBezTo>
                    <a:pt x="1232" y="317"/>
                    <a:pt x="1230" y="316"/>
                    <a:pt x="1229" y="317"/>
                  </a:cubicBezTo>
                  <a:cubicBezTo>
                    <a:pt x="1228" y="317"/>
                    <a:pt x="1228" y="317"/>
                    <a:pt x="1228" y="318"/>
                  </a:cubicBezTo>
                  <a:cubicBezTo>
                    <a:pt x="1229" y="319"/>
                    <a:pt x="1229" y="319"/>
                    <a:pt x="1230" y="320"/>
                  </a:cubicBezTo>
                  <a:cubicBezTo>
                    <a:pt x="1232" y="320"/>
                    <a:pt x="1234" y="322"/>
                    <a:pt x="1236" y="322"/>
                  </a:cubicBezTo>
                  <a:cubicBezTo>
                    <a:pt x="1238" y="323"/>
                    <a:pt x="1239" y="323"/>
                    <a:pt x="1240" y="326"/>
                  </a:cubicBezTo>
                  <a:cubicBezTo>
                    <a:pt x="1240" y="327"/>
                    <a:pt x="1241" y="328"/>
                    <a:pt x="1241" y="328"/>
                  </a:cubicBezTo>
                  <a:cubicBezTo>
                    <a:pt x="1242" y="329"/>
                    <a:pt x="1242" y="329"/>
                    <a:pt x="1243" y="330"/>
                  </a:cubicBezTo>
                  <a:cubicBezTo>
                    <a:pt x="1244" y="330"/>
                    <a:pt x="1244" y="331"/>
                    <a:pt x="1245" y="331"/>
                  </a:cubicBezTo>
                  <a:cubicBezTo>
                    <a:pt x="1243" y="331"/>
                    <a:pt x="1242" y="331"/>
                    <a:pt x="1240" y="331"/>
                  </a:cubicBezTo>
                  <a:cubicBezTo>
                    <a:pt x="1240" y="331"/>
                    <a:pt x="1240" y="331"/>
                    <a:pt x="1240" y="332"/>
                  </a:cubicBezTo>
                  <a:cubicBezTo>
                    <a:pt x="1239" y="334"/>
                    <a:pt x="1241" y="337"/>
                    <a:pt x="1243" y="338"/>
                  </a:cubicBezTo>
                  <a:cubicBezTo>
                    <a:pt x="1245" y="338"/>
                    <a:pt x="1247" y="339"/>
                    <a:pt x="1249" y="340"/>
                  </a:cubicBezTo>
                  <a:cubicBezTo>
                    <a:pt x="1251" y="341"/>
                    <a:pt x="1252" y="342"/>
                    <a:pt x="1254" y="344"/>
                  </a:cubicBezTo>
                  <a:cubicBezTo>
                    <a:pt x="1254" y="344"/>
                    <a:pt x="1254" y="344"/>
                    <a:pt x="1255" y="345"/>
                  </a:cubicBezTo>
                  <a:cubicBezTo>
                    <a:pt x="1257" y="346"/>
                    <a:pt x="1258" y="347"/>
                    <a:pt x="1260" y="348"/>
                  </a:cubicBezTo>
                  <a:cubicBezTo>
                    <a:pt x="1262" y="350"/>
                    <a:pt x="1263" y="351"/>
                    <a:pt x="1265" y="350"/>
                  </a:cubicBezTo>
                  <a:cubicBezTo>
                    <a:pt x="1268" y="349"/>
                    <a:pt x="1270" y="349"/>
                    <a:pt x="1273" y="349"/>
                  </a:cubicBezTo>
                  <a:cubicBezTo>
                    <a:pt x="1275" y="349"/>
                    <a:pt x="1276" y="347"/>
                    <a:pt x="1279" y="347"/>
                  </a:cubicBezTo>
                  <a:cubicBezTo>
                    <a:pt x="1280" y="347"/>
                    <a:pt x="1282" y="345"/>
                    <a:pt x="1283" y="344"/>
                  </a:cubicBezTo>
                  <a:cubicBezTo>
                    <a:pt x="1284" y="343"/>
                    <a:pt x="1284" y="342"/>
                    <a:pt x="1283" y="341"/>
                  </a:cubicBezTo>
                  <a:cubicBezTo>
                    <a:pt x="1283" y="339"/>
                    <a:pt x="1282" y="336"/>
                    <a:pt x="1280" y="334"/>
                  </a:cubicBezTo>
                  <a:cubicBezTo>
                    <a:pt x="1279" y="332"/>
                    <a:pt x="1277" y="332"/>
                    <a:pt x="1276" y="329"/>
                  </a:cubicBezTo>
                  <a:cubicBezTo>
                    <a:pt x="1276" y="327"/>
                    <a:pt x="1274" y="325"/>
                    <a:pt x="1273" y="323"/>
                  </a:cubicBezTo>
                  <a:cubicBezTo>
                    <a:pt x="1273" y="322"/>
                    <a:pt x="1272" y="321"/>
                    <a:pt x="1271" y="321"/>
                  </a:cubicBezTo>
                  <a:cubicBezTo>
                    <a:pt x="1269" y="321"/>
                    <a:pt x="1268" y="318"/>
                    <a:pt x="1266" y="317"/>
                  </a:cubicBezTo>
                  <a:cubicBezTo>
                    <a:pt x="1265" y="315"/>
                    <a:pt x="1264" y="318"/>
                    <a:pt x="1262" y="317"/>
                  </a:cubicBezTo>
                  <a:cubicBezTo>
                    <a:pt x="1262" y="317"/>
                    <a:pt x="1261" y="317"/>
                    <a:pt x="1261" y="317"/>
                  </a:cubicBezTo>
                  <a:cubicBezTo>
                    <a:pt x="1260" y="321"/>
                    <a:pt x="1260" y="314"/>
                    <a:pt x="1257" y="316"/>
                  </a:cubicBezTo>
                  <a:cubicBezTo>
                    <a:pt x="1257" y="316"/>
                    <a:pt x="1256" y="316"/>
                    <a:pt x="1257" y="317"/>
                  </a:cubicBezTo>
                  <a:cubicBezTo>
                    <a:pt x="1255" y="316"/>
                    <a:pt x="1253" y="310"/>
                    <a:pt x="1251" y="314"/>
                  </a:cubicBezTo>
                  <a:cubicBezTo>
                    <a:pt x="1250" y="315"/>
                    <a:pt x="1251" y="319"/>
                    <a:pt x="1250" y="315"/>
                  </a:cubicBezTo>
                  <a:cubicBezTo>
                    <a:pt x="1249" y="313"/>
                    <a:pt x="1248" y="312"/>
                    <a:pt x="1247" y="311"/>
                  </a:cubicBezTo>
                  <a:cubicBezTo>
                    <a:pt x="1246" y="311"/>
                    <a:pt x="1246" y="311"/>
                    <a:pt x="1246" y="311"/>
                  </a:cubicBezTo>
                  <a:cubicBezTo>
                    <a:pt x="1245" y="312"/>
                    <a:pt x="1246" y="315"/>
                    <a:pt x="1247" y="317"/>
                  </a:cubicBezTo>
                  <a:cubicBezTo>
                    <a:pt x="1246" y="318"/>
                    <a:pt x="1245" y="318"/>
                    <a:pt x="1245" y="318"/>
                  </a:cubicBezTo>
                  <a:cubicBezTo>
                    <a:pt x="1245" y="318"/>
                    <a:pt x="1245" y="316"/>
                    <a:pt x="1244" y="316"/>
                  </a:cubicBezTo>
                  <a:cubicBezTo>
                    <a:pt x="1243" y="313"/>
                    <a:pt x="1242" y="311"/>
                    <a:pt x="1241" y="308"/>
                  </a:cubicBezTo>
                  <a:cubicBezTo>
                    <a:pt x="1240" y="305"/>
                    <a:pt x="1236" y="307"/>
                    <a:pt x="1236" y="304"/>
                  </a:cubicBezTo>
                  <a:cubicBezTo>
                    <a:pt x="1236" y="302"/>
                    <a:pt x="1233" y="301"/>
                    <a:pt x="1232" y="301"/>
                  </a:cubicBezTo>
                  <a:cubicBezTo>
                    <a:pt x="1231" y="301"/>
                    <a:pt x="1231" y="301"/>
                    <a:pt x="1231" y="301"/>
                  </a:cubicBezTo>
                  <a:cubicBezTo>
                    <a:pt x="1230" y="302"/>
                    <a:pt x="1231" y="302"/>
                    <a:pt x="1229" y="302"/>
                  </a:cubicBezTo>
                  <a:cubicBezTo>
                    <a:pt x="1229" y="302"/>
                    <a:pt x="1228" y="302"/>
                    <a:pt x="1227" y="303"/>
                  </a:cubicBezTo>
                  <a:cubicBezTo>
                    <a:pt x="1227" y="305"/>
                    <a:pt x="1222" y="308"/>
                    <a:pt x="1227" y="310"/>
                  </a:cubicBezTo>
                  <a:cubicBezTo>
                    <a:pt x="1228" y="311"/>
                    <a:pt x="1231" y="311"/>
                    <a:pt x="1233" y="312"/>
                  </a:cubicBezTo>
                  <a:cubicBezTo>
                    <a:pt x="1235" y="313"/>
                    <a:pt x="1236" y="313"/>
                    <a:pt x="1238" y="314"/>
                  </a:cubicBezTo>
                  <a:cubicBezTo>
                    <a:pt x="1240" y="316"/>
                    <a:pt x="1238" y="315"/>
                    <a:pt x="1238" y="316"/>
                  </a:cubicBezTo>
                  <a:cubicBezTo>
                    <a:pt x="1237" y="317"/>
                    <a:pt x="1237" y="317"/>
                    <a:pt x="1237" y="317"/>
                  </a:cubicBezTo>
                  <a:cubicBezTo>
                    <a:pt x="1238" y="318"/>
                    <a:pt x="1238" y="318"/>
                    <a:pt x="1239" y="319"/>
                  </a:cubicBezTo>
                  <a:cubicBezTo>
                    <a:pt x="1240" y="319"/>
                    <a:pt x="1240" y="320"/>
                    <a:pt x="1241" y="320"/>
                  </a:cubicBezTo>
                  <a:cubicBezTo>
                    <a:pt x="1239" y="320"/>
                    <a:pt x="1238" y="319"/>
                    <a:pt x="1237" y="319"/>
                  </a:cubicBezTo>
                  <a:cubicBezTo>
                    <a:pt x="1236" y="318"/>
                    <a:pt x="1235" y="317"/>
                    <a:pt x="1234" y="317"/>
                  </a:cubicBezTo>
                  <a:close/>
                  <a:moveTo>
                    <a:pt x="815" y="1579"/>
                  </a:moveTo>
                  <a:cubicBezTo>
                    <a:pt x="816" y="1578"/>
                    <a:pt x="816" y="1577"/>
                    <a:pt x="815" y="1577"/>
                  </a:cubicBezTo>
                  <a:cubicBezTo>
                    <a:pt x="810" y="1577"/>
                    <a:pt x="806" y="1578"/>
                    <a:pt x="801" y="1578"/>
                  </a:cubicBezTo>
                  <a:cubicBezTo>
                    <a:pt x="798" y="1578"/>
                    <a:pt x="795" y="1577"/>
                    <a:pt x="792" y="1576"/>
                  </a:cubicBezTo>
                  <a:cubicBezTo>
                    <a:pt x="792" y="1574"/>
                    <a:pt x="793" y="1573"/>
                    <a:pt x="795" y="1573"/>
                  </a:cubicBezTo>
                  <a:cubicBezTo>
                    <a:pt x="796" y="1572"/>
                    <a:pt x="798" y="1572"/>
                    <a:pt x="799" y="1572"/>
                  </a:cubicBezTo>
                  <a:cubicBezTo>
                    <a:pt x="803" y="1571"/>
                    <a:pt x="806" y="1567"/>
                    <a:pt x="810" y="1565"/>
                  </a:cubicBezTo>
                  <a:cubicBezTo>
                    <a:pt x="811" y="1564"/>
                    <a:pt x="816" y="1562"/>
                    <a:pt x="816" y="1560"/>
                  </a:cubicBezTo>
                  <a:cubicBezTo>
                    <a:pt x="816" y="1558"/>
                    <a:pt x="814" y="1557"/>
                    <a:pt x="812" y="1557"/>
                  </a:cubicBezTo>
                  <a:cubicBezTo>
                    <a:pt x="810" y="1557"/>
                    <a:pt x="807" y="1557"/>
                    <a:pt x="804" y="1557"/>
                  </a:cubicBezTo>
                  <a:cubicBezTo>
                    <a:pt x="803" y="1557"/>
                    <a:pt x="803" y="1556"/>
                    <a:pt x="802" y="1556"/>
                  </a:cubicBezTo>
                  <a:cubicBezTo>
                    <a:pt x="802" y="1555"/>
                    <a:pt x="803" y="1554"/>
                    <a:pt x="803" y="1553"/>
                  </a:cubicBezTo>
                  <a:cubicBezTo>
                    <a:pt x="804" y="1553"/>
                    <a:pt x="805" y="1553"/>
                    <a:pt x="807" y="1552"/>
                  </a:cubicBezTo>
                  <a:cubicBezTo>
                    <a:pt x="808" y="1552"/>
                    <a:pt x="810" y="1553"/>
                    <a:pt x="812" y="1552"/>
                  </a:cubicBezTo>
                  <a:cubicBezTo>
                    <a:pt x="813" y="1552"/>
                    <a:pt x="815" y="1550"/>
                    <a:pt x="816" y="1549"/>
                  </a:cubicBezTo>
                  <a:cubicBezTo>
                    <a:pt x="818" y="1548"/>
                    <a:pt x="818" y="1548"/>
                    <a:pt x="819" y="1546"/>
                  </a:cubicBezTo>
                  <a:cubicBezTo>
                    <a:pt x="821" y="1544"/>
                    <a:pt x="818" y="1543"/>
                    <a:pt x="822" y="1540"/>
                  </a:cubicBezTo>
                  <a:cubicBezTo>
                    <a:pt x="824" y="1538"/>
                    <a:pt x="825" y="1536"/>
                    <a:pt x="828" y="1537"/>
                  </a:cubicBezTo>
                  <a:cubicBezTo>
                    <a:pt x="829" y="1537"/>
                    <a:pt x="831" y="1537"/>
                    <a:pt x="832" y="1536"/>
                  </a:cubicBezTo>
                  <a:cubicBezTo>
                    <a:pt x="833" y="1535"/>
                    <a:pt x="834" y="1533"/>
                    <a:pt x="834" y="1531"/>
                  </a:cubicBezTo>
                  <a:cubicBezTo>
                    <a:pt x="832" y="1523"/>
                    <a:pt x="819" y="1539"/>
                    <a:pt x="819" y="1529"/>
                  </a:cubicBezTo>
                  <a:cubicBezTo>
                    <a:pt x="819" y="1523"/>
                    <a:pt x="830" y="1526"/>
                    <a:pt x="834" y="1526"/>
                  </a:cubicBezTo>
                  <a:cubicBezTo>
                    <a:pt x="837" y="1526"/>
                    <a:pt x="842" y="1525"/>
                    <a:pt x="844" y="1523"/>
                  </a:cubicBezTo>
                  <a:cubicBezTo>
                    <a:pt x="845" y="1522"/>
                    <a:pt x="845" y="1521"/>
                    <a:pt x="845" y="1521"/>
                  </a:cubicBezTo>
                  <a:cubicBezTo>
                    <a:pt x="845" y="1518"/>
                    <a:pt x="847" y="1517"/>
                    <a:pt x="848" y="1515"/>
                  </a:cubicBezTo>
                  <a:cubicBezTo>
                    <a:pt x="849" y="1513"/>
                    <a:pt x="848" y="1511"/>
                    <a:pt x="847" y="1509"/>
                  </a:cubicBezTo>
                  <a:cubicBezTo>
                    <a:pt x="848" y="1509"/>
                    <a:pt x="850" y="1509"/>
                    <a:pt x="851" y="1509"/>
                  </a:cubicBezTo>
                  <a:cubicBezTo>
                    <a:pt x="854" y="1510"/>
                    <a:pt x="856" y="1509"/>
                    <a:pt x="858" y="1508"/>
                  </a:cubicBezTo>
                  <a:cubicBezTo>
                    <a:pt x="865" y="1505"/>
                    <a:pt x="873" y="1505"/>
                    <a:pt x="880" y="1503"/>
                  </a:cubicBezTo>
                  <a:cubicBezTo>
                    <a:pt x="885" y="1501"/>
                    <a:pt x="889" y="1500"/>
                    <a:pt x="892" y="1496"/>
                  </a:cubicBezTo>
                  <a:cubicBezTo>
                    <a:pt x="894" y="1491"/>
                    <a:pt x="899" y="1489"/>
                    <a:pt x="900" y="1484"/>
                  </a:cubicBezTo>
                  <a:cubicBezTo>
                    <a:pt x="900" y="1483"/>
                    <a:pt x="899" y="1483"/>
                    <a:pt x="898" y="1483"/>
                  </a:cubicBezTo>
                  <a:cubicBezTo>
                    <a:pt x="897" y="1484"/>
                    <a:pt x="891" y="1486"/>
                    <a:pt x="893" y="1482"/>
                  </a:cubicBezTo>
                  <a:cubicBezTo>
                    <a:pt x="893" y="1481"/>
                    <a:pt x="894" y="1480"/>
                    <a:pt x="894" y="1479"/>
                  </a:cubicBezTo>
                  <a:cubicBezTo>
                    <a:pt x="893" y="1477"/>
                    <a:pt x="892" y="1477"/>
                    <a:pt x="890" y="1476"/>
                  </a:cubicBezTo>
                  <a:cubicBezTo>
                    <a:pt x="889" y="1476"/>
                    <a:pt x="888" y="1476"/>
                    <a:pt x="886" y="1475"/>
                  </a:cubicBezTo>
                  <a:cubicBezTo>
                    <a:pt x="885" y="1475"/>
                    <a:pt x="884" y="1475"/>
                    <a:pt x="883" y="1475"/>
                  </a:cubicBezTo>
                  <a:cubicBezTo>
                    <a:pt x="879" y="1472"/>
                    <a:pt x="879" y="1471"/>
                    <a:pt x="882" y="1470"/>
                  </a:cubicBezTo>
                  <a:cubicBezTo>
                    <a:pt x="886" y="1472"/>
                    <a:pt x="890" y="1475"/>
                    <a:pt x="895" y="1475"/>
                  </a:cubicBezTo>
                  <a:cubicBezTo>
                    <a:pt x="898" y="1475"/>
                    <a:pt x="902" y="1475"/>
                    <a:pt x="905" y="1475"/>
                  </a:cubicBezTo>
                  <a:cubicBezTo>
                    <a:pt x="908" y="1475"/>
                    <a:pt x="911" y="1476"/>
                    <a:pt x="914" y="1475"/>
                  </a:cubicBezTo>
                  <a:cubicBezTo>
                    <a:pt x="920" y="1473"/>
                    <a:pt x="924" y="1468"/>
                    <a:pt x="928" y="1464"/>
                  </a:cubicBezTo>
                  <a:cubicBezTo>
                    <a:pt x="933" y="1459"/>
                    <a:pt x="940" y="1458"/>
                    <a:pt x="942" y="1451"/>
                  </a:cubicBezTo>
                  <a:cubicBezTo>
                    <a:pt x="944" y="1448"/>
                    <a:pt x="942" y="1444"/>
                    <a:pt x="945" y="1442"/>
                  </a:cubicBezTo>
                  <a:cubicBezTo>
                    <a:pt x="949" y="1440"/>
                    <a:pt x="951" y="1438"/>
                    <a:pt x="954" y="1435"/>
                  </a:cubicBezTo>
                  <a:cubicBezTo>
                    <a:pt x="955" y="1434"/>
                    <a:pt x="955" y="1434"/>
                    <a:pt x="956" y="1433"/>
                  </a:cubicBezTo>
                  <a:cubicBezTo>
                    <a:pt x="956" y="1434"/>
                    <a:pt x="954" y="1436"/>
                    <a:pt x="953" y="1437"/>
                  </a:cubicBezTo>
                  <a:cubicBezTo>
                    <a:pt x="950" y="1440"/>
                    <a:pt x="947" y="1442"/>
                    <a:pt x="945" y="1445"/>
                  </a:cubicBezTo>
                  <a:cubicBezTo>
                    <a:pt x="945" y="1446"/>
                    <a:pt x="945" y="1447"/>
                    <a:pt x="946" y="1447"/>
                  </a:cubicBezTo>
                  <a:cubicBezTo>
                    <a:pt x="948" y="1446"/>
                    <a:pt x="949" y="1446"/>
                    <a:pt x="950" y="1445"/>
                  </a:cubicBezTo>
                  <a:cubicBezTo>
                    <a:pt x="953" y="1442"/>
                    <a:pt x="956" y="1440"/>
                    <a:pt x="959" y="1437"/>
                  </a:cubicBezTo>
                  <a:cubicBezTo>
                    <a:pt x="960" y="1436"/>
                    <a:pt x="961" y="1435"/>
                    <a:pt x="962" y="1433"/>
                  </a:cubicBezTo>
                  <a:cubicBezTo>
                    <a:pt x="963" y="1429"/>
                    <a:pt x="966" y="1426"/>
                    <a:pt x="970" y="1423"/>
                  </a:cubicBezTo>
                  <a:cubicBezTo>
                    <a:pt x="974" y="1421"/>
                    <a:pt x="978" y="1416"/>
                    <a:pt x="980" y="1412"/>
                  </a:cubicBezTo>
                  <a:cubicBezTo>
                    <a:pt x="981" y="1411"/>
                    <a:pt x="983" y="1409"/>
                    <a:pt x="983" y="1408"/>
                  </a:cubicBezTo>
                  <a:cubicBezTo>
                    <a:pt x="982" y="1404"/>
                    <a:pt x="981" y="1402"/>
                    <a:pt x="981" y="1398"/>
                  </a:cubicBezTo>
                  <a:cubicBezTo>
                    <a:pt x="982" y="1394"/>
                    <a:pt x="986" y="1391"/>
                    <a:pt x="989" y="1389"/>
                  </a:cubicBezTo>
                  <a:cubicBezTo>
                    <a:pt x="991" y="1388"/>
                    <a:pt x="992" y="1386"/>
                    <a:pt x="994" y="1384"/>
                  </a:cubicBezTo>
                  <a:cubicBezTo>
                    <a:pt x="996" y="1382"/>
                    <a:pt x="1000" y="1381"/>
                    <a:pt x="1003" y="1380"/>
                  </a:cubicBezTo>
                  <a:cubicBezTo>
                    <a:pt x="1005" y="1378"/>
                    <a:pt x="1008" y="1376"/>
                    <a:pt x="1011" y="1374"/>
                  </a:cubicBezTo>
                  <a:cubicBezTo>
                    <a:pt x="1015" y="1371"/>
                    <a:pt x="1019" y="1371"/>
                    <a:pt x="1022" y="1367"/>
                  </a:cubicBezTo>
                  <a:cubicBezTo>
                    <a:pt x="1024" y="1365"/>
                    <a:pt x="1026" y="1362"/>
                    <a:pt x="1027" y="1360"/>
                  </a:cubicBezTo>
                  <a:cubicBezTo>
                    <a:pt x="1027" y="1360"/>
                    <a:pt x="1028" y="1360"/>
                    <a:pt x="1028" y="1359"/>
                  </a:cubicBezTo>
                  <a:cubicBezTo>
                    <a:pt x="1031" y="1358"/>
                    <a:pt x="1037" y="1359"/>
                    <a:pt x="1039" y="1359"/>
                  </a:cubicBezTo>
                  <a:cubicBezTo>
                    <a:pt x="1044" y="1358"/>
                    <a:pt x="1047" y="1357"/>
                    <a:pt x="1051" y="1355"/>
                  </a:cubicBezTo>
                  <a:cubicBezTo>
                    <a:pt x="1052" y="1354"/>
                    <a:pt x="1053" y="1352"/>
                    <a:pt x="1055" y="1351"/>
                  </a:cubicBezTo>
                  <a:cubicBezTo>
                    <a:pt x="1057" y="1350"/>
                    <a:pt x="1059" y="1349"/>
                    <a:pt x="1060" y="1348"/>
                  </a:cubicBezTo>
                  <a:cubicBezTo>
                    <a:pt x="1062" y="1347"/>
                    <a:pt x="1062" y="1346"/>
                    <a:pt x="1063" y="1344"/>
                  </a:cubicBezTo>
                  <a:cubicBezTo>
                    <a:pt x="1063" y="1340"/>
                    <a:pt x="1065" y="1338"/>
                    <a:pt x="1068" y="1335"/>
                  </a:cubicBezTo>
                  <a:cubicBezTo>
                    <a:pt x="1069" y="1334"/>
                    <a:pt x="1070" y="1332"/>
                    <a:pt x="1071" y="1331"/>
                  </a:cubicBezTo>
                  <a:cubicBezTo>
                    <a:pt x="1072" y="1329"/>
                    <a:pt x="1075" y="1327"/>
                    <a:pt x="1076" y="1325"/>
                  </a:cubicBezTo>
                  <a:cubicBezTo>
                    <a:pt x="1078" y="1319"/>
                    <a:pt x="1075" y="1314"/>
                    <a:pt x="1081" y="1310"/>
                  </a:cubicBezTo>
                  <a:cubicBezTo>
                    <a:pt x="1084" y="1308"/>
                    <a:pt x="1084" y="1305"/>
                    <a:pt x="1086" y="1301"/>
                  </a:cubicBezTo>
                  <a:cubicBezTo>
                    <a:pt x="1088" y="1296"/>
                    <a:pt x="1090" y="1293"/>
                    <a:pt x="1089" y="1287"/>
                  </a:cubicBezTo>
                  <a:cubicBezTo>
                    <a:pt x="1089" y="1281"/>
                    <a:pt x="1090" y="1276"/>
                    <a:pt x="1091" y="1270"/>
                  </a:cubicBezTo>
                  <a:cubicBezTo>
                    <a:pt x="1092" y="1266"/>
                    <a:pt x="1093" y="1263"/>
                    <a:pt x="1097" y="1260"/>
                  </a:cubicBezTo>
                  <a:cubicBezTo>
                    <a:pt x="1098" y="1259"/>
                    <a:pt x="1100" y="1258"/>
                    <a:pt x="1101" y="1256"/>
                  </a:cubicBezTo>
                  <a:cubicBezTo>
                    <a:pt x="1105" y="1253"/>
                    <a:pt x="1107" y="1248"/>
                    <a:pt x="1111" y="1245"/>
                  </a:cubicBezTo>
                  <a:cubicBezTo>
                    <a:pt x="1112" y="1243"/>
                    <a:pt x="1114" y="1241"/>
                    <a:pt x="1116" y="1239"/>
                  </a:cubicBezTo>
                  <a:cubicBezTo>
                    <a:pt x="1118" y="1238"/>
                    <a:pt x="1120" y="1236"/>
                    <a:pt x="1122" y="1235"/>
                  </a:cubicBezTo>
                  <a:cubicBezTo>
                    <a:pt x="1125" y="1231"/>
                    <a:pt x="1129" y="1228"/>
                    <a:pt x="1133" y="1224"/>
                  </a:cubicBezTo>
                  <a:cubicBezTo>
                    <a:pt x="1136" y="1221"/>
                    <a:pt x="1136" y="1217"/>
                    <a:pt x="1137" y="1213"/>
                  </a:cubicBezTo>
                  <a:cubicBezTo>
                    <a:pt x="1137" y="1211"/>
                    <a:pt x="1137" y="1209"/>
                    <a:pt x="1137" y="1208"/>
                  </a:cubicBezTo>
                  <a:cubicBezTo>
                    <a:pt x="1139" y="1206"/>
                    <a:pt x="1141" y="1204"/>
                    <a:pt x="1140" y="1201"/>
                  </a:cubicBezTo>
                  <a:cubicBezTo>
                    <a:pt x="1138" y="1194"/>
                    <a:pt x="1137" y="1187"/>
                    <a:pt x="1133" y="1181"/>
                  </a:cubicBezTo>
                  <a:cubicBezTo>
                    <a:pt x="1133" y="1181"/>
                    <a:pt x="1132" y="1180"/>
                    <a:pt x="1132" y="1181"/>
                  </a:cubicBezTo>
                  <a:cubicBezTo>
                    <a:pt x="1127" y="1182"/>
                    <a:pt x="1123" y="1180"/>
                    <a:pt x="1118" y="1178"/>
                  </a:cubicBezTo>
                  <a:cubicBezTo>
                    <a:pt x="1113" y="1176"/>
                    <a:pt x="1112" y="1172"/>
                    <a:pt x="1108" y="1169"/>
                  </a:cubicBezTo>
                  <a:cubicBezTo>
                    <a:pt x="1103" y="1165"/>
                    <a:pt x="1096" y="1162"/>
                    <a:pt x="1090" y="1163"/>
                  </a:cubicBezTo>
                  <a:cubicBezTo>
                    <a:pt x="1085" y="1164"/>
                    <a:pt x="1081" y="1163"/>
                    <a:pt x="1076" y="1163"/>
                  </a:cubicBezTo>
                  <a:cubicBezTo>
                    <a:pt x="1073" y="1164"/>
                    <a:pt x="1070" y="1166"/>
                    <a:pt x="1066" y="1165"/>
                  </a:cubicBezTo>
                  <a:cubicBezTo>
                    <a:pt x="1064" y="1164"/>
                    <a:pt x="1062" y="1163"/>
                    <a:pt x="1060" y="1162"/>
                  </a:cubicBezTo>
                  <a:cubicBezTo>
                    <a:pt x="1058" y="1162"/>
                    <a:pt x="1054" y="1164"/>
                    <a:pt x="1053" y="1165"/>
                  </a:cubicBezTo>
                  <a:cubicBezTo>
                    <a:pt x="1051" y="1166"/>
                    <a:pt x="1050" y="1167"/>
                    <a:pt x="1049" y="1168"/>
                  </a:cubicBezTo>
                  <a:cubicBezTo>
                    <a:pt x="1049" y="1168"/>
                    <a:pt x="1051" y="1163"/>
                    <a:pt x="1051" y="1163"/>
                  </a:cubicBezTo>
                  <a:cubicBezTo>
                    <a:pt x="1052" y="1159"/>
                    <a:pt x="1050" y="1152"/>
                    <a:pt x="1044" y="1154"/>
                  </a:cubicBezTo>
                  <a:cubicBezTo>
                    <a:pt x="1042" y="1154"/>
                    <a:pt x="1040" y="1155"/>
                    <a:pt x="1037" y="1153"/>
                  </a:cubicBezTo>
                  <a:cubicBezTo>
                    <a:pt x="1036" y="1152"/>
                    <a:pt x="1035" y="1152"/>
                    <a:pt x="1033" y="1151"/>
                  </a:cubicBezTo>
                  <a:cubicBezTo>
                    <a:pt x="1029" y="1150"/>
                    <a:pt x="1025" y="1150"/>
                    <a:pt x="1021" y="1148"/>
                  </a:cubicBezTo>
                  <a:cubicBezTo>
                    <a:pt x="1018" y="1147"/>
                    <a:pt x="1016" y="1147"/>
                    <a:pt x="1014" y="1149"/>
                  </a:cubicBezTo>
                  <a:cubicBezTo>
                    <a:pt x="1010" y="1153"/>
                    <a:pt x="1009" y="1157"/>
                    <a:pt x="1004" y="1160"/>
                  </a:cubicBezTo>
                  <a:cubicBezTo>
                    <a:pt x="1001" y="1162"/>
                    <a:pt x="998" y="1163"/>
                    <a:pt x="996" y="1166"/>
                  </a:cubicBezTo>
                  <a:cubicBezTo>
                    <a:pt x="996" y="1167"/>
                    <a:pt x="995" y="1167"/>
                    <a:pt x="995" y="1168"/>
                  </a:cubicBezTo>
                  <a:cubicBezTo>
                    <a:pt x="995" y="1167"/>
                    <a:pt x="995" y="1167"/>
                    <a:pt x="995" y="1167"/>
                  </a:cubicBezTo>
                  <a:cubicBezTo>
                    <a:pt x="994" y="1165"/>
                    <a:pt x="991" y="1165"/>
                    <a:pt x="989" y="1165"/>
                  </a:cubicBezTo>
                  <a:cubicBezTo>
                    <a:pt x="993" y="1163"/>
                    <a:pt x="998" y="1163"/>
                    <a:pt x="1002" y="1160"/>
                  </a:cubicBezTo>
                  <a:cubicBezTo>
                    <a:pt x="1005" y="1157"/>
                    <a:pt x="1010" y="1152"/>
                    <a:pt x="1011" y="1148"/>
                  </a:cubicBezTo>
                  <a:cubicBezTo>
                    <a:pt x="1011" y="1144"/>
                    <a:pt x="1009" y="1144"/>
                    <a:pt x="1006" y="1144"/>
                  </a:cubicBezTo>
                  <a:cubicBezTo>
                    <a:pt x="1003" y="1144"/>
                    <a:pt x="1001" y="1145"/>
                    <a:pt x="998" y="1145"/>
                  </a:cubicBezTo>
                  <a:cubicBezTo>
                    <a:pt x="994" y="1145"/>
                    <a:pt x="991" y="1144"/>
                    <a:pt x="988" y="1144"/>
                  </a:cubicBezTo>
                  <a:cubicBezTo>
                    <a:pt x="987" y="1144"/>
                    <a:pt x="986" y="1145"/>
                    <a:pt x="986" y="1145"/>
                  </a:cubicBezTo>
                  <a:cubicBezTo>
                    <a:pt x="984" y="1148"/>
                    <a:pt x="983" y="1151"/>
                    <a:pt x="979" y="1153"/>
                  </a:cubicBezTo>
                  <a:cubicBezTo>
                    <a:pt x="978" y="1154"/>
                    <a:pt x="978" y="1154"/>
                    <a:pt x="977" y="1155"/>
                  </a:cubicBezTo>
                  <a:cubicBezTo>
                    <a:pt x="975" y="1156"/>
                    <a:pt x="974" y="1155"/>
                    <a:pt x="975" y="1153"/>
                  </a:cubicBezTo>
                  <a:cubicBezTo>
                    <a:pt x="977" y="1151"/>
                    <a:pt x="976" y="1149"/>
                    <a:pt x="978" y="1147"/>
                  </a:cubicBezTo>
                  <a:cubicBezTo>
                    <a:pt x="981" y="1143"/>
                    <a:pt x="987" y="1141"/>
                    <a:pt x="990" y="1137"/>
                  </a:cubicBezTo>
                  <a:cubicBezTo>
                    <a:pt x="993" y="1133"/>
                    <a:pt x="995" y="1127"/>
                    <a:pt x="995" y="1123"/>
                  </a:cubicBezTo>
                  <a:cubicBezTo>
                    <a:pt x="995" y="1122"/>
                    <a:pt x="994" y="1121"/>
                    <a:pt x="993" y="1120"/>
                  </a:cubicBezTo>
                  <a:cubicBezTo>
                    <a:pt x="991" y="1118"/>
                    <a:pt x="990" y="1116"/>
                    <a:pt x="989" y="1113"/>
                  </a:cubicBezTo>
                  <a:cubicBezTo>
                    <a:pt x="988" y="1111"/>
                    <a:pt x="985" y="1110"/>
                    <a:pt x="984" y="1108"/>
                  </a:cubicBezTo>
                  <a:cubicBezTo>
                    <a:pt x="982" y="1105"/>
                    <a:pt x="983" y="1100"/>
                    <a:pt x="982" y="1097"/>
                  </a:cubicBezTo>
                  <a:cubicBezTo>
                    <a:pt x="982" y="1093"/>
                    <a:pt x="978" y="1092"/>
                    <a:pt x="975" y="1090"/>
                  </a:cubicBezTo>
                  <a:cubicBezTo>
                    <a:pt x="972" y="1089"/>
                    <a:pt x="970" y="1086"/>
                    <a:pt x="967" y="1085"/>
                  </a:cubicBezTo>
                  <a:cubicBezTo>
                    <a:pt x="964" y="1084"/>
                    <a:pt x="962" y="1083"/>
                    <a:pt x="959" y="1083"/>
                  </a:cubicBezTo>
                  <a:cubicBezTo>
                    <a:pt x="957" y="1083"/>
                    <a:pt x="955" y="1081"/>
                    <a:pt x="953" y="1081"/>
                  </a:cubicBezTo>
                  <a:cubicBezTo>
                    <a:pt x="951" y="1081"/>
                    <a:pt x="950" y="1078"/>
                    <a:pt x="947" y="1078"/>
                  </a:cubicBezTo>
                  <a:cubicBezTo>
                    <a:pt x="943" y="1076"/>
                    <a:pt x="938" y="1076"/>
                    <a:pt x="933" y="1077"/>
                  </a:cubicBezTo>
                  <a:cubicBezTo>
                    <a:pt x="930" y="1078"/>
                    <a:pt x="928" y="1080"/>
                    <a:pt x="925" y="1079"/>
                  </a:cubicBezTo>
                  <a:cubicBezTo>
                    <a:pt x="922" y="1079"/>
                    <a:pt x="920" y="1078"/>
                    <a:pt x="918" y="1078"/>
                  </a:cubicBezTo>
                  <a:cubicBezTo>
                    <a:pt x="916" y="1078"/>
                    <a:pt x="915" y="1078"/>
                    <a:pt x="914" y="1079"/>
                  </a:cubicBezTo>
                  <a:cubicBezTo>
                    <a:pt x="914" y="1078"/>
                    <a:pt x="914" y="1076"/>
                    <a:pt x="914" y="1075"/>
                  </a:cubicBezTo>
                  <a:cubicBezTo>
                    <a:pt x="913" y="1072"/>
                    <a:pt x="908" y="1071"/>
                    <a:pt x="906" y="1070"/>
                  </a:cubicBezTo>
                  <a:cubicBezTo>
                    <a:pt x="903" y="1068"/>
                    <a:pt x="901" y="1068"/>
                    <a:pt x="899" y="1070"/>
                  </a:cubicBezTo>
                  <a:cubicBezTo>
                    <a:pt x="897" y="1071"/>
                    <a:pt x="894" y="1072"/>
                    <a:pt x="897" y="1069"/>
                  </a:cubicBezTo>
                  <a:cubicBezTo>
                    <a:pt x="898" y="1068"/>
                    <a:pt x="899" y="1067"/>
                    <a:pt x="900" y="1065"/>
                  </a:cubicBezTo>
                  <a:cubicBezTo>
                    <a:pt x="902" y="1063"/>
                    <a:pt x="898" y="1060"/>
                    <a:pt x="897" y="1059"/>
                  </a:cubicBezTo>
                  <a:cubicBezTo>
                    <a:pt x="896" y="1058"/>
                    <a:pt x="894" y="1057"/>
                    <a:pt x="892" y="1056"/>
                  </a:cubicBezTo>
                  <a:cubicBezTo>
                    <a:pt x="888" y="1055"/>
                    <a:pt x="890" y="1054"/>
                    <a:pt x="888" y="1052"/>
                  </a:cubicBezTo>
                  <a:cubicBezTo>
                    <a:pt x="887" y="1051"/>
                    <a:pt x="886" y="1051"/>
                    <a:pt x="885" y="1050"/>
                  </a:cubicBezTo>
                  <a:cubicBezTo>
                    <a:pt x="882" y="1050"/>
                    <a:pt x="881" y="1047"/>
                    <a:pt x="878" y="1047"/>
                  </a:cubicBezTo>
                  <a:cubicBezTo>
                    <a:pt x="876" y="1046"/>
                    <a:pt x="875" y="1047"/>
                    <a:pt x="873" y="1048"/>
                  </a:cubicBezTo>
                  <a:cubicBezTo>
                    <a:pt x="872" y="1048"/>
                    <a:pt x="869" y="1048"/>
                    <a:pt x="868" y="1048"/>
                  </a:cubicBezTo>
                  <a:cubicBezTo>
                    <a:pt x="870" y="1047"/>
                    <a:pt x="871" y="1046"/>
                    <a:pt x="872" y="1044"/>
                  </a:cubicBezTo>
                  <a:cubicBezTo>
                    <a:pt x="872" y="1040"/>
                    <a:pt x="865" y="1038"/>
                    <a:pt x="862" y="1036"/>
                  </a:cubicBezTo>
                  <a:cubicBezTo>
                    <a:pt x="860" y="1035"/>
                    <a:pt x="858" y="1034"/>
                    <a:pt x="856" y="1034"/>
                  </a:cubicBezTo>
                  <a:cubicBezTo>
                    <a:pt x="854" y="1034"/>
                    <a:pt x="853" y="1033"/>
                    <a:pt x="852" y="1033"/>
                  </a:cubicBezTo>
                  <a:cubicBezTo>
                    <a:pt x="847" y="1030"/>
                    <a:pt x="852" y="1028"/>
                    <a:pt x="854" y="1028"/>
                  </a:cubicBezTo>
                  <a:cubicBezTo>
                    <a:pt x="855" y="1027"/>
                    <a:pt x="860" y="1026"/>
                    <a:pt x="859" y="1024"/>
                  </a:cubicBezTo>
                  <a:cubicBezTo>
                    <a:pt x="859" y="1024"/>
                    <a:pt x="859" y="1024"/>
                    <a:pt x="859" y="1024"/>
                  </a:cubicBezTo>
                  <a:cubicBezTo>
                    <a:pt x="854" y="1023"/>
                    <a:pt x="847" y="1024"/>
                    <a:pt x="843" y="1024"/>
                  </a:cubicBezTo>
                  <a:cubicBezTo>
                    <a:pt x="840" y="1024"/>
                    <a:pt x="838" y="1024"/>
                    <a:pt x="836" y="1025"/>
                  </a:cubicBezTo>
                  <a:cubicBezTo>
                    <a:pt x="833" y="1027"/>
                    <a:pt x="830" y="1027"/>
                    <a:pt x="827" y="1029"/>
                  </a:cubicBezTo>
                  <a:cubicBezTo>
                    <a:pt x="822" y="1031"/>
                    <a:pt x="817" y="1032"/>
                    <a:pt x="812" y="1029"/>
                  </a:cubicBezTo>
                  <a:cubicBezTo>
                    <a:pt x="810" y="1028"/>
                    <a:pt x="808" y="1027"/>
                    <a:pt x="806" y="1027"/>
                  </a:cubicBezTo>
                  <a:cubicBezTo>
                    <a:pt x="801" y="1027"/>
                    <a:pt x="795" y="1027"/>
                    <a:pt x="790" y="1029"/>
                  </a:cubicBezTo>
                  <a:cubicBezTo>
                    <a:pt x="783" y="1031"/>
                    <a:pt x="786" y="1023"/>
                    <a:pt x="786" y="1021"/>
                  </a:cubicBezTo>
                  <a:cubicBezTo>
                    <a:pt x="785" y="1019"/>
                    <a:pt x="784" y="1018"/>
                    <a:pt x="783" y="1018"/>
                  </a:cubicBezTo>
                  <a:cubicBezTo>
                    <a:pt x="779" y="1016"/>
                    <a:pt x="768" y="1018"/>
                    <a:pt x="768" y="1013"/>
                  </a:cubicBezTo>
                  <a:cubicBezTo>
                    <a:pt x="768" y="1004"/>
                    <a:pt x="756" y="1010"/>
                    <a:pt x="758" y="1014"/>
                  </a:cubicBezTo>
                  <a:cubicBezTo>
                    <a:pt x="758" y="1015"/>
                    <a:pt x="758" y="1015"/>
                    <a:pt x="759" y="1015"/>
                  </a:cubicBezTo>
                  <a:cubicBezTo>
                    <a:pt x="760" y="1016"/>
                    <a:pt x="760" y="1015"/>
                    <a:pt x="761" y="1015"/>
                  </a:cubicBezTo>
                  <a:cubicBezTo>
                    <a:pt x="761" y="1016"/>
                    <a:pt x="762" y="1017"/>
                    <a:pt x="762" y="1017"/>
                  </a:cubicBezTo>
                  <a:cubicBezTo>
                    <a:pt x="762" y="1017"/>
                    <a:pt x="761" y="1017"/>
                    <a:pt x="760" y="1018"/>
                  </a:cubicBezTo>
                  <a:cubicBezTo>
                    <a:pt x="757" y="1018"/>
                    <a:pt x="755" y="1020"/>
                    <a:pt x="752" y="1020"/>
                  </a:cubicBezTo>
                  <a:cubicBezTo>
                    <a:pt x="749" y="1021"/>
                    <a:pt x="747" y="1021"/>
                    <a:pt x="745" y="1022"/>
                  </a:cubicBezTo>
                  <a:cubicBezTo>
                    <a:pt x="742" y="1024"/>
                    <a:pt x="743" y="1030"/>
                    <a:pt x="743" y="1033"/>
                  </a:cubicBezTo>
                  <a:cubicBezTo>
                    <a:pt x="744" y="1035"/>
                    <a:pt x="743" y="1038"/>
                    <a:pt x="745" y="1040"/>
                  </a:cubicBezTo>
                  <a:cubicBezTo>
                    <a:pt x="746" y="1043"/>
                    <a:pt x="743" y="1044"/>
                    <a:pt x="741" y="1045"/>
                  </a:cubicBezTo>
                  <a:cubicBezTo>
                    <a:pt x="737" y="1047"/>
                    <a:pt x="738" y="1044"/>
                    <a:pt x="737" y="1042"/>
                  </a:cubicBezTo>
                  <a:cubicBezTo>
                    <a:pt x="736" y="1041"/>
                    <a:pt x="736" y="1041"/>
                    <a:pt x="735" y="1040"/>
                  </a:cubicBezTo>
                  <a:cubicBezTo>
                    <a:pt x="734" y="1038"/>
                    <a:pt x="735" y="1037"/>
                    <a:pt x="737" y="1035"/>
                  </a:cubicBezTo>
                  <a:cubicBezTo>
                    <a:pt x="739" y="1034"/>
                    <a:pt x="741" y="1033"/>
                    <a:pt x="741" y="1032"/>
                  </a:cubicBezTo>
                  <a:cubicBezTo>
                    <a:pt x="742" y="1030"/>
                    <a:pt x="742" y="1029"/>
                    <a:pt x="742" y="1027"/>
                  </a:cubicBezTo>
                  <a:cubicBezTo>
                    <a:pt x="741" y="1025"/>
                    <a:pt x="742" y="1022"/>
                    <a:pt x="741" y="1020"/>
                  </a:cubicBezTo>
                  <a:cubicBezTo>
                    <a:pt x="741" y="1020"/>
                    <a:pt x="740" y="1020"/>
                    <a:pt x="740" y="1019"/>
                  </a:cubicBezTo>
                  <a:cubicBezTo>
                    <a:pt x="735" y="1017"/>
                    <a:pt x="739" y="1015"/>
                    <a:pt x="741" y="1015"/>
                  </a:cubicBezTo>
                  <a:cubicBezTo>
                    <a:pt x="743" y="1014"/>
                    <a:pt x="745" y="1013"/>
                    <a:pt x="746" y="1012"/>
                  </a:cubicBezTo>
                  <a:cubicBezTo>
                    <a:pt x="749" y="1010"/>
                    <a:pt x="751" y="1008"/>
                    <a:pt x="748" y="1005"/>
                  </a:cubicBezTo>
                  <a:cubicBezTo>
                    <a:pt x="744" y="1001"/>
                    <a:pt x="741" y="1006"/>
                    <a:pt x="737" y="1007"/>
                  </a:cubicBezTo>
                  <a:cubicBezTo>
                    <a:pt x="735" y="1007"/>
                    <a:pt x="734" y="1007"/>
                    <a:pt x="733" y="1008"/>
                  </a:cubicBezTo>
                  <a:cubicBezTo>
                    <a:pt x="731" y="1012"/>
                    <a:pt x="729" y="1014"/>
                    <a:pt x="725" y="1015"/>
                  </a:cubicBezTo>
                  <a:cubicBezTo>
                    <a:pt x="724" y="1016"/>
                    <a:pt x="722" y="1016"/>
                    <a:pt x="721" y="1017"/>
                  </a:cubicBezTo>
                  <a:cubicBezTo>
                    <a:pt x="718" y="1018"/>
                    <a:pt x="717" y="1017"/>
                    <a:pt x="715" y="1017"/>
                  </a:cubicBezTo>
                  <a:cubicBezTo>
                    <a:pt x="713" y="1017"/>
                    <a:pt x="710" y="1016"/>
                    <a:pt x="709" y="1017"/>
                  </a:cubicBezTo>
                  <a:cubicBezTo>
                    <a:pt x="707" y="1019"/>
                    <a:pt x="707" y="1021"/>
                    <a:pt x="707" y="1023"/>
                  </a:cubicBezTo>
                  <a:cubicBezTo>
                    <a:pt x="707" y="1023"/>
                    <a:pt x="707" y="1024"/>
                    <a:pt x="707" y="1024"/>
                  </a:cubicBezTo>
                  <a:cubicBezTo>
                    <a:pt x="707" y="1023"/>
                    <a:pt x="707" y="1022"/>
                    <a:pt x="706" y="1021"/>
                  </a:cubicBezTo>
                  <a:cubicBezTo>
                    <a:pt x="706" y="1020"/>
                    <a:pt x="705" y="1019"/>
                    <a:pt x="704" y="1019"/>
                  </a:cubicBezTo>
                  <a:cubicBezTo>
                    <a:pt x="702" y="1020"/>
                    <a:pt x="700" y="1021"/>
                    <a:pt x="698" y="1023"/>
                  </a:cubicBezTo>
                  <a:cubicBezTo>
                    <a:pt x="696" y="1025"/>
                    <a:pt x="692" y="1027"/>
                    <a:pt x="691" y="1029"/>
                  </a:cubicBezTo>
                  <a:cubicBezTo>
                    <a:pt x="689" y="1031"/>
                    <a:pt x="688" y="1033"/>
                    <a:pt x="687" y="1036"/>
                  </a:cubicBezTo>
                  <a:cubicBezTo>
                    <a:pt x="687" y="1038"/>
                    <a:pt x="693" y="1041"/>
                    <a:pt x="687" y="1042"/>
                  </a:cubicBezTo>
                  <a:cubicBezTo>
                    <a:pt x="684" y="1043"/>
                    <a:pt x="684" y="1044"/>
                    <a:pt x="682" y="1047"/>
                  </a:cubicBezTo>
                  <a:cubicBezTo>
                    <a:pt x="679" y="1050"/>
                    <a:pt x="676" y="1049"/>
                    <a:pt x="673" y="1052"/>
                  </a:cubicBezTo>
                  <a:cubicBezTo>
                    <a:pt x="673" y="1052"/>
                    <a:pt x="673" y="1052"/>
                    <a:pt x="673" y="1052"/>
                  </a:cubicBezTo>
                  <a:cubicBezTo>
                    <a:pt x="674" y="1054"/>
                    <a:pt x="675" y="1055"/>
                    <a:pt x="676" y="1056"/>
                  </a:cubicBezTo>
                  <a:cubicBezTo>
                    <a:pt x="677" y="1057"/>
                    <a:pt x="677" y="1058"/>
                    <a:pt x="678" y="1059"/>
                  </a:cubicBezTo>
                  <a:cubicBezTo>
                    <a:pt x="675" y="1059"/>
                    <a:pt x="674" y="1058"/>
                    <a:pt x="673" y="1057"/>
                  </a:cubicBezTo>
                  <a:cubicBezTo>
                    <a:pt x="673" y="1056"/>
                    <a:pt x="672" y="1054"/>
                    <a:pt x="671" y="1054"/>
                  </a:cubicBezTo>
                  <a:cubicBezTo>
                    <a:pt x="668" y="1051"/>
                    <a:pt x="666" y="1049"/>
                    <a:pt x="664" y="1045"/>
                  </a:cubicBezTo>
                  <a:cubicBezTo>
                    <a:pt x="662" y="1043"/>
                    <a:pt x="662" y="1043"/>
                    <a:pt x="659" y="1042"/>
                  </a:cubicBezTo>
                  <a:cubicBezTo>
                    <a:pt x="655" y="1042"/>
                    <a:pt x="648" y="1036"/>
                    <a:pt x="644" y="1039"/>
                  </a:cubicBezTo>
                  <a:cubicBezTo>
                    <a:pt x="641" y="1040"/>
                    <a:pt x="639" y="1043"/>
                    <a:pt x="636" y="1043"/>
                  </a:cubicBezTo>
                  <a:cubicBezTo>
                    <a:pt x="633" y="1044"/>
                    <a:pt x="631" y="1047"/>
                    <a:pt x="627" y="1048"/>
                  </a:cubicBezTo>
                  <a:cubicBezTo>
                    <a:pt x="623" y="1048"/>
                    <a:pt x="620" y="1047"/>
                    <a:pt x="616" y="1046"/>
                  </a:cubicBezTo>
                  <a:cubicBezTo>
                    <a:pt x="615" y="1045"/>
                    <a:pt x="614" y="1046"/>
                    <a:pt x="613" y="1046"/>
                  </a:cubicBezTo>
                  <a:cubicBezTo>
                    <a:pt x="612" y="1047"/>
                    <a:pt x="607" y="1044"/>
                    <a:pt x="606" y="1043"/>
                  </a:cubicBezTo>
                  <a:cubicBezTo>
                    <a:pt x="602" y="1041"/>
                    <a:pt x="600" y="1037"/>
                    <a:pt x="598" y="1034"/>
                  </a:cubicBezTo>
                  <a:cubicBezTo>
                    <a:pt x="596" y="1031"/>
                    <a:pt x="595" y="1029"/>
                    <a:pt x="594" y="1027"/>
                  </a:cubicBezTo>
                  <a:cubicBezTo>
                    <a:pt x="592" y="1024"/>
                    <a:pt x="590" y="1023"/>
                    <a:pt x="591" y="1020"/>
                  </a:cubicBezTo>
                  <a:cubicBezTo>
                    <a:pt x="592" y="1018"/>
                    <a:pt x="592" y="1017"/>
                    <a:pt x="592" y="1016"/>
                  </a:cubicBezTo>
                  <a:cubicBezTo>
                    <a:pt x="592" y="1014"/>
                    <a:pt x="590" y="1014"/>
                    <a:pt x="590" y="1011"/>
                  </a:cubicBezTo>
                  <a:cubicBezTo>
                    <a:pt x="590" y="1011"/>
                    <a:pt x="589" y="1006"/>
                    <a:pt x="592" y="1008"/>
                  </a:cubicBezTo>
                  <a:cubicBezTo>
                    <a:pt x="592" y="1008"/>
                    <a:pt x="593" y="1008"/>
                    <a:pt x="593" y="1008"/>
                  </a:cubicBezTo>
                  <a:cubicBezTo>
                    <a:pt x="594" y="1008"/>
                    <a:pt x="594" y="1008"/>
                    <a:pt x="594" y="1008"/>
                  </a:cubicBezTo>
                  <a:cubicBezTo>
                    <a:pt x="595" y="1004"/>
                    <a:pt x="595" y="999"/>
                    <a:pt x="595" y="995"/>
                  </a:cubicBezTo>
                  <a:cubicBezTo>
                    <a:pt x="595" y="992"/>
                    <a:pt x="597" y="990"/>
                    <a:pt x="597" y="987"/>
                  </a:cubicBezTo>
                  <a:cubicBezTo>
                    <a:pt x="597" y="987"/>
                    <a:pt x="597" y="986"/>
                    <a:pt x="597" y="985"/>
                  </a:cubicBezTo>
                  <a:cubicBezTo>
                    <a:pt x="598" y="984"/>
                    <a:pt x="598" y="982"/>
                    <a:pt x="598" y="981"/>
                  </a:cubicBezTo>
                  <a:cubicBezTo>
                    <a:pt x="598" y="978"/>
                    <a:pt x="599" y="977"/>
                    <a:pt x="600" y="974"/>
                  </a:cubicBezTo>
                  <a:cubicBezTo>
                    <a:pt x="600" y="973"/>
                    <a:pt x="600" y="972"/>
                    <a:pt x="600" y="971"/>
                  </a:cubicBezTo>
                  <a:cubicBezTo>
                    <a:pt x="599" y="970"/>
                    <a:pt x="597" y="967"/>
                    <a:pt x="595" y="967"/>
                  </a:cubicBezTo>
                  <a:cubicBezTo>
                    <a:pt x="593" y="968"/>
                    <a:pt x="592" y="969"/>
                    <a:pt x="589" y="969"/>
                  </a:cubicBezTo>
                  <a:cubicBezTo>
                    <a:pt x="587" y="969"/>
                    <a:pt x="589" y="968"/>
                    <a:pt x="590" y="967"/>
                  </a:cubicBezTo>
                  <a:cubicBezTo>
                    <a:pt x="591" y="967"/>
                    <a:pt x="591" y="965"/>
                    <a:pt x="591" y="965"/>
                  </a:cubicBezTo>
                  <a:cubicBezTo>
                    <a:pt x="587" y="962"/>
                    <a:pt x="584" y="961"/>
                    <a:pt x="580" y="961"/>
                  </a:cubicBezTo>
                  <a:cubicBezTo>
                    <a:pt x="574" y="961"/>
                    <a:pt x="569" y="959"/>
                    <a:pt x="564" y="959"/>
                  </a:cubicBezTo>
                  <a:cubicBezTo>
                    <a:pt x="564" y="959"/>
                    <a:pt x="563" y="958"/>
                    <a:pt x="563" y="959"/>
                  </a:cubicBezTo>
                  <a:cubicBezTo>
                    <a:pt x="561" y="960"/>
                    <a:pt x="559" y="959"/>
                    <a:pt x="557" y="960"/>
                  </a:cubicBezTo>
                  <a:cubicBezTo>
                    <a:pt x="555" y="961"/>
                    <a:pt x="554" y="961"/>
                    <a:pt x="552" y="962"/>
                  </a:cubicBezTo>
                  <a:cubicBezTo>
                    <a:pt x="549" y="964"/>
                    <a:pt x="546" y="961"/>
                    <a:pt x="544" y="960"/>
                  </a:cubicBezTo>
                  <a:cubicBezTo>
                    <a:pt x="542" y="960"/>
                    <a:pt x="540" y="961"/>
                    <a:pt x="538" y="961"/>
                  </a:cubicBezTo>
                  <a:cubicBezTo>
                    <a:pt x="535" y="961"/>
                    <a:pt x="533" y="960"/>
                    <a:pt x="530" y="960"/>
                  </a:cubicBezTo>
                  <a:cubicBezTo>
                    <a:pt x="527" y="960"/>
                    <a:pt x="531" y="955"/>
                    <a:pt x="533" y="954"/>
                  </a:cubicBezTo>
                  <a:cubicBezTo>
                    <a:pt x="534" y="952"/>
                    <a:pt x="535" y="950"/>
                    <a:pt x="536" y="948"/>
                  </a:cubicBezTo>
                  <a:cubicBezTo>
                    <a:pt x="538" y="945"/>
                    <a:pt x="538" y="941"/>
                    <a:pt x="538" y="937"/>
                  </a:cubicBezTo>
                  <a:cubicBezTo>
                    <a:pt x="538" y="935"/>
                    <a:pt x="540" y="931"/>
                    <a:pt x="537" y="930"/>
                  </a:cubicBezTo>
                  <a:cubicBezTo>
                    <a:pt x="537" y="929"/>
                    <a:pt x="531" y="930"/>
                    <a:pt x="534" y="927"/>
                  </a:cubicBezTo>
                  <a:cubicBezTo>
                    <a:pt x="534" y="926"/>
                    <a:pt x="539" y="922"/>
                    <a:pt x="540" y="926"/>
                  </a:cubicBezTo>
                  <a:cubicBezTo>
                    <a:pt x="540" y="928"/>
                    <a:pt x="541" y="930"/>
                    <a:pt x="543" y="931"/>
                  </a:cubicBezTo>
                  <a:cubicBezTo>
                    <a:pt x="543" y="931"/>
                    <a:pt x="544" y="931"/>
                    <a:pt x="544" y="931"/>
                  </a:cubicBezTo>
                  <a:cubicBezTo>
                    <a:pt x="545" y="929"/>
                    <a:pt x="546" y="927"/>
                    <a:pt x="546" y="925"/>
                  </a:cubicBezTo>
                  <a:cubicBezTo>
                    <a:pt x="547" y="923"/>
                    <a:pt x="548" y="920"/>
                    <a:pt x="549" y="917"/>
                  </a:cubicBezTo>
                  <a:cubicBezTo>
                    <a:pt x="549" y="915"/>
                    <a:pt x="548" y="912"/>
                    <a:pt x="548" y="909"/>
                  </a:cubicBezTo>
                  <a:cubicBezTo>
                    <a:pt x="548" y="904"/>
                    <a:pt x="551" y="901"/>
                    <a:pt x="555" y="899"/>
                  </a:cubicBezTo>
                  <a:cubicBezTo>
                    <a:pt x="558" y="896"/>
                    <a:pt x="560" y="891"/>
                    <a:pt x="560" y="887"/>
                  </a:cubicBezTo>
                  <a:cubicBezTo>
                    <a:pt x="560" y="882"/>
                    <a:pt x="556" y="883"/>
                    <a:pt x="552" y="883"/>
                  </a:cubicBezTo>
                  <a:cubicBezTo>
                    <a:pt x="546" y="883"/>
                    <a:pt x="542" y="881"/>
                    <a:pt x="536" y="883"/>
                  </a:cubicBezTo>
                  <a:cubicBezTo>
                    <a:pt x="532" y="885"/>
                    <a:pt x="529" y="886"/>
                    <a:pt x="524" y="887"/>
                  </a:cubicBezTo>
                  <a:cubicBezTo>
                    <a:pt x="521" y="887"/>
                    <a:pt x="519" y="887"/>
                    <a:pt x="517" y="889"/>
                  </a:cubicBezTo>
                  <a:cubicBezTo>
                    <a:pt x="513" y="891"/>
                    <a:pt x="511" y="893"/>
                    <a:pt x="511" y="898"/>
                  </a:cubicBezTo>
                  <a:cubicBezTo>
                    <a:pt x="510" y="903"/>
                    <a:pt x="510" y="911"/>
                    <a:pt x="506" y="915"/>
                  </a:cubicBezTo>
                  <a:cubicBezTo>
                    <a:pt x="504" y="917"/>
                    <a:pt x="502" y="918"/>
                    <a:pt x="500" y="920"/>
                  </a:cubicBezTo>
                  <a:cubicBezTo>
                    <a:pt x="500" y="920"/>
                    <a:pt x="500" y="921"/>
                    <a:pt x="500" y="921"/>
                  </a:cubicBezTo>
                  <a:cubicBezTo>
                    <a:pt x="500" y="925"/>
                    <a:pt x="494" y="928"/>
                    <a:pt x="492" y="923"/>
                  </a:cubicBezTo>
                  <a:cubicBezTo>
                    <a:pt x="491" y="921"/>
                    <a:pt x="484" y="923"/>
                    <a:pt x="482" y="924"/>
                  </a:cubicBezTo>
                  <a:cubicBezTo>
                    <a:pt x="480" y="924"/>
                    <a:pt x="478" y="924"/>
                    <a:pt x="476" y="925"/>
                  </a:cubicBezTo>
                  <a:cubicBezTo>
                    <a:pt x="473" y="928"/>
                    <a:pt x="471" y="928"/>
                    <a:pt x="467" y="928"/>
                  </a:cubicBezTo>
                  <a:cubicBezTo>
                    <a:pt x="466" y="928"/>
                    <a:pt x="466" y="928"/>
                    <a:pt x="465" y="928"/>
                  </a:cubicBezTo>
                  <a:cubicBezTo>
                    <a:pt x="462" y="929"/>
                    <a:pt x="460" y="928"/>
                    <a:pt x="458" y="925"/>
                  </a:cubicBezTo>
                  <a:cubicBezTo>
                    <a:pt x="456" y="924"/>
                    <a:pt x="455" y="922"/>
                    <a:pt x="453" y="922"/>
                  </a:cubicBezTo>
                  <a:cubicBezTo>
                    <a:pt x="449" y="921"/>
                    <a:pt x="447" y="919"/>
                    <a:pt x="445" y="916"/>
                  </a:cubicBezTo>
                  <a:cubicBezTo>
                    <a:pt x="443" y="914"/>
                    <a:pt x="443" y="916"/>
                    <a:pt x="441" y="913"/>
                  </a:cubicBezTo>
                  <a:cubicBezTo>
                    <a:pt x="440" y="912"/>
                    <a:pt x="440" y="910"/>
                    <a:pt x="440" y="909"/>
                  </a:cubicBezTo>
                  <a:cubicBezTo>
                    <a:pt x="440" y="907"/>
                    <a:pt x="439" y="906"/>
                    <a:pt x="437" y="904"/>
                  </a:cubicBezTo>
                  <a:cubicBezTo>
                    <a:pt x="437" y="904"/>
                    <a:pt x="436" y="903"/>
                    <a:pt x="435" y="902"/>
                  </a:cubicBezTo>
                  <a:cubicBezTo>
                    <a:pt x="431" y="900"/>
                    <a:pt x="430" y="897"/>
                    <a:pt x="430" y="893"/>
                  </a:cubicBezTo>
                  <a:cubicBezTo>
                    <a:pt x="430" y="890"/>
                    <a:pt x="430" y="888"/>
                    <a:pt x="429" y="886"/>
                  </a:cubicBezTo>
                  <a:cubicBezTo>
                    <a:pt x="429" y="883"/>
                    <a:pt x="427" y="881"/>
                    <a:pt x="426" y="878"/>
                  </a:cubicBezTo>
                  <a:cubicBezTo>
                    <a:pt x="425" y="875"/>
                    <a:pt x="428" y="872"/>
                    <a:pt x="428" y="869"/>
                  </a:cubicBezTo>
                  <a:cubicBezTo>
                    <a:pt x="428" y="865"/>
                    <a:pt x="428" y="861"/>
                    <a:pt x="428" y="856"/>
                  </a:cubicBezTo>
                  <a:cubicBezTo>
                    <a:pt x="428" y="850"/>
                    <a:pt x="428" y="844"/>
                    <a:pt x="429" y="838"/>
                  </a:cubicBezTo>
                  <a:cubicBezTo>
                    <a:pt x="429" y="836"/>
                    <a:pt x="429" y="834"/>
                    <a:pt x="429" y="831"/>
                  </a:cubicBezTo>
                  <a:cubicBezTo>
                    <a:pt x="431" y="832"/>
                    <a:pt x="434" y="832"/>
                    <a:pt x="435" y="830"/>
                  </a:cubicBezTo>
                  <a:cubicBezTo>
                    <a:pt x="438" y="828"/>
                    <a:pt x="437" y="824"/>
                    <a:pt x="436" y="821"/>
                  </a:cubicBezTo>
                  <a:cubicBezTo>
                    <a:pt x="435" y="818"/>
                    <a:pt x="434" y="815"/>
                    <a:pt x="434" y="812"/>
                  </a:cubicBezTo>
                  <a:cubicBezTo>
                    <a:pt x="434" y="809"/>
                    <a:pt x="435" y="806"/>
                    <a:pt x="436" y="803"/>
                  </a:cubicBezTo>
                  <a:cubicBezTo>
                    <a:pt x="437" y="800"/>
                    <a:pt x="437" y="796"/>
                    <a:pt x="440" y="793"/>
                  </a:cubicBezTo>
                  <a:cubicBezTo>
                    <a:pt x="441" y="791"/>
                    <a:pt x="442" y="790"/>
                    <a:pt x="443" y="788"/>
                  </a:cubicBezTo>
                  <a:cubicBezTo>
                    <a:pt x="445" y="782"/>
                    <a:pt x="451" y="783"/>
                    <a:pt x="456" y="783"/>
                  </a:cubicBezTo>
                  <a:cubicBezTo>
                    <a:pt x="457" y="783"/>
                    <a:pt x="458" y="782"/>
                    <a:pt x="459" y="781"/>
                  </a:cubicBezTo>
                  <a:cubicBezTo>
                    <a:pt x="461" y="780"/>
                    <a:pt x="463" y="780"/>
                    <a:pt x="464" y="779"/>
                  </a:cubicBezTo>
                  <a:cubicBezTo>
                    <a:pt x="466" y="777"/>
                    <a:pt x="466" y="773"/>
                    <a:pt x="471" y="773"/>
                  </a:cubicBezTo>
                  <a:cubicBezTo>
                    <a:pt x="472" y="773"/>
                    <a:pt x="473" y="772"/>
                    <a:pt x="473" y="772"/>
                  </a:cubicBezTo>
                  <a:cubicBezTo>
                    <a:pt x="476" y="770"/>
                    <a:pt x="479" y="770"/>
                    <a:pt x="483" y="769"/>
                  </a:cubicBezTo>
                  <a:cubicBezTo>
                    <a:pt x="486" y="769"/>
                    <a:pt x="488" y="768"/>
                    <a:pt x="491" y="769"/>
                  </a:cubicBezTo>
                  <a:cubicBezTo>
                    <a:pt x="495" y="769"/>
                    <a:pt x="497" y="771"/>
                    <a:pt x="500" y="771"/>
                  </a:cubicBezTo>
                  <a:cubicBezTo>
                    <a:pt x="502" y="772"/>
                    <a:pt x="502" y="771"/>
                    <a:pt x="503" y="770"/>
                  </a:cubicBezTo>
                  <a:cubicBezTo>
                    <a:pt x="503" y="768"/>
                    <a:pt x="504" y="770"/>
                    <a:pt x="505" y="770"/>
                  </a:cubicBezTo>
                  <a:cubicBezTo>
                    <a:pt x="508" y="771"/>
                    <a:pt x="510" y="771"/>
                    <a:pt x="512" y="774"/>
                  </a:cubicBezTo>
                  <a:cubicBezTo>
                    <a:pt x="514" y="776"/>
                    <a:pt x="515" y="778"/>
                    <a:pt x="518" y="778"/>
                  </a:cubicBezTo>
                  <a:cubicBezTo>
                    <a:pt x="521" y="777"/>
                    <a:pt x="522" y="776"/>
                    <a:pt x="525" y="777"/>
                  </a:cubicBezTo>
                  <a:cubicBezTo>
                    <a:pt x="526" y="778"/>
                    <a:pt x="528" y="778"/>
                    <a:pt x="529" y="777"/>
                  </a:cubicBezTo>
                  <a:cubicBezTo>
                    <a:pt x="529" y="777"/>
                    <a:pt x="529" y="776"/>
                    <a:pt x="529" y="776"/>
                  </a:cubicBezTo>
                  <a:cubicBezTo>
                    <a:pt x="529" y="775"/>
                    <a:pt x="531" y="777"/>
                    <a:pt x="532" y="777"/>
                  </a:cubicBezTo>
                  <a:cubicBezTo>
                    <a:pt x="533" y="777"/>
                    <a:pt x="538" y="782"/>
                    <a:pt x="540" y="779"/>
                  </a:cubicBezTo>
                  <a:cubicBezTo>
                    <a:pt x="542" y="776"/>
                    <a:pt x="538" y="776"/>
                    <a:pt x="537" y="773"/>
                  </a:cubicBezTo>
                  <a:cubicBezTo>
                    <a:pt x="536" y="772"/>
                    <a:pt x="535" y="771"/>
                    <a:pt x="534" y="769"/>
                  </a:cubicBezTo>
                  <a:cubicBezTo>
                    <a:pt x="536" y="770"/>
                    <a:pt x="537" y="769"/>
                    <a:pt x="537" y="768"/>
                  </a:cubicBezTo>
                  <a:cubicBezTo>
                    <a:pt x="538" y="765"/>
                    <a:pt x="531" y="765"/>
                    <a:pt x="534" y="763"/>
                  </a:cubicBezTo>
                  <a:cubicBezTo>
                    <a:pt x="537" y="761"/>
                    <a:pt x="539" y="761"/>
                    <a:pt x="542" y="759"/>
                  </a:cubicBezTo>
                  <a:cubicBezTo>
                    <a:pt x="545" y="757"/>
                    <a:pt x="551" y="756"/>
                    <a:pt x="553" y="759"/>
                  </a:cubicBezTo>
                  <a:cubicBezTo>
                    <a:pt x="557" y="762"/>
                    <a:pt x="563" y="758"/>
                    <a:pt x="567" y="759"/>
                  </a:cubicBezTo>
                  <a:cubicBezTo>
                    <a:pt x="570" y="760"/>
                    <a:pt x="572" y="760"/>
                    <a:pt x="575" y="760"/>
                  </a:cubicBezTo>
                  <a:cubicBezTo>
                    <a:pt x="579" y="760"/>
                    <a:pt x="583" y="759"/>
                    <a:pt x="585" y="763"/>
                  </a:cubicBezTo>
                  <a:cubicBezTo>
                    <a:pt x="586" y="766"/>
                    <a:pt x="590" y="769"/>
                    <a:pt x="593" y="767"/>
                  </a:cubicBezTo>
                  <a:cubicBezTo>
                    <a:pt x="596" y="766"/>
                    <a:pt x="600" y="762"/>
                    <a:pt x="604" y="764"/>
                  </a:cubicBezTo>
                  <a:cubicBezTo>
                    <a:pt x="607" y="766"/>
                    <a:pt x="608" y="769"/>
                    <a:pt x="610" y="773"/>
                  </a:cubicBezTo>
                  <a:cubicBezTo>
                    <a:pt x="611" y="775"/>
                    <a:pt x="612" y="775"/>
                    <a:pt x="614" y="777"/>
                  </a:cubicBezTo>
                  <a:cubicBezTo>
                    <a:pt x="620" y="780"/>
                    <a:pt x="617" y="787"/>
                    <a:pt x="615" y="792"/>
                  </a:cubicBezTo>
                  <a:cubicBezTo>
                    <a:pt x="615" y="792"/>
                    <a:pt x="615" y="796"/>
                    <a:pt x="617" y="795"/>
                  </a:cubicBezTo>
                  <a:cubicBezTo>
                    <a:pt x="619" y="795"/>
                    <a:pt x="618" y="799"/>
                    <a:pt x="617" y="800"/>
                  </a:cubicBezTo>
                  <a:cubicBezTo>
                    <a:pt x="617" y="802"/>
                    <a:pt x="617" y="805"/>
                    <a:pt x="618" y="808"/>
                  </a:cubicBezTo>
                  <a:cubicBezTo>
                    <a:pt x="619" y="810"/>
                    <a:pt x="622" y="813"/>
                    <a:pt x="623" y="815"/>
                  </a:cubicBezTo>
                  <a:cubicBezTo>
                    <a:pt x="623" y="817"/>
                    <a:pt x="624" y="819"/>
                    <a:pt x="625" y="821"/>
                  </a:cubicBezTo>
                  <a:cubicBezTo>
                    <a:pt x="627" y="824"/>
                    <a:pt x="627" y="827"/>
                    <a:pt x="629" y="830"/>
                  </a:cubicBezTo>
                  <a:cubicBezTo>
                    <a:pt x="630" y="831"/>
                    <a:pt x="633" y="834"/>
                    <a:pt x="634" y="835"/>
                  </a:cubicBezTo>
                  <a:cubicBezTo>
                    <a:pt x="636" y="836"/>
                    <a:pt x="640" y="838"/>
                    <a:pt x="641" y="835"/>
                  </a:cubicBezTo>
                  <a:cubicBezTo>
                    <a:pt x="645" y="828"/>
                    <a:pt x="647" y="822"/>
                    <a:pt x="649" y="815"/>
                  </a:cubicBezTo>
                  <a:cubicBezTo>
                    <a:pt x="651" y="812"/>
                    <a:pt x="649" y="805"/>
                    <a:pt x="647" y="802"/>
                  </a:cubicBezTo>
                  <a:cubicBezTo>
                    <a:pt x="645" y="799"/>
                    <a:pt x="645" y="797"/>
                    <a:pt x="645" y="793"/>
                  </a:cubicBezTo>
                  <a:cubicBezTo>
                    <a:pt x="645" y="792"/>
                    <a:pt x="646" y="788"/>
                    <a:pt x="645" y="786"/>
                  </a:cubicBezTo>
                  <a:cubicBezTo>
                    <a:pt x="643" y="784"/>
                    <a:pt x="642" y="780"/>
                    <a:pt x="642" y="777"/>
                  </a:cubicBezTo>
                  <a:cubicBezTo>
                    <a:pt x="642" y="775"/>
                    <a:pt x="641" y="773"/>
                    <a:pt x="640" y="771"/>
                  </a:cubicBezTo>
                  <a:cubicBezTo>
                    <a:pt x="640" y="768"/>
                    <a:pt x="640" y="764"/>
                    <a:pt x="641" y="761"/>
                  </a:cubicBezTo>
                  <a:cubicBezTo>
                    <a:pt x="642" y="756"/>
                    <a:pt x="641" y="751"/>
                    <a:pt x="641" y="746"/>
                  </a:cubicBezTo>
                  <a:cubicBezTo>
                    <a:pt x="642" y="744"/>
                    <a:pt x="642" y="742"/>
                    <a:pt x="642" y="740"/>
                  </a:cubicBezTo>
                  <a:cubicBezTo>
                    <a:pt x="645" y="739"/>
                    <a:pt x="647" y="738"/>
                    <a:pt x="649" y="736"/>
                  </a:cubicBezTo>
                  <a:cubicBezTo>
                    <a:pt x="652" y="733"/>
                    <a:pt x="656" y="727"/>
                    <a:pt x="661" y="728"/>
                  </a:cubicBezTo>
                  <a:cubicBezTo>
                    <a:pt x="664" y="728"/>
                    <a:pt x="665" y="727"/>
                    <a:pt x="667" y="725"/>
                  </a:cubicBezTo>
                  <a:cubicBezTo>
                    <a:pt x="673" y="720"/>
                    <a:pt x="678" y="713"/>
                    <a:pt x="685" y="709"/>
                  </a:cubicBezTo>
                  <a:cubicBezTo>
                    <a:pt x="687" y="708"/>
                    <a:pt x="689" y="706"/>
                    <a:pt x="691" y="704"/>
                  </a:cubicBezTo>
                  <a:cubicBezTo>
                    <a:pt x="693" y="702"/>
                    <a:pt x="695" y="700"/>
                    <a:pt x="697" y="699"/>
                  </a:cubicBezTo>
                  <a:cubicBezTo>
                    <a:pt x="699" y="698"/>
                    <a:pt x="701" y="698"/>
                    <a:pt x="703" y="698"/>
                  </a:cubicBezTo>
                  <a:cubicBezTo>
                    <a:pt x="706" y="697"/>
                    <a:pt x="709" y="696"/>
                    <a:pt x="711" y="695"/>
                  </a:cubicBezTo>
                  <a:cubicBezTo>
                    <a:pt x="712" y="695"/>
                    <a:pt x="712" y="694"/>
                    <a:pt x="712" y="694"/>
                  </a:cubicBezTo>
                  <a:cubicBezTo>
                    <a:pt x="713" y="691"/>
                    <a:pt x="714" y="689"/>
                    <a:pt x="715" y="687"/>
                  </a:cubicBezTo>
                  <a:cubicBezTo>
                    <a:pt x="716" y="685"/>
                    <a:pt x="719" y="682"/>
                    <a:pt x="719" y="679"/>
                  </a:cubicBezTo>
                  <a:cubicBezTo>
                    <a:pt x="718" y="675"/>
                    <a:pt x="718" y="671"/>
                    <a:pt x="718" y="667"/>
                  </a:cubicBezTo>
                  <a:cubicBezTo>
                    <a:pt x="718" y="664"/>
                    <a:pt x="716" y="664"/>
                    <a:pt x="716" y="661"/>
                  </a:cubicBezTo>
                  <a:cubicBezTo>
                    <a:pt x="716" y="656"/>
                    <a:pt x="716" y="652"/>
                    <a:pt x="716" y="648"/>
                  </a:cubicBezTo>
                  <a:cubicBezTo>
                    <a:pt x="717" y="644"/>
                    <a:pt x="717" y="640"/>
                    <a:pt x="717" y="636"/>
                  </a:cubicBezTo>
                  <a:cubicBezTo>
                    <a:pt x="717" y="633"/>
                    <a:pt x="716" y="631"/>
                    <a:pt x="717" y="628"/>
                  </a:cubicBezTo>
                  <a:cubicBezTo>
                    <a:pt x="717" y="628"/>
                    <a:pt x="717" y="627"/>
                    <a:pt x="717" y="627"/>
                  </a:cubicBezTo>
                  <a:cubicBezTo>
                    <a:pt x="717" y="628"/>
                    <a:pt x="717" y="628"/>
                    <a:pt x="717" y="629"/>
                  </a:cubicBezTo>
                  <a:cubicBezTo>
                    <a:pt x="717" y="632"/>
                    <a:pt x="719" y="632"/>
                    <a:pt x="718" y="636"/>
                  </a:cubicBezTo>
                  <a:cubicBezTo>
                    <a:pt x="717" y="637"/>
                    <a:pt x="717" y="639"/>
                    <a:pt x="718" y="640"/>
                  </a:cubicBezTo>
                  <a:cubicBezTo>
                    <a:pt x="718" y="642"/>
                    <a:pt x="718" y="643"/>
                    <a:pt x="719" y="645"/>
                  </a:cubicBezTo>
                  <a:cubicBezTo>
                    <a:pt x="721" y="652"/>
                    <a:pt x="719" y="650"/>
                    <a:pt x="719" y="654"/>
                  </a:cubicBezTo>
                  <a:cubicBezTo>
                    <a:pt x="719" y="655"/>
                    <a:pt x="719" y="658"/>
                    <a:pt x="720" y="659"/>
                  </a:cubicBezTo>
                  <a:cubicBezTo>
                    <a:pt x="722" y="659"/>
                    <a:pt x="730" y="644"/>
                    <a:pt x="732" y="643"/>
                  </a:cubicBezTo>
                  <a:cubicBezTo>
                    <a:pt x="733" y="641"/>
                    <a:pt x="735" y="639"/>
                    <a:pt x="734" y="636"/>
                  </a:cubicBezTo>
                  <a:cubicBezTo>
                    <a:pt x="733" y="635"/>
                    <a:pt x="732" y="633"/>
                    <a:pt x="731" y="632"/>
                  </a:cubicBezTo>
                  <a:cubicBezTo>
                    <a:pt x="730" y="630"/>
                    <a:pt x="729" y="626"/>
                    <a:pt x="729" y="623"/>
                  </a:cubicBezTo>
                  <a:cubicBezTo>
                    <a:pt x="730" y="625"/>
                    <a:pt x="732" y="627"/>
                    <a:pt x="733" y="629"/>
                  </a:cubicBezTo>
                  <a:cubicBezTo>
                    <a:pt x="733" y="628"/>
                    <a:pt x="735" y="632"/>
                    <a:pt x="736" y="632"/>
                  </a:cubicBezTo>
                  <a:cubicBezTo>
                    <a:pt x="739" y="633"/>
                    <a:pt x="742" y="627"/>
                    <a:pt x="744" y="625"/>
                  </a:cubicBezTo>
                  <a:cubicBezTo>
                    <a:pt x="747" y="622"/>
                    <a:pt x="750" y="616"/>
                    <a:pt x="750" y="611"/>
                  </a:cubicBezTo>
                  <a:cubicBezTo>
                    <a:pt x="749" y="605"/>
                    <a:pt x="752" y="604"/>
                    <a:pt x="757" y="602"/>
                  </a:cubicBezTo>
                  <a:cubicBezTo>
                    <a:pt x="761" y="601"/>
                    <a:pt x="764" y="599"/>
                    <a:pt x="768" y="598"/>
                  </a:cubicBezTo>
                  <a:cubicBezTo>
                    <a:pt x="771" y="598"/>
                    <a:pt x="775" y="597"/>
                    <a:pt x="778" y="597"/>
                  </a:cubicBezTo>
                  <a:cubicBezTo>
                    <a:pt x="780" y="597"/>
                    <a:pt x="781" y="596"/>
                    <a:pt x="783" y="595"/>
                  </a:cubicBezTo>
                  <a:cubicBezTo>
                    <a:pt x="786" y="592"/>
                    <a:pt x="791" y="593"/>
                    <a:pt x="795" y="593"/>
                  </a:cubicBezTo>
                  <a:cubicBezTo>
                    <a:pt x="796" y="593"/>
                    <a:pt x="798" y="592"/>
                    <a:pt x="799" y="591"/>
                  </a:cubicBezTo>
                  <a:cubicBezTo>
                    <a:pt x="801" y="590"/>
                    <a:pt x="802" y="587"/>
                    <a:pt x="800" y="585"/>
                  </a:cubicBezTo>
                  <a:cubicBezTo>
                    <a:pt x="800" y="585"/>
                    <a:pt x="800" y="585"/>
                    <a:pt x="800" y="585"/>
                  </a:cubicBezTo>
                  <a:cubicBezTo>
                    <a:pt x="798" y="586"/>
                    <a:pt x="797" y="586"/>
                    <a:pt x="795" y="585"/>
                  </a:cubicBezTo>
                  <a:cubicBezTo>
                    <a:pt x="791" y="584"/>
                    <a:pt x="793" y="580"/>
                    <a:pt x="794" y="577"/>
                  </a:cubicBezTo>
                  <a:cubicBezTo>
                    <a:pt x="795" y="576"/>
                    <a:pt x="795" y="575"/>
                    <a:pt x="795" y="574"/>
                  </a:cubicBezTo>
                  <a:cubicBezTo>
                    <a:pt x="795" y="570"/>
                    <a:pt x="797" y="568"/>
                    <a:pt x="799" y="565"/>
                  </a:cubicBezTo>
                  <a:cubicBezTo>
                    <a:pt x="803" y="559"/>
                    <a:pt x="807" y="556"/>
                    <a:pt x="814" y="555"/>
                  </a:cubicBezTo>
                  <a:cubicBezTo>
                    <a:pt x="815" y="555"/>
                    <a:pt x="816" y="555"/>
                    <a:pt x="817" y="554"/>
                  </a:cubicBezTo>
                  <a:cubicBezTo>
                    <a:pt x="820" y="551"/>
                    <a:pt x="822" y="550"/>
                    <a:pt x="826" y="550"/>
                  </a:cubicBezTo>
                  <a:cubicBezTo>
                    <a:pt x="831" y="550"/>
                    <a:pt x="835" y="547"/>
                    <a:pt x="840" y="546"/>
                  </a:cubicBezTo>
                  <a:cubicBezTo>
                    <a:pt x="842" y="546"/>
                    <a:pt x="843" y="544"/>
                    <a:pt x="844" y="542"/>
                  </a:cubicBezTo>
                  <a:cubicBezTo>
                    <a:pt x="845" y="541"/>
                    <a:pt x="844" y="539"/>
                    <a:pt x="843" y="538"/>
                  </a:cubicBezTo>
                  <a:cubicBezTo>
                    <a:pt x="844" y="539"/>
                    <a:pt x="845" y="539"/>
                    <a:pt x="846" y="539"/>
                  </a:cubicBezTo>
                  <a:cubicBezTo>
                    <a:pt x="849" y="540"/>
                    <a:pt x="851" y="538"/>
                    <a:pt x="854" y="538"/>
                  </a:cubicBezTo>
                  <a:cubicBezTo>
                    <a:pt x="857" y="538"/>
                    <a:pt x="860" y="537"/>
                    <a:pt x="862" y="536"/>
                  </a:cubicBezTo>
                  <a:cubicBezTo>
                    <a:pt x="863" y="536"/>
                    <a:pt x="868" y="532"/>
                    <a:pt x="871" y="530"/>
                  </a:cubicBezTo>
                  <a:cubicBezTo>
                    <a:pt x="871" y="533"/>
                    <a:pt x="866" y="537"/>
                    <a:pt x="870" y="537"/>
                  </a:cubicBezTo>
                  <a:cubicBezTo>
                    <a:pt x="871" y="537"/>
                    <a:pt x="873" y="537"/>
                    <a:pt x="874" y="536"/>
                  </a:cubicBezTo>
                  <a:cubicBezTo>
                    <a:pt x="876" y="536"/>
                    <a:pt x="878" y="536"/>
                    <a:pt x="881" y="536"/>
                  </a:cubicBezTo>
                  <a:cubicBezTo>
                    <a:pt x="885" y="536"/>
                    <a:pt x="882" y="537"/>
                    <a:pt x="879" y="537"/>
                  </a:cubicBezTo>
                  <a:cubicBezTo>
                    <a:pt x="875" y="538"/>
                    <a:pt x="873" y="539"/>
                    <a:pt x="869" y="539"/>
                  </a:cubicBezTo>
                  <a:cubicBezTo>
                    <a:pt x="865" y="538"/>
                    <a:pt x="861" y="542"/>
                    <a:pt x="858" y="544"/>
                  </a:cubicBezTo>
                  <a:cubicBezTo>
                    <a:pt x="853" y="546"/>
                    <a:pt x="851" y="547"/>
                    <a:pt x="850" y="552"/>
                  </a:cubicBezTo>
                  <a:cubicBezTo>
                    <a:pt x="849" y="555"/>
                    <a:pt x="850" y="558"/>
                    <a:pt x="852" y="561"/>
                  </a:cubicBezTo>
                  <a:cubicBezTo>
                    <a:pt x="855" y="563"/>
                    <a:pt x="856" y="566"/>
                    <a:pt x="859" y="564"/>
                  </a:cubicBezTo>
                  <a:cubicBezTo>
                    <a:pt x="861" y="564"/>
                    <a:pt x="863" y="562"/>
                    <a:pt x="864" y="561"/>
                  </a:cubicBezTo>
                  <a:cubicBezTo>
                    <a:pt x="865" y="560"/>
                    <a:pt x="866" y="559"/>
                    <a:pt x="867" y="558"/>
                  </a:cubicBezTo>
                  <a:cubicBezTo>
                    <a:pt x="868" y="557"/>
                    <a:pt x="870" y="556"/>
                    <a:pt x="872" y="555"/>
                  </a:cubicBezTo>
                  <a:cubicBezTo>
                    <a:pt x="873" y="555"/>
                    <a:pt x="872" y="553"/>
                    <a:pt x="872" y="552"/>
                  </a:cubicBezTo>
                  <a:cubicBezTo>
                    <a:pt x="872" y="550"/>
                    <a:pt x="873" y="548"/>
                    <a:pt x="874" y="547"/>
                  </a:cubicBezTo>
                  <a:cubicBezTo>
                    <a:pt x="876" y="544"/>
                    <a:pt x="877" y="549"/>
                    <a:pt x="877" y="549"/>
                  </a:cubicBezTo>
                  <a:cubicBezTo>
                    <a:pt x="879" y="553"/>
                    <a:pt x="882" y="552"/>
                    <a:pt x="884" y="550"/>
                  </a:cubicBezTo>
                  <a:cubicBezTo>
                    <a:pt x="891" y="547"/>
                    <a:pt x="898" y="545"/>
                    <a:pt x="905" y="544"/>
                  </a:cubicBezTo>
                  <a:cubicBezTo>
                    <a:pt x="907" y="543"/>
                    <a:pt x="911" y="543"/>
                    <a:pt x="910" y="540"/>
                  </a:cubicBezTo>
                  <a:cubicBezTo>
                    <a:pt x="910" y="537"/>
                    <a:pt x="904" y="536"/>
                    <a:pt x="903" y="533"/>
                  </a:cubicBezTo>
                  <a:cubicBezTo>
                    <a:pt x="903" y="531"/>
                    <a:pt x="900" y="531"/>
                    <a:pt x="898" y="533"/>
                  </a:cubicBezTo>
                  <a:cubicBezTo>
                    <a:pt x="896" y="534"/>
                    <a:pt x="882" y="531"/>
                    <a:pt x="883" y="528"/>
                  </a:cubicBezTo>
                  <a:cubicBezTo>
                    <a:pt x="883" y="528"/>
                    <a:pt x="883" y="528"/>
                    <a:pt x="883" y="528"/>
                  </a:cubicBezTo>
                  <a:cubicBezTo>
                    <a:pt x="882" y="527"/>
                    <a:pt x="882" y="527"/>
                    <a:pt x="881" y="526"/>
                  </a:cubicBezTo>
                  <a:cubicBezTo>
                    <a:pt x="876" y="525"/>
                    <a:pt x="876" y="522"/>
                    <a:pt x="874" y="519"/>
                  </a:cubicBezTo>
                  <a:cubicBezTo>
                    <a:pt x="874" y="519"/>
                    <a:pt x="870" y="509"/>
                    <a:pt x="871" y="508"/>
                  </a:cubicBezTo>
                  <a:cubicBezTo>
                    <a:pt x="873" y="507"/>
                    <a:pt x="875" y="503"/>
                    <a:pt x="875" y="502"/>
                  </a:cubicBezTo>
                  <a:cubicBezTo>
                    <a:pt x="876" y="500"/>
                    <a:pt x="874" y="498"/>
                    <a:pt x="872" y="498"/>
                  </a:cubicBezTo>
                  <a:cubicBezTo>
                    <a:pt x="871" y="498"/>
                    <a:pt x="870" y="499"/>
                    <a:pt x="869" y="499"/>
                  </a:cubicBezTo>
                  <a:cubicBezTo>
                    <a:pt x="866" y="501"/>
                    <a:pt x="865" y="499"/>
                    <a:pt x="863" y="498"/>
                  </a:cubicBezTo>
                  <a:cubicBezTo>
                    <a:pt x="862" y="497"/>
                    <a:pt x="860" y="497"/>
                    <a:pt x="859" y="497"/>
                  </a:cubicBezTo>
                  <a:cubicBezTo>
                    <a:pt x="856" y="497"/>
                    <a:pt x="853" y="497"/>
                    <a:pt x="851" y="497"/>
                  </a:cubicBezTo>
                  <a:cubicBezTo>
                    <a:pt x="854" y="497"/>
                    <a:pt x="856" y="494"/>
                    <a:pt x="861" y="495"/>
                  </a:cubicBezTo>
                  <a:cubicBezTo>
                    <a:pt x="863" y="496"/>
                    <a:pt x="866" y="497"/>
                    <a:pt x="869" y="497"/>
                  </a:cubicBezTo>
                  <a:cubicBezTo>
                    <a:pt x="873" y="497"/>
                    <a:pt x="878" y="494"/>
                    <a:pt x="881" y="491"/>
                  </a:cubicBezTo>
                  <a:cubicBezTo>
                    <a:pt x="885" y="486"/>
                    <a:pt x="877" y="479"/>
                    <a:pt x="873" y="478"/>
                  </a:cubicBezTo>
                  <a:cubicBezTo>
                    <a:pt x="866" y="478"/>
                    <a:pt x="861" y="477"/>
                    <a:pt x="855" y="479"/>
                  </a:cubicBezTo>
                  <a:cubicBezTo>
                    <a:pt x="849" y="480"/>
                    <a:pt x="843" y="480"/>
                    <a:pt x="838" y="482"/>
                  </a:cubicBezTo>
                  <a:cubicBezTo>
                    <a:pt x="833" y="485"/>
                    <a:pt x="828" y="488"/>
                    <a:pt x="823" y="492"/>
                  </a:cubicBezTo>
                  <a:cubicBezTo>
                    <a:pt x="822" y="493"/>
                    <a:pt x="820" y="495"/>
                    <a:pt x="819" y="497"/>
                  </a:cubicBezTo>
                  <a:cubicBezTo>
                    <a:pt x="818" y="499"/>
                    <a:pt x="815" y="498"/>
                    <a:pt x="814" y="500"/>
                  </a:cubicBezTo>
                  <a:cubicBezTo>
                    <a:pt x="811" y="504"/>
                    <a:pt x="810" y="505"/>
                    <a:pt x="806" y="507"/>
                  </a:cubicBezTo>
                  <a:cubicBezTo>
                    <a:pt x="805" y="507"/>
                    <a:pt x="804" y="507"/>
                    <a:pt x="803" y="508"/>
                  </a:cubicBezTo>
                  <a:cubicBezTo>
                    <a:pt x="804" y="506"/>
                    <a:pt x="806" y="505"/>
                    <a:pt x="808" y="504"/>
                  </a:cubicBezTo>
                  <a:cubicBezTo>
                    <a:pt x="812" y="501"/>
                    <a:pt x="815" y="497"/>
                    <a:pt x="818" y="493"/>
                  </a:cubicBezTo>
                  <a:cubicBezTo>
                    <a:pt x="820" y="492"/>
                    <a:pt x="822" y="491"/>
                    <a:pt x="825" y="489"/>
                  </a:cubicBezTo>
                  <a:cubicBezTo>
                    <a:pt x="825" y="489"/>
                    <a:pt x="826" y="487"/>
                    <a:pt x="826" y="486"/>
                  </a:cubicBezTo>
                  <a:cubicBezTo>
                    <a:pt x="830" y="481"/>
                    <a:pt x="834" y="478"/>
                    <a:pt x="840" y="477"/>
                  </a:cubicBezTo>
                  <a:cubicBezTo>
                    <a:pt x="844" y="475"/>
                    <a:pt x="849" y="475"/>
                    <a:pt x="853" y="473"/>
                  </a:cubicBezTo>
                  <a:cubicBezTo>
                    <a:pt x="855" y="471"/>
                    <a:pt x="855" y="466"/>
                    <a:pt x="856" y="464"/>
                  </a:cubicBezTo>
                  <a:cubicBezTo>
                    <a:pt x="858" y="461"/>
                    <a:pt x="862" y="462"/>
                    <a:pt x="863" y="459"/>
                  </a:cubicBezTo>
                  <a:cubicBezTo>
                    <a:pt x="864" y="456"/>
                    <a:pt x="875" y="460"/>
                    <a:pt x="877" y="460"/>
                  </a:cubicBezTo>
                  <a:cubicBezTo>
                    <a:pt x="879" y="460"/>
                    <a:pt x="881" y="461"/>
                    <a:pt x="882" y="462"/>
                  </a:cubicBezTo>
                  <a:cubicBezTo>
                    <a:pt x="884" y="463"/>
                    <a:pt x="887" y="462"/>
                    <a:pt x="888" y="462"/>
                  </a:cubicBezTo>
                  <a:cubicBezTo>
                    <a:pt x="897" y="462"/>
                    <a:pt x="906" y="466"/>
                    <a:pt x="914" y="466"/>
                  </a:cubicBezTo>
                  <a:cubicBezTo>
                    <a:pt x="919" y="467"/>
                    <a:pt x="923" y="464"/>
                    <a:pt x="927" y="466"/>
                  </a:cubicBezTo>
                  <a:cubicBezTo>
                    <a:pt x="930" y="467"/>
                    <a:pt x="932" y="468"/>
                    <a:pt x="934" y="467"/>
                  </a:cubicBezTo>
                  <a:cubicBezTo>
                    <a:pt x="936" y="466"/>
                    <a:pt x="937" y="464"/>
                    <a:pt x="940" y="464"/>
                  </a:cubicBezTo>
                  <a:cubicBezTo>
                    <a:pt x="941" y="463"/>
                    <a:pt x="942" y="463"/>
                    <a:pt x="943" y="462"/>
                  </a:cubicBezTo>
                  <a:cubicBezTo>
                    <a:pt x="945" y="461"/>
                    <a:pt x="945" y="458"/>
                    <a:pt x="946" y="455"/>
                  </a:cubicBezTo>
                  <a:cubicBezTo>
                    <a:pt x="947" y="455"/>
                    <a:pt x="948" y="454"/>
                    <a:pt x="949" y="454"/>
                  </a:cubicBezTo>
                  <a:cubicBezTo>
                    <a:pt x="953" y="453"/>
                    <a:pt x="957" y="453"/>
                    <a:pt x="960" y="453"/>
                  </a:cubicBezTo>
                  <a:cubicBezTo>
                    <a:pt x="965" y="453"/>
                    <a:pt x="969" y="452"/>
                    <a:pt x="974" y="448"/>
                  </a:cubicBezTo>
                  <a:cubicBezTo>
                    <a:pt x="977" y="446"/>
                    <a:pt x="981" y="445"/>
                    <a:pt x="982" y="441"/>
                  </a:cubicBezTo>
                  <a:cubicBezTo>
                    <a:pt x="983" y="438"/>
                    <a:pt x="979" y="437"/>
                    <a:pt x="980" y="434"/>
                  </a:cubicBezTo>
                  <a:cubicBezTo>
                    <a:pt x="980" y="432"/>
                    <a:pt x="980" y="430"/>
                    <a:pt x="982" y="428"/>
                  </a:cubicBezTo>
                  <a:cubicBezTo>
                    <a:pt x="982" y="428"/>
                    <a:pt x="982" y="427"/>
                    <a:pt x="982" y="427"/>
                  </a:cubicBezTo>
                  <a:cubicBezTo>
                    <a:pt x="982" y="426"/>
                    <a:pt x="980" y="424"/>
                    <a:pt x="979" y="423"/>
                  </a:cubicBezTo>
                  <a:cubicBezTo>
                    <a:pt x="978" y="422"/>
                    <a:pt x="977" y="421"/>
                    <a:pt x="975" y="419"/>
                  </a:cubicBezTo>
                  <a:cubicBezTo>
                    <a:pt x="972" y="417"/>
                    <a:pt x="973" y="416"/>
                    <a:pt x="969" y="419"/>
                  </a:cubicBezTo>
                  <a:cubicBezTo>
                    <a:pt x="968" y="420"/>
                    <a:pt x="962" y="421"/>
                    <a:pt x="966" y="418"/>
                  </a:cubicBezTo>
                  <a:cubicBezTo>
                    <a:pt x="967" y="418"/>
                    <a:pt x="968" y="417"/>
                    <a:pt x="967" y="417"/>
                  </a:cubicBezTo>
                  <a:cubicBezTo>
                    <a:pt x="967" y="414"/>
                    <a:pt x="971" y="413"/>
                    <a:pt x="968" y="410"/>
                  </a:cubicBezTo>
                  <a:cubicBezTo>
                    <a:pt x="966" y="408"/>
                    <a:pt x="963" y="408"/>
                    <a:pt x="960" y="408"/>
                  </a:cubicBezTo>
                  <a:cubicBezTo>
                    <a:pt x="956" y="408"/>
                    <a:pt x="951" y="411"/>
                    <a:pt x="948" y="413"/>
                  </a:cubicBezTo>
                  <a:cubicBezTo>
                    <a:pt x="946" y="416"/>
                    <a:pt x="944" y="418"/>
                    <a:pt x="941" y="420"/>
                  </a:cubicBezTo>
                  <a:cubicBezTo>
                    <a:pt x="942" y="419"/>
                    <a:pt x="934" y="424"/>
                    <a:pt x="935" y="421"/>
                  </a:cubicBezTo>
                  <a:cubicBezTo>
                    <a:pt x="936" y="420"/>
                    <a:pt x="937" y="419"/>
                    <a:pt x="937" y="418"/>
                  </a:cubicBezTo>
                  <a:cubicBezTo>
                    <a:pt x="939" y="415"/>
                    <a:pt x="941" y="413"/>
                    <a:pt x="944" y="413"/>
                  </a:cubicBezTo>
                  <a:cubicBezTo>
                    <a:pt x="945" y="413"/>
                    <a:pt x="946" y="413"/>
                    <a:pt x="946" y="412"/>
                  </a:cubicBezTo>
                  <a:cubicBezTo>
                    <a:pt x="947" y="411"/>
                    <a:pt x="947" y="410"/>
                    <a:pt x="946" y="410"/>
                  </a:cubicBezTo>
                  <a:cubicBezTo>
                    <a:pt x="944" y="409"/>
                    <a:pt x="945" y="409"/>
                    <a:pt x="946" y="409"/>
                  </a:cubicBezTo>
                  <a:cubicBezTo>
                    <a:pt x="948" y="409"/>
                    <a:pt x="951" y="408"/>
                    <a:pt x="953" y="407"/>
                  </a:cubicBezTo>
                  <a:cubicBezTo>
                    <a:pt x="958" y="405"/>
                    <a:pt x="964" y="407"/>
                    <a:pt x="968" y="405"/>
                  </a:cubicBezTo>
                  <a:cubicBezTo>
                    <a:pt x="968" y="405"/>
                    <a:pt x="969" y="405"/>
                    <a:pt x="968" y="404"/>
                  </a:cubicBezTo>
                  <a:cubicBezTo>
                    <a:pt x="967" y="402"/>
                    <a:pt x="965" y="401"/>
                    <a:pt x="963" y="400"/>
                  </a:cubicBezTo>
                  <a:cubicBezTo>
                    <a:pt x="961" y="398"/>
                    <a:pt x="958" y="399"/>
                    <a:pt x="955" y="398"/>
                  </a:cubicBezTo>
                  <a:cubicBezTo>
                    <a:pt x="954" y="397"/>
                    <a:pt x="952" y="395"/>
                    <a:pt x="951" y="395"/>
                  </a:cubicBezTo>
                  <a:cubicBezTo>
                    <a:pt x="949" y="395"/>
                    <a:pt x="950" y="395"/>
                    <a:pt x="950" y="394"/>
                  </a:cubicBezTo>
                  <a:cubicBezTo>
                    <a:pt x="950" y="394"/>
                    <a:pt x="950" y="393"/>
                    <a:pt x="950" y="393"/>
                  </a:cubicBezTo>
                  <a:cubicBezTo>
                    <a:pt x="948" y="392"/>
                    <a:pt x="947" y="390"/>
                    <a:pt x="945" y="388"/>
                  </a:cubicBezTo>
                  <a:cubicBezTo>
                    <a:pt x="945" y="387"/>
                    <a:pt x="944" y="386"/>
                    <a:pt x="942" y="386"/>
                  </a:cubicBezTo>
                  <a:cubicBezTo>
                    <a:pt x="939" y="386"/>
                    <a:pt x="941" y="382"/>
                    <a:pt x="940" y="380"/>
                  </a:cubicBezTo>
                  <a:cubicBezTo>
                    <a:pt x="938" y="379"/>
                    <a:pt x="936" y="379"/>
                    <a:pt x="935" y="378"/>
                  </a:cubicBezTo>
                  <a:cubicBezTo>
                    <a:pt x="932" y="378"/>
                    <a:pt x="933" y="375"/>
                    <a:pt x="931" y="374"/>
                  </a:cubicBezTo>
                  <a:cubicBezTo>
                    <a:pt x="932" y="374"/>
                    <a:pt x="930" y="373"/>
                    <a:pt x="930" y="373"/>
                  </a:cubicBezTo>
                  <a:cubicBezTo>
                    <a:pt x="929" y="373"/>
                    <a:pt x="925" y="374"/>
                    <a:pt x="926" y="372"/>
                  </a:cubicBezTo>
                  <a:cubicBezTo>
                    <a:pt x="927" y="370"/>
                    <a:pt x="926" y="368"/>
                    <a:pt x="925" y="366"/>
                  </a:cubicBezTo>
                  <a:cubicBezTo>
                    <a:pt x="926" y="366"/>
                    <a:pt x="927" y="366"/>
                    <a:pt x="928" y="365"/>
                  </a:cubicBezTo>
                  <a:cubicBezTo>
                    <a:pt x="931" y="364"/>
                    <a:pt x="933" y="361"/>
                    <a:pt x="931" y="358"/>
                  </a:cubicBezTo>
                  <a:cubicBezTo>
                    <a:pt x="930" y="355"/>
                    <a:pt x="927" y="354"/>
                    <a:pt x="929" y="350"/>
                  </a:cubicBezTo>
                  <a:cubicBezTo>
                    <a:pt x="929" y="349"/>
                    <a:pt x="929" y="348"/>
                    <a:pt x="929" y="347"/>
                  </a:cubicBezTo>
                  <a:cubicBezTo>
                    <a:pt x="928" y="345"/>
                    <a:pt x="927" y="343"/>
                    <a:pt x="926" y="341"/>
                  </a:cubicBezTo>
                  <a:cubicBezTo>
                    <a:pt x="925" y="340"/>
                    <a:pt x="922" y="335"/>
                    <a:pt x="922" y="333"/>
                  </a:cubicBezTo>
                  <a:cubicBezTo>
                    <a:pt x="922" y="332"/>
                    <a:pt x="921" y="330"/>
                    <a:pt x="921" y="328"/>
                  </a:cubicBezTo>
                  <a:cubicBezTo>
                    <a:pt x="920" y="327"/>
                    <a:pt x="919" y="323"/>
                    <a:pt x="918" y="322"/>
                  </a:cubicBezTo>
                  <a:cubicBezTo>
                    <a:pt x="915" y="318"/>
                    <a:pt x="912" y="315"/>
                    <a:pt x="913" y="309"/>
                  </a:cubicBezTo>
                  <a:cubicBezTo>
                    <a:pt x="914" y="306"/>
                    <a:pt x="914" y="303"/>
                    <a:pt x="913" y="299"/>
                  </a:cubicBezTo>
                  <a:cubicBezTo>
                    <a:pt x="913" y="298"/>
                    <a:pt x="913" y="295"/>
                    <a:pt x="911" y="296"/>
                  </a:cubicBezTo>
                  <a:cubicBezTo>
                    <a:pt x="909" y="297"/>
                    <a:pt x="908" y="299"/>
                    <a:pt x="907" y="301"/>
                  </a:cubicBezTo>
                  <a:cubicBezTo>
                    <a:pt x="905" y="304"/>
                    <a:pt x="903" y="306"/>
                    <a:pt x="901" y="309"/>
                  </a:cubicBezTo>
                  <a:cubicBezTo>
                    <a:pt x="899" y="311"/>
                    <a:pt x="899" y="313"/>
                    <a:pt x="896" y="315"/>
                  </a:cubicBezTo>
                  <a:cubicBezTo>
                    <a:pt x="895" y="317"/>
                    <a:pt x="894" y="317"/>
                    <a:pt x="894" y="319"/>
                  </a:cubicBezTo>
                  <a:cubicBezTo>
                    <a:pt x="895" y="324"/>
                    <a:pt x="890" y="324"/>
                    <a:pt x="887" y="325"/>
                  </a:cubicBezTo>
                  <a:cubicBezTo>
                    <a:pt x="885" y="326"/>
                    <a:pt x="882" y="328"/>
                    <a:pt x="880" y="329"/>
                  </a:cubicBezTo>
                  <a:cubicBezTo>
                    <a:pt x="877" y="330"/>
                    <a:pt x="875" y="332"/>
                    <a:pt x="872" y="329"/>
                  </a:cubicBezTo>
                  <a:cubicBezTo>
                    <a:pt x="871" y="328"/>
                    <a:pt x="871" y="328"/>
                    <a:pt x="870" y="328"/>
                  </a:cubicBezTo>
                  <a:cubicBezTo>
                    <a:pt x="868" y="327"/>
                    <a:pt x="868" y="325"/>
                    <a:pt x="867" y="323"/>
                  </a:cubicBezTo>
                  <a:cubicBezTo>
                    <a:pt x="867" y="322"/>
                    <a:pt x="865" y="321"/>
                    <a:pt x="864" y="320"/>
                  </a:cubicBezTo>
                  <a:cubicBezTo>
                    <a:pt x="863" y="320"/>
                    <a:pt x="861" y="320"/>
                    <a:pt x="861" y="320"/>
                  </a:cubicBezTo>
                  <a:cubicBezTo>
                    <a:pt x="859" y="320"/>
                    <a:pt x="861" y="317"/>
                    <a:pt x="861" y="316"/>
                  </a:cubicBezTo>
                  <a:cubicBezTo>
                    <a:pt x="861" y="315"/>
                    <a:pt x="861" y="314"/>
                    <a:pt x="859" y="313"/>
                  </a:cubicBezTo>
                  <a:cubicBezTo>
                    <a:pt x="858" y="311"/>
                    <a:pt x="859" y="309"/>
                    <a:pt x="859" y="307"/>
                  </a:cubicBezTo>
                  <a:cubicBezTo>
                    <a:pt x="859" y="304"/>
                    <a:pt x="857" y="301"/>
                    <a:pt x="860" y="298"/>
                  </a:cubicBezTo>
                  <a:cubicBezTo>
                    <a:pt x="862" y="295"/>
                    <a:pt x="861" y="292"/>
                    <a:pt x="864" y="289"/>
                  </a:cubicBezTo>
                  <a:cubicBezTo>
                    <a:pt x="865" y="288"/>
                    <a:pt x="865" y="284"/>
                    <a:pt x="864" y="283"/>
                  </a:cubicBezTo>
                  <a:cubicBezTo>
                    <a:pt x="863" y="283"/>
                    <a:pt x="862" y="283"/>
                    <a:pt x="861" y="284"/>
                  </a:cubicBezTo>
                  <a:cubicBezTo>
                    <a:pt x="859" y="286"/>
                    <a:pt x="860" y="284"/>
                    <a:pt x="860" y="282"/>
                  </a:cubicBezTo>
                  <a:cubicBezTo>
                    <a:pt x="859" y="282"/>
                    <a:pt x="858" y="281"/>
                    <a:pt x="858" y="281"/>
                  </a:cubicBezTo>
                  <a:cubicBezTo>
                    <a:pt x="855" y="279"/>
                    <a:pt x="853" y="279"/>
                    <a:pt x="849" y="279"/>
                  </a:cubicBezTo>
                  <a:cubicBezTo>
                    <a:pt x="847" y="278"/>
                    <a:pt x="843" y="277"/>
                    <a:pt x="847" y="274"/>
                  </a:cubicBezTo>
                  <a:cubicBezTo>
                    <a:pt x="848" y="274"/>
                    <a:pt x="848" y="273"/>
                    <a:pt x="847" y="273"/>
                  </a:cubicBezTo>
                  <a:cubicBezTo>
                    <a:pt x="847" y="271"/>
                    <a:pt x="846" y="271"/>
                    <a:pt x="845" y="270"/>
                  </a:cubicBezTo>
                  <a:cubicBezTo>
                    <a:pt x="844" y="269"/>
                    <a:pt x="842" y="269"/>
                    <a:pt x="841" y="268"/>
                  </a:cubicBezTo>
                  <a:cubicBezTo>
                    <a:pt x="838" y="267"/>
                    <a:pt x="839" y="265"/>
                    <a:pt x="838" y="263"/>
                  </a:cubicBezTo>
                  <a:cubicBezTo>
                    <a:pt x="837" y="261"/>
                    <a:pt x="834" y="258"/>
                    <a:pt x="833" y="256"/>
                  </a:cubicBezTo>
                  <a:cubicBezTo>
                    <a:pt x="831" y="255"/>
                    <a:pt x="829" y="255"/>
                    <a:pt x="827" y="255"/>
                  </a:cubicBezTo>
                  <a:cubicBezTo>
                    <a:pt x="823" y="255"/>
                    <a:pt x="820" y="256"/>
                    <a:pt x="817" y="254"/>
                  </a:cubicBezTo>
                  <a:cubicBezTo>
                    <a:pt x="814" y="252"/>
                    <a:pt x="811" y="252"/>
                    <a:pt x="808" y="251"/>
                  </a:cubicBezTo>
                  <a:cubicBezTo>
                    <a:pt x="802" y="248"/>
                    <a:pt x="796" y="247"/>
                    <a:pt x="790" y="249"/>
                  </a:cubicBezTo>
                  <a:cubicBezTo>
                    <a:pt x="786" y="250"/>
                    <a:pt x="783" y="253"/>
                    <a:pt x="783" y="257"/>
                  </a:cubicBezTo>
                  <a:cubicBezTo>
                    <a:pt x="783" y="259"/>
                    <a:pt x="784" y="261"/>
                    <a:pt x="785" y="262"/>
                  </a:cubicBezTo>
                  <a:cubicBezTo>
                    <a:pt x="785" y="262"/>
                    <a:pt x="785" y="262"/>
                    <a:pt x="785" y="262"/>
                  </a:cubicBezTo>
                  <a:cubicBezTo>
                    <a:pt x="785" y="262"/>
                    <a:pt x="785" y="262"/>
                    <a:pt x="785" y="262"/>
                  </a:cubicBezTo>
                  <a:cubicBezTo>
                    <a:pt x="786" y="263"/>
                    <a:pt x="787" y="264"/>
                    <a:pt x="788" y="264"/>
                  </a:cubicBezTo>
                  <a:cubicBezTo>
                    <a:pt x="785" y="267"/>
                    <a:pt x="784" y="269"/>
                    <a:pt x="780" y="270"/>
                  </a:cubicBezTo>
                  <a:cubicBezTo>
                    <a:pt x="779" y="271"/>
                    <a:pt x="777" y="273"/>
                    <a:pt x="779" y="274"/>
                  </a:cubicBezTo>
                  <a:cubicBezTo>
                    <a:pt x="781" y="276"/>
                    <a:pt x="782" y="277"/>
                    <a:pt x="782" y="280"/>
                  </a:cubicBezTo>
                  <a:cubicBezTo>
                    <a:pt x="781" y="284"/>
                    <a:pt x="782" y="289"/>
                    <a:pt x="779" y="293"/>
                  </a:cubicBezTo>
                  <a:cubicBezTo>
                    <a:pt x="779" y="293"/>
                    <a:pt x="774" y="295"/>
                    <a:pt x="774" y="296"/>
                  </a:cubicBezTo>
                  <a:cubicBezTo>
                    <a:pt x="774" y="296"/>
                    <a:pt x="773" y="297"/>
                    <a:pt x="773" y="297"/>
                  </a:cubicBezTo>
                  <a:cubicBezTo>
                    <a:pt x="773" y="301"/>
                    <a:pt x="770" y="302"/>
                    <a:pt x="767" y="304"/>
                  </a:cubicBezTo>
                  <a:cubicBezTo>
                    <a:pt x="766" y="305"/>
                    <a:pt x="761" y="308"/>
                    <a:pt x="762" y="310"/>
                  </a:cubicBezTo>
                  <a:cubicBezTo>
                    <a:pt x="766" y="316"/>
                    <a:pt x="771" y="321"/>
                    <a:pt x="772" y="328"/>
                  </a:cubicBezTo>
                  <a:cubicBezTo>
                    <a:pt x="772" y="331"/>
                    <a:pt x="773" y="335"/>
                    <a:pt x="773" y="338"/>
                  </a:cubicBezTo>
                  <a:cubicBezTo>
                    <a:pt x="773" y="341"/>
                    <a:pt x="774" y="344"/>
                    <a:pt x="772" y="348"/>
                  </a:cubicBezTo>
                  <a:cubicBezTo>
                    <a:pt x="772" y="348"/>
                    <a:pt x="772" y="350"/>
                    <a:pt x="771" y="350"/>
                  </a:cubicBezTo>
                  <a:cubicBezTo>
                    <a:pt x="771" y="353"/>
                    <a:pt x="769" y="355"/>
                    <a:pt x="767" y="357"/>
                  </a:cubicBezTo>
                  <a:cubicBezTo>
                    <a:pt x="764" y="360"/>
                    <a:pt x="759" y="364"/>
                    <a:pt x="754" y="366"/>
                  </a:cubicBezTo>
                  <a:cubicBezTo>
                    <a:pt x="747" y="368"/>
                    <a:pt x="740" y="369"/>
                    <a:pt x="733" y="371"/>
                  </a:cubicBezTo>
                  <a:cubicBezTo>
                    <a:pt x="729" y="372"/>
                    <a:pt x="730" y="378"/>
                    <a:pt x="732" y="381"/>
                  </a:cubicBezTo>
                  <a:cubicBezTo>
                    <a:pt x="733" y="385"/>
                    <a:pt x="733" y="388"/>
                    <a:pt x="732" y="392"/>
                  </a:cubicBezTo>
                  <a:cubicBezTo>
                    <a:pt x="731" y="395"/>
                    <a:pt x="731" y="397"/>
                    <a:pt x="731" y="400"/>
                  </a:cubicBezTo>
                  <a:cubicBezTo>
                    <a:pt x="731" y="401"/>
                    <a:pt x="731" y="403"/>
                    <a:pt x="731" y="404"/>
                  </a:cubicBezTo>
                  <a:cubicBezTo>
                    <a:pt x="732" y="408"/>
                    <a:pt x="730" y="407"/>
                    <a:pt x="730" y="409"/>
                  </a:cubicBezTo>
                  <a:cubicBezTo>
                    <a:pt x="729" y="411"/>
                    <a:pt x="730" y="412"/>
                    <a:pt x="731" y="414"/>
                  </a:cubicBezTo>
                  <a:cubicBezTo>
                    <a:pt x="734" y="420"/>
                    <a:pt x="728" y="419"/>
                    <a:pt x="727" y="423"/>
                  </a:cubicBezTo>
                  <a:cubicBezTo>
                    <a:pt x="727" y="425"/>
                    <a:pt x="727" y="426"/>
                    <a:pt x="725" y="426"/>
                  </a:cubicBezTo>
                  <a:cubicBezTo>
                    <a:pt x="720" y="424"/>
                    <a:pt x="722" y="433"/>
                    <a:pt x="716" y="430"/>
                  </a:cubicBezTo>
                  <a:cubicBezTo>
                    <a:pt x="715" y="430"/>
                    <a:pt x="711" y="428"/>
                    <a:pt x="711" y="427"/>
                  </a:cubicBezTo>
                  <a:cubicBezTo>
                    <a:pt x="710" y="425"/>
                    <a:pt x="711" y="423"/>
                    <a:pt x="711" y="421"/>
                  </a:cubicBezTo>
                  <a:cubicBezTo>
                    <a:pt x="710" y="419"/>
                    <a:pt x="710" y="419"/>
                    <a:pt x="708" y="418"/>
                  </a:cubicBezTo>
                  <a:cubicBezTo>
                    <a:pt x="707" y="418"/>
                    <a:pt x="707" y="418"/>
                    <a:pt x="706" y="417"/>
                  </a:cubicBezTo>
                  <a:cubicBezTo>
                    <a:pt x="702" y="417"/>
                    <a:pt x="702" y="413"/>
                    <a:pt x="701" y="410"/>
                  </a:cubicBezTo>
                  <a:cubicBezTo>
                    <a:pt x="701" y="408"/>
                    <a:pt x="698" y="405"/>
                    <a:pt x="697" y="404"/>
                  </a:cubicBezTo>
                  <a:cubicBezTo>
                    <a:pt x="696" y="403"/>
                    <a:pt x="695" y="402"/>
                    <a:pt x="695" y="402"/>
                  </a:cubicBezTo>
                  <a:cubicBezTo>
                    <a:pt x="696" y="398"/>
                    <a:pt x="699" y="395"/>
                    <a:pt x="701" y="392"/>
                  </a:cubicBezTo>
                  <a:cubicBezTo>
                    <a:pt x="702" y="390"/>
                    <a:pt x="702" y="388"/>
                    <a:pt x="702" y="386"/>
                  </a:cubicBezTo>
                  <a:cubicBezTo>
                    <a:pt x="701" y="382"/>
                    <a:pt x="701" y="380"/>
                    <a:pt x="702" y="377"/>
                  </a:cubicBezTo>
                  <a:cubicBezTo>
                    <a:pt x="702" y="374"/>
                    <a:pt x="704" y="373"/>
                    <a:pt x="706" y="371"/>
                  </a:cubicBezTo>
                  <a:cubicBezTo>
                    <a:pt x="708" y="367"/>
                    <a:pt x="709" y="364"/>
                    <a:pt x="703" y="363"/>
                  </a:cubicBezTo>
                  <a:cubicBezTo>
                    <a:pt x="699" y="362"/>
                    <a:pt x="695" y="362"/>
                    <a:pt x="690" y="361"/>
                  </a:cubicBezTo>
                  <a:cubicBezTo>
                    <a:pt x="686" y="359"/>
                    <a:pt x="679" y="362"/>
                    <a:pt x="676" y="358"/>
                  </a:cubicBezTo>
                  <a:cubicBezTo>
                    <a:pt x="673" y="352"/>
                    <a:pt x="666" y="348"/>
                    <a:pt x="660" y="346"/>
                  </a:cubicBezTo>
                  <a:cubicBezTo>
                    <a:pt x="655" y="345"/>
                    <a:pt x="654" y="341"/>
                    <a:pt x="652" y="337"/>
                  </a:cubicBezTo>
                  <a:cubicBezTo>
                    <a:pt x="651" y="334"/>
                    <a:pt x="647" y="331"/>
                    <a:pt x="645" y="330"/>
                  </a:cubicBezTo>
                  <a:cubicBezTo>
                    <a:pt x="642" y="328"/>
                    <a:pt x="639" y="327"/>
                    <a:pt x="637" y="327"/>
                  </a:cubicBezTo>
                  <a:cubicBezTo>
                    <a:pt x="632" y="325"/>
                    <a:pt x="628" y="322"/>
                    <a:pt x="624" y="321"/>
                  </a:cubicBezTo>
                  <a:cubicBezTo>
                    <a:pt x="620" y="321"/>
                    <a:pt x="616" y="322"/>
                    <a:pt x="613" y="323"/>
                  </a:cubicBezTo>
                  <a:cubicBezTo>
                    <a:pt x="611" y="323"/>
                    <a:pt x="609" y="323"/>
                    <a:pt x="606" y="324"/>
                  </a:cubicBezTo>
                  <a:cubicBezTo>
                    <a:pt x="607" y="323"/>
                    <a:pt x="607" y="323"/>
                    <a:pt x="608" y="322"/>
                  </a:cubicBezTo>
                  <a:cubicBezTo>
                    <a:pt x="610" y="320"/>
                    <a:pt x="612" y="318"/>
                    <a:pt x="612" y="316"/>
                  </a:cubicBezTo>
                  <a:cubicBezTo>
                    <a:pt x="611" y="310"/>
                    <a:pt x="611" y="305"/>
                    <a:pt x="611" y="300"/>
                  </a:cubicBezTo>
                  <a:cubicBezTo>
                    <a:pt x="612" y="298"/>
                    <a:pt x="611" y="295"/>
                    <a:pt x="609" y="294"/>
                  </a:cubicBezTo>
                  <a:cubicBezTo>
                    <a:pt x="603" y="290"/>
                    <a:pt x="601" y="292"/>
                    <a:pt x="599" y="299"/>
                  </a:cubicBezTo>
                  <a:cubicBezTo>
                    <a:pt x="596" y="306"/>
                    <a:pt x="598" y="296"/>
                    <a:pt x="598" y="294"/>
                  </a:cubicBezTo>
                  <a:cubicBezTo>
                    <a:pt x="599" y="292"/>
                    <a:pt x="598" y="290"/>
                    <a:pt x="598" y="288"/>
                  </a:cubicBezTo>
                  <a:cubicBezTo>
                    <a:pt x="601" y="283"/>
                    <a:pt x="600" y="276"/>
                    <a:pt x="604" y="271"/>
                  </a:cubicBezTo>
                  <a:cubicBezTo>
                    <a:pt x="605" y="270"/>
                    <a:pt x="607" y="268"/>
                    <a:pt x="607" y="266"/>
                  </a:cubicBezTo>
                  <a:cubicBezTo>
                    <a:pt x="609" y="263"/>
                    <a:pt x="612" y="261"/>
                    <a:pt x="614" y="259"/>
                  </a:cubicBezTo>
                  <a:cubicBezTo>
                    <a:pt x="617" y="255"/>
                    <a:pt x="622" y="253"/>
                    <a:pt x="626" y="249"/>
                  </a:cubicBezTo>
                  <a:cubicBezTo>
                    <a:pt x="627" y="247"/>
                    <a:pt x="628" y="245"/>
                    <a:pt x="630" y="243"/>
                  </a:cubicBezTo>
                  <a:cubicBezTo>
                    <a:pt x="632" y="241"/>
                    <a:pt x="634" y="241"/>
                    <a:pt x="637" y="239"/>
                  </a:cubicBezTo>
                  <a:cubicBezTo>
                    <a:pt x="639" y="237"/>
                    <a:pt x="640" y="235"/>
                    <a:pt x="643" y="234"/>
                  </a:cubicBezTo>
                  <a:cubicBezTo>
                    <a:pt x="645" y="234"/>
                    <a:pt x="647" y="233"/>
                    <a:pt x="649" y="232"/>
                  </a:cubicBezTo>
                  <a:cubicBezTo>
                    <a:pt x="653" y="230"/>
                    <a:pt x="647" y="223"/>
                    <a:pt x="656" y="227"/>
                  </a:cubicBezTo>
                  <a:cubicBezTo>
                    <a:pt x="659" y="228"/>
                    <a:pt x="663" y="227"/>
                    <a:pt x="666" y="226"/>
                  </a:cubicBezTo>
                  <a:cubicBezTo>
                    <a:pt x="669" y="226"/>
                    <a:pt x="671" y="218"/>
                    <a:pt x="668" y="217"/>
                  </a:cubicBezTo>
                  <a:cubicBezTo>
                    <a:pt x="666" y="216"/>
                    <a:pt x="665" y="214"/>
                    <a:pt x="663" y="213"/>
                  </a:cubicBezTo>
                  <a:cubicBezTo>
                    <a:pt x="662" y="213"/>
                    <a:pt x="660" y="213"/>
                    <a:pt x="659" y="213"/>
                  </a:cubicBezTo>
                  <a:cubicBezTo>
                    <a:pt x="661" y="213"/>
                    <a:pt x="664" y="211"/>
                    <a:pt x="667" y="213"/>
                  </a:cubicBezTo>
                  <a:cubicBezTo>
                    <a:pt x="668" y="214"/>
                    <a:pt x="669" y="217"/>
                    <a:pt x="670" y="217"/>
                  </a:cubicBezTo>
                  <a:cubicBezTo>
                    <a:pt x="672" y="217"/>
                    <a:pt x="673" y="217"/>
                    <a:pt x="674" y="215"/>
                  </a:cubicBezTo>
                  <a:cubicBezTo>
                    <a:pt x="674" y="216"/>
                    <a:pt x="676" y="217"/>
                    <a:pt x="677" y="217"/>
                  </a:cubicBezTo>
                  <a:cubicBezTo>
                    <a:pt x="678" y="216"/>
                    <a:pt x="682" y="214"/>
                    <a:pt x="681" y="212"/>
                  </a:cubicBezTo>
                  <a:cubicBezTo>
                    <a:pt x="681" y="211"/>
                    <a:pt x="683" y="209"/>
                    <a:pt x="685" y="207"/>
                  </a:cubicBezTo>
                  <a:cubicBezTo>
                    <a:pt x="685" y="207"/>
                    <a:pt x="685" y="208"/>
                    <a:pt x="685" y="208"/>
                  </a:cubicBezTo>
                  <a:cubicBezTo>
                    <a:pt x="686" y="209"/>
                    <a:pt x="688" y="210"/>
                    <a:pt x="689" y="210"/>
                  </a:cubicBezTo>
                  <a:cubicBezTo>
                    <a:pt x="695" y="212"/>
                    <a:pt x="698" y="210"/>
                    <a:pt x="703" y="207"/>
                  </a:cubicBezTo>
                  <a:cubicBezTo>
                    <a:pt x="706" y="205"/>
                    <a:pt x="707" y="204"/>
                    <a:pt x="709" y="202"/>
                  </a:cubicBezTo>
                  <a:cubicBezTo>
                    <a:pt x="712" y="199"/>
                    <a:pt x="715" y="198"/>
                    <a:pt x="719" y="196"/>
                  </a:cubicBezTo>
                  <a:cubicBezTo>
                    <a:pt x="721" y="195"/>
                    <a:pt x="721" y="193"/>
                    <a:pt x="719" y="192"/>
                  </a:cubicBezTo>
                  <a:cubicBezTo>
                    <a:pt x="717" y="191"/>
                    <a:pt x="715" y="193"/>
                    <a:pt x="712" y="191"/>
                  </a:cubicBezTo>
                  <a:cubicBezTo>
                    <a:pt x="711" y="190"/>
                    <a:pt x="709" y="190"/>
                    <a:pt x="707" y="190"/>
                  </a:cubicBezTo>
                  <a:cubicBezTo>
                    <a:pt x="704" y="190"/>
                    <a:pt x="702" y="189"/>
                    <a:pt x="700" y="187"/>
                  </a:cubicBezTo>
                  <a:cubicBezTo>
                    <a:pt x="700" y="186"/>
                    <a:pt x="700" y="185"/>
                    <a:pt x="699" y="185"/>
                  </a:cubicBezTo>
                  <a:cubicBezTo>
                    <a:pt x="698" y="184"/>
                    <a:pt x="698" y="182"/>
                    <a:pt x="697" y="181"/>
                  </a:cubicBezTo>
                  <a:cubicBezTo>
                    <a:pt x="696" y="180"/>
                    <a:pt x="693" y="178"/>
                    <a:pt x="690" y="178"/>
                  </a:cubicBezTo>
                  <a:cubicBezTo>
                    <a:pt x="690" y="178"/>
                    <a:pt x="690" y="178"/>
                    <a:pt x="690" y="178"/>
                  </a:cubicBezTo>
                  <a:cubicBezTo>
                    <a:pt x="693" y="178"/>
                    <a:pt x="695" y="177"/>
                    <a:pt x="698" y="179"/>
                  </a:cubicBezTo>
                  <a:cubicBezTo>
                    <a:pt x="700" y="180"/>
                    <a:pt x="702" y="182"/>
                    <a:pt x="703" y="183"/>
                  </a:cubicBezTo>
                  <a:cubicBezTo>
                    <a:pt x="705" y="185"/>
                    <a:pt x="708" y="185"/>
                    <a:pt x="709" y="188"/>
                  </a:cubicBezTo>
                  <a:cubicBezTo>
                    <a:pt x="709" y="189"/>
                    <a:pt x="710" y="190"/>
                    <a:pt x="712" y="190"/>
                  </a:cubicBezTo>
                  <a:cubicBezTo>
                    <a:pt x="714" y="191"/>
                    <a:pt x="716" y="191"/>
                    <a:pt x="718" y="191"/>
                  </a:cubicBezTo>
                  <a:cubicBezTo>
                    <a:pt x="720" y="192"/>
                    <a:pt x="722" y="190"/>
                    <a:pt x="724" y="189"/>
                  </a:cubicBezTo>
                  <a:cubicBezTo>
                    <a:pt x="725" y="189"/>
                    <a:pt x="728" y="187"/>
                    <a:pt x="729" y="186"/>
                  </a:cubicBezTo>
                  <a:cubicBezTo>
                    <a:pt x="731" y="184"/>
                    <a:pt x="733" y="183"/>
                    <a:pt x="736" y="182"/>
                  </a:cubicBezTo>
                  <a:cubicBezTo>
                    <a:pt x="736" y="182"/>
                    <a:pt x="737" y="182"/>
                    <a:pt x="737" y="182"/>
                  </a:cubicBezTo>
                  <a:cubicBezTo>
                    <a:pt x="739" y="180"/>
                    <a:pt x="737" y="178"/>
                    <a:pt x="735" y="178"/>
                  </a:cubicBezTo>
                  <a:cubicBezTo>
                    <a:pt x="735" y="177"/>
                    <a:pt x="735" y="176"/>
                    <a:pt x="735" y="175"/>
                  </a:cubicBezTo>
                  <a:cubicBezTo>
                    <a:pt x="736" y="175"/>
                    <a:pt x="736" y="175"/>
                    <a:pt x="737" y="175"/>
                  </a:cubicBezTo>
                  <a:cubicBezTo>
                    <a:pt x="738" y="175"/>
                    <a:pt x="739" y="175"/>
                    <a:pt x="741" y="175"/>
                  </a:cubicBezTo>
                  <a:cubicBezTo>
                    <a:pt x="744" y="174"/>
                    <a:pt x="743" y="177"/>
                    <a:pt x="745" y="179"/>
                  </a:cubicBezTo>
                  <a:cubicBezTo>
                    <a:pt x="747" y="179"/>
                    <a:pt x="749" y="179"/>
                    <a:pt x="750" y="179"/>
                  </a:cubicBezTo>
                  <a:cubicBezTo>
                    <a:pt x="753" y="179"/>
                    <a:pt x="753" y="182"/>
                    <a:pt x="756" y="182"/>
                  </a:cubicBezTo>
                  <a:cubicBezTo>
                    <a:pt x="758" y="182"/>
                    <a:pt x="757" y="178"/>
                    <a:pt x="757" y="177"/>
                  </a:cubicBezTo>
                  <a:cubicBezTo>
                    <a:pt x="756" y="176"/>
                    <a:pt x="755" y="173"/>
                    <a:pt x="754" y="172"/>
                  </a:cubicBezTo>
                  <a:cubicBezTo>
                    <a:pt x="753" y="172"/>
                    <a:pt x="753" y="171"/>
                    <a:pt x="752" y="171"/>
                  </a:cubicBezTo>
                  <a:cubicBezTo>
                    <a:pt x="752" y="169"/>
                    <a:pt x="753" y="168"/>
                    <a:pt x="755" y="170"/>
                  </a:cubicBezTo>
                  <a:cubicBezTo>
                    <a:pt x="757" y="171"/>
                    <a:pt x="758" y="172"/>
                    <a:pt x="758" y="174"/>
                  </a:cubicBezTo>
                  <a:cubicBezTo>
                    <a:pt x="758" y="176"/>
                    <a:pt x="759" y="180"/>
                    <a:pt x="761" y="181"/>
                  </a:cubicBezTo>
                  <a:cubicBezTo>
                    <a:pt x="762" y="182"/>
                    <a:pt x="764" y="181"/>
                    <a:pt x="765" y="181"/>
                  </a:cubicBezTo>
                  <a:cubicBezTo>
                    <a:pt x="768" y="179"/>
                    <a:pt x="771" y="178"/>
                    <a:pt x="774" y="177"/>
                  </a:cubicBezTo>
                  <a:cubicBezTo>
                    <a:pt x="775" y="177"/>
                    <a:pt x="777" y="176"/>
                    <a:pt x="777" y="175"/>
                  </a:cubicBezTo>
                  <a:cubicBezTo>
                    <a:pt x="778" y="173"/>
                    <a:pt x="782" y="174"/>
                    <a:pt x="784" y="174"/>
                  </a:cubicBezTo>
                  <a:cubicBezTo>
                    <a:pt x="786" y="173"/>
                    <a:pt x="787" y="170"/>
                    <a:pt x="788" y="169"/>
                  </a:cubicBezTo>
                  <a:cubicBezTo>
                    <a:pt x="789" y="169"/>
                    <a:pt x="790" y="168"/>
                    <a:pt x="789" y="167"/>
                  </a:cubicBezTo>
                  <a:cubicBezTo>
                    <a:pt x="789" y="166"/>
                    <a:pt x="789" y="162"/>
                    <a:pt x="788" y="162"/>
                  </a:cubicBezTo>
                  <a:cubicBezTo>
                    <a:pt x="788" y="161"/>
                    <a:pt x="784" y="157"/>
                    <a:pt x="786" y="157"/>
                  </a:cubicBezTo>
                  <a:cubicBezTo>
                    <a:pt x="789" y="156"/>
                    <a:pt x="787" y="153"/>
                    <a:pt x="785" y="152"/>
                  </a:cubicBezTo>
                  <a:cubicBezTo>
                    <a:pt x="785" y="152"/>
                    <a:pt x="782" y="150"/>
                    <a:pt x="784" y="150"/>
                  </a:cubicBezTo>
                  <a:cubicBezTo>
                    <a:pt x="786" y="151"/>
                    <a:pt x="787" y="152"/>
                    <a:pt x="788" y="152"/>
                  </a:cubicBezTo>
                  <a:cubicBezTo>
                    <a:pt x="790" y="152"/>
                    <a:pt x="792" y="152"/>
                    <a:pt x="794" y="152"/>
                  </a:cubicBezTo>
                  <a:cubicBezTo>
                    <a:pt x="798" y="152"/>
                    <a:pt x="797" y="149"/>
                    <a:pt x="796" y="147"/>
                  </a:cubicBezTo>
                  <a:cubicBezTo>
                    <a:pt x="796" y="146"/>
                    <a:pt x="794" y="145"/>
                    <a:pt x="795" y="145"/>
                  </a:cubicBezTo>
                  <a:cubicBezTo>
                    <a:pt x="797" y="145"/>
                    <a:pt x="798" y="145"/>
                    <a:pt x="800" y="144"/>
                  </a:cubicBezTo>
                  <a:cubicBezTo>
                    <a:pt x="802" y="143"/>
                    <a:pt x="801" y="139"/>
                    <a:pt x="799" y="139"/>
                  </a:cubicBezTo>
                  <a:cubicBezTo>
                    <a:pt x="797" y="139"/>
                    <a:pt x="791" y="139"/>
                    <a:pt x="792" y="136"/>
                  </a:cubicBezTo>
                  <a:cubicBezTo>
                    <a:pt x="793" y="134"/>
                    <a:pt x="793" y="133"/>
                    <a:pt x="792" y="131"/>
                  </a:cubicBezTo>
                  <a:cubicBezTo>
                    <a:pt x="791" y="130"/>
                    <a:pt x="790" y="130"/>
                    <a:pt x="789" y="130"/>
                  </a:cubicBezTo>
                  <a:cubicBezTo>
                    <a:pt x="786" y="130"/>
                    <a:pt x="782" y="128"/>
                    <a:pt x="778" y="128"/>
                  </a:cubicBezTo>
                  <a:cubicBezTo>
                    <a:pt x="777" y="128"/>
                    <a:pt x="770" y="123"/>
                    <a:pt x="768" y="126"/>
                  </a:cubicBezTo>
                  <a:cubicBezTo>
                    <a:pt x="767" y="128"/>
                    <a:pt x="766" y="129"/>
                    <a:pt x="765" y="131"/>
                  </a:cubicBezTo>
                  <a:cubicBezTo>
                    <a:pt x="764" y="132"/>
                    <a:pt x="764" y="133"/>
                    <a:pt x="764" y="134"/>
                  </a:cubicBezTo>
                  <a:cubicBezTo>
                    <a:pt x="766" y="136"/>
                    <a:pt x="767" y="138"/>
                    <a:pt x="765" y="139"/>
                  </a:cubicBezTo>
                  <a:cubicBezTo>
                    <a:pt x="763" y="140"/>
                    <a:pt x="765" y="142"/>
                    <a:pt x="762" y="142"/>
                  </a:cubicBezTo>
                  <a:cubicBezTo>
                    <a:pt x="757" y="142"/>
                    <a:pt x="756" y="141"/>
                    <a:pt x="755" y="146"/>
                  </a:cubicBezTo>
                  <a:cubicBezTo>
                    <a:pt x="753" y="150"/>
                    <a:pt x="746" y="152"/>
                    <a:pt x="743" y="156"/>
                  </a:cubicBezTo>
                  <a:cubicBezTo>
                    <a:pt x="741" y="159"/>
                    <a:pt x="741" y="158"/>
                    <a:pt x="738" y="158"/>
                  </a:cubicBezTo>
                  <a:cubicBezTo>
                    <a:pt x="738" y="158"/>
                    <a:pt x="737" y="158"/>
                    <a:pt x="736" y="159"/>
                  </a:cubicBezTo>
                  <a:cubicBezTo>
                    <a:pt x="735" y="159"/>
                    <a:pt x="735" y="159"/>
                    <a:pt x="735" y="160"/>
                  </a:cubicBezTo>
                  <a:cubicBezTo>
                    <a:pt x="733" y="164"/>
                    <a:pt x="732" y="162"/>
                    <a:pt x="731" y="159"/>
                  </a:cubicBezTo>
                  <a:cubicBezTo>
                    <a:pt x="729" y="155"/>
                    <a:pt x="732" y="151"/>
                    <a:pt x="732" y="147"/>
                  </a:cubicBezTo>
                  <a:cubicBezTo>
                    <a:pt x="732" y="143"/>
                    <a:pt x="737" y="142"/>
                    <a:pt x="736" y="138"/>
                  </a:cubicBezTo>
                  <a:cubicBezTo>
                    <a:pt x="736" y="135"/>
                    <a:pt x="734" y="133"/>
                    <a:pt x="733" y="130"/>
                  </a:cubicBezTo>
                  <a:cubicBezTo>
                    <a:pt x="731" y="126"/>
                    <a:pt x="726" y="130"/>
                    <a:pt x="725" y="133"/>
                  </a:cubicBezTo>
                  <a:cubicBezTo>
                    <a:pt x="723" y="137"/>
                    <a:pt x="720" y="139"/>
                    <a:pt x="715" y="141"/>
                  </a:cubicBezTo>
                  <a:cubicBezTo>
                    <a:pt x="709" y="144"/>
                    <a:pt x="717" y="134"/>
                    <a:pt x="717" y="134"/>
                  </a:cubicBezTo>
                  <a:cubicBezTo>
                    <a:pt x="718" y="133"/>
                    <a:pt x="719" y="132"/>
                    <a:pt x="719" y="131"/>
                  </a:cubicBezTo>
                  <a:cubicBezTo>
                    <a:pt x="719" y="131"/>
                    <a:pt x="719" y="130"/>
                    <a:pt x="718" y="129"/>
                  </a:cubicBezTo>
                  <a:cubicBezTo>
                    <a:pt x="716" y="127"/>
                    <a:pt x="717" y="127"/>
                    <a:pt x="719" y="127"/>
                  </a:cubicBezTo>
                  <a:cubicBezTo>
                    <a:pt x="721" y="127"/>
                    <a:pt x="723" y="126"/>
                    <a:pt x="724" y="125"/>
                  </a:cubicBezTo>
                  <a:cubicBezTo>
                    <a:pt x="724" y="125"/>
                    <a:pt x="725" y="123"/>
                    <a:pt x="724" y="123"/>
                  </a:cubicBezTo>
                  <a:cubicBezTo>
                    <a:pt x="722" y="122"/>
                    <a:pt x="719" y="123"/>
                    <a:pt x="717" y="121"/>
                  </a:cubicBezTo>
                  <a:cubicBezTo>
                    <a:pt x="716" y="119"/>
                    <a:pt x="713" y="124"/>
                    <a:pt x="710" y="121"/>
                  </a:cubicBezTo>
                  <a:cubicBezTo>
                    <a:pt x="710" y="120"/>
                    <a:pt x="709" y="119"/>
                    <a:pt x="708" y="118"/>
                  </a:cubicBezTo>
                  <a:cubicBezTo>
                    <a:pt x="709" y="117"/>
                    <a:pt x="713" y="118"/>
                    <a:pt x="713" y="115"/>
                  </a:cubicBezTo>
                  <a:cubicBezTo>
                    <a:pt x="713" y="114"/>
                    <a:pt x="713" y="111"/>
                    <a:pt x="715" y="114"/>
                  </a:cubicBezTo>
                  <a:cubicBezTo>
                    <a:pt x="716" y="114"/>
                    <a:pt x="718" y="114"/>
                    <a:pt x="718" y="114"/>
                  </a:cubicBezTo>
                  <a:cubicBezTo>
                    <a:pt x="719" y="114"/>
                    <a:pt x="722" y="113"/>
                    <a:pt x="722" y="112"/>
                  </a:cubicBezTo>
                  <a:cubicBezTo>
                    <a:pt x="722" y="111"/>
                    <a:pt x="721" y="111"/>
                    <a:pt x="721" y="110"/>
                  </a:cubicBezTo>
                  <a:cubicBezTo>
                    <a:pt x="720" y="110"/>
                    <a:pt x="719" y="107"/>
                    <a:pt x="719" y="105"/>
                  </a:cubicBezTo>
                  <a:cubicBezTo>
                    <a:pt x="717" y="101"/>
                    <a:pt x="719" y="100"/>
                    <a:pt x="720" y="96"/>
                  </a:cubicBezTo>
                  <a:cubicBezTo>
                    <a:pt x="720" y="96"/>
                    <a:pt x="721" y="94"/>
                    <a:pt x="720" y="93"/>
                  </a:cubicBezTo>
                  <a:cubicBezTo>
                    <a:pt x="719" y="91"/>
                    <a:pt x="718" y="89"/>
                    <a:pt x="718" y="87"/>
                  </a:cubicBezTo>
                  <a:cubicBezTo>
                    <a:pt x="718" y="86"/>
                    <a:pt x="717" y="86"/>
                    <a:pt x="717" y="85"/>
                  </a:cubicBezTo>
                  <a:cubicBezTo>
                    <a:pt x="715" y="85"/>
                    <a:pt x="714" y="86"/>
                    <a:pt x="713" y="84"/>
                  </a:cubicBezTo>
                  <a:cubicBezTo>
                    <a:pt x="712" y="82"/>
                    <a:pt x="713" y="83"/>
                    <a:pt x="711" y="82"/>
                  </a:cubicBezTo>
                  <a:cubicBezTo>
                    <a:pt x="708" y="82"/>
                    <a:pt x="703" y="84"/>
                    <a:pt x="701" y="86"/>
                  </a:cubicBezTo>
                  <a:cubicBezTo>
                    <a:pt x="700" y="86"/>
                    <a:pt x="700" y="86"/>
                    <a:pt x="701" y="87"/>
                  </a:cubicBezTo>
                  <a:cubicBezTo>
                    <a:pt x="702" y="89"/>
                    <a:pt x="701" y="90"/>
                    <a:pt x="698" y="88"/>
                  </a:cubicBezTo>
                  <a:cubicBezTo>
                    <a:pt x="696" y="87"/>
                    <a:pt x="693" y="89"/>
                    <a:pt x="690" y="90"/>
                  </a:cubicBezTo>
                  <a:cubicBezTo>
                    <a:pt x="687" y="92"/>
                    <a:pt x="685" y="94"/>
                    <a:pt x="684" y="98"/>
                  </a:cubicBezTo>
                  <a:cubicBezTo>
                    <a:pt x="684" y="99"/>
                    <a:pt x="686" y="100"/>
                    <a:pt x="684" y="100"/>
                  </a:cubicBezTo>
                  <a:cubicBezTo>
                    <a:pt x="682" y="101"/>
                    <a:pt x="681" y="103"/>
                    <a:pt x="680" y="104"/>
                  </a:cubicBezTo>
                  <a:cubicBezTo>
                    <a:pt x="678" y="105"/>
                    <a:pt x="677" y="110"/>
                    <a:pt x="678" y="112"/>
                  </a:cubicBezTo>
                  <a:cubicBezTo>
                    <a:pt x="679" y="113"/>
                    <a:pt x="679" y="113"/>
                    <a:pt x="680" y="114"/>
                  </a:cubicBezTo>
                  <a:cubicBezTo>
                    <a:pt x="681" y="114"/>
                    <a:pt x="684" y="116"/>
                    <a:pt x="685" y="116"/>
                  </a:cubicBezTo>
                  <a:cubicBezTo>
                    <a:pt x="687" y="116"/>
                    <a:pt x="687" y="116"/>
                    <a:pt x="689" y="118"/>
                  </a:cubicBezTo>
                  <a:cubicBezTo>
                    <a:pt x="689" y="118"/>
                    <a:pt x="690" y="118"/>
                    <a:pt x="690" y="118"/>
                  </a:cubicBezTo>
                  <a:cubicBezTo>
                    <a:pt x="691" y="118"/>
                    <a:pt x="691" y="119"/>
                    <a:pt x="691" y="119"/>
                  </a:cubicBezTo>
                  <a:cubicBezTo>
                    <a:pt x="691" y="119"/>
                    <a:pt x="692" y="119"/>
                    <a:pt x="694" y="121"/>
                  </a:cubicBezTo>
                  <a:cubicBezTo>
                    <a:pt x="692" y="120"/>
                    <a:pt x="688" y="121"/>
                    <a:pt x="686" y="122"/>
                  </a:cubicBezTo>
                  <a:cubicBezTo>
                    <a:pt x="686" y="123"/>
                    <a:pt x="686" y="123"/>
                    <a:pt x="686" y="123"/>
                  </a:cubicBezTo>
                  <a:cubicBezTo>
                    <a:pt x="687" y="124"/>
                    <a:pt x="686" y="124"/>
                    <a:pt x="685" y="124"/>
                  </a:cubicBezTo>
                  <a:cubicBezTo>
                    <a:pt x="684" y="125"/>
                    <a:pt x="683" y="126"/>
                    <a:pt x="683" y="127"/>
                  </a:cubicBezTo>
                  <a:cubicBezTo>
                    <a:pt x="682" y="128"/>
                    <a:pt x="683" y="129"/>
                    <a:pt x="684" y="130"/>
                  </a:cubicBezTo>
                  <a:cubicBezTo>
                    <a:pt x="686" y="130"/>
                    <a:pt x="686" y="129"/>
                    <a:pt x="688" y="129"/>
                  </a:cubicBezTo>
                  <a:cubicBezTo>
                    <a:pt x="689" y="128"/>
                    <a:pt x="692" y="126"/>
                    <a:pt x="690" y="129"/>
                  </a:cubicBezTo>
                  <a:cubicBezTo>
                    <a:pt x="689" y="132"/>
                    <a:pt x="685" y="133"/>
                    <a:pt x="682" y="135"/>
                  </a:cubicBezTo>
                  <a:cubicBezTo>
                    <a:pt x="679" y="137"/>
                    <a:pt x="677" y="137"/>
                    <a:pt x="674" y="139"/>
                  </a:cubicBezTo>
                  <a:cubicBezTo>
                    <a:pt x="671" y="139"/>
                    <a:pt x="671" y="138"/>
                    <a:pt x="669" y="140"/>
                  </a:cubicBezTo>
                  <a:cubicBezTo>
                    <a:pt x="667" y="141"/>
                    <a:pt x="666" y="142"/>
                    <a:pt x="665" y="144"/>
                  </a:cubicBezTo>
                  <a:cubicBezTo>
                    <a:pt x="664" y="145"/>
                    <a:pt x="664" y="148"/>
                    <a:pt x="663" y="149"/>
                  </a:cubicBezTo>
                  <a:cubicBezTo>
                    <a:pt x="661" y="155"/>
                    <a:pt x="661" y="153"/>
                    <a:pt x="660" y="150"/>
                  </a:cubicBezTo>
                  <a:cubicBezTo>
                    <a:pt x="659" y="149"/>
                    <a:pt x="652" y="147"/>
                    <a:pt x="656" y="145"/>
                  </a:cubicBezTo>
                  <a:cubicBezTo>
                    <a:pt x="658" y="144"/>
                    <a:pt x="659" y="142"/>
                    <a:pt x="659" y="141"/>
                  </a:cubicBezTo>
                  <a:cubicBezTo>
                    <a:pt x="661" y="140"/>
                    <a:pt x="664" y="139"/>
                    <a:pt x="666" y="138"/>
                  </a:cubicBezTo>
                  <a:cubicBezTo>
                    <a:pt x="670" y="135"/>
                    <a:pt x="667" y="132"/>
                    <a:pt x="664" y="135"/>
                  </a:cubicBezTo>
                  <a:cubicBezTo>
                    <a:pt x="660" y="136"/>
                    <a:pt x="658" y="137"/>
                    <a:pt x="656" y="132"/>
                  </a:cubicBezTo>
                  <a:cubicBezTo>
                    <a:pt x="656" y="132"/>
                    <a:pt x="656" y="131"/>
                    <a:pt x="655" y="131"/>
                  </a:cubicBezTo>
                  <a:cubicBezTo>
                    <a:pt x="655" y="131"/>
                    <a:pt x="651" y="128"/>
                    <a:pt x="650" y="129"/>
                  </a:cubicBezTo>
                  <a:cubicBezTo>
                    <a:pt x="649" y="130"/>
                    <a:pt x="647" y="131"/>
                    <a:pt x="646" y="129"/>
                  </a:cubicBezTo>
                  <a:cubicBezTo>
                    <a:pt x="645" y="129"/>
                    <a:pt x="644" y="129"/>
                    <a:pt x="644" y="129"/>
                  </a:cubicBezTo>
                  <a:cubicBezTo>
                    <a:pt x="642" y="131"/>
                    <a:pt x="642" y="135"/>
                    <a:pt x="642" y="136"/>
                  </a:cubicBezTo>
                  <a:cubicBezTo>
                    <a:pt x="642" y="137"/>
                    <a:pt x="643" y="138"/>
                    <a:pt x="644" y="138"/>
                  </a:cubicBezTo>
                  <a:cubicBezTo>
                    <a:pt x="644" y="138"/>
                    <a:pt x="645" y="138"/>
                    <a:pt x="645" y="138"/>
                  </a:cubicBezTo>
                  <a:cubicBezTo>
                    <a:pt x="645" y="138"/>
                    <a:pt x="645" y="138"/>
                    <a:pt x="645" y="138"/>
                  </a:cubicBezTo>
                  <a:cubicBezTo>
                    <a:pt x="647" y="138"/>
                    <a:pt x="647" y="139"/>
                    <a:pt x="647" y="141"/>
                  </a:cubicBezTo>
                  <a:cubicBezTo>
                    <a:pt x="643" y="140"/>
                    <a:pt x="643" y="140"/>
                    <a:pt x="641" y="137"/>
                  </a:cubicBezTo>
                  <a:cubicBezTo>
                    <a:pt x="640" y="136"/>
                    <a:pt x="640" y="135"/>
                    <a:pt x="638" y="135"/>
                  </a:cubicBezTo>
                  <a:cubicBezTo>
                    <a:pt x="638" y="135"/>
                    <a:pt x="638" y="135"/>
                    <a:pt x="638" y="135"/>
                  </a:cubicBezTo>
                  <a:cubicBezTo>
                    <a:pt x="637" y="136"/>
                    <a:pt x="637" y="137"/>
                    <a:pt x="638" y="138"/>
                  </a:cubicBezTo>
                  <a:cubicBezTo>
                    <a:pt x="638" y="138"/>
                    <a:pt x="638" y="138"/>
                    <a:pt x="638" y="138"/>
                  </a:cubicBezTo>
                  <a:cubicBezTo>
                    <a:pt x="637" y="138"/>
                    <a:pt x="636" y="139"/>
                    <a:pt x="635" y="139"/>
                  </a:cubicBezTo>
                  <a:cubicBezTo>
                    <a:pt x="632" y="141"/>
                    <a:pt x="629" y="139"/>
                    <a:pt x="626" y="137"/>
                  </a:cubicBezTo>
                  <a:cubicBezTo>
                    <a:pt x="622" y="136"/>
                    <a:pt x="618" y="137"/>
                    <a:pt x="615" y="138"/>
                  </a:cubicBezTo>
                  <a:cubicBezTo>
                    <a:pt x="613" y="139"/>
                    <a:pt x="609" y="140"/>
                    <a:pt x="608" y="138"/>
                  </a:cubicBezTo>
                  <a:cubicBezTo>
                    <a:pt x="607" y="138"/>
                    <a:pt x="606" y="137"/>
                    <a:pt x="605" y="138"/>
                  </a:cubicBezTo>
                  <a:cubicBezTo>
                    <a:pt x="605" y="138"/>
                    <a:pt x="603" y="136"/>
                    <a:pt x="602" y="135"/>
                  </a:cubicBezTo>
                  <a:cubicBezTo>
                    <a:pt x="600" y="134"/>
                    <a:pt x="600" y="133"/>
                    <a:pt x="599" y="131"/>
                  </a:cubicBezTo>
                  <a:cubicBezTo>
                    <a:pt x="599" y="129"/>
                    <a:pt x="593" y="130"/>
                    <a:pt x="592" y="129"/>
                  </a:cubicBezTo>
                  <a:cubicBezTo>
                    <a:pt x="590" y="129"/>
                    <a:pt x="589" y="128"/>
                    <a:pt x="588" y="126"/>
                  </a:cubicBezTo>
                  <a:cubicBezTo>
                    <a:pt x="588" y="127"/>
                    <a:pt x="588" y="125"/>
                    <a:pt x="587" y="125"/>
                  </a:cubicBezTo>
                  <a:cubicBezTo>
                    <a:pt x="584" y="122"/>
                    <a:pt x="588" y="120"/>
                    <a:pt x="588" y="118"/>
                  </a:cubicBezTo>
                  <a:cubicBezTo>
                    <a:pt x="589" y="116"/>
                    <a:pt x="588" y="113"/>
                    <a:pt x="585" y="113"/>
                  </a:cubicBezTo>
                  <a:cubicBezTo>
                    <a:pt x="583" y="113"/>
                    <a:pt x="580" y="114"/>
                    <a:pt x="578" y="114"/>
                  </a:cubicBezTo>
                  <a:cubicBezTo>
                    <a:pt x="575" y="114"/>
                    <a:pt x="573" y="114"/>
                    <a:pt x="570" y="115"/>
                  </a:cubicBezTo>
                  <a:cubicBezTo>
                    <a:pt x="565" y="116"/>
                    <a:pt x="562" y="116"/>
                    <a:pt x="558" y="120"/>
                  </a:cubicBezTo>
                  <a:cubicBezTo>
                    <a:pt x="556" y="121"/>
                    <a:pt x="557" y="122"/>
                    <a:pt x="558" y="123"/>
                  </a:cubicBezTo>
                  <a:cubicBezTo>
                    <a:pt x="561" y="126"/>
                    <a:pt x="564" y="125"/>
                    <a:pt x="567" y="124"/>
                  </a:cubicBezTo>
                  <a:cubicBezTo>
                    <a:pt x="572" y="122"/>
                    <a:pt x="576" y="121"/>
                    <a:pt x="581" y="121"/>
                  </a:cubicBezTo>
                  <a:cubicBezTo>
                    <a:pt x="581" y="121"/>
                    <a:pt x="581" y="121"/>
                    <a:pt x="581" y="121"/>
                  </a:cubicBezTo>
                  <a:cubicBezTo>
                    <a:pt x="581" y="121"/>
                    <a:pt x="580" y="122"/>
                    <a:pt x="580" y="122"/>
                  </a:cubicBezTo>
                  <a:cubicBezTo>
                    <a:pt x="579" y="122"/>
                    <a:pt x="578" y="122"/>
                    <a:pt x="577" y="122"/>
                  </a:cubicBezTo>
                  <a:cubicBezTo>
                    <a:pt x="576" y="122"/>
                    <a:pt x="576" y="122"/>
                    <a:pt x="575" y="123"/>
                  </a:cubicBezTo>
                  <a:cubicBezTo>
                    <a:pt x="573" y="124"/>
                    <a:pt x="573" y="125"/>
                    <a:pt x="571" y="124"/>
                  </a:cubicBezTo>
                  <a:cubicBezTo>
                    <a:pt x="571" y="124"/>
                    <a:pt x="570" y="124"/>
                    <a:pt x="569" y="124"/>
                  </a:cubicBezTo>
                  <a:cubicBezTo>
                    <a:pt x="565" y="127"/>
                    <a:pt x="561" y="128"/>
                    <a:pt x="556" y="129"/>
                  </a:cubicBezTo>
                  <a:cubicBezTo>
                    <a:pt x="556" y="129"/>
                    <a:pt x="556" y="129"/>
                    <a:pt x="556" y="129"/>
                  </a:cubicBezTo>
                  <a:cubicBezTo>
                    <a:pt x="555" y="133"/>
                    <a:pt x="554" y="136"/>
                    <a:pt x="552" y="139"/>
                  </a:cubicBezTo>
                  <a:cubicBezTo>
                    <a:pt x="551" y="140"/>
                    <a:pt x="551" y="142"/>
                    <a:pt x="552" y="144"/>
                  </a:cubicBezTo>
                  <a:cubicBezTo>
                    <a:pt x="552" y="149"/>
                    <a:pt x="548" y="145"/>
                    <a:pt x="547" y="144"/>
                  </a:cubicBezTo>
                  <a:cubicBezTo>
                    <a:pt x="547" y="144"/>
                    <a:pt x="547" y="144"/>
                    <a:pt x="547" y="145"/>
                  </a:cubicBezTo>
                  <a:cubicBezTo>
                    <a:pt x="545" y="146"/>
                    <a:pt x="545" y="148"/>
                    <a:pt x="544" y="150"/>
                  </a:cubicBezTo>
                  <a:cubicBezTo>
                    <a:pt x="544" y="150"/>
                    <a:pt x="544" y="149"/>
                    <a:pt x="544" y="149"/>
                  </a:cubicBezTo>
                  <a:cubicBezTo>
                    <a:pt x="544" y="147"/>
                    <a:pt x="543" y="146"/>
                    <a:pt x="544" y="144"/>
                  </a:cubicBezTo>
                  <a:cubicBezTo>
                    <a:pt x="544" y="144"/>
                    <a:pt x="543" y="143"/>
                    <a:pt x="543" y="142"/>
                  </a:cubicBezTo>
                  <a:cubicBezTo>
                    <a:pt x="543" y="142"/>
                    <a:pt x="547" y="142"/>
                    <a:pt x="547" y="142"/>
                  </a:cubicBezTo>
                  <a:cubicBezTo>
                    <a:pt x="549" y="142"/>
                    <a:pt x="549" y="141"/>
                    <a:pt x="549" y="139"/>
                  </a:cubicBezTo>
                  <a:cubicBezTo>
                    <a:pt x="549" y="138"/>
                    <a:pt x="548" y="134"/>
                    <a:pt x="546" y="133"/>
                  </a:cubicBezTo>
                  <a:cubicBezTo>
                    <a:pt x="543" y="131"/>
                    <a:pt x="542" y="127"/>
                    <a:pt x="539" y="125"/>
                  </a:cubicBezTo>
                  <a:cubicBezTo>
                    <a:pt x="538" y="124"/>
                    <a:pt x="532" y="126"/>
                    <a:pt x="531" y="127"/>
                  </a:cubicBezTo>
                  <a:cubicBezTo>
                    <a:pt x="530" y="127"/>
                    <a:pt x="529" y="128"/>
                    <a:pt x="528" y="128"/>
                  </a:cubicBezTo>
                  <a:cubicBezTo>
                    <a:pt x="527" y="128"/>
                    <a:pt x="526" y="128"/>
                    <a:pt x="525" y="128"/>
                  </a:cubicBezTo>
                  <a:cubicBezTo>
                    <a:pt x="521" y="128"/>
                    <a:pt x="517" y="128"/>
                    <a:pt x="513" y="129"/>
                  </a:cubicBezTo>
                  <a:cubicBezTo>
                    <a:pt x="511" y="129"/>
                    <a:pt x="509" y="128"/>
                    <a:pt x="508" y="127"/>
                  </a:cubicBezTo>
                  <a:cubicBezTo>
                    <a:pt x="505" y="126"/>
                    <a:pt x="502" y="128"/>
                    <a:pt x="498" y="126"/>
                  </a:cubicBezTo>
                  <a:cubicBezTo>
                    <a:pt x="498" y="126"/>
                    <a:pt x="493" y="123"/>
                    <a:pt x="497" y="122"/>
                  </a:cubicBezTo>
                  <a:cubicBezTo>
                    <a:pt x="497" y="122"/>
                    <a:pt x="498" y="122"/>
                    <a:pt x="498" y="122"/>
                  </a:cubicBezTo>
                  <a:cubicBezTo>
                    <a:pt x="501" y="120"/>
                    <a:pt x="503" y="120"/>
                    <a:pt x="507" y="120"/>
                  </a:cubicBezTo>
                  <a:cubicBezTo>
                    <a:pt x="509" y="121"/>
                    <a:pt x="512" y="121"/>
                    <a:pt x="513" y="119"/>
                  </a:cubicBezTo>
                  <a:cubicBezTo>
                    <a:pt x="517" y="114"/>
                    <a:pt x="516" y="110"/>
                    <a:pt x="511" y="106"/>
                  </a:cubicBezTo>
                  <a:cubicBezTo>
                    <a:pt x="509" y="105"/>
                    <a:pt x="507" y="105"/>
                    <a:pt x="505" y="106"/>
                  </a:cubicBezTo>
                  <a:cubicBezTo>
                    <a:pt x="503" y="107"/>
                    <a:pt x="502" y="110"/>
                    <a:pt x="499" y="108"/>
                  </a:cubicBezTo>
                  <a:cubicBezTo>
                    <a:pt x="497" y="107"/>
                    <a:pt x="496" y="106"/>
                    <a:pt x="494" y="106"/>
                  </a:cubicBezTo>
                  <a:cubicBezTo>
                    <a:pt x="490" y="104"/>
                    <a:pt x="487" y="102"/>
                    <a:pt x="483" y="101"/>
                  </a:cubicBezTo>
                  <a:cubicBezTo>
                    <a:pt x="480" y="100"/>
                    <a:pt x="478" y="100"/>
                    <a:pt x="477" y="96"/>
                  </a:cubicBezTo>
                  <a:cubicBezTo>
                    <a:pt x="477" y="96"/>
                    <a:pt x="476" y="94"/>
                    <a:pt x="475" y="94"/>
                  </a:cubicBezTo>
                  <a:cubicBezTo>
                    <a:pt x="472" y="92"/>
                    <a:pt x="469" y="91"/>
                    <a:pt x="466" y="91"/>
                  </a:cubicBezTo>
                  <a:cubicBezTo>
                    <a:pt x="462" y="91"/>
                    <a:pt x="459" y="96"/>
                    <a:pt x="456" y="97"/>
                  </a:cubicBezTo>
                  <a:cubicBezTo>
                    <a:pt x="454" y="97"/>
                    <a:pt x="452" y="97"/>
                    <a:pt x="450" y="98"/>
                  </a:cubicBezTo>
                  <a:cubicBezTo>
                    <a:pt x="447" y="98"/>
                    <a:pt x="450" y="96"/>
                    <a:pt x="451" y="95"/>
                  </a:cubicBezTo>
                  <a:cubicBezTo>
                    <a:pt x="455" y="94"/>
                    <a:pt x="456" y="91"/>
                    <a:pt x="458" y="87"/>
                  </a:cubicBezTo>
                  <a:cubicBezTo>
                    <a:pt x="458" y="87"/>
                    <a:pt x="458" y="87"/>
                    <a:pt x="457" y="87"/>
                  </a:cubicBezTo>
                  <a:cubicBezTo>
                    <a:pt x="455" y="86"/>
                    <a:pt x="453" y="87"/>
                    <a:pt x="452" y="89"/>
                  </a:cubicBezTo>
                  <a:cubicBezTo>
                    <a:pt x="450" y="90"/>
                    <a:pt x="449" y="92"/>
                    <a:pt x="448" y="93"/>
                  </a:cubicBezTo>
                  <a:cubicBezTo>
                    <a:pt x="445" y="96"/>
                    <a:pt x="447" y="94"/>
                    <a:pt x="443" y="96"/>
                  </a:cubicBezTo>
                  <a:cubicBezTo>
                    <a:pt x="443" y="96"/>
                    <a:pt x="443" y="96"/>
                    <a:pt x="443" y="96"/>
                  </a:cubicBezTo>
                  <a:cubicBezTo>
                    <a:pt x="442" y="97"/>
                    <a:pt x="440" y="97"/>
                    <a:pt x="439" y="95"/>
                  </a:cubicBezTo>
                  <a:cubicBezTo>
                    <a:pt x="440" y="93"/>
                    <a:pt x="439" y="91"/>
                    <a:pt x="441" y="89"/>
                  </a:cubicBezTo>
                  <a:cubicBezTo>
                    <a:pt x="442" y="88"/>
                    <a:pt x="443" y="87"/>
                    <a:pt x="443" y="86"/>
                  </a:cubicBezTo>
                  <a:cubicBezTo>
                    <a:pt x="443" y="85"/>
                    <a:pt x="445" y="79"/>
                    <a:pt x="443" y="78"/>
                  </a:cubicBezTo>
                  <a:cubicBezTo>
                    <a:pt x="439" y="78"/>
                    <a:pt x="438" y="82"/>
                    <a:pt x="436" y="84"/>
                  </a:cubicBezTo>
                  <a:cubicBezTo>
                    <a:pt x="434" y="85"/>
                    <a:pt x="431" y="86"/>
                    <a:pt x="429" y="87"/>
                  </a:cubicBezTo>
                  <a:cubicBezTo>
                    <a:pt x="427" y="88"/>
                    <a:pt x="424" y="91"/>
                    <a:pt x="422" y="91"/>
                  </a:cubicBezTo>
                  <a:cubicBezTo>
                    <a:pt x="420" y="91"/>
                    <a:pt x="418" y="91"/>
                    <a:pt x="416" y="92"/>
                  </a:cubicBezTo>
                  <a:cubicBezTo>
                    <a:pt x="413" y="92"/>
                    <a:pt x="411" y="93"/>
                    <a:pt x="409" y="95"/>
                  </a:cubicBezTo>
                  <a:cubicBezTo>
                    <a:pt x="407" y="95"/>
                    <a:pt x="405" y="97"/>
                    <a:pt x="403" y="98"/>
                  </a:cubicBezTo>
                  <a:cubicBezTo>
                    <a:pt x="400" y="98"/>
                    <a:pt x="397" y="98"/>
                    <a:pt x="394" y="98"/>
                  </a:cubicBezTo>
                  <a:cubicBezTo>
                    <a:pt x="393" y="98"/>
                    <a:pt x="393" y="99"/>
                    <a:pt x="393" y="99"/>
                  </a:cubicBezTo>
                  <a:cubicBezTo>
                    <a:pt x="395" y="98"/>
                    <a:pt x="397" y="96"/>
                    <a:pt x="399" y="96"/>
                  </a:cubicBezTo>
                  <a:cubicBezTo>
                    <a:pt x="403" y="94"/>
                    <a:pt x="408" y="93"/>
                    <a:pt x="412" y="91"/>
                  </a:cubicBezTo>
                  <a:cubicBezTo>
                    <a:pt x="414" y="91"/>
                    <a:pt x="424" y="88"/>
                    <a:pt x="425" y="85"/>
                  </a:cubicBezTo>
                  <a:cubicBezTo>
                    <a:pt x="425" y="85"/>
                    <a:pt x="425" y="84"/>
                    <a:pt x="424" y="84"/>
                  </a:cubicBezTo>
                  <a:cubicBezTo>
                    <a:pt x="422" y="83"/>
                    <a:pt x="418" y="84"/>
                    <a:pt x="416" y="85"/>
                  </a:cubicBezTo>
                  <a:cubicBezTo>
                    <a:pt x="410" y="86"/>
                    <a:pt x="405" y="88"/>
                    <a:pt x="400" y="90"/>
                  </a:cubicBezTo>
                  <a:cubicBezTo>
                    <a:pt x="394" y="93"/>
                    <a:pt x="389" y="94"/>
                    <a:pt x="383" y="97"/>
                  </a:cubicBezTo>
                  <a:cubicBezTo>
                    <a:pt x="381" y="99"/>
                    <a:pt x="378" y="100"/>
                    <a:pt x="375" y="101"/>
                  </a:cubicBezTo>
                  <a:cubicBezTo>
                    <a:pt x="373" y="103"/>
                    <a:pt x="371" y="104"/>
                    <a:pt x="368" y="105"/>
                  </a:cubicBezTo>
                  <a:cubicBezTo>
                    <a:pt x="368" y="106"/>
                    <a:pt x="367" y="106"/>
                    <a:pt x="367" y="107"/>
                  </a:cubicBezTo>
                  <a:cubicBezTo>
                    <a:pt x="364" y="108"/>
                    <a:pt x="366" y="105"/>
                    <a:pt x="368" y="104"/>
                  </a:cubicBezTo>
                  <a:cubicBezTo>
                    <a:pt x="370" y="102"/>
                    <a:pt x="373" y="102"/>
                    <a:pt x="376" y="100"/>
                  </a:cubicBezTo>
                  <a:cubicBezTo>
                    <a:pt x="378" y="99"/>
                    <a:pt x="384" y="97"/>
                    <a:pt x="385" y="94"/>
                  </a:cubicBezTo>
                  <a:cubicBezTo>
                    <a:pt x="386" y="89"/>
                    <a:pt x="372" y="97"/>
                    <a:pt x="371" y="98"/>
                  </a:cubicBezTo>
                  <a:cubicBezTo>
                    <a:pt x="369" y="99"/>
                    <a:pt x="361" y="105"/>
                    <a:pt x="358" y="104"/>
                  </a:cubicBezTo>
                  <a:cubicBezTo>
                    <a:pt x="356" y="104"/>
                    <a:pt x="355" y="104"/>
                    <a:pt x="353" y="104"/>
                  </a:cubicBezTo>
                  <a:cubicBezTo>
                    <a:pt x="350" y="105"/>
                    <a:pt x="351" y="99"/>
                    <a:pt x="351" y="97"/>
                  </a:cubicBezTo>
                  <a:cubicBezTo>
                    <a:pt x="350" y="95"/>
                    <a:pt x="348" y="96"/>
                    <a:pt x="346" y="96"/>
                  </a:cubicBezTo>
                  <a:cubicBezTo>
                    <a:pt x="344" y="95"/>
                    <a:pt x="341" y="95"/>
                    <a:pt x="339" y="95"/>
                  </a:cubicBezTo>
                  <a:cubicBezTo>
                    <a:pt x="336" y="94"/>
                    <a:pt x="336" y="93"/>
                    <a:pt x="336" y="91"/>
                  </a:cubicBezTo>
                  <a:cubicBezTo>
                    <a:pt x="336" y="89"/>
                    <a:pt x="333" y="90"/>
                    <a:pt x="331" y="90"/>
                  </a:cubicBezTo>
                  <a:cubicBezTo>
                    <a:pt x="326" y="92"/>
                    <a:pt x="321" y="93"/>
                    <a:pt x="316" y="93"/>
                  </a:cubicBezTo>
                  <a:cubicBezTo>
                    <a:pt x="313" y="93"/>
                    <a:pt x="310" y="93"/>
                    <a:pt x="307" y="91"/>
                  </a:cubicBezTo>
                  <a:cubicBezTo>
                    <a:pt x="307" y="91"/>
                    <a:pt x="305" y="90"/>
                    <a:pt x="304" y="91"/>
                  </a:cubicBezTo>
                  <a:cubicBezTo>
                    <a:pt x="302" y="91"/>
                    <a:pt x="301" y="92"/>
                    <a:pt x="299" y="93"/>
                  </a:cubicBezTo>
                  <a:cubicBezTo>
                    <a:pt x="297" y="93"/>
                    <a:pt x="300" y="89"/>
                    <a:pt x="300" y="89"/>
                  </a:cubicBezTo>
                  <a:cubicBezTo>
                    <a:pt x="301" y="88"/>
                    <a:pt x="300" y="88"/>
                    <a:pt x="300" y="88"/>
                  </a:cubicBezTo>
                  <a:cubicBezTo>
                    <a:pt x="297" y="87"/>
                    <a:pt x="293" y="88"/>
                    <a:pt x="290" y="88"/>
                  </a:cubicBezTo>
                  <a:cubicBezTo>
                    <a:pt x="288" y="88"/>
                    <a:pt x="287" y="90"/>
                    <a:pt x="285" y="91"/>
                  </a:cubicBezTo>
                  <a:cubicBezTo>
                    <a:pt x="282" y="93"/>
                    <a:pt x="279" y="94"/>
                    <a:pt x="275" y="95"/>
                  </a:cubicBezTo>
                  <a:cubicBezTo>
                    <a:pt x="272" y="96"/>
                    <a:pt x="269" y="98"/>
                    <a:pt x="266" y="100"/>
                  </a:cubicBezTo>
                  <a:cubicBezTo>
                    <a:pt x="266" y="100"/>
                    <a:pt x="266" y="100"/>
                    <a:pt x="266" y="100"/>
                  </a:cubicBezTo>
                  <a:cubicBezTo>
                    <a:pt x="258" y="104"/>
                    <a:pt x="250" y="109"/>
                    <a:pt x="242" y="114"/>
                  </a:cubicBezTo>
                  <a:cubicBezTo>
                    <a:pt x="242" y="114"/>
                    <a:pt x="242" y="114"/>
                    <a:pt x="242" y="114"/>
                  </a:cubicBezTo>
                  <a:cubicBezTo>
                    <a:pt x="242" y="114"/>
                    <a:pt x="241" y="114"/>
                    <a:pt x="241" y="114"/>
                  </a:cubicBezTo>
                  <a:cubicBezTo>
                    <a:pt x="220" y="127"/>
                    <a:pt x="199" y="141"/>
                    <a:pt x="180" y="156"/>
                  </a:cubicBezTo>
                  <a:cubicBezTo>
                    <a:pt x="178" y="158"/>
                    <a:pt x="176" y="160"/>
                    <a:pt x="177" y="162"/>
                  </a:cubicBezTo>
                  <a:cubicBezTo>
                    <a:pt x="178" y="164"/>
                    <a:pt x="180" y="163"/>
                    <a:pt x="182" y="163"/>
                  </a:cubicBezTo>
                  <a:cubicBezTo>
                    <a:pt x="179" y="165"/>
                    <a:pt x="175" y="164"/>
                    <a:pt x="173" y="167"/>
                  </a:cubicBezTo>
                  <a:cubicBezTo>
                    <a:pt x="171" y="169"/>
                    <a:pt x="171" y="170"/>
                    <a:pt x="168" y="172"/>
                  </a:cubicBezTo>
                  <a:cubicBezTo>
                    <a:pt x="167" y="173"/>
                    <a:pt x="164" y="174"/>
                    <a:pt x="162" y="175"/>
                  </a:cubicBezTo>
                  <a:cubicBezTo>
                    <a:pt x="164" y="173"/>
                    <a:pt x="165" y="172"/>
                    <a:pt x="166" y="170"/>
                  </a:cubicBezTo>
                  <a:cubicBezTo>
                    <a:pt x="166" y="170"/>
                    <a:pt x="165" y="169"/>
                    <a:pt x="165" y="169"/>
                  </a:cubicBezTo>
                  <a:cubicBezTo>
                    <a:pt x="162" y="170"/>
                    <a:pt x="159" y="173"/>
                    <a:pt x="157" y="175"/>
                  </a:cubicBezTo>
                  <a:cubicBezTo>
                    <a:pt x="155" y="176"/>
                    <a:pt x="153" y="178"/>
                    <a:pt x="151" y="179"/>
                  </a:cubicBezTo>
                  <a:cubicBezTo>
                    <a:pt x="144" y="185"/>
                    <a:pt x="136" y="191"/>
                    <a:pt x="129" y="198"/>
                  </a:cubicBezTo>
                  <a:cubicBezTo>
                    <a:pt x="129" y="199"/>
                    <a:pt x="128" y="200"/>
                    <a:pt x="127" y="201"/>
                  </a:cubicBezTo>
                  <a:cubicBezTo>
                    <a:pt x="125" y="202"/>
                    <a:pt x="122" y="208"/>
                    <a:pt x="127" y="207"/>
                  </a:cubicBezTo>
                  <a:cubicBezTo>
                    <a:pt x="128" y="207"/>
                    <a:pt x="130" y="205"/>
                    <a:pt x="131" y="204"/>
                  </a:cubicBezTo>
                  <a:cubicBezTo>
                    <a:pt x="133" y="203"/>
                    <a:pt x="136" y="202"/>
                    <a:pt x="138" y="201"/>
                  </a:cubicBezTo>
                  <a:cubicBezTo>
                    <a:pt x="139" y="201"/>
                    <a:pt x="140" y="200"/>
                    <a:pt x="141" y="199"/>
                  </a:cubicBezTo>
                  <a:cubicBezTo>
                    <a:pt x="141" y="199"/>
                    <a:pt x="141" y="199"/>
                    <a:pt x="141" y="200"/>
                  </a:cubicBezTo>
                  <a:cubicBezTo>
                    <a:pt x="140" y="203"/>
                    <a:pt x="137" y="205"/>
                    <a:pt x="135" y="208"/>
                  </a:cubicBezTo>
                  <a:cubicBezTo>
                    <a:pt x="132" y="211"/>
                    <a:pt x="129" y="213"/>
                    <a:pt x="126" y="215"/>
                  </a:cubicBezTo>
                  <a:cubicBezTo>
                    <a:pt x="124" y="216"/>
                    <a:pt x="121" y="216"/>
                    <a:pt x="120" y="217"/>
                  </a:cubicBezTo>
                  <a:cubicBezTo>
                    <a:pt x="116" y="220"/>
                    <a:pt x="114" y="223"/>
                    <a:pt x="109" y="224"/>
                  </a:cubicBezTo>
                  <a:cubicBezTo>
                    <a:pt x="104" y="226"/>
                    <a:pt x="100" y="232"/>
                    <a:pt x="97" y="236"/>
                  </a:cubicBezTo>
                  <a:cubicBezTo>
                    <a:pt x="93" y="241"/>
                    <a:pt x="89" y="247"/>
                    <a:pt x="83" y="251"/>
                  </a:cubicBezTo>
                  <a:cubicBezTo>
                    <a:pt x="80" y="253"/>
                    <a:pt x="75" y="258"/>
                    <a:pt x="75" y="262"/>
                  </a:cubicBezTo>
                  <a:cubicBezTo>
                    <a:pt x="75" y="263"/>
                    <a:pt x="76" y="264"/>
                    <a:pt x="77" y="264"/>
                  </a:cubicBezTo>
                  <a:cubicBezTo>
                    <a:pt x="77" y="264"/>
                    <a:pt x="74" y="265"/>
                    <a:pt x="73" y="266"/>
                  </a:cubicBezTo>
                  <a:cubicBezTo>
                    <a:pt x="71" y="267"/>
                    <a:pt x="70" y="268"/>
                    <a:pt x="69" y="270"/>
                  </a:cubicBezTo>
                  <a:cubicBezTo>
                    <a:pt x="68" y="273"/>
                    <a:pt x="66" y="275"/>
                    <a:pt x="65" y="278"/>
                  </a:cubicBezTo>
                  <a:cubicBezTo>
                    <a:pt x="65" y="278"/>
                    <a:pt x="65" y="279"/>
                    <a:pt x="66" y="279"/>
                  </a:cubicBezTo>
                  <a:cubicBezTo>
                    <a:pt x="68" y="280"/>
                    <a:pt x="72" y="277"/>
                    <a:pt x="74" y="276"/>
                  </a:cubicBezTo>
                  <a:cubicBezTo>
                    <a:pt x="74" y="276"/>
                    <a:pt x="74" y="276"/>
                    <a:pt x="74" y="276"/>
                  </a:cubicBezTo>
                  <a:cubicBezTo>
                    <a:pt x="72" y="278"/>
                    <a:pt x="70" y="280"/>
                    <a:pt x="68" y="282"/>
                  </a:cubicBezTo>
                  <a:cubicBezTo>
                    <a:pt x="66" y="284"/>
                    <a:pt x="65" y="286"/>
                    <a:pt x="64" y="288"/>
                  </a:cubicBezTo>
                  <a:cubicBezTo>
                    <a:pt x="63" y="292"/>
                    <a:pt x="60" y="295"/>
                    <a:pt x="58" y="299"/>
                  </a:cubicBezTo>
                  <a:cubicBezTo>
                    <a:pt x="57" y="300"/>
                    <a:pt x="58" y="300"/>
                    <a:pt x="59" y="300"/>
                  </a:cubicBezTo>
                  <a:cubicBezTo>
                    <a:pt x="62" y="299"/>
                    <a:pt x="64" y="296"/>
                    <a:pt x="66" y="294"/>
                  </a:cubicBezTo>
                  <a:cubicBezTo>
                    <a:pt x="67" y="293"/>
                    <a:pt x="68" y="293"/>
                    <a:pt x="69" y="292"/>
                  </a:cubicBezTo>
                  <a:cubicBezTo>
                    <a:pt x="70" y="291"/>
                    <a:pt x="69" y="296"/>
                    <a:pt x="69" y="296"/>
                  </a:cubicBezTo>
                  <a:cubicBezTo>
                    <a:pt x="68" y="297"/>
                    <a:pt x="70" y="298"/>
                    <a:pt x="71" y="297"/>
                  </a:cubicBezTo>
                  <a:cubicBezTo>
                    <a:pt x="73" y="293"/>
                    <a:pt x="75" y="290"/>
                    <a:pt x="78" y="287"/>
                  </a:cubicBezTo>
                  <a:cubicBezTo>
                    <a:pt x="78" y="289"/>
                    <a:pt x="77" y="290"/>
                    <a:pt x="76" y="291"/>
                  </a:cubicBezTo>
                  <a:cubicBezTo>
                    <a:pt x="75" y="292"/>
                    <a:pt x="77" y="293"/>
                    <a:pt x="78" y="292"/>
                  </a:cubicBezTo>
                  <a:cubicBezTo>
                    <a:pt x="80" y="290"/>
                    <a:pt x="83" y="287"/>
                    <a:pt x="85" y="285"/>
                  </a:cubicBezTo>
                  <a:cubicBezTo>
                    <a:pt x="83" y="288"/>
                    <a:pt x="80" y="292"/>
                    <a:pt x="78" y="293"/>
                  </a:cubicBezTo>
                  <a:cubicBezTo>
                    <a:pt x="74" y="296"/>
                    <a:pt x="71" y="301"/>
                    <a:pt x="68" y="305"/>
                  </a:cubicBezTo>
                  <a:cubicBezTo>
                    <a:pt x="64" y="309"/>
                    <a:pt x="61" y="313"/>
                    <a:pt x="57" y="316"/>
                  </a:cubicBezTo>
                  <a:cubicBezTo>
                    <a:pt x="53" y="320"/>
                    <a:pt x="49" y="325"/>
                    <a:pt x="45" y="329"/>
                  </a:cubicBezTo>
                  <a:cubicBezTo>
                    <a:pt x="42" y="333"/>
                    <a:pt x="38" y="337"/>
                    <a:pt x="34" y="341"/>
                  </a:cubicBezTo>
                  <a:cubicBezTo>
                    <a:pt x="32" y="343"/>
                    <a:pt x="30" y="343"/>
                    <a:pt x="28" y="344"/>
                  </a:cubicBezTo>
                  <a:cubicBezTo>
                    <a:pt x="26" y="346"/>
                    <a:pt x="25" y="347"/>
                    <a:pt x="23" y="348"/>
                  </a:cubicBezTo>
                  <a:cubicBezTo>
                    <a:pt x="20" y="352"/>
                    <a:pt x="17" y="356"/>
                    <a:pt x="13" y="359"/>
                  </a:cubicBezTo>
                  <a:cubicBezTo>
                    <a:pt x="10" y="362"/>
                    <a:pt x="7" y="365"/>
                    <a:pt x="4" y="368"/>
                  </a:cubicBezTo>
                  <a:cubicBezTo>
                    <a:pt x="3" y="369"/>
                    <a:pt x="2" y="370"/>
                    <a:pt x="1" y="371"/>
                  </a:cubicBezTo>
                  <a:cubicBezTo>
                    <a:pt x="0" y="372"/>
                    <a:pt x="2" y="373"/>
                    <a:pt x="2" y="373"/>
                  </a:cubicBezTo>
                  <a:cubicBezTo>
                    <a:pt x="4" y="372"/>
                    <a:pt x="5" y="371"/>
                    <a:pt x="6" y="370"/>
                  </a:cubicBezTo>
                  <a:cubicBezTo>
                    <a:pt x="7" y="369"/>
                    <a:pt x="9" y="368"/>
                    <a:pt x="10" y="367"/>
                  </a:cubicBezTo>
                  <a:cubicBezTo>
                    <a:pt x="12" y="365"/>
                    <a:pt x="14" y="363"/>
                    <a:pt x="16" y="360"/>
                  </a:cubicBezTo>
                  <a:cubicBezTo>
                    <a:pt x="20" y="354"/>
                    <a:pt x="26" y="351"/>
                    <a:pt x="32" y="347"/>
                  </a:cubicBezTo>
                  <a:cubicBezTo>
                    <a:pt x="35" y="345"/>
                    <a:pt x="36" y="343"/>
                    <a:pt x="39" y="341"/>
                  </a:cubicBezTo>
                  <a:cubicBezTo>
                    <a:pt x="41" y="339"/>
                    <a:pt x="45" y="338"/>
                    <a:pt x="47" y="336"/>
                  </a:cubicBezTo>
                  <a:cubicBezTo>
                    <a:pt x="51" y="331"/>
                    <a:pt x="56" y="327"/>
                    <a:pt x="61" y="322"/>
                  </a:cubicBezTo>
                  <a:cubicBezTo>
                    <a:pt x="66" y="318"/>
                    <a:pt x="71" y="314"/>
                    <a:pt x="76" y="310"/>
                  </a:cubicBezTo>
                  <a:cubicBezTo>
                    <a:pt x="79" y="308"/>
                    <a:pt x="81" y="305"/>
                    <a:pt x="83" y="303"/>
                  </a:cubicBezTo>
                  <a:cubicBezTo>
                    <a:pt x="85" y="301"/>
                    <a:pt x="88" y="299"/>
                    <a:pt x="90" y="296"/>
                  </a:cubicBezTo>
                  <a:cubicBezTo>
                    <a:pt x="92" y="293"/>
                    <a:pt x="95" y="291"/>
                    <a:pt x="98" y="289"/>
                  </a:cubicBezTo>
                  <a:cubicBezTo>
                    <a:pt x="100" y="287"/>
                    <a:pt x="103" y="287"/>
                    <a:pt x="105" y="285"/>
                  </a:cubicBezTo>
                  <a:cubicBezTo>
                    <a:pt x="106" y="284"/>
                    <a:pt x="108" y="283"/>
                    <a:pt x="108" y="281"/>
                  </a:cubicBezTo>
                  <a:cubicBezTo>
                    <a:pt x="108" y="281"/>
                    <a:pt x="107" y="281"/>
                    <a:pt x="107" y="280"/>
                  </a:cubicBezTo>
                  <a:cubicBezTo>
                    <a:pt x="106" y="278"/>
                    <a:pt x="106" y="276"/>
                    <a:pt x="106" y="274"/>
                  </a:cubicBezTo>
                  <a:cubicBezTo>
                    <a:pt x="108" y="273"/>
                    <a:pt x="109" y="273"/>
                    <a:pt x="111" y="272"/>
                  </a:cubicBezTo>
                  <a:cubicBezTo>
                    <a:pt x="112" y="272"/>
                    <a:pt x="114" y="272"/>
                    <a:pt x="115" y="271"/>
                  </a:cubicBezTo>
                  <a:cubicBezTo>
                    <a:pt x="116" y="270"/>
                    <a:pt x="117" y="268"/>
                    <a:pt x="119" y="267"/>
                  </a:cubicBezTo>
                  <a:cubicBezTo>
                    <a:pt x="120" y="266"/>
                    <a:pt x="122" y="264"/>
                    <a:pt x="122" y="262"/>
                  </a:cubicBezTo>
                  <a:cubicBezTo>
                    <a:pt x="122" y="261"/>
                    <a:pt x="122" y="261"/>
                    <a:pt x="122" y="260"/>
                  </a:cubicBezTo>
                  <a:cubicBezTo>
                    <a:pt x="124" y="260"/>
                    <a:pt x="126" y="260"/>
                    <a:pt x="128" y="258"/>
                  </a:cubicBezTo>
                  <a:cubicBezTo>
                    <a:pt x="129" y="257"/>
                    <a:pt x="129" y="255"/>
                    <a:pt x="131" y="254"/>
                  </a:cubicBezTo>
                  <a:cubicBezTo>
                    <a:pt x="133" y="253"/>
                    <a:pt x="135" y="251"/>
                    <a:pt x="137" y="250"/>
                  </a:cubicBezTo>
                  <a:cubicBezTo>
                    <a:pt x="141" y="246"/>
                    <a:pt x="145" y="244"/>
                    <a:pt x="150" y="242"/>
                  </a:cubicBezTo>
                  <a:cubicBezTo>
                    <a:pt x="150" y="243"/>
                    <a:pt x="150" y="243"/>
                    <a:pt x="150" y="244"/>
                  </a:cubicBezTo>
                  <a:cubicBezTo>
                    <a:pt x="149" y="246"/>
                    <a:pt x="143" y="247"/>
                    <a:pt x="142" y="248"/>
                  </a:cubicBezTo>
                  <a:cubicBezTo>
                    <a:pt x="138" y="251"/>
                    <a:pt x="134" y="253"/>
                    <a:pt x="132" y="257"/>
                  </a:cubicBezTo>
                  <a:cubicBezTo>
                    <a:pt x="129" y="262"/>
                    <a:pt x="124" y="264"/>
                    <a:pt x="121" y="269"/>
                  </a:cubicBezTo>
                  <a:cubicBezTo>
                    <a:pt x="119" y="272"/>
                    <a:pt x="117" y="274"/>
                    <a:pt x="114" y="277"/>
                  </a:cubicBezTo>
                  <a:cubicBezTo>
                    <a:pt x="113" y="277"/>
                    <a:pt x="112" y="278"/>
                    <a:pt x="112" y="279"/>
                  </a:cubicBezTo>
                  <a:cubicBezTo>
                    <a:pt x="112" y="280"/>
                    <a:pt x="112" y="280"/>
                    <a:pt x="113" y="280"/>
                  </a:cubicBezTo>
                  <a:cubicBezTo>
                    <a:pt x="118" y="281"/>
                    <a:pt x="123" y="274"/>
                    <a:pt x="127" y="271"/>
                  </a:cubicBezTo>
                  <a:cubicBezTo>
                    <a:pt x="130" y="269"/>
                    <a:pt x="134" y="269"/>
                    <a:pt x="137" y="266"/>
                  </a:cubicBezTo>
                  <a:cubicBezTo>
                    <a:pt x="139" y="263"/>
                    <a:pt x="144" y="263"/>
                    <a:pt x="147" y="260"/>
                  </a:cubicBezTo>
                  <a:cubicBezTo>
                    <a:pt x="149" y="259"/>
                    <a:pt x="150" y="257"/>
                    <a:pt x="152" y="256"/>
                  </a:cubicBezTo>
                  <a:cubicBezTo>
                    <a:pt x="153" y="256"/>
                    <a:pt x="154" y="255"/>
                    <a:pt x="155" y="254"/>
                  </a:cubicBezTo>
                  <a:cubicBezTo>
                    <a:pt x="156" y="252"/>
                    <a:pt x="156" y="253"/>
                    <a:pt x="156" y="251"/>
                  </a:cubicBezTo>
                  <a:cubicBezTo>
                    <a:pt x="156" y="251"/>
                    <a:pt x="157" y="243"/>
                    <a:pt x="158" y="245"/>
                  </a:cubicBezTo>
                  <a:cubicBezTo>
                    <a:pt x="159" y="246"/>
                    <a:pt x="160" y="247"/>
                    <a:pt x="161" y="247"/>
                  </a:cubicBezTo>
                  <a:cubicBezTo>
                    <a:pt x="162" y="246"/>
                    <a:pt x="164" y="246"/>
                    <a:pt x="165" y="245"/>
                  </a:cubicBezTo>
                  <a:cubicBezTo>
                    <a:pt x="165" y="246"/>
                    <a:pt x="165" y="247"/>
                    <a:pt x="166" y="248"/>
                  </a:cubicBezTo>
                  <a:cubicBezTo>
                    <a:pt x="166" y="249"/>
                    <a:pt x="167" y="252"/>
                    <a:pt x="168" y="253"/>
                  </a:cubicBezTo>
                  <a:cubicBezTo>
                    <a:pt x="169" y="254"/>
                    <a:pt x="169" y="253"/>
                    <a:pt x="170" y="255"/>
                  </a:cubicBezTo>
                  <a:cubicBezTo>
                    <a:pt x="171" y="258"/>
                    <a:pt x="175" y="258"/>
                    <a:pt x="178" y="258"/>
                  </a:cubicBezTo>
                  <a:cubicBezTo>
                    <a:pt x="180" y="257"/>
                    <a:pt x="184" y="257"/>
                    <a:pt x="186" y="258"/>
                  </a:cubicBezTo>
                  <a:cubicBezTo>
                    <a:pt x="188" y="259"/>
                    <a:pt x="189" y="258"/>
                    <a:pt x="190" y="258"/>
                  </a:cubicBezTo>
                  <a:cubicBezTo>
                    <a:pt x="188" y="259"/>
                    <a:pt x="191" y="261"/>
                    <a:pt x="192" y="262"/>
                  </a:cubicBezTo>
                  <a:cubicBezTo>
                    <a:pt x="194" y="262"/>
                    <a:pt x="198" y="260"/>
                    <a:pt x="196" y="263"/>
                  </a:cubicBezTo>
                  <a:cubicBezTo>
                    <a:pt x="194" y="264"/>
                    <a:pt x="193" y="266"/>
                    <a:pt x="193" y="268"/>
                  </a:cubicBezTo>
                  <a:cubicBezTo>
                    <a:pt x="192" y="272"/>
                    <a:pt x="199" y="275"/>
                    <a:pt x="199" y="279"/>
                  </a:cubicBezTo>
                  <a:cubicBezTo>
                    <a:pt x="199" y="281"/>
                    <a:pt x="200" y="285"/>
                    <a:pt x="204" y="284"/>
                  </a:cubicBezTo>
                  <a:cubicBezTo>
                    <a:pt x="207" y="283"/>
                    <a:pt x="210" y="280"/>
                    <a:pt x="210" y="277"/>
                  </a:cubicBezTo>
                  <a:cubicBezTo>
                    <a:pt x="210" y="279"/>
                    <a:pt x="209" y="281"/>
                    <a:pt x="210" y="282"/>
                  </a:cubicBezTo>
                  <a:cubicBezTo>
                    <a:pt x="211" y="283"/>
                    <a:pt x="211" y="283"/>
                    <a:pt x="212" y="283"/>
                  </a:cubicBezTo>
                  <a:cubicBezTo>
                    <a:pt x="214" y="284"/>
                    <a:pt x="214" y="287"/>
                    <a:pt x="214" y="289"/>
                  </a:cubicBezTo>
                  <a:cubicBezTo>
                    <a:pt x="214" y="291"/>
                    <a:pt x="214" y="292"/>
                    <a:pt x="215" y="293"/>
                  </a:cubicBezTo>
                  <a:cubicBezTo>
                    <a:pt x="217" y="295"/>
                    <a:pt x="221" y="294"/>
                    <a:pt x="219" y="298"/>
                  </a:cubicBezTo>
                  <a:cubicBezTo>
                    <a:pt x="217" y="300"/>
                    <a:pt x="213" y="304"/>
                    <a:pt x="216" y="306"/>
                  </a:cubicBezTo>
                  <a:cubicBezTo>
                    <a:pt x="218" y="307"/>
                    <a:pt x="222" y="316"/>
                    <a:pt x="218" y="318"/>
                  </a:cubicBezTo>
                  <a:cubicBezTo>
                    <a:pt x="217" y="319"/>
                    <a:pt x="216" y="321"/>
                    <a:pt x="215" y="323"/>
                  </a:cubicBezTo>
                  <a:cubicBezTo>
                    <a:pt x="213" y="328"/>
                    <a:pt x="212" y="332"/>
                    <a:pt x="214" y="338"/>
                  </a:cubicBezTo>
                  <a:cubicBezTo>
                    <a:pt x="215" y="339"/>
                    <a:pt x="215" y="346"/>
                    <a:pt x="214" y="347"/>
                  </a:cubicBezTo>
                  <a:cubicBezTo>
                    <a:pt x="212" y="349"/>
                    <a:pt x="212" y="351"/>
                    <a:pt x="211" y="353"/>
                  </a:cubicBezTo>
                  <a:cubicBezTo>
                    <a:pt x="210" y="354"/>
                    <a:pt x="211" y="355"/>
                    <a:pt x="211" y="357"/>
                  </a:cubicBezTo>
                  <a:cubicBezTo>
                    <a:pt x="213" y="360"/>
                    <a:pt x="212" y="363"/>
                    <a:pt x="211" y="367"/>
                  </a:cubicBezTo>
                  <a:cubicBezTo>
                    <a:pt x="211" y="369"/>
                    <a:pt x="219" y="371"/>
                    <a:pt x="214" y="374"/>
                  </a:cubicBezTo>
                  <a:cubicBezTo>
                    <a:pt x="213" y="374"/>
                    <a:pt x="210" y="375"/>
                    <a:pt x="211" y="378"/>
                  </a:cubicBezTo>
                  <a:cubicBezTo>
                    <a:pt x="211" y="379"/>
                    <a:pt x="212" y="380"/>
                    <a:pt x="212" y="382"/>
                  </a:cubicBezTo>
                  <a:cubicBezTo>
                    <a:pt x="213" y="384"/>
                    <a:pt x="215" y="384"/>
                    <a:pt x="215" y="387"/>
                  </a:cubicBezTo>
                  <a:cubicBezTo>
                    <a:pt x="216" y="389"/>
                    <a:pt x="216" y="390"/>
                    <a:pt x="216" y="392"/>
                  </a:cubicBezTo>
                  <a:cubicBezTo>
                    <a:pt x="217" y="396"/>
                    <a:pt x="214" y="395"/>
                    <a:pt x="213" y="397"/>
                  </a:cubicBezTo>
                  <a:cubicBezTo>
                    <a:pt x="211" y="400"/>
                    <a:pt x="211" y="402"/>
                    <a:pt x="211" y="406"/>
                  </a:cubicBezTo>
                  <a:cubicBezTo>
                    <a:pt x="211" y="409"/>
                    <a:pt x="212" y="412"/>
                    <a:pt x="214" y="414"/>
                  </a:cubicBezTo>
                  <a:cubicBezTo>
                    <a:pt x="216" y="415"/>
                    <a:pt x="218" y="416"/>
                    <a:pt x="219" y="418"/>
                  </a:cubicBezTo>
                  <a:cubicBezTo>
                    <a:pt x="220" y="419"/>
                    <a:pt x="220" y="419"/>
                    <a:pt x="221" y="420"/>
                  </a:cubicBezTo>
                  <a:cubicBezTo>
                    <a:pt x="221" y="421"/>
                    <a:pt x="222" y="421"/>
                    <a:pt x="222" y="421"/>
                  </a:cubicBezTo>
                  <a:cubicBezTo>
                    <a:pt x="228" y="421"/>
                    <a:pt x="228" y="426"/>
                    <a:pt x="229" y="430"/>
                  </a:cubicBezTo>
                  <a:cubicBezTo>
                    <a:pt x="229" y="433"/>
                    <a:pt x="232" y="435"/>
                    <a:pt x="233" y="437"/>
                  </a:cubicBezTo>
                  <a:cubicBezTo>
                    <a:pt x="234" y="439"/>
                    <a:pt x="236" y="436"/>
                    <a:pt x="236" y="441"/>
                  </a:cubicBezTo>
                  <a:cubicBezTo>
                    <a:pt x="236" y="444"/>
                    <a:pt x="237" y="446"/>
                    <a:pt x="237" y="448"/>
                  </a:cubicBezTo>
                  <a:cubicBezTo>
                    <a:pt x="238" y="450"/>
                    <a:pt x="240" y="452"/>
                    <a:pt x="240" y="455"/>
                  </a:cubicBezTo>
                  <a:cubicBezTo>
                    <a:pt x="240" y="457"/>
                    <a:pt x="239" y="460"/>
                    <a:pt x="239" y="463"/>
                  </a:cubicBezTo>
                  <a:cubicBezTo>
                    <a:pt x="239" y="464"/>
                    <a:pt x="238" y="465"/>
                    <a:pt x="237" y="466"/>
                  </a:cubicBezTo>
                  <a:cubicBezTo>
                    <a:pt x="237" y="465"/>
                    <a:pt x="237" y="465"/>
                    <a:pt x="237" y="464"/>
                  </a:cubicBezTo>
                  <a:cubicBezTo>
                    <a:pt x="236" y="463"/>
                    <a:pt x="235" y="462"/>
                    <a:pt x="234" y="461"/>
                  </a:cubicBezTo>
                  <a:cubicBezTo>
                    <a:pt x="230" y="459"/>
                    <a:pt x="226" y="462"/>
                    <a:pt x="222" y="458"/>
                  </a:cubicBezTo>
                  <a:cubicBezTo>
                    <a:pt x="221" y="457"/>
                    <a:pt x="219" y="454"/>
                    <a:pt x="217" y="456"/>
                  </a:cubicBezTo>
                  <a:cubicBezTo>
                    <a:pt x="215" y="457"/>
                    <a:pt x="215" y="461"/>
                    <a:pt x="216" y="464"/>
                  </a:cubicBezTo>
                  <a:cubicBezTo>
                    <a:pt x="213" y="468"/>
                    <a:pt x="214" y="478"/>
                    <a:pt x="214" y="482"/>
                  </a:cubicBezTo>
                  <a:cubicBezTo>
                    <a:pt x="214" y="494"/>
                    <a:pt x="207" y="505"/>
                    <a:pt x="202" y="517"/>
                  </a:cubicBezTo>
                  <a:cubicBezTo>
                    <a:pt x="201" y="522"/>
                    <a:pt x="199" y="528"/>
                    <a:pt x="196" y="533"/>
                  </a:cubicBezTo>
                  <a:cubicBezTo>
                    <a:pt x="194" y="535"/>
                    <a:pt x="193" y="538"/>
                    <a:pt x="192" y="540"/>
                  </a:cubicBezTo>
                  <a:cubicBezTo>
                    <a:pt x="191" y="543"/>
                    <a:pt x="189" y="545"/>
                    <a:pt x="188" y="547"/>
                  </a:cubicBezTo>
                  <a:cubicBezTo>
                    <a:pt x="186" y="550"/>
                    <a:pt x="184" y="554"/>
                    <a:pt x="184" y="558"/>
                  </a:cubicBezTo>
                  <a:cubicBezTo>
                    <a:pt x="184" y="565"/>
                    <a:pt x="183" y="572"/>
                    <a:pt x="182" y="578"/>
                  </a:cubicBezTo>
                  <a:cubicBezTo>
                    <a:pt x="181" y="581"/>
                    <a:pt x="180" y="584"/>
                    <a:pt x="178" y="587"/>
                  </a:cubicBezTo>
                  <a:cubicBezTo>
                    <a:pt x="178" y="588"/>
                    <a:pt x="177" y="589"/>
                    <a:pt x="178" y="590"/>
                  </a:cubicBezTo>
                  <a:cubicBezTo>
                    <a:pt x="178" y="592"/>
                    <a:pt x="178" y="595"/>
                    <a:pt x="178" y="597"/>
                  </a:cubicBezTo>
                  <a:cubicBezTo>
                    <a:pt x="179" y="601"/>
                    <a:pt x="181" y="604"/>
                    <a:pt x="179" y="607"/>
                  </a:cubicBezTo>
                  <a:cubicBezTo>
                    <a:pt x="178" y="612"/>
                    <a:pt x="177" y="615"/>
                    <a:pt x="178" y="621"/>
                  </a:cubicBezTo>
                  <a:cubicBezTo>
                    <a:pt x="178" y="626"/>
                    <a:pt x="182" y="630"/>
                    <a:pt x="183" y="635"/>
                  </a:cubicBezTo>
                  <a:cubicBezTo>
                    <a:pt x="183" y="638"/>
                    <a:pt x="184" y="640"/>
                    <a:pt x="184" y="643"/>
                  </a:cubicBezTo>
                  <a:cubicBezTo>
                    <a:pt x="184" y="644"/>
                    <a:pt x="184" y="647"/>
                    <a:pt x="185" y="648"/>
                  </a:cubicBezTo>
                  <a:cubicBezTo>
                    <a:pt x="186" y="651"/>
                    <a:pt x="188" y="652"/>
                    <a:pt x="188" y="656"/>
                  </a:cubicBezTo>
                  <a:cubicBezTo>
                    <a:pt x="188" y="658"/>
                    <a:pt x="188" y="660"/>
                    <a:pt x="187" y="662"/>
                  </a:cubicBezTo>
                  <a:cubicBezTo>
                    <a:pt x="186" y="664"/>
                    <a:pt x="190" y="669"/>
                    <a:pt x="191" y="671"/>
                  </a:cubicBezTo>
                  <a:cubicBezTo>
                    <a:pt x="191" y="671"/>
                    <a:pt x="191" y="671"/>
                    <a:pt x="192" y="672"/>
                  </a:cubicBezTo>
                  <a:cubicBezTo>
                    <a:pt x="192" y="675"/>
                    <a:pt x="192" y="679"/>
                    <a:pt x="192" y="683"/>
                  </a:cubicBezTo>
                  <a:cubicBezTo>
                    <a:pt x="192" y="685"/>
                    <a:pt x="193" y="686"/>
                    <a:pt x="195" y="687"/>
                  </a:cubicBezTo>
                  <a:cubicBezTo>
                    <a:pt x="199" y="689"/>
                    <a:pt x="201" y="692"/>
                    <a:pt x="204" y="693"/>
                  </a:cubicBezTo>
                  <a:cubicBezTo>
                    <a:pt x="207" y="694"/>
                    <a:pt x="210" y="695"/>
                    <a:pt x="212" y="697"/>
                  </a:cubicBezTo>
                  <a:cubicBezTo>
                    <a:pt x="215" y="700"/>
                    <a:pt x="217" y="702"/>
                    <a:pt x="219" y="705"/>
                  </a:cubicBezTo>
                  <a:cubicBezTo>
                    <a:pt x="222" y="710"/>
                    <a:pt x="220" y="714"/>
                    <a:pt x="221" y="719"/>
                  </a:cubicBezTo>
                  <a:cubicBezTo>
                    <a:pt x="222" y="723"/>
                    <a:pt x="223" y="727"/>
                    <a:pt x="224" y="732"/>
                  </a:cubicBezTo>
                  <a:cubicBezTo>
                    <a:pt x="226" y="736"/>
                    <a:pt x="226" y="741"/>
                    <a:pt x="227" y="745"/>
                  </a:cubicBezTo>
                  <a:cubicBezTo>
                    <a:pt x="228" y="747"/>
                    <a:pt x="229" y="748"/>
                    <a:pt x="230" y="749"/>
                  </a:cubicBezTo>
                  <a:cubicBezTo>
                    <a:pt x="231" y="752"/>
                    <a:pt x="231" y="754"/>
                    <a:pt x="231" y="757"/>
                  </a:cubicBezTo>
                  <a:cubicBezTo>
                    <a:pt x="232" y="760"/>
                    <a:pt x="234" y="762"/>
                    <a:pt x="236" y="765"/>
                  </a:cubicBezTo>
                  <a:cubicBezTo>
                    <a:pt x="239" y="768"/>
                    <a:pt x="241" y="773"/>
                    <a:pt x="243" y="776"/>
                  </a:cubicBezTo>
                  <a:cubicBezTo>
                    <a:pt x="244" y="778"/>
                    <a:pt x="247" y="782"/>
                    <a:pt x="245" y="784"/>
                  </a:cubicBezTo>
                  <a:cubicBezTo>
                    <a:pt x="244" y="785"/>
                    <a:pt x="243" y="786"/>
                    <a:pt x="243" y="787"/>
                  </a:cubicBezTo>
                  <a:cubicBezTo>
                    <a:pt x="241" y="789"/>
                    <a:pt x="238" y="787"/>
                    <a:pt x="237" y="789"/>
                  </a:cubicBezTo>
                  <a:cubicBezTo>
                    <a:pt x="236" y="790"/>
                    <a:pt x="237" y="791"/>
                    <a:pt x="238" y="792"/>
                  </a:cubicBezTo>
                  <a:cubicBezTo>
                    <a:pt x="239" y="794"/>
                    <a:pt x="241" y="796"/>
                    <a:pt x="242" y="798"/>
                  </a:cubicBezTo>
                  <a:cubicBezTo>
                    <a:pt x="242" y="799"/>
                    <a:pt x="242" y="800"/>
                    <a:pt x="243" y="800"/>
                  </a:cubicBezTo>
                  <a:cubicBezTo>
                    <a:pt x="245" y="802"/>
                    <a:pt x="248" y="804"/>
                    <a:pt x="251" y="804"/>
                  </a:cubicBezTo>
                  <a:cubicBezTo>
                    <a:pt x="251" y="805"/>
                    <a:pt x="252" y="805"/>
                    <a:pt x="252" y="805"/>
                  </a:cubicBezTo>
                  <a:cubicBezTo>
                    <a:pt x="253" y="807"/>
                    <a:pt x="254" y="808"/>
                    <a:pt x="255" y="809"/>
                  </a:cubicBezTo>
                  <a:cubicBezTo>
                    <a:pt x="256" y="810"/>
                    <a:pt x="257" y="811"/>
                    <a:pt x="258" y="811"/>
                  </a:cubicBezTo>
                  <a:cubicBezTo>
                    <a:pt x="261" y="817"/>
                    <a:pt x="266" y="822"/>
                    <a:pt x="260" y="828"/>
                  </a:cubicBezTo>
                  <a:cubicBezTo>
                    <a:pt x="259" y="830"/>
                    <a:pt x="259" y="833"/>
                    <a:pt x="261" y="835"/>
                  </a:cubicBezTo>
                  <a:cubicBezTo>
                    <a:pt x="263" y="836"/>
                    <a:pt x="264" y="836"/>
                    <a:pt x="266" y="835"/>
                  </a:cubicBezTo>
                  <a:cubicBezTo>
                    <a:pt x="268" y="835"/>
                    <a:pt x="270" y="841"/>
                    <a:pt x="272" y="842"/>
                  </a:cubicBezTo>
                  <a:cubicBezTo>
                    <a:pt x="274" y="845"/>
                    <a:pt x="277" y="847"/>
                    <a:pt x="278" y="850"/>
                  </a:cubicBezTo>
                  <a:cubicBezTo>
                    <a:pt x="280" y="853"/>
                    <a:pt x="280" y="856"/>
                    <a:pt x="282" y="858"/>
                  </a:cubicBezTo>
                  <a:cubicBezTo>
                    <a:pt x="286" y="863"/>
                    <a:pt x="292" y="853"/>
                    <a:pt x="289" y="849"/>
                  </a:cubicBezTo>
                  <a:cubicBezTo>
                    <a:pt x="287" y="847"/>
                    <a:pt x="285" y="846"/>
                    <a:pt x="284" y="844"/>
                  </a:cubicBezTo>
                  <a:cubicBezTo>
                    <a:pt x="283" y="843"/>
                    <a:pt x="283" y="840"/>
                    <a:pt x="282" y="839"/>
                  </a:cubicBezTo>
                  <a:cubicBezTo>
                    <a:pt x="280" y="838"/>
                    <a:pt x="278" y="839"/>
                    <a:pt x="276" y="837"/>
                  </a:cubicBezTo>
                  <a:cubicBezTo>
                    <a:pt x="276" y="835"/>
                    <a:pt x="276" y="834"/>
                    <a:pt x="276" y="832"/>
                  </a:cubicBezTo>
                  <a:cubicBezTo>
                    <a:pt x="276" y="829"/>
                    <a:pt x="274" y="826"/>
                    <a:pt x="274" y="823"/>
                  </a:cubicBezTo>
                  <a:cubicBezTo>
                    <a:pt x="274" y="821"/>
                    <a:pt x="274" y="819"/>
                    <a:pt x="273" y="816"/>
                  </a:cubicBezTo>
                  <a:cubicBezTo>
                    <a:pt x="272" y="812"/>
                    <a:pt x="273" y="809"/>
                    <a:pt x="272" y="805"/>
                  </a:cubicBezTo>
                  <a:cubicBezTo>
                    <a:pt x="272" y="804"/>
                    <a:pt x="271" y="803"/>
                    <a:pt x="270" y="802"/>
                  </a:cubicBezTo>
                  <a:cubicBezTo>
                    <a:pt x="270" y="802"/>
                    <a:pt x="269" y="803"/>
                    <a:pt x="268" y="803"/>
                  </a:cubicBezTo>
                  <a:cubicBezTo>
                    <a:pt x="267" y="803"/>
                    <a:pt x="266" y="796"/>
                    <a:pt x="266" y="796"/>
                  </a:cubicBezTo>
                  <a:cubicBezTo>
                    <a:pt x="266" y="789"/>
                    <a:pt x="260" y="787"/>
                    <a:pt x="259" y="781"/>
                  </a:cubicBezTo>
                  <a:cubicBezTo>
                    <a:pt x="258" y="779"/>
                    <a:pt x="259" y="776"/>
                    <a:pt x="257" y="774"/>
                  </a:cubicBezTo>
                  <a:cubicBezTo>
                    <a:pt x="256" y="771"/>
                    <a:pt x="252" y="772"/>
                    <a:pt x="251" y="767"/>
                  </a:cubicBezTo>
                  <a:cubicBezTo>
                    <a:pt x="251" y="765"/>
                    <a:pt x="251" y="763"/>
                    <a:pt x="250" y="761"/>
                  </a:cubicBezTo>
                  <a:cubicBezTo>
                    <a:pt x="249" y="759"/>
                    <a:pt x="247" y="756"/>
                    <a:pt x="246" y="754"/>
                  </a:cubicBezTo>
                  <a:cubicBezTo>
                    <a:pt x="245" y="753"/>
                    <a:pt x="248" y="747"/>
                    <a:pt x="248" y="745"/>
                  </a:cubicBezTo>
                  <a:cubicBezTo>
                    <a:pt x="249" y="742"/>
                    <a:pt x="244" y="741"/>
                    <a:pt x="247" y="737"/>
                  </a:cubicBezTo>
                  <a:cubicBezTo>
                    <a:pt x="248" y="735"/>
                    <a:pt x="249" y="734"/>
                    <a:pt x="249" y="732"/>
                  </a:cubicBezTo>
                  <a:cubicBezTo>
                    <a:pt x="250" y="734"/>
                    <a:pt x="251" y="735"/>
                    <a:pt x="252" y="737"/>
                  </a:cubicBezTo>
                  <a:cubicBezTo>
                    <a:pt x="252" y="738"/>
                    <a:pt x="253" y="738"/>
                    <a:pt x="255" y="739"/>
                  </a:cubicBezTo>
                  <a:cubicBezTo>
                    <a:pt x="258" y="739"/>
                    <a:pt x="257" y="741"/>
                    <a:pt x="259" y="743"/>
                  </a:cubicBezTo>
                  <a:cubicBezTo>
                    <a:pt x="259" y="745"/>
                    <a:pt x="259" y="746"/>
                    <a:pt x="260" y="747"/>
                  </a:cubicBezTo>
                  <a:cubicBezTo>
                    <a:pt x="263" y="751"/>
                    <a:pt x="264" y="754"/>
                    <a:pt x="264" y="758"/>
                  </a:cubicBezTo>
                  <a:cubicBezTo>
                    <a:pt x="264" y="761"/>
                    <a:pt x="266" y="763"/>
                    <a:pt x="266" y="766"/>
                  </a:cubicBezTo>
                  <a:cubicBezTo>
                    <a:pt x="267" y="769"/>
                    <a:pt x="268" y="773"/>
                    <a:pt x="269" y="775"/>
                  </a:cubicBezTo>
                  <a:cubicBezTo>
                    <a:pt x="270" y="778"/>
                    <a:pt x="272" y="780"/>
                    <a:pt x="273" y="782"/>
                  </a:cubicBezTo>
                  <a:cubicBezTo>
                    <a:pt x="274" y="784"/>
                    <a:pt x="276" y="786"/>
                    <a:pt x="278" y="787"/>
                  </a:cubicBezTo>
                  <a:cubicBezTo>
                    <a:pt x="282" y="789"/>
                    <a:pt x="281" y="792"/>
                    <a:pt x="281" y="795"/>
                  </a:cubicBezTo>
                  <a:cubicBezTo>
                    <a:pt x="282" y="798"/>
                    <a:pt x="284" y="799"/>
                    <a:pt x="285" y="801"/>
                  </a:cubicBezTo>
                  <a:cubicBezTo>
                    <a:pt x="287" y="803"/>
                    <a:pt x="289" y="805"/>
                    <a:pt x="291" y="807"/>
                  </a:cubicBezTo>
                  <a:cubicBezTo>
                    <a:pt x="292" y="808"/>
                    <a:pt x="294" y="809"/>
                    <a:pt x="295" y="810"/>
                  </a:cubicBezTo>
                  <a:cubicBezTo>
                    <a:pt x="297" y="811"/>
                    <a:pt x="292" y="818"/>
                    <a:pt x="295" y="820"/>
                  </a:cubicBezTo>
                  <a:cubicBezTo>
                    <a:pt x="297" y="823"/>
                    <a:pt x="299" y="825"/>
                    <a:pt x="301" y="827"/>
                  </a:cubicBezTo>
                  <a:cubicBezTo>
                    <a:pt x="302" y="829"/>
                    <a:pt x="303" y="831"/>
                    <a:pt x="304" y="832"/>
                  </a:cubicBezTo>
                  <a:cubicBezTo>
                    <a:pt x="307" y="834"/>
                    <a:pt x="309" y="836"/>
                    <a:pt x="309" y="840"/>
                  </a:cubicBezTo>
                  <a:cubicBezTo>
                    <a:pt x="309" y="840"/>
                    <a:pt x="310" y="841"/>
                    <a:pt x="310" y="841"/>
                  </a:cubicBezTo>
                  <a:cubicBezTo>
                    <a:pt x="312" y="844"/>
                    <a:pt x="315" y="846"/>
                    <a:pt x="317" y="849"/>
                  </a:cubicBezTo>
                  <a:cubicBezTo>
                    <a:pt x="318" y="851"/>
                    <a:pt x="320" y="854"/>
                    <a:pt x="322" y="856"/>
                  </a:cubicBezTo>
                  <a:cubicBezTo>
                    <a:pt x="325" y="859"/>
                    <a:pt x="326" y="862"/>
                    <a:pt x="327" y="865"/>
                  </a:cubicBezTo>
                  <a:cubicBezTo>
                    <a:pt x="328" y="869"/>
                    <a:pt x="330" y="871"/>
                    <a:pt x="330" y="875"/>
                  </a:cubicBezTo>
                  <a:cubicBezTo>
                    <a:pt x="330" y="878"/>
                    <a:pt x="332" y="881"/>
                    <a:pt x="333" y="884"/>
                  </a:cubicBezTo>
                  <a:cubicBezTo>
                    <a:pt x="334" y="887"/>
                    <a:pt x="331" y="888"/>
                    <a:pt x="330" y="890"/>
                  </a:cubicBezTo>
                  <a:cubicBezTo>
                    <a:pt x="330" y="892"/>
                    <a:pt x="330" y="894"/>
                    <a:pt x="329" y="896"/>
                  </a:cubicBezTo>
                  <a:cubicBezTo>
                    <a:pt x="327" y="900"/>
                    <a:pt x="333" y="907"/>
                    <a:pt x="335" y="910"/>
                  </a:cubicBezTo>
                  <a:cubicBezTo>
                    <a:pt x="336" y="911"/>
                    <a:pt x="337" y="914"/>
                    <a:pt x="338" y="914"/>
                  </a:cubicBezTo>
                  <a:cubicBezTo>
                    <a:pt x="341" y="915"/>
                    <a:pt x="343" y="917"/>
                    <a:pt x="345" y="919"/>
                  </a:cubicBezTo>
                  <a:cubicBezTo>
                    <a:pt x="348" y="921"/>
                    <a:pt x="350" y="924"/>
                    <a:pt x="352" y="927"/>
                  </a:cubicBezTo>
                  <a:cubicBezTo>
                    <a:pt x="353" y="929"/>
                    <a:pt x="354" y="930"/>
                    <a:pt x="357" y="930"/>
                  </a:cubicBezTo>
                  <a:cubicBezTo>
                    <a:pt x="359" y="931"/>
                    <a:pt x="362" y="930"/>
                    <a:pt x="365" y="931"/>
                  </a:cubicBezTo>
                  <a:cubicBezTo>
                    <a:pt x="367" y="931"/>
                    <a:pt x="370" y="932"/>
                    <a:pt x="372" y="933"/>
                  </a:cubicBezTo>
                  <a:cubicBezTo>
                    <a:pt x="373" y="934"/>
                    <a:pt x="373" y="935"/>
                    <a:pt x="373" y="936"/>
                  </a:cubicBezTo>
                  <a:cubicBezTo>
                    <a:pt x="374" y="936"/>
                    <a:pt x="374" y="937"/>
                    <a:pt x="375" y="937"/>
                  </a:cubicBezTo>
                  <a:cubicBezTo>
                    <a:pt x="376" y="938"/>
                    <a:pt x="376" y="938"/>
                    <a:pt x="377" y="938"/>
                  </a:cubicBezTo>
                  <a:cubicBezTo>
                    <a:pt x="381" y="939"/>
                    <a:pt x="382" y="940"/>
                    <a:pt x="384" y="942"/>
                  </a:cubicBezTo>
                  <a:cubicBezTo>
                    <a:pt x="388" y="945"/>
                    <a:pt x="392" y="944"/>
                    <a:pt x="397" y="946"/>
                  </a:cubicBezTo>
                  <a:cubicBezTo>
                    <a:pt x="400" y="948"/>
                    <a:pt x="402" y="951"/>
                    <a:pt x="406" y="953"/>
                  </a:cubicBezTo>
                  <a:cubicBezTo>
                    <a:pt x="410" y="954"/>
                    <a:pt x="414" y="956"/>
                    <a:pt x="418" y="957"/>
                  </a:cubicBezTo>
                  <a:cubicBezTo>
                    <a:pt x="422" y="959"/>
                    <a:pt x="427" y="961"/>
                    <a:pt x="431" y="961"/>
                  </a:cubicBezTo>
                  <a:cubicBezTo>
                    <a:pt x="436" y="961"/>
                    <a:pt x="440" y="962"/>
                    <a:pt x="444" y="960"/>
                  </a:cubicBezTo>
                  <a:cubicBezTo>
                    <a:pt x="446" y="959"/>
                    <a:pt x="448" y="959"/>
                    <a:pt x="450" y="959"/>
                  </a:cubicBezTo>
                  <a:cubicBezTo>
                    <a:pt x="451" y="958"/>
                    <a:pt x="456" y="956"/>
                    <a:pt x="457" y="957"/>
                  </a:cubicBezTo>
                  <a:cubicBezTo>
                    <a:pt x="460" y="960"/>
                    <a:pt x="465" y="959"/>
                    <a:pt x="469" y="962"/>
                  </a:cubicBezTo>
                  <a:cubicBezTo>
                    <a:pt x="472" y="965"/>
                    <a:pt x="474" y="970"/>
                    <a:pt x="478" y="973"/>
                  </a:cubicBezTo>
                  <a:cubicBezTo>
                    <a:pt x="484" y="977"/>
                    <a:pt x="488" y="984"/>
                    <a:pt x="495" y="988"/>
                  </a:cubicBezTo>
                  <a:cubicBezTo>
                    <a:pt x="496" y="988"/>
                    <a:pt x="497" y="988"/>
                    <a:pt x="498" y="988"/>
                  </a:cubicBezTo>
                  <a:cubicBezTo>
                    <a:pt x="502" y="989"/>
                    <a:pt x="505" y="989"/>
                    <a:pt x="509" y="990"/>
                  </a:cubicBezTo>
                  <a:cubicBezTo>
                    <a:pt x="512" y="991"/>
                    <a:pt x="514" y="992"/>
                    <a:pt x="517" y="993"/>
                  </a:cubicBezTo>
                  <a:cubicBezTo>
                    <a:pt x="519" y="994"/>
                    <a:pt x="522" y="994"/>
                    <a:pt x="524" y="995"/>
                  </a:cubicBezTo>
                  <a:cubicBezTo>
                    <a:pt x="528" y="996"/>
                    <a:pt x="532" y="998"/>
                    <a:pt x="536" y="999"/>
                  </a:cubicBezTo>
                  <a:cubicBezTo>
                    <a:pt x="538" y="999"/>
                    <a:pt x="540" y="999"/>
                    <a:pt x="542" y="998"/>
                  </a:cubicBezTo>
                  <a:cubicBezTo>
                    <a:pt x="541" y="999"/>
                    <a:pt x="541" y="1000"/>
                    <a:pt x="541" y="1001"/>
                  </a:cubicBezTo>
                  <a:cubicBezTo>
                    <a:pt x="542" y="1002"/>
                    <a:pt x="543" y="1004"/>
                    <a:pt x="545" y="1005"/>
                  </a:cubicBezTo>
                  <a:cubicBezTo>
                    <a:pt x="547" y="1006"/>
                    <a:pt x="549" y="1009"/>
                    <a:pt x="551" y="1012"/>
                  </a:cubicBezTo>
                  <a:cubicBezTo>
                    <a:pt x="554" y="1015"/>
                    <a:pt x="562" y="1018"/>
                    <a:pt x="563" y="1022"/>
                  </a:cubicBezTo>
                  <a:cubicBezTo>
                    <a:pt x="564" y="1026"/>
                    <a:pt x="562" y="1029"/>
                    <a:pt x="562" y="1033"/>
                  </a:cubicBezTo>
                  <a:cubicBezTo>
                    <a:pt x="562" y="1037"/>
                    <a:pt x="575" y="1046"/>
                    <a:pt x="576" y="1040"/>
                  </a:cubicBezTo>
                  <a:cubicBezTo>
                    <a:pt x="577" y="1037"/>
                    <a:pt x="576" y="1037"/>
                    <a:pt x="575" y="1035"/>
                  </a:cubicBezTo>
                  <a:cubicBezTo>
                    <a:pt x="574" y="1031"/>
                    <a:pt x="577" y="1038"/>
                    <a:pt x="578" y="1038"/>
                  </a:cubicBezTo>
                  <a:cubicBezTo>
                    <a:pt x="579" y="1040"/>
                    <a:pt x="581" y="1042"/>
                    <a:pt x="582" y="1043"/>
                  </a:cubicBezTo>
                  <a:cubicBezTo>
                    <a:pt x="585" y="1045"/>
                    <a:pt x="589" y="1046"/>
                    <a:pt x="588" y="1050"/>
                  </a:cubicBezTo>
                  <a:cubicBezTo>
                    <a:pt x="586" y="1054"/>
                    <a:pt x="590" y="1056"/>
                    <a:pt x="593" y="1058"/>
                  </a:cubicBezTo>
                  <a:cubicBezTo>
                    <a:pt x="594" y="1058"/>
                    <a:pt x="595" y="1058"/>
                    <a:pt x="595" y="1057"/>
                  </a:cubicBezTo>
                  <a:cubicBezTo>
                    <a:pt x="596" y="1056"/>
                    <a:pt x="596" y="1056"/>
                    <a:pt x="597" y="1055"/>
                  </a:cubicBezTo>
                  <a:cubicBezTo>
                    <a:pt x="599" y="1052"/>
                    <a:pt x="600" y="1057"/>
                    <a:pt x="601" y="1058"/>
                  </a:cubicBezTo>
                  <a:cubicBezTo>
                    <a:pt x="602" y="1061"/>
                    <a:pt x="610" y="1058"/>
                    <a:pt x="613" y="1059"/>
                  </a:cubicBezTo>
                  <a:cubicBezTo>
                    <a:pt x="615" y="1060"/>
                    <a:pt x="616" y="1061"/>
                    <a:pt x="617" y="1063"/>
                  </a:cubicBezTo>
                  <a:cubicBezTo>
                    <a:pt x="617" y="1064"/>
                    <a:pt x="617" y="1064"/>
                    <a:pt x="617" y="1065"/>
                  </a:cubicBezTo>
                  <a:cubicBezTo>
                    <a:pt x="618" y="1066"/>
                    <a:pt x="618" y="1066"/>
                    <a:pt x="620" y="1066"/>
                  </a:cubicBezTo>
                  <a:cubicBezTo>
                    <a:pt x="621" y="1065"/>
                    <a:pt x="622" y="1062"/>
                    <a:pt x="623" y="1065"/>
                  </a:cubicBezTo>
                  <a:cubicBezTo>
                    <a:pt x="623" y="1066"/>
                    <a:pt x="624" y="1069"/>
                    <a:pt x="625" y="1069"/>
                  </a:cubicBezTo>
                  <a:cubicBezTo>
                    <a:pt x="626" y="1070"/>
                    <a:pt x="628" y="1069"/>
                    <a:pt x="629" y="1069"/>
                  </a:cubicBezTo>
                  <a:cubicBezTo>
                    <a:pt x="631" y="1068"/>
                    <a:pt x="634" y="1068"/>
                    <a:pt x="636" y="1067"/>
                  </a:cubicBezTo>
                  <a:cubicBezTo>
                    <a:pt x="639" y="1065"/>
                    <a:pt x="637" y="1062"/>
                    <a:pt x="635" y="1061"/>
                  </a:cubicBezTo>
                  <a:cubicBezTo>
                    <a:pt x="631" y="1057"/>
                    <a:pt x="637" y="1058"/>
                    <a:pt x="638" y="1057"/>
                  </a:cubicBezTo>
                  <a:cubicBezTo>
                    <a:pt x="640" y="1056"/>
                    <a:pt x="641" y="1054"/>
                    <a:pt x="642" y="1052"/>
                  </a:cubicBezTo>
                  <a:cubicBezTo>
                    <a:pt x="642" y="1052"/>
                    <a:pt x="642" y="1051"/>
                    <a:pt x="642" y="1050"/>
                  </a:cubicBezTo>
                  <a:cubicBezTo>
                    <a:pt x="641" y="1047"/>
                    <a:pt x="648" y="1049"/>
                    <a:pt x="648" y="1050"/>
                  </a:cubicBezTo>
                  <a:cubicBezTo>
                    <a:pt x="649" y="1051"/>
                    <a:pt x="650" y="1052"/>
                    <a:pt x="651" y="1052"/>
                  </a:cubicBezTo>
                  <a:cubicBezTo>
                    <a:pt x="652" y="1053"/>
                    <a:pt x="653" y="1054"/>
                    <a:pt x="654" y="1054"/>
                  </a:cubicBezTo>
                  <a:cubicBezTo>
                    <a:pt x="655" y="1055"/>
                    <a:pt x="659" y="1054"/>
                    <a:pt x="657" y="1057"/>
                  </a:cubicBezTo>
                  <a:cubicBezTo>
                    <a:pt x="657" y="1058"/>
                    <a:pt x="655" y="1060"/>
                    <a:pt x="655" y="1061"/>
                  </a:cubicBezTo>
                  <a:cubicBezTo>
                    <a:pt x="657" y="1064"/>
                    <a:pt x="657" y="1067"/>
                    <a:pt x="659" y="1069"/>
                  </a:cubicBezTo>
                  <a:cubicBezTo>
                    <a:pt x="660" y="1071"/>
                    <a:pt x="661" y="1073"/>
                    <a:pt x="662" y="1075"/>
                  </a:cubicBezTo>
                  <a:cubicBezTo>
                    <a:pt x="664" y="1078"/>
                    <a:pt x="667" y="1076"/>
                    <a:pt x="669" y="1079"/>
                  </a:cubicBezTo>
                  <a:cubicBezTo>
                    <a:pt x="668" y="1080"/>
                    <a:pt x="667" y="1080"/>
                    <a:pt x="667" y="1081"/>
                  </a:cubicBezTo>
                  <a:cubicBezTo>
                    <a:pt x="664" y="1082"/>
                    <a:pt x="667" y="1088"/>
                    <a:pt x="666" y="1090"/>
                  </a:cubicBezTo>
                  <a:cubicBezTo>
                    <a:pt x="664" y="1094"/>
                    <a:pt x="666" y="1098"/>
                    <a:pt x="665" y="1103"/>
                  </a:cubicBezTo>
                  <a:cubicBezTo>
                    <a:pt x="665" y="1105"/>
                    <a:pt x="665" y="1108"/>
                    <a:pt x="667" y="1109"/>
                  </a:cubicBezTo>
                  <a:cubicBezTo>
                    <a:pt x="673" y="1112"/>
                    <a:pt x="662" y="1116"/>
                    <a:pt x="661" y="1119"/>
                  </a:cubicBezTo>
                  <a:cubicBezTo>
                    <a:pt x="658" y="1123"/>
                    <a:pt x="655" y="1127"/>
                    <a:pt x="652" y="1131"/>
                  </a:cubicBezTo>
                  <a:cubicBezTo>
                    <a:pt x="650" y="1134"/>
                    <a:pt x="648" y="1137"/>
                    <a:pt x="645" y="1139"/>
                  </a:cubicBezTo>
                  <a:cubicBezTo>
                    <a:pt x="645" y="1139"/>
                    <a:pt x="644" y="1140"/>
                    <a:pt x="644" y="1141"/>
                  </a:cubicBezTo>
                  <a:cubicBezTo>
                    <a:pt x="642" y="1143"/>
                    <a:pt x="638" y="1143"/>
                    <a:pt x="636" y="1143"/>
                  </a:cubicBezTo>
                  <a:cubicBezTo>
                    <a:pt x="632" y="1144"/>
                    <a:pt x="627" y="1148"/>
                    <a:pt x="631" y="1152"/>
                  </a:cubicBezTo>
                  <a:cubicBezTo>
                    <a:pt x="635" y="1156"/>
                    <a:pt x="627" y="1160"/>
                    <a:pt x="628" y="1164"/>
                  </a:cubicBezTo>
                  <a:cubicBezTo>
                    <a:pt x="628" y="1166"/>
                    <a:pt x="626" y="1168"/>
                    <a:pt x="624" y="1170"/>
                  </a:cubicBezTo>
                  <a:cubicBezTo>
                    <a:pt x="623" y="1170"/>
                    <a:pt x="623" y="1171"/>
                    <a:pt x="623" y="1172"/>
                  </a:cubicBezTo>
                  <a:cubicBezTo>
                    <a:pt x="623" y="1174"/>
                    <a:pt x="624" y="1175"/>
                    <a:pt x="624" y="1177"/>
                  </a:cubicBezTo>
                  <a:cubicBezTo>
                    <a:pt x="624" y="1180"/>
                    <a:pt x="623" y="1182"/>
                    <a:pt x="623" y="1184"/>
                  </a:cubicBezTo>
                  <a:cubicBezTo>
                    <a:pt x="623" y="1185"/>
                    <a:pt x="627" y="1188"/>
                    <a:pt x="628" y="1189"/>
                  </a:cubicBezTo>
                  <a:cubicBezTo>
                    <a:pt x="630" y="1190"/>
                    <a:pt x="632" y="1189"/>
                    <a:pt x="633" y="1187"/>
                  </a:cubicBezTo>
                  <a:cubicBezTo>
                    <a:pt x="634" y="1185"/>
                    <a:pt x="636" y="1183"/>
                    <a:pt x="637" y="1182"/>
                  </a:cubicBezTo>
                  <a:cubicBezTo>
                    <a:pt x="637" y="1183"/>
                    <a:pt x="637" y="1184"/>
                    <a:pt x="637" y="1184"/>
                  </a:cubicBezTo>
                  <a:cubicBezTo>
                    <a:pt x="637" y="1186"/>
                    <a:pt x="637" y="1186"/>
                    <a:pt x="637" y="1188"/>
                  </a:cubicBezTo>
                  <a:cubicBezTo>
                    <a:pt x="639" y="1191"/>
                    <a:pt x="637" y="1193"/>
                    <a:pt x="635" y="1195"/>
                  </a:cubicBezTo>
                  <a:cubicBezTo>
                    <a:pt x="632" y="1198"/>
                    <a:pt x="628" y="1200"/>
                    <a:pt x="625" y="1202"/>
                  </a:cubicBezTo>
                  <a:cubicBezTo>
                    <a:pt x="623" y="1203"/>
                    <a:pt x="621" y="1204"/>
                    <a:pt x="619" y="1205"/>
                  </a:cubicBezTo>
                  <a:cubicBezTo>
                    <a:pt x="616" y="1208"/>
                    <a:pt x="615" y="1211"/>
                    <a:pt x="618" y="1214"/>
                  </a:cubicBezTo>
                  <a:cubicBezTo>
                    <a:pt x="619" y="1215"/>
                    <a:pt x="623" y="1222"/>
                    <a:pt x="622" y="1224"/>
                  </a:cubicBezTo>
                  <a:cubicBezTo>
                    <a:pt x="620" y="1226"/>
                    <a:pt x="619" y="1226"/>
                    <a:pt x="619" y="1228"/>
                  </a:cubicBezTo>
                  <a:cubicBezTo>
                    <a:pt x="620" y="1231"/>
                    <a:pt x="626" y="1233"/>
                    <a:pt x="628" y="1233"/>
                  </a:cubicBezTo>
                  <a:cubicBezTo>
                    <a:pt x="631" y="1234"/>
                    <a:pt x="634" y="1233"/>
                    <a:pt x="637" y="1236"/>
                  </a:cubicBezTo>
                  <a:cubicBezTo>
                    <a:pt x="639" y="1237"/>
                    <a:pt x="639" y="1240"/>
                    <a:pt x="641" y="1242"/>
                  </a:cubicBezTo>
                  <a:cubicBezTo>
                    <a:pt x="643" y="1244"/>
                    <a:pt x="645" y="1245"/>
                    <a:pt x="647" y="1247"/>
                  </a:cubicBezTo>
                  <a:cubicBezTo>
                    <a:pt x="651" y="1249"/>
                    <a:pt x="651" y="1254"/>
                    <a:pt x="653" y="1258"/>
                  </a:cubicBezTo>
                  <a:cubicBezTo>
                    <a:pt x="654" y="1261"/>
                    <a:pt x="655" y="1263"/>
                    <a:pt x="657" y="1265"/>
                  </a:cubicBezTo>
                  <a:cubicBezTo>
                    <a:pt x="659" y="1268"/>
                    <a:pt x="659" y="1270"/>
                    <a:pt x="660" y="1273"/>
                  </a:cubicBezTo>
                  <a:cubicBezTo>
                    <a:pt x="661" y="1275"/>
                    <a:pt x="662" y="1276"/>
                    <a:pt x="663" y="1277"/>
                  </a:cubicBezTo>
                  <a:cubicBezTo>
                    <a:pt x="666" y="1281"/>
                    <a:pt x="669" y="1283"/>
                    <a:pt x="670" y="1287"/>
                  </a:cubicBezTo>
                  <a:cubicBezTo>
                    <a:pt x="672" y="1292"/>
                    <a:pt x="678" y="1295"/>
                    <a:pt x="680" y="1300"/>
                  </a:cubicBezTo>
                  <a:cubicBezTo>
                    <a:pt x="682" y="1305"/>
                    <a:pt x="681" y="1309"/>
                    <a:pt x="686" y="1313"/>
                  </a:cubicBezTo>
                  <a:cubicBezTo>
                    <a:pt x="688" y="1315"/>
                    <a:pt x="690" y="1317"/>
                    <a:pt x="692" y="1319"/>
                  </a:cubicBezTo>
                  <a:cubicBezTo>
                    <a:pt x="694" y="1321"/>
                    <a:pt x="695" y="1323"/>
                    <a:pt x="697" y="1324"/>
                  </a:cubicBezTo>
                  <a:cubicBezTo>
                    <a:pt x="700" y="1325"/>
                    <a:pt x="702" y="1326"/>
                    <a:pt x="705" y="1326"/>
                  </a:cubicBezTo>
                  <a:cubicBezTo>
                    <a:pt x="709" y="1326"/>
                    <a:pt x="711" y="1327"/>
                    <a:pt x="714" y="1330"/>
                  </a:cubicBezTo>
                  <a:cubicBezTo>
                    <a:pt x="719" y="1334"/>
                    <a:pt x="724" y="1335"/>
                    <a:pt x="730" y="1337"/>
                  </a:cubicBezTo>
                  <a:cubicBezTo>
                    <a:pt x="735" y="1340"/>
                    <a:pt x="740" y="1343"/>
                    <a:pt x="746" y="1346"/>
                  </a:cubicBezTo>
                  <a:cubicBezTo>
                    <a:pt x="747" y="1347"/>
                    <a:pt x="749" y="1348"/>
                    <a:pt x="751" y="1349"/>
                  </a:cubicBezTo>
                  <a:cubicBezTo>
                    <a:pt x="751" y="1352"/>
                    <a:pt x="751" y="1354"/>
                    <a:pt x="752" y="1357"/>
                  </a:cubicBezTo>
                  <a:cubicBezTo>
                    <a:pt x="753" y="1359"/>
                    <a:pt x="753" y="1362"/>
                    <a:pt x="753" y="1365"/>
                  </a:cubicBezTo>
                  <a:cubicBezTo>
                    <a:pt x="754" y="1367"/>
                    <a:pt x="753" y="1370"/>
                    <a:pt x="754" y="1372"/>
                  </a:cubicBezTo>
                  <a:cubicBezTo>
                    <a:pt x="754" y="1375"/>
                    <a:pt x="755" y="1378"/>
                    <a:pt x="755" y="1382"/>
                  </a:cubicBezTo>
                  <a:cubicBezTo>
                    <a:pt x="755" y="1385"/>
                    <a:pt x="753" y="1388"/>
                    <a:pt x="753" y="1391"/>
                  </a:cubicBezTo>
                  <a:cubicBezTo>
                    <a:pt x="752" y="1393"/>
                    <a:pt x="753" y="1395"/>
                    <a:pt x="753" y="1397"/>
                  </a:cubicBezTo>
                  <a:cubicBezTo>
                    <a:pt x="754" y="1401"/>
                    <a:pt x="753" y="1404"/>
                    <a:pt x="753" y="1407"/>
                  </a:cubicBezTo>
                  <a:cubicBezTo>
                    <a:pt x="753" y="1410"/>
                    <a:pt x="753" y="1412"/>
                    <a:pt x="753" y="1415"/>
                  </a:cubicBezTo>
                  <a:cubicBezTo>
                    <a:pt x="754" y="1417"/>
                    <a:pt x="752" y="1419"/>
                    <a:pt x="752" y="1422"/>
                  </a:cubicBezTo>
                  <a:cubicBezTo>
                    <a:pt x="752" y="1424"/>
                    <a:pt x="751" y="1425"/>
                    <a:pt x="751" y="1428"/>
                  </a:cubicBezTo>
                  <a:cubicBezTo>
                    <a:pt x="751" y="1430"/>
                    <a:pt x="751" y="1432"/>
                    <a:pt x="750" y="1434"/>
                  </a:cubicBezTo>
                  <a:cubicBezTo>
                    <a:pt x="749" y="1439"/>
                    <a:pt x="747" y="1442"/>
                    <a:pt x="746" y="1447"/>
                  </a:cubicBezTo>
                  <a:cubicBezTo>
                    <a:pt x="746" y="1449"/>
                    <a:pt x="748" y="1452"/>
                    <a:pt x="748" y="1453"/>
                  </a:cubicBezTo>
                  <a:cubicBezTo>
                    <a:pt x="748" y="1453"/>
                    <a:pt x="746" y="1458"/>
                    <a:pt x="746" y="1458"/>
                  </a:cubicBezTo>
                  <a:cubicBezTo>
                    <a:pt x="745" y="1462"/>
                    <a:pt x="747" y="1467"/>
                    <a:pt x="748" y="1471"/>
                  </a:cubicBezTo>
                  <a:cubicBezTo>
                    <a:pt x="749" y="1474"/>
                    <a:pt x="748" y="1477"/>
                    <a:pt x="747" y="1481"/>
                  </a:cubicBezTo>
                  <a:cubicBezTo>
                    <a:pt x="747" y="1483"/>
                    <a:pt x="749" y="1484"/>
                    <a:pt x="746" y="1486"/>
                  </a:cubicBezTo>
                  <a:cubicBezTo>
                    <a:pt x="743" y="1489"/>
                    <a:pt x="742" y="1495"/>
                    <a:pt x="741" y="1498"/>
                  </a:cubicBezTo>
                  <a:cubicBezTo>
                    <a:pt x="741" y="1502"/>
                    <a:pt x="740" y="1505"/>
                    <a:pt x="738" y="1508"/>
                  </a:cubicBezTo>
                  <a:cubicBezTo>
                    <a:pt x="738" y="1510"/>
                    <a:pt x="736" y="1510"/>
                    <a:pt x="735" y="1512"/>
                  </a:cubicBezTo>
                  <a:cubicBezTo>
                    <a:pt x="733" y="1514"/>
                    <a:pt x="732" y="1517"/>
                    <a:pt x="733" y="1519"/>
                  </a:cubicBezTo>
                  <a:cubicBezTo>
                    <a:pt x="734" y="1521"/>
                    <a:pt x="736" y="1521"/>
                    <a:pt x="737" y="1524"/>
                  </a:cubicBezTo>
                  <a:cubicBezTo>
                    <a:pt x="738" y="1527"/>
                    <a:pt x="737" y="1529"/>
                    <a:pt x="736" y="1531"/>
                  </a:cubicBezTo>
                  <a:cubicBezTo>
                    <a:pt x="734" y="1537"/>
                    <a:pt x="742" y="1538"/>
                    <a:pt x="748" y="1539"/>
                  </a:cubicBezTo>
                  <a:cubicBezTo>
                    <a:pt x="748" y="1541"/>
                    <a:pt x="746" y="1542"/>
                    <a:pt x="746" y="1544"/>
                  </a:cubicBezTo>
                  <a:cubicBezTo>
                    <a:pt x="744" y="1546"/>
                    <a:pt x="745" y="1549"/>
                    <a:pt x="745" y="1552"/>
                  </a:cubicBezTo>
                  <a:cubicBezTo>
                    <a:pt x="746" y="1556"/>
                    <a:pt x="744" y="1555"/>
                    <a:pt x="744" y="1558"/>
                  </a:cubicBezTo>
                  <a:cubicBezTo>
                    <a:pt x="743" y="1561"/>
                    <a:pt x="741" y="1561"/>
                    <a:pt x="738" y="1561"/>
                  </a:cubicBezTo>
                  <a:cubicBezTo>
                    <a:pt x="736" y="1560"/>
                    <a:pt x="734" y="1560"/>
                    <a:pt x="732" y="1562"/>
                  </a:cubicBezTo>
                  <a:cubicBezTo>
                    <a:pt x="730" y="1565"/>
                    <a:pt x="731" y="1567"/>
                    <a:pt x="735" y="1568"/>
                  </a:cubicBezTo>
                  <a:cubicBezTo>
                    <a:pt x="738" y="1568"/>
                    <a:pt x="736" y="1571"/>
                    <a:pt x="736" y="1573"/>
                  </a:cubicBezTo>
                  <a:cubicBezTo>
                    <a:pt x="737" y="1575"/>
                    <a:pt x="739" y="1577"/>
                    <a:pt x="741" y="1578"/>
                  </a:cubicBezTo>
                  <a:cubicBezTo>
                    <a:pt x="743" y="1580"/>
                    <a:pt x="745" y="1582"/>
                    <a:pt x="747" y="1583"/>
                  </a:cubicBezTo>
                  <a:cubicBezTo>
                    <a:pt x="750" y="1585"/>
                    <a:pt x="754" y="1584"/>
                    <a:pt x="756" y="1584"/>
                  </a:cubicBezTo>
                  <a:cubicBezTo>
                    <a:pt x="760" y="1584"/>
                    <a:pt x="763" y="1586"/>
                    <a:pt x="767" y="1586"/>
                  </a:cubicBezTo>
                  <a:cubicBezTo>
                    <a:pt x="769" y="1586"/>
                    <a:pt x="772" y="1585"/>
                    <a:pt x="775" y="1585"/>
                  </a:cubicBezTo>
                  <a:cubicBezTo>
                    <a:pt x="777" y="1585"/>
                    <a:pt x="778" y="1586"/>
                    <a:pt x="780" y="1586"/>
                  </a:cubicBezTo>
                  <a:cubicBezTo>
                    <a:pt x="784" y="1586"/>
                    <a:pt x="789" y="1585"/>
                    <a:pt x="793" y="1584"/>
                  </a:cubicBezTo>
                  <a:cubicBezTo>
                    <a:pt x="794" y="1584"/>
                    <a:pt x="795" y="1584"/>
                    <a:pt x="795" y="1584"/>
                  </a:cubicBezTo>
                  <a:cubicBezTo>
                    <a:pt x="801" y="1583"/>
                    <a:pt x="806" y="1582"/>
                    <a:pt x="811" y="1581"/>
                  </a:cubicBezTo>
                  <a:cubicBezTo>
                    <a:pt x="813" y="1580"/>
                    <a:pt x="814" y="1580"/>
                    <a:pt x="815" y="1579"/>
                  </a:cubicBezTo>
                  <a:close/>
                  <a:moveTo>
                    <a:pt x="1201" y="208"/>
                  </a:moveTo>
                  <a:cubicBezTo>
                    <a:pt x="1201" y="208"/>
                    <a:pt x="1201" y="208"/>
                    <a:pt x="1201" y="208"/>
                  </a:cubicBezTo>
                  <a:cubicBezTo>
                    <a:pt x="1201" y="208"/>
                    <a:pt x="1200" y="208"/>
                    <a:pt x="1200" y="208"/>
                  </a:cubicBezTo>
                  <a:cubicBezTo>
                    <a:pt x="1200" y="209"/>
                    <a:pt x="1200" y="210"/>
                    <a:pt x="1200" y="211"/>
                  </a:cubicBezTo>
                  <a:cubicBezTo>
                    <a:pt x="1201" y="212"/>
                    <a:pt x="1202" y="212"/>
                    <a:pt x="1202" y="213"/>
                  </a:cubicBezTo>
                  <a:cubicBezTo>
                    <a:pt x="1203" y="213"/>
                    <a:pt x="1203" y="213"/>
                    <a:pt x="1204" y="213"/>
                  </a:cubicBezTo>
                  <a:cubicBezTo>
                    <a:pt x="1205" y="213"/>
                    <a:pt x="1205" y="214"/>
                    <a:pt x="1206" y="215"/>
                  </a:cubicBezTo>
                  <a:cubicBezTo>
                    <a:pt x="1206" y="216"/>
                    <a:pt x="1207" y="217"/>
                    <a:pt x="1207" y="217"/>
                  </a:cubicBezTo>
                  <a:cubicBezTo>
                    <a:pt x="1208" y="217"/>
                    <a:pt x="1209" y="216"/>
                    <a:pt x="1209" y="216"/>
                  </a:cubicBezTo>
                  <a:cubicBezTo>
                    <a:pt x="1209" y="215"/>
                    <a:pt x="1208" y="214"/>
                    <a:pt x="1207" y="213"/>
                  </a:cubicBezTo>
                  <a:cubicBezTo>
                    <a:pt x="1206" y="212"/>
                    <a:pt x="1206" y="212"/>
                    <a:pt x="1204" y="211"/>
                  </a:cubicBezTo>
                  <a:cubicBezTo>
                    <a:pt x="1203" y="211"/>
                    <a:pt x="1202" y="210"/>
                    <a:pt x="1201" y="208"/>
                  </a:cubicBezTo>
                  <a:cubicBezTo>
                    <a:pt x="1201" y="208"/>
                    <a:pt x="1201" y="208"/>
                    <a:pt x="1201" y="208"/>
                  </a:cubicBezTo>
                  <a:close/>
                  <a:moveTo>
                    <a:pt x="215" y="294"/>
                  </a:moveTo>
                  <a:cubicBezTo>
                    <a:pt x="213" y="293"/>
                    <a:pt x="212" y="295"/>
                    <a:pt x="211" y="296"/>
                  </a:cubicBezTo>
                  <a:cubicBezTo>
                    <a:pt x="211" y="297"/>
                    <a:pt x="211" y="298"/>
                    <a:pt x="210" y="299"/>
                  </a:cubicBezTo>
                  <a:cubicBezTo>
                    <a:pt x="210" y="300"/>
                    <a:pt x="210" y="300"/>
                    <a:pt x="210" y="301"/>
                  </a:cubicBezTo>
                  <a:cubicBezTo>
                    <a:pt x="208" y="302"/>
                    <a:pt x="207" y="305"/>
                    <a:pt x="208" y="306"/>
                  </a:cubicBezTo>
                  <a:cubicBezTo>
                    <a:pt x="209" y="307"/>
                    <a:pt x="210" y="306"/>
                    <a:pt x="211" y="305"/>
                  </a:cubicBezTo>
                  <a:cubicBezTo>
                    <a:pt x="212" y="304"/>
                    <a:pt x="212" y="303"/>
                    <a:pt x="212" y="303"/>
                  </a:cubicBezTo>
                  <a:cubicBezTo>
                    <a:pt x="213" y="302"/>
                    <a:pt x="214" y="301"/>
                    <a:pt x="216" y="300"/>
                  </a:cubicBezTo>
                  <a:cubicBezTo>
                    <a:pt x="218" y="299"/>
                    <a:pt x="217" y="294"/>
                    <a:pt x="215" y="294"/>
                  </a:cubicBezTo>
                  <a:close/>
                  <a:moveTo>
                    <a:pt x="97" y="301"/>
                  </a:moveTo>
                  <a:cubicBezTo>
                    <a:pt x="97" y="297"/>
                    <a:pt x="100" y="295"/>
                    <a:pt x="102" y="293"/>
                  </a:cubicBezTo>
                  <a:cubicBezTo>
                    <a:pt x="104" y="291"/>
                    <a:pt x="104" y="290"/>
                    <a:pt x="104" y="288"/>
                  </a:cubicBezTo>
                  <a:cubicBezTo>
                    <a:pt x="103" y="287"/>
                    <a:pt x="102" y="287"/>
                    <a:pt x="102" y="288"/>
                  </a:cubicBezTo>
                  <a:cubicBezTo>
                    <a:pt x="101" y="288"/>
                    <a:pt x="101" y="288"/>
                    <a:pt x="101" y="288"/>
                  </a:cubicBezTo>
                  <a:cubicBezTo>
                    <a:pt x="99" y="290"/>
                    <a:pt x="89" y="304"/>
                    <a:pt x="87" y="303"/>
                  </a:cubicBezTo>
                  <a:cubicBezTo>
                    <a:pt x="87" y="303"/>
                    <a:pt x="87" y="303"/>
                    <a:pt x="86" y="303"/>
                  </a:cubicBezTo>
                  <a:cubicBezTo>
                    <a:pt x="82" y="306"/>
                    <a:pt x="70" y="315"/>
                    <a:pt x="75" y="322"/>
                  </a:cubicBezTo>
                  <a:cubicBezTo>
                    <a:pt x="75" y="322"/>
                    <a:pt x="76" y="322"/>
                    <a:pt x="76" y="322"/>
                  </a:cubicBezTo>
                  <a:cubicBezTo>
                    <a:pt x="81" y="319"/>
                    <a:pt x="83" y="312"/>
                    <a:pt x="88" y="310"/>
                  </a:cubicBezTo>
                  <a:cubicBezTo>
                    <a:pt x="91" y="309"/>
                    <a:pt x="93" y="306"/>
                    <a:pt x="96" y="304"/>
                  </a:cubicBezTo>
                  <a:cubicBezTo>
                    <a:pt x="96" y="303"/>
                    <a:pt x="97" y="302"/>
                    <a:pt x="97" y="301"/>
                  </a:cubicBezTo>
                  <a:close/>
                  <a:moveTo>
                    <a:pt x="1198" y="237"/>
                  </a:moveTo>
                  <a:cubicBezTo>
                    <a:pt x="1196" y="236"/>
                    <a:pt x="1194" y="236"/>
                    <a:pt x="1192" y="236"/>
                  </a:cubicBezTo>
                  <a:cubicBezTo>
                    <a:pt x="1191" y="236"/>
                    <a:pt x="1190" y="236"/>
                    <a:pt x="1189" y="237"/>
                  </a:cubicBezTo>
                  <a:cubicBezTo>
                    <a:pt x="1189" y="237"/>
                    <a:pt x="1189" y="237"/>
                    <a:pt x="1189" y="237"/>
                  </a:cubicBezTo>
                  <a:cubicBezTo>
                    <a:pt x="1189" y="237"/>
                    <a:pt x="1189" y="237"/>
                    <a:pt x="1189" y="237"/>
                  </a:cubicBezTo>
                  <a:cubicBezTo>
                    <a:pt x="1189" y="238"/>
                    <a:pt x="1189" y="238"/>
                    <a:pt x="1189" y="238"/>
                  </a:cubicBezTo>
                  <a:cubicBezTo>
                    <a:pt x="1189" y="239"/>
                    <a:pt x="1190" y="239"/>
                    <a:pt x="1191" y="239"/>
                  </a:cubicBezTo>
                  <a:cubicBezTo>
                    <a:pt x="1193" y="240"/>
                    <a:pt x="1195" y="241"/>
                    <a:pt x="1197" y="242"/>
                  </a:cubicBezTo>
                  <a:cubicBezTo>
                    <a:pt x="1199" y="243"/>
                    <a:pt x="1202" y="245"/>
                    <a:pt x="1203" y="242"/>
                  </a:cubicBezTo>
                  <a:cubicBezTo>
                    <a:pt x="1203" y="241"/>
                    <a:pt x="1202" y="240"/>
                    <a:pt x="1201" y="239"/>
                  </a:cubicBezTo>
                  <a:cubicBezTo>
                    <a:pt x="1201" y="239"/>
                    <a:pt x="1199" y="237"/>
                    <a:pt x="1198" y="237"/>
                  </a:cubicBezTo>
                  <a:close/>
                  <a:moveTo>
                    <a:pt x="807" y="232"/>
                  </a:moveTo>
                  <a:cubicBezTo>
                    <a:pt x="806" y="231"/>
                    <a:pt x="804" y="231"/>
                    <a:pt x="803" y="230"/>
                  </a:cubicBezTo>
                  <a:cubicBezTo>
                    <a:pt x="802" y="230"/>
                    <a:pt x="800" y="230"/>
                    <a:pt x="799" y="230"/>
                  </a:cubicBezTo>
                  <a:cubicBezTo>
                    <a:pt x="798" y="230"/>
                    <a:pt x="798" y="231"/>
                    <a:pt x="799" y="232"/>
                  </a:cubicBezTo>
                  <a:cubicBezTo>
                    <a:pt x="799" y="232"/>
                    <a:pt x="800" y="233"/>
                    <a:pt x="801" y="233"/>
                  </a:cubicBezTo>
                  <a:cubicBezTo>
                    <a:pt x="802" y="233"/>
                    <a:pt x="803" y="234"/>
                    <a:pt x="803" y="234"/>
                  </a:cubicBezTo>
                  <a:cubicBezTo>
                    <a:pt x="804" y="236"/>
                    <a:pt x="804" y="236"/>
                    <a:pt x="805" y="237"/>
                  </a:cubicBezTo>
                  <a:cubicBezTo>
                    <a:pt x="806" y="237"/>
                    <a:pt x="808" y="237"/>
                    <a:pt x="808" y="235"/>
                  </a:cubicBezTo>
                  <a:cubicBezTo>
                    <a:pt x="808" y="235"/>
                    <a:pt x="808" y="234"/>
                    <a:pt x="808" y="234"/>
                  </a:cubicBezTo>
                  <a:cubicBezTo>
                    <a:pt x="808" y="233"/>
                    <a:pt x="807" y="233"/>
                    <a:pt x="807" y="232"/>
                  </a:cubicBezTo>
                  <a:close/>
                  <a:moveTo>
                    <a:pt x="958" y="212"/>
                  </a:moveTo>
                  <a:cubicBezTo>
                    <a:pt x="957" y="210"/>
                    <a:pt x="954" y="208"/>
                    <a:pt x="953" y="206"/>
                  </a:cubicBezTo>
                  <a:cubicBezTo>
                    <a:pt x="951" y="205"/>
                    <a:pt x="950" y="204"/>
                    <a:pt x="950" y="202"/>
                  </a:cubicBezTo>
                  <a:cubicBezTo>
                    <a:pt x="950" y="202"/>
                    <a:pt x="949" y="202"/>
                    <a:pt x="949" y="202"/>
                  </a:cubicBezTo>
                  <a:cubicBezTo>
                    <a:pt x="949" y="201"/>
                    <a:pt x="949" y="201"/>
                    <a:pt x="949" y="201"/>
                  </a:cubicBezTo>
                  <a:cubicBezTo>
                    <a:pt x="948" y="202"/>
                    <a:pt x="947" y="202"/>
                    <a:pt x="947" y="203"/>
                  </a:cubicBezTo>
                  <a:cubicBezTo>
                    <a:pt x="946" y="204"/>
                    <a:pt x="944" y="204"/>
                    <a:pt x="946" y="202"/>
                  </a:cubicBezTo>
                  <a:cubicBezTo>
                    <a:pt x="947" y="201"/>
                    <a:pt x="946" y="199"/>
                    <a:pt x="945" y="199"/>
                  </a:cubicBezTo>
                  <a:cubicBezTo>
                    <a:pt x="945" y="199"/>
                    <a:pt x="944" y="199"/>
                    <a:pt x="944" y="199"/>
                  </a:cubicBezTo>
                  <a:cubicBezTo>
                    <a:pt x="943" y="199"/>
                    <a:pt x="941" y="199"/>
                    <a:pt x="940" y="199"/>
                  </a:cubicBezTo>
                  <a:cubicBezTo>
                    <a:pt x="939" y="199"/>
                    <a:pt x="938" y="199"/>
                    <a:pt x="937" y="198"/>
                  </a:cubicBezTo>
                  <a:cubicBezTo>
                    <a:pt x="936" y="198"/>
                    <a:pt x="936" y="198"/>
                    <a:pt x="936" y="198"/>
                  </a:cubicBezTo>
                  <a:cubicBezTo>
                    <a:pt x="937" y="198"/>
                    <a:pt x="937" y="198"/>
                    <a:pt x="937" y="197"/>
                  </a:cubicBezTo>
                  <a:cubicBezTo>
                    <a:pt x="937" y="195"/>
                    <a:pt x="936" y="193"/>
                    <a:pt x="935" y="191"/>
                  </a:cubicBezTo>
                  <a:cubicBezTo>
                    <a:pt x="935" y="190"/>
                    <a:pt x="934" y="190"/>
                    <a:pt x="933" y="189"/>
                  </a:cubicBezTo>
                  <a:cubicBezTo>
                    <a:pt x="932" y="189"/>
                    <a:pt x="933" y="187"/>
                    <a:pt x="932" y="186"/>
                  </a:cubicBezTo>
                  <a:cubicBezTo>
                    <a:pt x="930" y="186"/>
                    <a:pt x="929" y="186"/>
                    <a:pt x="928" y="185"/>
                  </a:cubicBezTo>
                  <a:cubicBezTo>
                    <a:pt x="926" y="185"/>
                    <a:pt x="926" y="187"/>
                    <a:pt x="924" y="185"/>
                  </a:cubicBezTo>
                  <a:cubicBezTo>
                    <a:pt x="924" y="186"/>
                    <a:pt x="919" y="181"/>
                    <a:pt x="920" y="183"/>
                  </a:cubicBezTo>
                  <a:cubicBezTo>
                    <a:pt x="919" y="181"/>
                    <a:pt x="917" y="180"/>
                    <a:pt x="915" y="179"/>
                  </a:cubicBezTo>
                  <a:cubicBezTo>
                    <a:pt x="912" y="179"/>
                    <a:pt x="918" y="179"/>
                    <a:pt x="919" y="178"/>
                  </a:cubicBezTo>
                  <a:cubicBezTo>
                    <a:pt x="919" y="178"/>
                    <a:pt x="919" y="178"/>
                    <a:pt x="919" y="178"/>
                  </a:cubicBezTo>
                  <a:cubicBezTo>
                    <a:pt x="919" y="178"/>
                    <a:pt x="919" y="177"/>
                    <a:pt x="919" y="177"/>
                  </a:cubicBezTo>
                  <a:cubicBezTo>
                    <a:pt x="919" y="177"/>
                    <a:pt x="919" y="177"/>
                    <a:pt x="919" y="177"/>
                  </a:cubicBezTo>
                  <a:cubicBezTo>
                    <a:pt x="915" y="176"/>
                    <a:pt x="911" y="175"/>
                    <a:pt x="909" y="172"/>
                  </a:cubicBezTo>
                  <a:cubicBezTo>
                    <a:pt x="910" y="172"/>
                    <a:pt x="910" y="172"/>
                    <a:pt x="910" y="172"/>
                  </a:cubicBezTo>
                  <a:cubicBezTo>
                    <a:pt x="911" y="172"/>
                    <a:pt x="912" y="172"/>
                    <a:pt x="913" y="171"/>
                  </a:cubicBezTo>
                  <a:cubicBezTo>
                    <a:pt x="913" y="171"/>
                    <a:pt x="913" y="170"/>
                    <a:pt x="913" y="170"/>
                  </a:cubicBezTo>
                  <a:cubicBezTo>
                    <a:pt x="912" y="170"/>
                    <a:pt x="912" y="170"/>
                    <a:pt x="911" y="170"/>
                  </a:cubicBezTo>
                  <a:cubicBezTo>
                    <a:pt x="910" y="169"/>
                    <a:pt x="913" y="169"/>
                    <a:pt x="913" y="169"/>
                  </a:cubicBezTo>
                  <a:cubicBezTo>
                    <a:pt x="914" y="168"/>
                    <a:pt x="914" y="167"/>
                    <a:pt x="913" y="167"/>
                  </a:cubicBezTo>
                  <a:cubicBezTo>
                    <a:pt x="912" y="166"/>
                    <a:pt x="912" y="166"/>
                    <a:pt x="911" y="166"/>
                  </a:cubicBezTo>
                  <a:cubicBezTo>
                    <a:pt x="912" y="165"/>
                    <a:pt x="913" y="165"/>
                    <a:pt x="914" y="166"/>
                  </a:cubicBezTo>
                  <a:cubicBezTo>
                    <a:pt x="915" y="166"/>
                    <a:pt x="914" y="166"/>
                    <a:pt x="915" y="167"/>
                  </a:cubicBezTo>
                  <a:cubicBezTo>
                    <a:pt x="918" y="167"/>
                    <a:pt x="920" y="169"/>
                    <a:pt x="923" y="168"/>
                  </a:cubicBezTo>
                  <a:cubicBezTo>
                    <a:pt x="923" y="168"/>
                    <a:pt x="923" y="168"/>
                    <a:pt x="924" y="168"/>
                  </a:cubicBezTo>
                  <a:cubicBezTo>
                    <a:pt x="925" y="163"/>
                    <a:pt x="921" y="161"/>
                    <a:pt x="917" y="159"/>
                  </a:cubicBezTo>
                  <a:cubicBezTo>
                    <a:pt x="916" y="159"/>
                    <a:pt x="916" y="159"/>
                    <a:pt x="915" y="159"/>
                  </a:cubicBezTo>
                  <a:cubicBezTo>
                    <a:pt x="914" y="157"/>
                    <a:pt x="914" y="157"/>
                    <a:pt x="916" y="158"/>
                  </a:cubicBezTo>
                  <a:cubicBezTo>
                    <a:pt x="917" y="158"/>
                    <a:pt x="917" y="159"/>
                    <a:pt x="918" y="159"/>
                  </a:cubicBezTo>
                  <a:cubicBezTo>
                    <a:pt x="919" y="159"/>
                    <a:pt x="922" y="159"/>
                    <a:pt x="922" y="158"/>
                  </a:cubicBezTo>
                  <a:cubicBezTo>
                    <a:pt x="923" y="156"/>
                    <a:pt x="922" y="155"/>
                    <a:pt x="921" y="154"/>
                  </a:cubicBezTo>
                  <a:cubicBezTo>
                    <a:pt x="920" y="152"/>
                    <a:pt x="917" y="148"/>
                    <a:pt x="916" y="148"/>
                  </a:cubicBezTo>
                  <a:cubicBezTo>
                    <a:pt x="914" y="148"/>
                    <a:pt x="909" y="150"/>
                    <a:pt x="909" y="150"/>
                  </a:cubicBezTo>
                  <a:cubicBezTo>
                    <a:pt x="908" y="148"/>
                    <a:pt x="906" y="149"/>
                    <a:pt x="904" y="149"/>
                  </a:cubicBezTo>
                  <a:cubicBezTo>
                    <a:pt x="902" y="149"/>
                    <a:pt x="905" y="149"/>
                    <a:pt x="905" y="149"/>
                  </a:cubicBezTo>
                  <a:cubicBezTo>
                    <a:pt x="906" y="149"/>
                    <a:pt x="907" y="148"/>
                    <a:pt x="908" y="148"/>
                  </a:cubicBezTo>
                  <a:cubicBezTo>
                    <a:pt x="910" y="147"/>
                    <a:pt x="913" y="148"/>
                    <a:pt x="914" y="147"/>
                  </a:cubicBezTo>
                  <a:cubicBezTo>
                    <a:pt x="916" y="144"/>
                    <a:pt x="911" y="141"/>
                    <a:pt x="909" y="139"/>
                  </a:cubicBezTo>
                  <a:cubicBezTo>
                    <a:pt x="906" y="138"/>
                    <a:pt x="904" y="138"/>
                    <a:pt x="902" y="137"/>
                  </a:cubicBezTo>
                  <a:cubicBezTo>
                    <a:pt x="901" y="136"/>
                    <a:pt x="897" y="139"/>
                    <a:pt x="899" y="137"/>
                  </a:cubicBezTo>
                  <a:cubicBezTo>
                    <a:pt x="899" y="136"/>
                    <a:pt x="899" y="136"/>
                    <a:pt x="899" y="135"/>
                  </a:cubicBezTo>
                  <a:cubicBezTo>
                    <a:pt x="898" y="135"/>
                    <a:pt x="896" y="133"/>
                    <a:pt x="896" y="133"/>
                  </a:cubicBezTo>
                  <a:cubicBezTo>
                    <a:pt x="896" y="132"/>
                    <a:pt x="897" y="132"/>
                    <a:pt x="898" y="131"/>
                  </a:cubicBezTo>
                  <a:cubicBezTo>
                    <a:pt x="898" y="131"/>
                    <a:pt x="898" y="131"/>
                    <a:pt x="898" y="131"/>
                  </a:cubicBezTo>
                  <a:cubicBezTo>
                    <a:pt x="897" y="129"/>
                    <a:pt x="894" y="126"/>
                    <a:pt x="891" y="125"/>
                  </a:cubicBezTo>
                  <a:cubicBezTo>
                    <a:pt x="891" y="125"/>
                    <a:pt x="890" y="124"/>
                    <a:pt x="890" y="124"/>
                  </a:cubicBezTo>
                  <a:cubicBezTo>
                    <a:pt x="889" y="123"/>
                    <a:pt x="887" y="121"/>
                    <a:pt x="886" y="121"/>
                  </a:cubicBezTo>
                  <a:cubicBezTo>
                    <a:pt x="883" y="121"/>
                    <a:pt x="881" y="125"/>
                    <a:pt x="878" y="122"/>
                  </a:cubicBezTo>
                  <a:cubicBezTo>
                    <a:pt x="877" y="121"/>
                    <a:pt x="878" y="120"/>
                    <a:pt x="878" y="118"/>
                  </a:cubicBezTo>
                  <a:cubicBezTo>
                    <a:pt x="877" y="117"/>
                    <a:pt x="870" y="120"/>
                    <a:pt x="873" y="118"/>
                  </a:cubicBezTo>
                  <a:cubicBezTo>
                    <a:pt x="874" y="117"/>
                    <a:pt x="874" y="114"/>
                    <a:pt x="873" y="113"/>
                  </a:cubicBezTo>
                  <a:cubicBezTo>
                    <a:pt x="873" y="112"/>
                    <a:pt x="869" y="112"/>
                    <a:pt x="870" y="111"/>
                  </a:cubicBezTo>
                  <a:cubicBezTo>
                    <a:pt x="874" y="106"/>
                    <a:pt x="861" y="103"/>
                    <a:pt x="860" y="102"/>
                  </a:cubicBezTo>
                  <a:cubicBezTo>
                    <a:pt x="858" y="100"/>
                    <a:pt x="857" y="100"/>
                    <a:pt x="855" y="100"/>
                  </a:cubicBezTo>
                  <a:cubicBezTo>
                    <a:pt x="853" y="100"/>
                    <a:pt x="851" y="99"/>
                    <a:pt x="849" y="99"/>
                  </a:cubicBezTo>
                  <a:cubicBezTo>
                    <a:pt x="848" y="99"/>
                    <a:pt x="845" y="100"/>
                    <a:pt x="844" y="100"/>
                  </a:cubicBezTo>
                  <a:cubicBezTo>
                    <a:pt x="842" y="100"/>
                    <a:pt x="841" y="101"/>
                    <a:pt x="840" y="102"/>
                  </a:cubicBezTo>
                  <a:cubicBezTo>
                    <a:pt x="836" y="106"/>
                    <a:pt x="839" y="102"/>
                    <a:pt x="837" y="101"/>
                  </a:cubicBezTo>
                  <a:cubicBezTo>
                    <a:pt x="835" y="100"/>
                    <a:pt x="831" y="101"/>
                    <a:pt x="830" y="101"/>
                  </a:cubicBezTo>
                  <a:cubicBezTo>
                    <a:pt x="829" y="101"/>
                    <a:pt x="825" y="103"/>
                    <a:pt x="827" y="100"/>
                  </a:cubicBezTo>
                  <a:cubicBezTo>
                    <a:pt x="827" y="99"/>
                    <a:pt x="827" y="99"/>
                    <a:pt x="827" y="98"/>
                  </a:cubicBezTo>
                  <a:cubicBezTo>
                    <a:pt x="826" y="96"/>
                    <a:pt x="830" y="96"/>
                    <a:pt x="831" y="95"/>
                  </a:cubicBezTo>
                  <a:cubicBezTo>
                    <a:pt x="832" y="95"/>
                    <a:pt x="832" y="95"/>
                    <a:pt x="832" y="95"/>
                  </a:cubicBezTo>
                  <a:cubicBezTo>
                    <a:pt x="831" y="93"/>
                    <a:pt x="831" y="94"/>
                    <a:pt x="830" y="93"/>
                  </a:cubicBezTo>
                  <a:cubicBezTo>
                    <a:pt x="830" y="93"/>
                    <a:pt x="832" y="91"/>
                    <a:pt x="833" y="90"/>
                  </a:cubicBezTo>
                  <a:cubicBezTo>
                    <a:pt x="833" y="89"/>
                    <a:pt x="833" y="89"/>
                    <a:pt x="832" y="88"/>
                  </a:cubicBezTo>
                  <a:cubicBezTo>
                    <a:pt x="829" y="85"/>
                    <a:pt x="832" y="85"/>
                    <a:pt x="833" y="83"/>
                  </a:cubicBezTo>
                  <a:cubicBezTo>
                    <a:pt x="835" y="80"/>
                    <a:pt x="827" y="79"/>
                    <a:pt x="822" y="80"/>
                  </a:cubicBezTo>
                  <a:cubicBezTo>
                    <a:pt x="821" y="79"/>
                    <a:pt x="820" y="78"/>
                    <a:pt x="818" y="78"/>
                  </a:cubicBezTo>
                  <a:cubicBezTo>
                    <a:pt x="817" y="78"/>
                    <a:pt x="815" y="78"/>
                    <a:pt x="814" y="79"/>
                  </a:cubicBezTo>
                  <a:cubicBezTo>
                    <a:pt x="812" y="80"/>
                    <a:pt x="811" y="79"/>
                    <a:pt x="809" y="79"/>
                  </a:cubicBezTo>
                  <a:cubicBezTo>
                    <a:pt x="808" y="78"/>
                    <a:pt x="803" y="77"/>
                    <a:pt x="802" y="78"/>
                  </a:cubicBezTo>
                  <a:cubicBezTo>
                    <a:pt x="801" y="80"/>
                    <a:pt x="798" y="83"/>
                    <a:pt x="797" y="83"/>
                  </a:cubicBezTo>
                  <a:cubicBezTo>
                    <a:pt x="796" y="83"/>
                    <a:pt x="795" y="83"/>
                    <a:pt x="793" y="83"/>
                  </a:cubicBezTo>
                  <a:cubicBezTo>
                    <a:pt x="791" y="85"/>
                    <a:pt x="789" y="90"/>
                    <a:pt x="793" y="90"/>
                  </a:cubicBezTo>
                  <a:cubicBezTo>
                    <a:pt x="793" y="90"/>
                    <a:pt x="796" y="90"/>
                    <a:pt x="796" y="90"/>
                  </a:cubicBezTo>
                  <a:cubicBezTo>
                    <a:pt x="796" y="90"/>
                    <a:pt x="794" y="92"/>
                    <a:pt x="794" y="93"/>
                  </a:cubicBezTo>
                  <a:cubicBezTo>
                    <a:pt x="794" y="93"/>
                    <a:pt x="795" y="96"/>
                    <a:pt x="795" y="96"/>
                  </a:cubicBezTo>
                  <a:cubicBezTo>
                    <a:pt x="793" y="95"/>
                    <a:pt x="792" y="92"/>
                    <a:pt x="789" y="92"/>
                  </a:cubicBezTo>
                  <a:cubicBezTo>
                    <a:pt x="788" y="92"/>
                    <a:pt x="784" y="92"/>
                    <a:pt x="783" y="94"/>
                  </a:cubicBezTo>
                  <a:cubicBezTo>
                    <a:pt x="783" y="95"/>
                    <a:pt x="783" y="98"/>
                    <a:pt x="784" y="99"/>
                  </a:cubicBezTo>
                  <a:cubicBezTo>
                    <a:pt x="785" y="100"/>
                    <a:pt x="788" y="103"/>
                    <a:pt x="787" y="104"/>
                  </a:cubicBezTo>
                  <a:cubicBezTo>
                    <a:pt x="786" y="104"/>
                    <a:pt x="786" y="105"/>
                    <a:pt x="786" y="105"/>
                  </a:cubicBezTo>
                  <a:cubicBezTo>
                    <a:pt x="785" y="107"/>
                    <a:pt x="782" y="109"/>
                    <a:pt x="782" y="111"/>
                  </a:cubicBezTo>
                  <a:cubicBezTo>
                    <a:pt x="782" y="110"/>
                    <a:pt x="781" y="108"/>
                    <a:pt x="780" y="108"/>
                  </a:cubicBezTo>
                  <a:cubicBezTo>
                    <a:pt x="778" y="108"/>
                    <a:pt x="776" y="108"/>
                    <a:pt x="773" y="108"/>
                  </a:cubicBezTo>
                  <a:cubicBezTo>
                    <a:pt x="776" y="107"/>
                    <a:pt x="774" y="107"/>
                    <a:pt x="778" y="107"/>
                  </a:cubicBezTo>
                  <a:cubicBezTo>
                    <a:pt x="780" y="107"/>
                    <a:pt x="783" y="107"/>
                    <a:pt x="785" y="105"/>
                  </a:cubicBezTo>
                  <a:cubicBezTo>
                    <a:pt x="785" y="105"/>
                    <a:pt x="785" y="105"/>
                    <a:pt x="785" y="104"/>
                  </a:cubicBezTo>
                  <a:cubicBezTo>
                    <a:pt x="784" y="102"/>
                    <a:pt x="781" y="99"/>
                    <a:pt x="779" y="98"/>
                  </a:cubicBezTo>
                  <a:cubicBezTo>
                    <a:pt x="775" y="97"/>
                    <a:pt x="782" y="90"/>
                    <a:pt x="783" y="89"/>
                  </a:cubicBezTo>
                  <a:cubicBezTo>
                    <a:pt x="785" y="88"/>
                    <a:pt x="782" y="87"/>
                    <a:pt x="785" y="84"/>
                  </a:cubicBezTo>
                  <a:cubicBezTo>
                    <a:pt x="788" y="83"/>
                    <a:pt x="790" y="82"/>
                    <a:pt x="793" y="80"/>
                  </a:cubicBezTo>
                  <a:cubicBezTo>
                    <a:pt x="795" y="79"/>
                    <a:pt x="798" y="77"/>
                    <a:pt x="801" y="77"/>
                  </a:cubicBezTo>
                  <a:cubicBezTo>
                    <a:pt x="803" y="76"/>
                    <a:pt x="807" y="76"/>
                    <a:pt x="806" y="73"/>
                  </a:cubicBezTo>
                  <a:cubicBezTo>
                    <a:pt x="806" y="73"/>
                    <a:pt x="806" y="73"/>
                    <a:pt x="806" y="73"/>
                  </a:cubicBezTo>
                  <a:cubicBezTo>
                    <a:pt x="805" y="73"/>
                    <a:pt x="803" y="72"/>
                    <a:pt x="802" y="72"/>
                  </a:cubicBezTo>
                  <a:cubicBezTo>
                    <a:pt x="799" y="72"/>
                    <a:pt x="796" y="71"/>
                    <a:pt x="794" y="70"/>
                  </a:cubicBezTo>
                  <a:cubicBezTo>
                    <a:pt x="790" y="70"/>
                    <a:pt x="786" y="70"/>
                    <a:pt x="783" y="71"/>
                  </a:cubicBezTo>
                  <a:cubicBezTo>
                    <a:pt x="780" y="71"/>
                    <a:pt x="778" y="71"/>
                    <a:pt x="776" y="72"/>
                  </a:cubicBezTo>
                  <a:cubicBezTo>
                    <a:pt x="774" y="72"/>
                    <a:pt x="772" y="74"/>
                    <a:pt x="770" y="74"/>
                  </a:cubicBezTo>
                  <a:cubicBezTo>
                    <a:pt x="766" y="76"/>
                    <a:pt x="764" y="78"/>
                    <a:pt x="761" y="80"/>
                  </a:cubicBezTo>
                  <a:cubicBezTo>
                    <a:pt x="754" y="85"/>
                    <a:pt x="749" y="90"/>
                    <a:pt x="746" y="97"/>
                  </a:cubicBezTo>
                  <a:cubicBezTo>
                    <a:pt x="744" y="102"/>
                    <a:pt x="758" y="103"/>
                    <a:pt x="760" y="104"/>
                  </a:cubicBezTo>
                  <a:cubicBezTo>
                    <a:pt x="760" y="104"/>
                    <a:pt x="761" y="105"/>
                    <a:pt x="761" y="105"/>
                  </a:cubicBezTo>
                  <a:cubicBezTo>
                    <a:pt x="761" y="105"/>
                    <a:pt x="760" y="105"/>
                    <a:pt x="760" y="105"/>
                  </a:cubicBezTo>
                  <a:cubicBezTo>
                    <a:pt x="757" y="106"/>
                    <a:pt x="754" y="106"/>
                    <a:pt x="751" y="104"/>
                  </a:cubicBezTo>
                  <a:cubicBezTo>
                    <a:pt x="750" y="103"/>
                    <a:pt x="747" y="103"/>
                    <a:pt x="747" y="103"/>
                  </a:cubicBezTo>
                  <a:cubicBezTo>
                    <a:pt x="744" y="103"/>
                    <a:pt x="744" y="104"/>
                    <a:pt x="744" y="106"/>
                  </a:cubicBezTo>
                  <a:cubicBezTo>
                    <a:pt x="744" y="107"/>
                    <a:pt x="744" y="109"/>
                    <a:pt x="744" y="110"/>
                  </a:cubicBezTo>
                  <a:cubicBezTo>
                    <a:pt x="745" y="112"/>
                    <a:pt x="748" y="113"/>
                    <a:pt x="749" y="115"/>
                  </a:cubicBezTo>
                  <a:cubicBezTo>
                    <a:pt x="750" y="118"/>
                    <a:pt x="754" y="117"/>
                    <a:pt x="757" y="118"/>
                  </a:cubicBezTo>
                  <a:cubicBezTo>
                    <a:pt x="760" y="119"/>
                    <a:pt x="763" y="121"/>
                    <a:pt x="764" y="122"/>
                  </a:cubicBezTo>
                  <a:cubicBezTo>
                    <a:pt x="765" y="123"/>
                    <a:pt x="765" y="123"/>
                    <a:pt x="766" y="123"/>
                  </a:cubicBezTo>
                  <a:cubicBezTo>
                    <a:pt x="768" y="123"/>
                    <a:pt x="770" y="122"/>
                    <a:pt x="772" y="123"/>
                  </a:cubicBezTo>
                  <a:cubicBezTo>
                    <a:pt x="773" y="124"/>
                    <a:pt x="774" y="123"/>
                    <a:pt x="774" y="123"/>
                  </a:cubicBezTo>
                  <a:cubicBezTo>
                    <a:pt x="775" y="123"/>
                    <a:pt x="779" y="121"/>
                    <a:pt x="776" y="124"/>
                  </a:cubicBezTo>
                  <a:cubicBezTo>
                    <a:pt x="775" y="124"/>
                    <a:pt x="775" y="124"/>
                    <a:pt x="775" y="125"/>
                  </a:cubicBezTo>
                  <a:cubicBezTo>
                    <a:pt x="775" y="125"/>
                    <a:pt x="775" y="125"/>
                    <a:pt x="775" y="126"/>
                  </a:cubicBezTo>
                  <a:cubicBezTo>
                    <a:pt x="778" y="128"/>
                    <a:pt x="782" y="125"/>
                    <a:pt x="785" y="128"/>
                  </a:cubicBezTo>
                  <a:cubicBezTo>
                    <a:pt x="786" y="129"/>
                    <a:pt x="788" y="128"/>
                    <a:pt x="789" y="128"/>
                  </a:cubicBezTo>
                  <a:cubicBezTo>
                    <a:pt x="789" y="128"/>
                    <a:pt x="789" y="128"/>
                    <a:pt x="789" y="128"/>
                  </a:cubicBezTo>
                  <a:cubicBezTo>
                    <a:pt x="793" y="128"/>
                    <a:pt x="793" y="129"/>
                    <a:pt x="795" y="130"/>
                  </a:cubicBezTo>
                  <a:cubicBezTo>
                    <a:pt x="798" y="131"/>
                    <a:pt x="800" y="131"/>
                    <a:pt x="802" y="132"/>
                  </a:cubicBezTo>
                  <a:cubicBezTo>
                    <a:pt x="803" y="133"/>
                    <a:pt x="805" y="133"/>
                    <a:pt x="807" y="133"/>
                  </a:cubicBezTo>
                  <a:cubicBezTo>
                    <a:pt x="807" y="133"/>
                    <a:pt x="807" y="133"/>
                    <a:pt x="807" y="133"/>
                  </a:cubicBezTo>
                  <a:cubicBezTo>
                    <a:pt x="809" y="127"/>
                    <a:pt x="815" y="134"/>
                    <a:pt x="818" y="135"/>
                  </a:cubicBezTo>
                  <a:cubicBezTo>
                    <a:pt x="821" y="135"/>
                    <a:pt x="825" y="136"/>
                    <a:pt x="828" y="135"/>
                  </a:cubicBezTo>
                  <a:cubicBezTo>
                    <a:pt x="830" y="133"/>
                    <a:pt x="827" y="129"/>
                    <a:pt x="826" y="128"/>
                  </a:cubicBezTo>
                  <a:cubicBezTo>
                    <a:pt x="825" y="127"/>
                    <a:pt x="820" y="125"/>
                    <a:pt x="824" y="124"/>
                  </a:cubicBezTo>
                  <a:cubicBezTo>
                    <a:pt x="825" y="123"/>
                    <a:pt x="827" y="122"/>
                    <a:pt x="827" y="125"/>
                  </a:cubicBezTo>
                  <a:cubicBezTo>
                    <a:pt x="827" y="127"/>
                    <a:pt x="829" y="130"/>
                    <a:pt x="831" y="131"/>
                  </a:cubicBezTo>
                  <a:cubicBezTo>
                    <a:pt x="832" y="131"/>
                    <a:pt x="837" y="131"/>
                    <a:pt x="836" y="133"/>
                  </a:cubicBezTo>
                  <a:cubicBezTo>
                    <a:pt x="836" y="133"/>
                    <a:pt x="832" y="137"/>
                    <a:pt x="833" y="139"/>
                  </a:cubicBezTo>
                  <a:cubicBezTo>
                    <a:pt x="833" y="139"/>
                    <a:pt x="833" y="140"/>
                    <a:pt x="834" y="140"/>
                  </a:cubicBezTo>
                  <a:cubicBezTo>
                    <a:pt x="837" y="141"/>
                    <a:pt x="836" y="142"/>
                    <a:pt x="838" y="144"/>
                  </a:cubicBezTo>
                  <a:cubicBezTo>
                    <a:pt x="838" y="144"/>
                    <a:pt x="840" y="144"/>
                    <a:pt x="840" y="144"/>
                  </a:cubicBezTo>
                  <a:cubicBezTo>
                    <a:pt x="840" y="145"/>
                    <a:pt x="842" y="146"/>
                    <a:pt x="842" y="147"/>
                  </a:cubicBezTo>
                  <a:cubicBezTo>
                    <a:pt x="843" y="149"/>
                    <a:pt x="845" y="149"/>
                    <a:pt x="847" y="150"/>
                  </a:cubicBezTo>
                  <a:cubicBezTo>
                    <a:pt x="846" y="150"/>
                    <a:pt x="845" y="151"/>
                    <a:pt x="845" y="151"/>
                  </a:cubicBezTo>
                  <a:cubicBezTo>
                    <a:pt x="843" y="152"/>
                    <a:pt x="841" y="152"/>
                    <a:pt x="839" y="152"/>
                  </a:cubicBezTo>
                  <a:cubicBezTo>
                    <a:pt x="837" y="152"/>
                    <a:pt x="837" y="154"/>
                    <a:pt x="838" y="155"/>
                  </a:cubicBezTo>
                  <a:cubicBezTo>
                    <a:pt x="838" y="157"/>
                    <a:pt x="851" y="156"/>
                    <a:pt x="850" y="157"/>
                  </a:cubicBezTo>
                  <a:cubicBezTo>
                    <a:pt x="850" y="158"/>
                    <a:pt x="851" y="159"/>
                    <a:pt x="851" y="159"/>
                  </a:cubicBezTo>
                  <a:cubicBezTo>
                    <a:pt x="853" y="159"/>
                    <a:pt x="851" y="161"/>
                    <a:pt x="852" y="162"/>
                  </a:cubicBezTo>
                  <a:cubicBezTo>
                    <a:pt x="854" y="163"/>
                    <a:pt x="855" y="163"/>
                    <a:pt x="857" y="163"/>
                  </a:cubicBezTo>
                  <a:cubicBezTo>
                    <a:pt x="857" y="162"/>
                    <a:pt x="857" y="162"/>
                    <a:pt x="858" y="162"/>
                  </a:cubicBezTo>
                  <a:cubicBezTo>
                    <a:pt x="860" y="163"/>
                    <a:pt x="859" y="165"/>
                    <a:pt x="859" y="167"/>
                  </a:cubicBezTo>
                  <a:cubicBezTo>
                    <a:pt x="859" y="167"/>
                    <a:pt x="859" y="167"/>
                    <a:pt x="860" y="167"/>
                  </a:cubicBezTo>
                  <a:cubicBezTo>
                    <a:pt x="861" y="168"/>
                    <a:pt x="863" y="168"/>
                    <a:pt x="864" y="169"/>
                  </a:cubicBezTo>
                  <a:cubicBezTo>
                    <a:pt x="864" y="170"/>
                    <a:pt x="865" y="170"/>
                    <a:pt x="865" y="170"/>
                  </a:cubicBezTo>
                  <a:cubicBezTo>
                    <a:pt x="870" y="171"/>
                    <a:pt x="865" y="172"/>
                    <a:pt x="866" y="174"/>
                  </a:cubicBezTo>
                  <a:cubicBezTo>
                    <a:pt x="866" y="175"/>
                    <a:pt x="865" y="177"/>
                    <a:pt x="867" y="179"/>
                  </a:cubicBezTo>
                  <a:cubicBezTo>
                    <a:pt x="868" y="179"/>
                    <a:pt x="868" y="180"/>
                    <a:pt x="869" y="180"/>
                  </a:cubicBezTo>
                  <a:cubicBezTo>
                    <a:pt x="870" y="179"/>
                    <a:pt x="871" y="178"/>
                    <a:pt x="872" y="179"/>
                  </a:cubicBezTo>
                  <a:cubicBezTo>
                    <a:pt x="874" y="180"/>
                    <a:pt x="874" y="181"/>
                    <a:pt x="872" y="182"/>
                  </a:cubicBezTo>
                  <a:cubicBezTo>
                    <a:pt x="871" y="182"/>
                    <a:pt x="871" y="182"/>
                    <a:pt x="871" y="181"/>
                  </a:cubicBezTo>
                  <a:cubicBezTo>
                    <a:pt x="870" y="181"/>
                    <a:pt x="869" y="181"/>
                    <a:pt x="868" y="180"/>
                  </a:cubicBezTo>
                  <a:cubicBezTo>
                    <a:pt x="866" y="180"/>
                    <a:pt x="865" y="183"/>
                    <a:pt x="866" y="184"/>
                  </a:cubicBezTo>
                  <a:cubicBezTo>
                    <a:pt x="866" y="185"/>
                    <a:pt x="869" y="185"/>
                    <a:pt x="864" y="185"/>
                  </a:cubicBezTo>
                  <a:cubicBezTo>
                    <a:pt x="863" y="184"/>
                    <a:pt x="862" y="184"/>
                    <a:pt x="861" y="185"/>
                  </a:cubicBezTo>
                  <a:cubicBezTo>
                    <a:pt x="859" y="186"/>
                    <a:pt x="856" y="187"/>
                    <a:pt x="855" y="189"/>
                  </a:cubicBezTo>
                  <a:cubicBezTo>
                    <a:pt x="855" y="189"/>
                    <a:pt x="855" y="189"/>
                    <a:pt x="855" y="190"/>
                  </a:cubicBezTo>
                  <a:cubicBezTo>
                    <a:pt x="857" y="192"/>
                    <a:pt x="861" y="192"/>
                    <a:pt x="863" y="192"/>
                  </a:cubicBezTo>
                  <a:cubicBezTo>
                    <a:pt x="866" y="193"/>
                    <a:pt x="869" y="195"/>
                    <a:pt x="872" y="194"/>
                  </a:cubicBezTo>
                  <a:cubicBezTo>
                    <a:pt x="873" y="192"/>
                    <a:pt x="873" y="193"/>
                    <a:pt x="874" y="192"/>
                  </a:cubicBezTo>
                  <a:cubicBezTo>
                    <a:pt x="874" y="191"/>
                    <a:pt x="874" y="191"/>
                    <a:pt x="874" y="191"/>
                  </a:cubicBezTo>
                  <a:cubicBezTo>
                    <a:pt x="874" y="188"/>
                    <a:pt x="878" y="191"/>
                    <a:pt x="877" y="193"/>
                  </a:cubicBezTo>
                  <a:cubicBezTo>
                    <a:pt x="877" y="195"/>
                    <a:pt x="878" y="196"/>
                    <a:pt x="880" y="197"/>
                  </a:cubicBezTo>
                  <a:cubicBezTo>
                    <a:pt x="882" y="198"/>
                    <a:pt x="884" y="197"/>
                    <a:pt x="886" y="200"/>
                  </a:cubicBezTo>
                  <a:cubicBezTo>
                    <a:pt x="887" y="200"/>
                    <a:pt x="888" y="200"/>
                    <a:pt x="887" y="201"/>
                  </a:cubicBezTo>
                  <a:cubicBezTo>
                    <a:pt x="886" y="202"/>
                    <a:pt x="884" y="204"/>
                    <a:pt x="883" y="203"/>
                  </a:cubicBezTo>
                  <a:cubicBezTo>
                    <a:pt x="883" y="202"/>
                    <a:pt x="882" y="202"/>
                    <a:pt x="882" y="202"/>
                  </a:cubicBezTo>
                  <a:cubicBezTo>
                    <a:pt x="879" y="202"/>
                    <a:pt x="879" y="203"/>
                    <a:pt x="876" y="201"/>
                  </a:cubicBezTo>
                  <a:cubicBezTo>
                    <a:pt x="875" y="200"/>
                    <a:pt x="871" y="204"/>
                    <a:pt x="872" y="204"/>
                  </a:cubicBezTo>
                  <a:cubicBezTo>
                    <a:pt x="871" y="205"/>
                    <a:pt x="870" y="205"/>
                    <a:pt x="869" y="206"/>
                  </a:cubicBezTo>
                  <a:cubicBezTo>
                    <a:pt x="869" y="205"/>
                    <a:pt x="869" y="205"/>
                    <a:pt x="869" y="205"/>
                  </a:cubicBezTo>
                  <a:cubicBezTo>
                    <a:pt x="870" y="203"/>
                    <a:pt x="872" y="201"/>
                    <a:pt x="872" y="200"/>
                  </a:cubicBezTo>
                  <a:cubicBezTo>
                    <a:pt x="874" y="194"/>
                    <a:pt x="864" y="193"/>
                    <a:pt x="861" y="193"/>
                  </a:cubicBezTo>
                  <a:cubicBezTo>
                    <a:pt x="857" y="192"/>
                    <a:pt x="855" y="190"/>
                    <a:pt x="852" y="192"/>
                  </a:cubicBezTo>
                  <a:cubicBezTo>
                    <a:pt x="848" y="194"/>
                    <a:pt x="844" y="194"/>
                    <a:pt x="841" y="198"/>
                  </a:cubicBezTo>
                  <a:cubicBezTo>
                    <a:pt x="841" y="198"/>
                    <a:pt x="842" y="201"/>
                    <a:pt x="843" y="201"/>
                  </a:cubicBezTo>
                  <a:cubicBezTo>
                    <a:pt x="844" y="202"/>
                    <a:pt x="845" y="206"/>
                    <a:pt x="846" y="209"/>
                  </a:cubicBezTo>
                  <a:cubicBezTo>
                    <a:pt x="844" y="209"/>
                    <a:pt x="843" y="208"/>
                    <a:pt x="841" y="207"/>
                  </a:cubicBezTo>
                  <a:cubicBezTo>
                    <a:pt x="840" y="206"/>
                    <a:pt x="839" y="207"/>
                    <a:pt x="838" y="208"/>
                  </a:cubicBezTo>
                  <a:cubicBezTo>
                    <a:pt x="833" y="210"/>
                    <a:pt x="836" y="208"/>
                    <a:pt x="834" y="207"/>
                  </a:cubicBezTo>
                  <a:cubicBezTo>
                    <a:pt x="833" y="206"/>
                    <a:pt x="831" y="208"/>
                    <a:pt x="830" y="208"/>
                  </a:cubicBezTo>
                  <a:cubicBezTo>
                    <a:pt x="828" y="209"/>
                    <a:pt x="818" y="206"/>
                    <a:pt x="819" y="206"/>
                  </a:cubicBezTo>
                  <a:cubicBezTo>
                    <a:pt x="817" y="205"/>
                    <a:pt x="816" y="205"/>
                    <a:pt x="814" y="204"/>
                  </a:cubicBezTo>
                  <a:cubicBezTo>
                    <a:pt x="813" y="204"/>
                    <a:pt x="812" y="202"/>
                    <a:pt x="811" y="202"/>
                  </a:cubicBezTo>
                  <a:cubicBezTo>
                    <a:pt x="809" y="202"/>
                    <a:pt x="806" y="203"/>
                    <a:pt x="808" y="206"/>
                  </a:cubicBezTo>
                  <a:cubicBezTo>
                    <a:pt x="808" y="207"/>
                    <a:pt x="802" y="207"/>
                    <a:pt x="802" y="208"/>
                  </a:cubicBezTo>
                  <a:cubicBezTo>
                    <a:pt x="801" y="208"/>
                    <a:pt x="800" y="210"/>
                    <a:pt x="800" y="211"/>
                  </a:cubicBezTo>
                  <a:cubicBezTo>
                    <a:pt x="797" y="213"/>
                    <a:pt x="798" y="217"/>
                    <a:pt x="801" y="219"/>
                  </a:cubicBezTo>
                  <a:cubicBezTo>
                    <a:pt x="805" y="222"/>
                    <a:pt x="807" y="223"/>
                    <a:pt x="812" y="222"/>
                  </a:cubicBezTo>
                  <a:cubicBezTo>
                    <a:pt x="813" y="222"/>
                    <a:pt x="813" y="222"/>
                    <a:pt x="814" y="222"/>
                  </a:cubicBezTo>
                  <a:cubicBezTo>
                    <a:pt x="816" y="221"/>
                    <a:pt x="818" y="222"/>
                    <a:pt x="820" y="222"/>
                  </a:cubicBezTo>
                  <a:cubicBezTo>
                    <a:pt x="821" y="221"/>
                    <a:pt x="821" y="221"/>
                    <a:pt x="821" y="221"/>
                  </a:cubicBezTo>
                  <a:cubicBezTo>
                    <a:pt x="824" y="222"/>
                    <a:pt x="826" y="223"/>
                    <a:pt x="829" y="224"/>
                  </a:cubicBezTo>
                  <a:cubicBezTo>
                    <a:pt x="832" y="224"/>
                    <a:pt x="834" y="221"/>
                    <a:pt x="838" y="223"/>
                  </a:cubicBezTo>
                  <a:cubicBezTo>
                    <a:pt x="839" y="224"/>
                    <a:pt x="842" y="223"/>
                    <a:pt x="842" y="225"/>
                  </a:cubicBezTo>
                  <a:cubicBezTo>
                    <a:pt x="841" y="227"/>
                    <a:pt x="842" y="228"/>
                    <a:pt x="844" y="229"/>
                  </a:cubicBezTo>
                  <a:cubicBezTo>
                    <a:pt x="846" y="232"/>
                    <a:pt x="846" y="236"/>
                    <a:pt x="849" y="238"/>
                  </a:cubicBezTo>
                  <a:cubicBezTo>
                    <a:pt x="849" y="238"/>
                    <a:pt x="850" y="238"/>
                    <a:pt x="850" y="238"/>
                  </a:cubicBezTo>
                  <a:cubicBezTo>
                    <a:pt x="852" y="237"/>
                    <a:pt x="855" y="239"/>
                    <a:pt x="857" y="240"/>
                  </a:cubicBezTo>
                  <a:cubicBezTo>
                    <a:pt x="855" y="239"/>
                    <a:pt x="851" y="241"/>
                    <a:pt x="850" y="243"/>
                  </a:cubicBezTo>
                  <a:cubicBezTo>
                    <a:pt x="849" y="244"/>
                    <a:pt x="853" y="247"/>
                    <a:pt x="854" y="247"/>
                  </a:cubicBezTo>
                  <a:cubicBezTo>
                    <a:pt x="856" y="248"/>
                    <a:pt x="859" y="249"/>
                    <a:pt x="861" y="251"/>
                  </a:cubicBezTo>
                  <a:cubicBezTo>
                    <a:pt x="862" y="252"/>
                    <a:pt x="863" y="253"/>
                    <a:pt x="864" y="254"/>
                  </a:cubicBezTo>
                  <a:cubicBezTo>
                    <a:pt x="868" y="257"/>
                    <a:pt x="872" y="259"/>
                    <a:pt x="875" y="262"/>
                  </a:cubicBezTo>
                  <a:cubicBezTo>
                    <a:pt x="876" y="263"/>
                    <a:pt x="877" y="265"/>
                    <a:pt x="879" y="265"/>
                  </a:cubicBezTo>
                  <a:cubicBezTo>
                    <a:pt x="882" y="266"/>
                    <a:pt x="884" y="267"/>
                    <a:pt x="887" y="268"/>
                  </a:cubicBezTo>
                  <a:cubicBezTo>
                    <a:pt x="891" y="271"/>
                    <a:pt x="895" y="272"/>
                    <a:pt x="899" y="275"/>
                  </a:cubicBezTo>
                  <a:cubicBezTo>
                    <a:pt x="900" y="277"/>
                    <a:pt x="902" y="277"/>
                    <a:pt x="904" y="276"/>
                  </a:cubicBezTo>
                  <a:cubicBezTo>
                    <a:pt x="905" y="274"/>
                    <a:pt x="905" y="272"/>
                    <a:pt x="903" y="270"/>
                  </a:cubicBezTo>
                  <a:cubicBezTo>
                    <a:pt x="901" y="267"/>
                    <a:pt x="900" y="264"/>
                    <a:pt x="897" y="262"/>
                  </a:cubicBezTo>
                  <a:cubicBezTo>
                    <a:pt x="893" y="260"/>
                    <a:pt x="892" y="255"/>
                    <a:pt x="889" y="253"/>
                  </a:cubicBezTo>
                  <a:cubicBezTo>
                    <a:pt x="886" y="251"/>
                    <a:pt x="887" y="250"/>
                    <a:pt x="886" y="248"/>
                  </a:cubicBezTo>
                  <a:cubicBezTo>
                    <a:pt x="885" y="247"/>
                    <a:pt x="885" y="247"/>
                    <a:pt x="884" y="246"/>
                  </a:cubicBezTo>
                  <a:cubicBezTo>
                    <a:pt x="883" y="245"/>
                    <a:pt x="882" y="244"/>
                    <a:pt x="882" y="242"/>
                  </a:cubicBezTo>
                  <a:cubicBezTo>
                    <a:pt x="884" y="243"/>
                    <a:pt x="885" y="243"/>
                    <a:pt x="886" y="245"/>
                  </a:cubicBezTo>
                  <a:cubicBezTo>
                    <a:pt x="887" y="245"/>
                    <a:pt x="887" y="246"/>
                    <a:pt x="888" y="246"/>
                  </a:cubicBezTo>
                  <a:cubicBezTo>
                    <a:pt x="891" y="246"/>
                    <a:pt x="893" y="250"/>
                    <a:pt x="895" y="252"/>
                  </a:cubicBezTo>
                  <a:cubicBezTo>
                    <a:pt x="896" y="254"/>
                    <a:pt x="898" y="253"/>
                    <a:pt x="899" y="256"/>
                  </a:cubicBezTo>
                  <a:cubicBezTo>
                    <a:pt x="899" y="257"/>
                    <a:pt x="900" y="258"/>
                    <a:pt x="900" y="258"/>
                  </a:cubicBezTo>
                  <a:cubicBezTo>
                    <a:pt x="901" y="259"/>
                    <a:pt x="902" y="257"/>
                    <a:pt x="904" y="258"/>
                  </a:cubicBezTo>
                  <a:cubicBezTo>
                    <a:pt x="904" y="259"/>
                    <a:pt x="907" y="260"/>
                    <a:pt x="908" y="261"/>
                  </a:cubicBezTo>
                  <a:cubicBezTo>
                    <a:pt x="909" y="262"/>
                    <a:pt x="909" y="264"/>
                    <a:pt x="910" y="266"/>
                  </a:cubicBezTo>
                  <a:cubicBezTo>
                    <a:pt x="911" y="267"/>
                    <a:pt x="912" y="269"/>
                    <a:pt x="913" y="268"/>
                  </a:cubicBezTo>
                  <a:cubicBezTo>
                    <a:pt x="915" y="267"/>
                    <a:pt x="915" y="266"/>
                    <a:pt x="915" y="264"/>
                  </a:cubicBezTo>
                  <a:cubicBezTo>
                    <a:pt x="914" y="262"/>
                    <a:pt x="916" y="264"/>
                    <a:pt x="916" y="264"/>
                  </a:cubicBezTo>
                  <a:cubicBezTo>
                    <a:pt x="918" y="264"/>
                    <a:pt x="917" y="264"/>
                    <a:pt x="918" y="264"/>
                  </a:cubicBezTo>
                  <a:cubicBezTo>
                    <a:pt x="919" y="264"/>
                    <a:pt x="919" y="263"/>
                    <a:pt x="919" y="263"/>
                  </a:cubicBezTo>
                  <a:cubicBezTo>
                    <a:pt x="919" y="261"/>
                    <a:pt x="918" y="260"/>
                    <a:pt x="917" y="258"/>
                  </a:cubicBezTo>
                  <a:cubicBezTo>
                    <a:pt x="917" y="257"/>
                    <a:pt x="916" y="256"/>
                    <a:pt x="915" y="255"/>
                  </a:cubicBezTo>
                  <a:cubicBezTo>
                    <a:pt x="916" y="256"/>
                    <a:pt x="917" y="256"/>
                    <a:pt x="917" y="256"/>
                  </a:cubicBezTo>
                  <a:cubicBezTo>
                    <a:pt x="918" y="256"/>
                    <a:pt x="918" y="257"/>
                    <a:pt x="918" y="257"/>
                  </a:cubicBezTo>
                  <a:cubicBezTo>
                    <a:pt x="920" y="259"/>
                    <a:pt x="921" y="257"/>
                    <a:pt x="922" y="255"/>
                  </a:cubicBezTo>
                  <a:cubicBezTo>
                    <a:pt x="922" y="254"/>
                    <a:pt x="921" y="251"/>
                    <a:pt x="921" y="249"/>
                  </a:cubicBezTo>
                  <a:cubicBezTo>
                    <a:pt x="921" y="248"/>
                    <a:pt x="918" y="244"/>
                    <a:pt x="918" y="243"/>
                  </a:cubicBezTo>
                  <a:cubicBezTo>
                    <a:pt x="918" y="240"/>
                    <a:pt x="917" y="239"/>
                    <a:pt x="916" y="236"/>
                  </a:cubicBezTo>
                  <a:cubicBezTo>
                    <a:pt x="915" y="234"/>
                    <a:pt x="911" y="233"/>
                    <a:pt x="910" y="231"/>
                  </a:cubicBezTo>
                  <a:cubicBezTo>
                    <a:pt x="909" y="230"/>
                    <a:pt x="909" y="230"/>
                    <a:pt x="908" y="230"/>
                  </a:cubicBezTo>
                  <a:cubicBezTo>
                    <a:pt x="908" y="230"/>
                    <a:pt x="907" y="230"/>
                    <a:pt x="907" y="230"/>
                  </a:cubicBezTo>
                  <a:cubicBezTo>
                    <a:pt x="907" y="231"/>
                    <a:pt x="905" y="227"/>
                    <a:pt x="905" y="227"/>
                  </a:cubicBezTo>
                  <a:cubicBezTo>
                    <a:pt x="904" y="224"/>
                    <a:pt x="904" y="222"/>
                    <a:pt x="903" y="220"/>
                  </a:cubicBezTo>
                  <a:cubicBezTo>
                    <a:pt x="903" y="219"/>
                    <a:pt x="902" y="218"/>
                    <a:pt x="902" y="218"/>
                  </a:cubicBezTo>
                  <a:cubicBezTo>
                    <a:pt x="898" y="218"/>
                    <a:pt x="901" y="216"/>
                    <a:pt x="900" y="214"/>
                  </a:cubicBezTo>
                  <a:cubicBezTo>
                    <a:pt x="899" y="213"/>
                    <a:pt x="897" y="214"/>
                    <a:pt x="898" y="212"/>
                  </a:cubicBezTo>
                  <a:cubicBezTo>
                    <a:pt x="898" y="211"/>
                    <a:pt x="893" y="208"/>
                    <a:pt x="892" y="206"/>
                  </a:cubicBezTo>
                  <a:cubicBezTo>
                    <a:pt x="892" y="206"/>
                    <a:pt x="892" y="206"/>
                    <a:pt x="892" y="206"/>
                  </a:cubicBezTo>
                  <a:cubicBezTo>
                    <a:pt x="893" y="207"/>
                    <a:pt x="893" y="207"/>
                    <a:pt x="893" y="207"/>
                  </a:cubicBezTo>
                  <a:cubicBezTo>
                    <a:pt x="897" y="208"/>
                    <a:pt x="904" y="214"/>
                    <a:pt x="906" y="212"/>
                  </a:cubicBezTo>
                  <a:cubicBezTo>
                    <a:pt x="907" y="212"/>
                    <a:pt x="907" y="211"/>
                    <a:pt x="907" y="210"/>
                  </a:cubicBezTo>
                  <a:cubicBezTo>
                    <a:pt x="907" y="210"/>
                    <a:pt x="902" y="205"/>
                    <a:pt x="904" y="205"/>
                  </a:cubicBezTo>
                  <a:cubicBezTo>
                    <a:pt x="905" y="205"/>
                    <a:pt x="905" y="205"/>
                    <a:pt x="906" y="205"/>
                  </a:cubicBezTo>
                  <a:cubicBezTo>
                    <a:pt x="907" y="204"/>
                    <a:pt x="913" y="211"/>
                    <a:pt x="914" y="212"/>
                  </a:cubicBezTo>
                  <a:cubicBezTo>
                    <a:pt x="916" y="212"/>
                    <a:pt x="921" y="209"/>
                    <a:pt x="918" y="212"/>
                  </a:cubicBezTo>
                  <a:cubicBezTo>
                    <a:pt x="917" y="213"/>
                    <a:pt x="915" y="214"/>
                    <a:pt x="916" y="215"/>
                  </a:cubicBezTo>
                  <a:cubicBezTo>
                    <a:pt x="917" y="216"/>
                    <a:pt x="920" y="215"/>
                    <a:pt x="921" y="215"/>
                  </a:cubicBezTo>
                  <a:cubicBezTo>
                    <a:pt x="922" y="215"/>
                    <a:pt x="923" y="214"/>
                    <a:pt x="924" y="214"/>
                  </a:cubicBezTo>
                  <a:cubicBezTo>
                    <a:pt x="925" y="213"/>
                    <a:pt x="926" y="212"/>
                    <a:pt x="927" y="212"/>
                  </a:cubicBezTo>
                  <a:cubicBezTo>
                    <a:pt x="927" y="212"/>
                    <a:pt x="927" y="212"/>
                    <a:pt x="927" y="212"/>
                  </a:cubicBezTo>
                  <a:cubicBezTo>
                    <a:pt x="926" y="213"/>
                    <a:pt x="925" y="213"/>
                    <a:pt x="924" y="214"/>
                  </a:cubicBezTo>
                  <a:cubicBezTo>
                    <a:pt x="923" y="215"/>
                    <a:pt x="919" y="215"/>
                    <a:pt x="919" y="218"/>
                  </a:cubicBezTo>
                  <a:cubicBezTo>
                    <a:pt x="919" y="219"/>
                    <a:pt x="919" y="220"/>
                    <a:pt x="919" y="222"/>
                  </a:cubicBezTo>
                  <a:cubicBezTo>
                    <a:pt x="919" y="223"/>
                    <a:pt x="923" y="226"/>
                    <a:pt x="922" y="226"/>
                  </a:cubicBezTo>
                  <a:cubicBezTo>
                    <a:pt x="923" y="228"/>
                    <a:pt x="926" y="228"/>
                    <a:pt x="928" y="230"/>
                  </a:cubicBezTo>
                  <a:cubicBezTo>
                    <a:pt x="930" y="231"/>
                    <a:pt x="931" y="235"/>
                    <a:pt x="934" y="235"/>
                  </a:cubicBezTo>
                  <a:cubicBezTo>
                    <a:pt x="935" y="235"/>
                    <a:pt x="936" y="234"/>
                    <a:pt x="936" y="232"/>
                  </a:cubicBezTo>
                  <a:cubicBezTo>
                    <a:pt x="937" y="230"/>
                    <a:pt x="934" y="225"/>
                    <a:pt x="936" y="223"/>
                  </a:cubicBezTo>
                  <a:cubicBezTo>
                    <a:pt x="938" y="225"/>
                    <a:pt x="940" y="226"/>
                    <a:pt x="944" y="226"/>
                  </a:cubicBezTo>
                  <a:cubicBezTo>
                    <a:pt x="944" y="226"/>
                    <a:pt x="944" y="225"/>
                    <a:pt x="944" y="225"/>
                  </a:cubicBezTo>
                  <a:cubicBezTo>
                    <a:pt x="945" y="223"/>
                    <a:pt x="943" y="221"/>
                    <a:pt x="946" y="221"/>
                  </a:cubicBezTo>
                  <a:cubicBezTo>
                    <a:pt x="948" y="221"/>
                    <a:pt x="950" y="222"/>
                    <a:pt x="950" y="220"/>
                  </a:cubicBezTo>
                  <a:cubicBezTo>
                    <a:pt x="951" y="220"/>
                    <a:pt x="951" y="220"/>
                    <a:pt x="950" y="220"/>
                  </a:cubicBezTo>
                  <a:cubicBezTo>
                    <a:pt x="950" y="219"/>
                    <a:pt x="950" y="219"/>
                    <a:pt x="950" y="219"/>
                  </a:cubicBezTo>
                  <a:cubicBezTo>
                    <a:pt x="948" y="217"/>
                    <a:pt x="952" y="218"/>
                    <a:pt x="953" y="218"/>
                  </a:cubicBezTo>
                  <a:cubicBezTo>
                    <a:pt x="954" y="218"/>
                    <a:pt x="955" y="218"/>
                    <a:pt x="956" y="217"/>
                  </a:cubicBezTo>
                  <a:cubicBezTo>
                    <a:pt x="956" y="217"/>
                    <a:pt x="956" y="217"/>
                    <a:pt x="956" y="217"/>
                  </a:cubicBezTo>
                  <a:cubicBezTo>
                    <a:pt x="953" y="213"/>
                    <a:pt x="959" y="216"/>
                    <a:pt x="958" y="212"/>
                  </a:cubicBezTo>
                  <a:close/>
                  <a:moveTo>
                    <a:pt x="661" y="8"/>
                  </a:moveTo>
                  <a:cubicBezTo>
                    <a:pt x="661" y="8"/>
                    <a:pt x="661" y="8"/>
                    <a:pt x="662" y="8"/>
                  </a:cubicBezTo>
                  <a:cubicBezTo>
                    <a:pt x="665" y="9"/>
                    <a:pt x="666" y="10"/>
                    <a:pt x="669" y="10"/>
                  </a:cubicBezTo>
                  <a:cubicBezTo>
                    <a:pt x="674" y="9"/>
                    <a:pt x="680" y="11"/>
                    <a:pt x="684" y="8"/>
                  </a:cubicBezTo>
                  <a:cubicBezTo>
                    <a:pt x="684" y="8"/>
                    <a:pt x="684" y="8"/>
                    <a:pt x="684" y="8"/>
                  </a:cubicBezTo>
                  <a:cubicBezTo>
                    <a:pt x="684" y="7"/>
                    <a:pt x="688" y="7"/>
                    <a:pt x="690" y="7"/>
                  </a:cubicBezTo>
                  <a:cubicBezTo>
                    <a:pt x="690" y="7"/>
                    <a:pt x="691" y="7"/>
                    <a:pt x="691" y="7"/>
                  </a:cubicBezTo>
                  <a:cubicBezTo>
                    <a:pt x="691" y="7"/>
                    <a:pt x="691" y="7"/>
                    <a:pt x="691" y="7"/>
                  </a:cubicBezTo>
                  <a:cubicBezTo>
                    <a:pt x="691" y="7"/>
                    <a:pt x="691" y="7"/>
                    <a:pt x="691" y="7"/>
                  </a:cubicBezTo>
                  <a:cubicBezTo>
                    <a:pt x="692" y="7"/>
                    <a:pt x="692" y="7"/>
                    <a:pt x="692" y="7"/>
                  </a:cubicBezTo>
                  <a:cubicBezTo>
                    <a:pt x="692" y="7"/>
                    <a:pt x="692" y="7"/>
                    <a:pt x="692" y="6"/>
                  </a:cubicBezTo>
                  <a:cubicBezTo>
                    <a:pt x="692" y="3"/>
                    <a:pt x="680" y="4"/>
                    <a:pt x="678" y="4"/>
                  </a:cubicBezTo>
                  <a:cubicBezTo>
                    <a:pt x="675" y="4"/>
                    <a:pt x="662" y="2"/>
                    <a:pt x="661" y="8"/>
                  </a:cubicBezTo>
                  <a:close/>
                  <a:moveTo>
                    <a:pt x="824" y="172"/>
                  </a:moveTo>
                  <a:cubicBezTo>
                    <a:pt x="824" y="174"/>
                    <a:pt x="826" y="176"/>
                    <a:pt x="828" y="176"/>
                  </a:cubicBezTo>
                  <a:cubicBezTo>
                    <a:pt x="831" y="176"/>
                    <a:pt x="835" y="177"/>
                    <a:pt x="838" y="177"/>
                  </a:cubicBezTo>
                  <a:cubicBezTo>
                    <a:pt x="840" y="177"/>
                    <a:pt x="841" y="176"/>
                    <a:pt x="842" y="175"/>
                  </a:cubicBezTo>
                  <a:cubicBezTo>
                    <a:pt x="843" y="174"/>
                    <a:pt x="844" y="172"/>
                    <a:pt x="845" y="171"/>
                  </a:cubicBezTo>
                  <a:cubicBezTo>
                    <a:pt x="846" y="170"/>
                    <a:pt x="848" y="168"/>
                    <a:pt x="847" y="166"/>
                  </a:cubicBezTo>
                  <a:cubicBezTo>
                    <a:pt x="845" y="164"/>
                    <a:pt x="839" y="160"/>
                    <a:pt x="836" y="161"/>
                  </a:cubicBezTo>
                  <a:cubicBezTo>
                    <a:pt x="836" y="160"/>
                    <a:pt x="836" y="160"/>
                    <a:pt x="836" y="160"/>
                  </a:cubicBezTo>
                  <a:cubicBezTo>
                    <a:pt x="832" y="161"/>
                    <a:pt x="830" y="163"/>
                    <a:pt x="828" y="165"/>
                  </a:cubicBezTo>
                  <a:cubicBezTo>
                    <a:pt x="826" y="167"/>
                    <a:pt x="823" y="169"/>
                    <a:pt x="824" y="172"/>
                  </a:cubicBezTo>
                  <a:close/>
                  <a:moveTo>
                    <a:pt x="1196" y="215"/>
                  </a:moveTo>
                  <a:cubicBezTo>
                    <a:pt x="1195" y="215"/>
                    <a:pt x="1195" y="214"/>
                    <a:pt x="1195" y="214"/>
                  </a:cubicBezTo>
                  <a:cubicBezTo>
                    <a:pt x="1195" y="214"/>
                    <a:pt x="1195" y="214"/>
                    <a:pt x="1195" y="214"/>
                  </a:cubicBezTo>
                  <a:cubicBezTo>
                    <a:pt x="1193" y="212"/>
                    <a:pt x="1191" y="211"/>
                    <a:pt x="1189" y="211"/>
                  </a:cubicBezTo>
                  <a:cubicBezTo>
                    <a:pt x="1189" y="211"/>
                    <a:pt x="1188" y="212"/>
                    <a:pt x="1189" y="212"/>
                  </a:cubicBezTo>
                  <a:cubicBezTo>
                    <a:pt x="1189" y="212"/>
                    <a:pt x="1189" y="212"/>
                    <a:pt x="1189" y="212"/>
                  </a:cubicBezTo>
                  <a:cubicBezTo>
                    <a:pt x="1189" y="212"/>
                    <a:pt x="1189" y="212"/>
                    <a:pt x="1189" y="212"/>
                  </a:cubicBezTo>
                  <a:cubicBezTo>
                    <a:pt x="1192" y="215"/>
                    <a:pt x="1194" y="217"/>
                    <a:pt x="1196" y="220"/>
                  </a:cubicBezTo>
                  <a:cubicBezTo>
                    <a:pt x="1196" y="220"/>
                    <a:pt x="1196" y="220"/>
                    <a:pt x="1196" y="220"/>
                  </a:cubicBezTo>
                  <a:cubicBezTo>
                    <a:pt x="1198" y="222"/>
                    <a:pt x="1199" y="224"/>
                    <a:pt x="1201" y="226"/>
                  </a:cubicBezTo>
                  <a:cubicBezTo>
                    <a:pt x="1202" y="227"/>
                    <a:pt x="1210" y="234"/>
                    <a:pt x="1211" y="231"/>
                  </a:cubicBezTo>
                  <a:cubicBezTo>
                    <a:pt x="1211" y="230"/>
                    <a:pt x="1210" y="228"/>
                    <a:pt x="1209" y="227"/>
                  </a:cubicBezTo>
                  <a:cubicBezTo>
                    <a:pt x="1207" y="225"/>
                    <a:pt x="1204" y="223"/>
                    <a:pt x="1202" y="221"/>
                  </a:cubicBezTo>
                  <a:cubicBezTo>
                    <a:pt x="1200" y="219"/>
                    <a:pt x="1198" y="217"/>
                    <a:pt x="1196" y="215"/>
                  </a:cubicBezTo>
                  <a:close/>
                  <a:moveTo>
                    <a:pt x="824" y="143"/>
                  </a:moveTo>
                  <a:cubicBezTo>
                    <a:pt x="822" y="144"/>
                    <a:pt x="819" y="144"/>
                    <a:pt x="816" y="146"/>
                  </a:cubicBezTo>
                  <a:cubicBezTo>
                    <a:pt x="816" y="147"/>
                    <a:pt x="814" y="148"/>
                    <a:pt x="814" y="149"/>
                  </a:cubicBezTo>
                  <a:cubicBezTo>
                    <a:pt x="814" y="151"/>
                    <a:pt x="817" y="150"/>
                    <a:pt x="818" y="150"/>
                  </a:cubicBezTo>
                  <a:cubicBezTo>
                    <a:pt x="821" y="150"/>
                    <a:pt x="826" y="148"/>
                    <a:pt x="828" y="145"/>
                  </a:cubicBezTo>
                  <a:cubicBezTo>
                    <a:pt x="829" y="144"/>
                    <a:pt x="829" y="143"/>
                    <a:pt x="829" y="142"/>
                  </a:cubicBezTo>
                  <a:cubicBezTo>
                    <a:pt x="828" y="141"/>
                    <a:pt x="826" y="142"/>
                    <a:pt x="824" y="143"/>
                  </a:cubicBezTo>
                  <a:close/>
                  <a:moveTo>
                    <a:pt x="962" y="54"/>
                  </a:moveTo>
                  <a:cubicBezTo>
                    <a:pt x="960" y="53"/>
                    <a:pt x="958" y="52"/>
                    <a:pt x="956" y="52"/>
                  </a:cubicBezTo>
                  <a:cubicBezTo>
                    <a:pt x="955" y="52"/>
                    <a:pt x="955" y="53"/>
                    <a:pt x="955" y="53"/>
                  </a:cubicBezTo>
                  <a:cubicBezTo>
                    <a:pt x="955" y="54"/>
                    <a:pt x="956" y="54"/>
                    <a:pt x="956" y="54"/>
                  </a:cubicBezTo>
                  <a:cubicBezTo>
                    <a:pt x="960" y="56"/>
                    <a:pt x="962" y="57"/>
                    <a:pt x="966" y="58"/>
                  </a:cubicBezTo>
                  <a:cubicBezTo>
                    <a:pt x="967" y="58"/>
                    <a:pt x="968" y="59"/>
                    <a:pt x="970" y="59"/>
                  </a:cubicBezTo>
                  <a:cubicBezTo>
                    <a:pt x="970" y="59"/>
                    <a:pt x="969" y="59"/>
                    <a:pt x="969" y="59"/>
                  </a:cubicBezTo>
                  <a:cubicBezTo>
                    <a:pt x="965" y="59"/>
                    <a:pt x="963" y="61"/>
                    <a:pt x="959" y="59"/>
                  </a:cubicBezTo>
                  <a:cubicBezTo>
                    <a:pt x="956" y="58"/>
                    <a:pt x="952" y="56"/>
                    <a:pt x="948" y="55"/>
                  </a:cubicBezTo>
                  <a:cubicBezTo>
                    <a:pt x="945" y="54"/>
                    <a:pt x="942" y="56"/>
                    <a:pt x="939" y="55"/>
                  </a:cubicBezTo>
                  <a:cubicBezTo>
                    <a:pt x="936" y="54"/>
                    <a:pt x="932" y="52"/>
                    <a:pt x="929" y="52"/>
                  </a:cubicBezTo>
                  <a:cubicBezTo>
                    <a:pt x="927" y="51"/>
                    <a:pt x="924" y="52"/>
                    <a:pt x="921" y="51"/>
                  </a:cubicBezTo>
                  <a:cubicBezTo>
                    <a:pt x="920" y="51"/>
                    <a:pt x="920" y="51"/>
                    <a:pt x="919" y="51"/>
                  </a:cubicBezTo>
                  <a:cubicBezTo>
                    <a:pt x="918" y="51"/>
                    <a:pt x="914" y="53"/>
                    <a:pt x="917" y="54"/>
                  </a:cubicBezTo>
                  <a:cubicBezTo>
                    <a:pt x="919" y="55"/>
                    <a:pt x="921" y="57"/>
                    <a:pt x="923" y="58"/>
                  </a:cubicBezTo>
                  <a:cubicBezTo>
                    <a:pt x="925" y="58"/>
                    <a:pt x="927" y="59"/>
                    <a:pt x="929" y="61"/>
                  </a:cubicBezTo>
                  <a:cubicBezTo>
                    <a:pt x="930" y="62"/>
                    <a:pt x="931" y="62"/>
                    <a:pt x="932" y="63"/>
                  </a:cubicBezTo>
                  <a:cubicBezTo>
                    <a:pt x="934" y="64"/>
                    <a:pt x="936" y="65"/>
                    <a:pt x="938" y="65"/>
                  </a:cubicBezTo>
                  <a:cubicBezTo>
                    <a:pt x="941" y="65"/>
                    <a:pt x="943" y="67"/>
                    <a:pt x="946" y="68"/>
                  </a:cubicBezTo>
                  <a:cubicBezTo>
                    <a:pt x="948" y="68"/>
                    <a:pt x="950" y="68"/>
                    <a:pt x="951" y="69"/>
                  </a:cubicBezTo>
                  <a:cubicBezTo>
                    <a:pt x="956" y="72"/>
                    <a:pt x="948" y="69"/>
                    <a:pt x="947" y="69"/>
                  </a:cubicBezTo>
                  <a:cubicBezTo>
                    <a:pt x="944" y="67"/>
                    <a:pt x="941" y="66"/>
                    <a:pt x="939" y="66"/>
                  </a:cubicBezTo>
                  <a:cubicBezTo>
                    <a:pt x="938" y="66"/>
                    <a:pt x="938" y="67"/>
                    <a:pt x="938" y="67"/>
                  </a:cubicBezTo>
                  <a:cubicBezTo>
                    <a:pt x="939" y="69"/>
                    <a:pt x="942" y="70"/>
                    <a:pt x="943" y="70"/>
                  </a:cubicBezTo>
                  <a:cubicBezTo>
                    <a:pt x="945" y="71"/>
                    <a:pt x="946" y="72"/>
                    <a:pt x="947" y="73"/>
                  </a:cubicBezTo>
                  <a:cubicBezTo>
                    <a:pt x="946" y="72"/>
                    <a:pt x="944" y="71"/>
                    <a:pt x="942" y="70"/>
                  </a:cubicBezTo>
                  <a:cubicBezTo>
                    <a:pt x="938" y="68"/>
                    <a:pt x="935" y="66"/>
                    <a:pt x="930" y="65"/>
                  </a:cubicBezTo>
                  <a:cubicBezTo>
                    <a:pt x="929" y="64"/>
                    <a:pt x="925" y="63"/>
                    <a:pt x="923" y="64"/>
                  </a:cubicBezTo>
                  <a:cubicBezTo>
                    <a:pt x="922" y="65"/>
                    <a:pt x="922" y="66"/>
                    <a:pt x="923" y="67"/>
                  </a:cubicBezTo>
                  <a:cubicBezTo>
                    <a:pt x="924" y="68"/>
                    <a:pt x="929" y="70"/>
                    <a:pt x="929" y="69"/>
                  </a:cubicBezTo>
                  <a:cubicBezTo>
                    <a:pt x="929" y="70"/>
                    <a:pt x="930" y="71"/>
                    <a:pt x="931" y="72"/>
                  </a:cubicBezTo>
                  <a:cubicBezTo>
                    <a:pt x="933" y="73"/>
                    <a:pt x="934" y="73"/>
                    <a:pt x="936" y="74"/>
                  </a:cubicBezTo>
                  <a:cubicBezTo>
                    <a:pt x="939" y="76"/>
                    <a:pt x="935" y="74"/>
                    <a:pt x="935" y="74"/>
                  </a:cubicBezTo>
                  <a:cubicBezTo>
                    <a:pt x="932" y="73"/>
                    <a:pt x="929" y="73"/>
                    <a:pt x="927" y="74"/>
                  </a:cubicBezTo>
                  <a:cubicBezTo>
                    <a:pt x="927" y="74"/>
                    <a:pt x="927" y="74"/>
                    <a:pt x="927" y="75"/>
                  </a:cubicBezTo>
                  <a:cubicBezTo>
                    <a:pt x="931" y="77"/>
                    <a:pt x="934" y="79"/>
                    <a:pt x="938" y="80"/>
                  </a:cubicBezTo>
                  <a:cubicBezTo>
                    <a:pt x="940" y="82"/>
                    <a:pt x="942" y="82"/>
                    <a:pt x="944" y="84"/>
                  </a:cubicBezTo>
                  <a:cubicBezTo>
                    <a:pt x="945" y="85"/>
                    <a:pt x="946" y="85"/>
                    <a:pt x="947" y="85"/>
                  </a:cubicBezTo>
                  <a:cubicBezTo>
                    <a:pt x="947" y="84"/>
                    <a:pt x="947" y="84"/>
                    <a:pt x="947" y="84"/>
                  </a:cubicBezTo>
                  <a:cubicBezTo>
                    <a:pt x="947" y="83"/>
                    <a:pt x="947" y="82"/>
                    <a:pt x="947" y="81"/>
                  </a:cubicBezTo>
                  <a:cubicBezTo>
                    <a:pt x="948" y="81"/>
                    <a:pt x="948" y="82"/>
                    <a:pt x="948" y="82"/>
                  </a:cubicBezTo>
                  <a:cubicBezTo>
                    <a:pt x="950" y="83"/>
                    <a:pt x="952" y="83"/>
                    <a:pt x="953" y="85"/>
                  </a:cubicBezTo>
                  <a:cubicBezTo>
                    <a:pt x="954" y="87"/>
                    <a:pt x="956" y="84"/>
                    <a:pt x="957" y="86"/>
                  </a:cubicBezTo>
                  <a:cubicBezTo>
                    <a:pt x="958" y="86"/>
                    <a:pt x="959" y="86"/>
                    <a:pt x="959" y="86"/>
                  </a:cubicBezTo>
                  <a:cubicBezTo>
                    <a:pt x="963" y="85"/>
                    <a:pt x="960" y="87"/>
                    <a:pt x="962" y="88"/>
                  </a:cubicBezTo>
                  <a:cubicBezTo>
                    <a:pt x="963" y="88"/>
                    <a:pt x="963" y="88"/>
                    <a:pt x="964" y="88"/>
                  </a:cubicBezTo>
                  <a:cubicBezTo>
                    <a:pt x="969" y="86"/>
                    <a:pt x="970" y="89"/>
                    <a:pt x="973" y="91"/>
                  </a:cubicBezTo>
                  <a:cubicBezTo>
                    <a:pt x="975" y="93"/>
                    <a:pt x="978" y="91"/>
                    <a:pt x="981" y="93"/>
                  </a:cubicBezTo>
                  <a:cubicBezTo>
                    <a:pt x="982" y="95"/>
                    <a:pt x="984" y="96"/>
                    <a:pt x="986" y="97"/>
                  </a:cubicBezTo>
                  <a:cubicBezTo>
                    <a:pt x="988" y="98"/>
                    <a:pt x="990" y="99"/>
                    <a:pt x="992" y="101"/>
                  </a:cubicBezTo>
                  <a:cubicBezTo>
                    <a:pt x="995" y="103"/>
                    <a:pt x="999" y="104"/>
                    <a:pt x="997" y="109"/>
                  </a:cubicBezTo>
                  <a:cubicBezTo>
                    <a:pt x="996" y="111"/>
                    <a:pt x="1001" y="112"/>
                    <a:pt x="1002" y="113"/>
                  </a:cubicBezTo>
                  <a:cubicBezTo>
                    <a:pt x="1003" y="114"/>
                    <a:pt x="1004" y="115"/>
                    <a:pt x="1004" y="116"/>
                  </a:cubicBezTo>
                  <a:cubicBezTo>
                    <a:pt x="1002" y="116"/>
                    <a:pt x="1001" y="116"/>
                    <a:pt x="1000" y="117"/>
                  </a:cubicBezTo>
                  <a:cubicBezTo>
                    <a:pt x="1000" y="117"/>
                    <a:pt x="1000" y="117"/>
                    <a:pt x="1000" y="117"/>
                  </a:cubicBezTo>
                  <a:cubicBezTo>
                    <a:pt x="1001" y="119"/>
                    <a:pt x="1003" y="119"/>
                    <a:pt x="1004" y="120"/>
                  </a:cubicBezTo>
                  <a:cubicBezTo>
                    <a:pt x="1005" y="120"/>
                    <a:pt x="1005" y="124"/>
                    <a:pt x="1006" y="125"/>
                  </a:cubicBezTo>
                  <a:cubicBezTo>
                    <a:pt x="1007" y="126"/>
                    <a:pt x="1008" y="126"/>
                    <a:pt x="1009" y="127"/>
                  </a:cubicBezTo>
                  <a:cubicBezTo>
                    <a:pt x="1010" y="128"/>
                    <a:pt x="1012" y="132"/>
                    <a:pt x="1012" y="133"/>
                  </a:cubicBezTo>
                  <a:cubicBezTo>
                    <a:pt x="1014" y="137"/>
                    <a:pt x="1011" y="137"/>
                    <a:pt x="1014" y="139"/>
                  </a:cubicBezTo>
                  <a:cubicBezTo>
                    <a:pt x="1015" y="139"/>
                    <a:pt x="1015" y="139"/>
                    <a:pt x="1016" y="140"/>
                  </a:cubicBezTo>
                  <a:cubicBezTo>
                    <a:pt x="1018" y="140"/>
                    <a:pt x="1018" y="140"/>
                    <a:pt x="1017" y="142"/>
                  </a:cubicBezTo>
                  <a:cubicBezTo>
                    <a:pt x="1015" y="141"/>
                    <a:pt x="1015" y="142"/>
                    <a:pt x="1014" y="143"/>
                  </a:cubicBezTo>
                  <a:cubicBezTo>
                    <a:pt x="1012" y="144"/>
                    <a:pt x="1014" y="147"/>
                    <a:pt x="1015" y="148"/>
                  </a:cubicBezTo>
                  <a:cubicBezTo>
                    <a:pt x="1016" y="149"/>
                    <a:pt x="1013" y="155"/>
                    <a:pt x="1012" y="155"/>
                  </a:cubicBezTo>
                  <a:cubicBezTo>
                    <a:pt x="1011" y="156"/>
                    <a:pt x="1011" y="158"/>
                    <a:pt x="1013" y="159"/>
                  </a:cubicBezTo>
                  <a:cubicBezTo>
                    <a:pt x="1015" y="160"/>
                    <a:pt x="1017" y="164"/>
                    <a:pt x="1020" y="164"/>
                  </a:cubicBezTo>
                  <a:cubicBezTo>
                    <a:pt x="1021" y="164"/>
                    <a:pt x="1024" y="164"/>
                    <a:pt x="1025" y="162"/>
                  </a:cubicBezTo>
                  <a:cubicBezTo>
                    <a:pt x="1025" y="162"/>
                    <a:pt x="1025" y="159"/>
                    <a:pt x="1026" y="160"/>
                  </a:cubicBezTo>
                  <a:cubicBezTo>
                    <a:pt x="1028" y="160"/>
                    <a:pt x="1031" y="161"/>
                    <a:pt x="1031" y="163"/>
                  </a:cubicBezTo>
                  <a:cubicBezTo>
                    <a:pt x="1031" y="164"/>
                    <a:pt x="1031" y="169"/>
                    <a:pt x="1032" y="169"/>
                  </a:cubicBezTo>
                  <a:cubicBezTo>
                    <a:pt x="1033" y="170"/>
                    <a:pt x="1035" y="171"/>
                    <a:pt x="1035" y="171"/>
                  </a:cubicBezTo>
                  <a:cubicBezTo>
                    <a:pt x="1035" y="172"/>
                    <a:pt x="1035" y="172"/>
                    <a:pt x="1036" y="173"/>
                  </a:cubicBezTo>
                  <a:cubicBezTo>
                    <a:pt x="1037" y="174"/>
                    <a:pt x="1037" y="175"/>
                    <a:pt x="1038" y="176"/>
                  </a:cubicBezTo>
                  <a:cubicBezTo>
                    <a:pt x="1038" y="177"/>
                    <a:pt x="1038" y="178"/>
                    <a:pt x="1037" y="177"/>
                  </a:cubicBezTo>
                  <a:cubicBezTo>
                    <a:pt x="1036" y="176"/>
                    <a:pt x="1035" y="175"/>
                    <a:pt x="1033" y="175"/>
                  </a:cubicBezTo>
                  <a:cubicBezTo>
                    <a:pt x="1027" y="173"/>
                    <a:pt x="1031" y="172"/>
                    <a:pt x="1028" y="171"/>
                  </a:cubicBezTo>
                  <a:cubicBezTo>
                    <a:pt x="1027" y="170"/>
                    <a:pt x="1024" y="170"/>
                    <a:pt x="1023" y="169"/>
                  </a:cubicBezTo>
                  <a:cubicBezTo>
                    <a:pt x="1021" y="168"/>
                    <a:pt x="1018" y="168"/>
                    <a:pt x="1016" y="170"/>
                  </a:cubicBezTo>
                  <a:cubicBezTo>
                    <a:pt x="1016" y="170"/>
                    <a:pt x="1016" y="170"/>
                    <a:pt x="1016" y="170"/>
                  </a:cubicBezTo>
                  <a:cubicBezTo>
                    <a:pt x="1017" y="172"/>
                    <a:pt x="1017" y="171"/>
                    <a:pt x="1019" y="172"/>
                  </a:cubicBezTo>
                  <a:cubicBezTo>
                    <a:pt x="1023" y="174"/>
                    <a:pt x="1020" y="175"/>
                    <a:pt x="1022" y="177"/>
                  </a:cubicBezTo>
                  <a:cubicBezTo>
                    <a:pt x="1022" y="177"/>
                    <a:pt x="1023" y="177"/>
                    <a:pt x="1024" y="178"/>
                  </a:cubicBezTo>
                  <a:cubicBezTo>
                    <a:pt x="1027" y="179"/>
                    <a:pt x="1029" y="180"/>
                    <a:pt x="1030" y="182"/>
                  </a:cubicBezTo>
                  <a:cubicBezTo>
                    <a:pt x="1033" y="185"/>
                    <a:pt x="1037" y="188"/>
                    <a:pt x="1040" y="189"/>
                  </a:cubicBezTo>
                  <a:cubicBezTo>
                    <a:pt x="1043" y="191"/>
                    <a:pt x="1046" y="191"/>
                    <a:pt x="1047" y="193"/>
                  </a:cubicBezTo>
                  <a:cubicBezTo>
                    <a:pt x="1045" y="194"/>
                    <a:pt x="1044" y="196"/>
                    <a:pt x="1041" y="197"/>
                  </a:cubicBezTo>
                  <a:cubicBezTo>
                    <a:pt x="1041" y="198"/>
                    <a:pt x="1041" y="198"/>
                    <a:pt x="1041" y="198"/>
                  </a:cubicBezTo>
                  <a:cubicBezTo>
                    <a:pt x="1042" y="202"/>
                    <a:pt x="1040" y="204"/>
                    <a:pt x="1036" y="204"/>
                  </a:cubicBezTo>
                  <a:cubicBezTo>
                    <a:pt x="1035" y="204"/>
                    <a:pt x="1033" y="204"/>
                    <a:pt x="1032" y="205"/>
                  </a:cubicBezTo>
                  <a:cubicBezTo>
                    <a:pt x="1032" y="206"/>
                    <a:pt x="1032" y="207"/>
                    <a:pt x="1033" y="208"/>
                  </a:cubicBezTo>
                  <a:cubicBezTo>
                    <a:pt x="1031" y="207"/>
                    <a:pt x="1029" y="206"/>
                    <a:pt x="1027" y="206"/>
                  </a:cubicBezTo>
                  <a:cubicBezTo>
                    <a:pt x="1027" y="206"/>
                    <a:pt x="1026" y="206"/>
                    <a:pt x="1026" y="206"/>
                  </a:cubicBezTo>
                  <a:cubicBezTo>
                    <a:pt x="1026" y="210"/>
                    <a:pt x="1023" y="214"/>
                    <a:pt x="1021" y="216"/>
                  </a:cubicBezTo>
                  <a:cubicBezTo>
                    <a:pt x="1018" y="219"/>
                    <a:pt x="1019" y="219"/>
                    <a:pt x="1022" y="222"/>
                  </a:cubicBezTo>
                  <a:cubicBezTo>
                    <a:pt x="1026" y="227"/>
                    <a:pt x="1021" y="228"/>
                    <a:pt x="1020" y="231"/>
                  </a:cubicBezTo>
                  <a:cubicBezTo>
                    <a:pt x="1019" y="234"/>
                    <a:pt x="1022" y="235"/>
                    <a:pt x="1022" y="238"/>
                  </a:cubicBezTo>
                  <a:cubicBezTo>
                    <a:pt x="1022" y="239"/>
                    <a:pt x="1022" y="239"/>
                    <a:pt x="1023" y="240"/>
                  </a:cubicBezTo>
                  <a:cubicBezTo>
                    <a:pt x="1026" y="241"/>
                    <a:pt x="1027" y="242"/>
                    <a:pt x="1028" y="245"/>
                  </a:cubicBezTo>
                  <a:cubicBezTo>
                    <a:pt x="1029" y="245"/>
                    <a:pt x="1031" y="246"/>
                    <a:pt x="1029" y="247"/>
                  </a:cubicBezTo>
                  <a:cubicBezTo>
                    <a:pt x="1029" y="248"/>
                    <a:pt x="1028" y="248"/>
                    <a:pt x="1028" y="249"/>
                  </a:cubicBezTo>
                  <a:cubicBezTo>
                    <a:pt x="1028" y="251"/>
                    <a:pt x="1029" y="253"/>
                    <a:pt x="1030" y="255"/>
                  </a:cubicBezTo>
                  <a:cubicBezTo>
                    <a:pt x="1031" y="258"/>
                    <a:pt x="1030" y="256"/>
                    <a:pt x="1030" y="258"/>
                  </a:cubicBezTo>
                  <a:cubicBezTo>
                    <a:pt x="1029" y="259"/>
                    <a:pt x="1030" y="260"/>
                    <a:pt x="1030" y="262"/>
                  </a:cubicBezTo>
                  <a:cubicBezTo>
                    <a:pt x="1030" y="267"/>
                    <a:pt x="1035" y="264"/>
                    <a:pt x="1038" y="264"/>
                  </a:cubicBezTo>
                  <a:cubicBezTo>
                    <a:pt x="1040" y="264"/>
                    <a:pt x="1044" y="260"/>
                    <a:pt x="1044" y="264"/>
                  </a:cubicBezTo>
                  <a:cubicBezTo>
                    <a:pt x="1044" y="265"/>
                    <a:pt x="1044" y="265"/>
                    <a:pt x="1044" y="266"/>
                  </a:cubicBezTo>
                  <a:cubicBezTo>
                    <a:pt x="1045" y="266"/>
                    <a:pt x="1045" y="267"/>
                    <a:pt x="1044" y="267"/>
                  </a:cubicBezTo>
                  <a:cubicBezTo>
                    <a:pt x="1041" y="267"/>
                    <a:pt x="1038" y="268"/>
                    <a:pt x="1035" y="268"/>
                  </a:cubicBezTo>
                  <a:cubicBezTo>
                    <a:pt x="1033" y="268"/>
                    <a:pt x="1035" y="272"/>
                    <a:pt x="1035" y="272"/>
                  </a:cubicBezTo>
                  <a:cubicBezTo>
                    <a:pt x="1036" y="274"/>
                    <a:pt x="1038" y="274"/>
                    <a:pt x="1038" y="276"/>
                  </a:cubicBezTo>
                  <a:cubicBezTo>
                    <a:pt x="1038" y="278"/>
                    <a:pt x="1038" y="280"/>
                    <a:pt x="1039" y="282"/>
                  </a:cubicBezTo>
                  <a:cubicBezTo>
                    <a:pt x="1040" y="283"/>
                    <a:pt x="1041" y="285"/>
                    <a:pt x="1043" y="286"/>
                  </a:cubicBezTo>
                  <a:cubicBezTo>
                    <a:pt x="1046" y="288"/>
                    <a:pt x="1045" y="289"/>
                    <a:pt x="1046" y="291"/>
                  </a:cubicBezTo>
                  <a:cubicBezTo>
                    <a:pt x="1047" y="296"/>
                    <a:pt x="1053" y="303"/>
                    <a:pt x="1051" y="307"/>
                  </a:cubicBezTo>
                  <a:cubicBezTo>
                    <a:pt x="1050" y="310"/>
                    <a:pt x="1053" y="312"/>
                    <a:pt x="1054" y="313"/>
                  </a:cubicBezTo>
                  <a:cubicBezTo>
                    <a:pt x="1056" y="314"/>
                    <a:pt x="1057" y="316"/>
                    <a:pt x="1058" y="317"/>
                  </a:cubicBezTo>
                  <a:cubicBezTo>
                    <a:pt x="1063" y="318"/>
                    <a:pt x="1063" y="319"/>
                    <a:pt x="1063" y="323"/>
                  </a:cubicBezTo>
                  <a:cubicBezTo>
                    <a:pt x="1062" y="326"/>
                    <a:pt x="1064" y="326"/>
                    <a:pt x="1066" y="326"/>
                  </a:cubicBezTo>
                  <a:cubicBezTo>
                    <a:pt x="1069" y="325"/>
                    <a:pt x="1072" y="323"/>
                    <a:pt x="1075" y="323"/>
                  </a:cubicBezTo>
                  <a:cubicBezTo>
                    <a:pt x="1075" y="323"/>
                    <a:pt x="1080" y="321"/>
                    <a:pt x="1079" y="323"/>
                  </a:cubicBezTo>
                  <a:cubicBezTo>
                    <a:pt x="1079" y="324"/>
                    <a:pt x="1079" y="325"/>
                    <a:pt x="1079" y="326"/>
                  </a:cubicBezTo>
                  <a:cubicBezTo>
                    <a:pt x="1079" y="328"/>
                    <a:pt x="1079" y="330"/>
                    <a:pt x="1079" y="332"/>
                  </a:cubicBezTo>
                  <a:cubicBezTo>
                    <a:pt x="1080" y="333"/>
                    <a:pt x="1082" y="334"/>
                    <a:pt x="1083" y="334"/>
                  </a:cubicBezTo>
                  <a:cubicBezTo>
                    <a:pt x="1085" y="336"/>
                    <a:pt x="1085" y="337"/>
                    <a:pt x="1086" y="338"/>
                  </a:cubicBezTo>
                  <a:cubicBezTo>
                    <a:pt x="1087" y="339"/>
                    <a:pt x="1089" y="339"/>
                    <a:pt x="1090" y="340"/>
                  </a:cubicBezTo>
                  <a:cubicBezTo>
                    <a:pt x="1092" y="342"/>
                    <a:pt x="1094" y="342"/>
                    <a:pt x="1095" y="345"/>
                  </a:cubicBezTo>
                  <a:cubicBezTo>
                    <a:pt x="1099" y="350"/>
                    <a:pt x="1106" y="335"/>
                    <a:pt x="1106" y="333"/>
                  </a:cubicBezTo>
                  <a:cubicBezTo>
                    <a:pt x="1107" y="332"/>
                    <a:pt x="1106" y="330"/>
                    <a:pt x="1106" y="328"/>
                  </a:cubicBezTo>
                  <a:cubicBezTo>
                    <a:pt x="1105" y="324"/>
                    <a:pt x="1107" y="323"/>
                    <a:pt x="1108" y="320"/>
                  </a:cubicBezTo>
                  <a:cubicBezTo>
                    <a:pt x="1109" y="317"/>
                    <a:pt x="1109" y="314"/>
                    <a:pt x="1108" y="312"/>
                  </a:cubicBezTo>
                  <a:cubicBezTo>
                    <a:pt x="1109" y="312"/>
                    <a:pt x="1111" y="311"/>
                    <a:pt x="1111" y="310"/>
                  </a:cubicBezTo>
                  <a:cubicBezTo>
                    <a:pt x="1114" y="306"/>
                    <a:pt x="1114" y="303"/>
                    <a:pt x="1118" y="300"/>
                  </a:cubicBezTo>
                  <a:cubicBezTo>
                    <a:pt x="1119" y="299"/>
                    <a:pt x="1121" y="295"/>
                    <a:pt x="1121" y="294"/>
                  </a:cubicBezTo>
                  <a:cubicBezTo>
                    <a:pt x="1121" y="292"/>
                    <a:pt x="1121" y="291"/>
                    <a:pt x="1120" y="290"/>
                  </a:cubicBezTo>
                  <a:cubicBezTo>
                    <a:pt x="1119" y="287"/>
                    <a:pt x="1120" y="287"/>
                    <a:pt x="1122" y="287"/>
                  </a:cubicBezTo>
                  <a:cubicBezTo>
                    <a:pt x="1124" y="287"/>
                    <a:pt x="1123" y="284"/>
                    <a:pt x="1123" y="284"/>
                  </a:cubicBezTo>
                  <a:cubicBezTo>
                    <a:pt x="1123" y="283"/>
                    <a:pt x="1122" y="279"/>
                    <a:pt x="1123" y="279"/>
                  </a:cubicBezTo>
                  <a:cubicBezTo>
                    <a:pt x="1123" y="278"/>
                    <a:pt x="1124" y="279"/>
                    <a:pt x="1124" y="278"/>
                  </a:cubicBezTo>
                  <a:cubicBezTo>
                    <a:pt x="1125" y="277"/>
                    <a:pt x="1124" y="272"/>
                    <a:pt x="1127" y="273"/>
                  </a:cubicBezTo>
                  <a:cubicBezTo>
                    <a:pt x="1129" y="274"/>
                    <a:pt x="1131" y="274"/>
                    <a:pt x="1132" y="275"/>
                  </a:cubicBezTo>
                  <a:cubicBezTo>
                    <a:pt x="1133" y="276"/>
                    <a:pt x="1133" y="276"/>
                    <a:pt x="1134" y="276"/>
                  </a:cubicBezTo>
                  <a:cubicBezTo>
                    <a:pt x="1136" y="276"/>
                    <a:pt x="1137" y="275"/>
                    <a:pt x="1138" y="272"/>
                  </a:cubicBezTo>
                  <a:cubicBezTo>
                    <a:pt x="1138" y="269"/>
                    <a:pt x="1139" y="272"/>
                    <a:pt x="1141" y="273"/>
                  </a:cubicBezTo>
                  <a:cubicBezTo>
                    <a:pt x="1144" y="274"/>
                    <a:pt x="1146" y="276"/>
                    <a:pt x="1150" y="276"/>
                  </a:cubicBezTo>
                  <a:cubicBezTo>
                    <a:pt x="1151" y="276"/>
                    <a:pt x="1152" y="276"/>
                    <a:pt x="1152" y="275"/>
                  </a:cubicBezTo>
                  <a:cubicBezTo>
                    <a:pt x="1154" y="274"/>
                    <a:pt x="1157" y="275"/>
                    <a:pt x="1158" y="274"/>
                  </a:cubicBezTo>
                  <a:cubicBezTo>
                    <a:pt x="1165" y="272"/>
                    <a:pt x="1164" y="262"/>
                    <a:pt x="1171" y="261"/>
                  </a:cubicBezTo>
                  <a:cubicBezTo>
                    <a:pt x="1172" y="260"/>
                    <a:pt x="1173" y="259"/>
                    <a:pt x="1172" y="257"/>
                  </a:cubicBezTo>
                  <a:cubicBezTo>
                    <a:pt x="1172" y="255"/>
                    <a:pt x="1171" y="253"/>
                    <a:pt x="1169" y="251"/>
                  </a:cubicBezTo>
                  <a:cubicBezTo>
                    <a:pt x="1170" y="252"/>
                    <a:pt x="1171" y="253"/>
                    <a:pt x="1171" y="253"/>
                  </a:cubicBezTo>
                  <a:cubicBezTo>
                    <a:pt x="1173" y="256"/>
                    <a:pt x="1174" y="257"/>
                    <a:pt x="1176" y="258"/>
                  </a:cubicBezTo>
                  <a:cubicBezTo>
                    <a:pt x="1181" y="261"/>
                    <a:pt x="1186" y="262"/>
                    <a:pt x="1192" y="262"/>
                  </a:cubicBezTo>
                  <a:cubicBezTo>
                    <a:pt x="1195" y="262"/>
                    <a:pt x="1198" y="263"/>
                    <a:pt x="1201" y="264"/>
                  </a:cubicBezTo>
                  <a:cubicBezTo>
                    <a:pt x="1203" y="264"/>
                    <a:pt x="1205" y="265"/>
                    <a:pt x="1206" y="264"/>
                  </a:cubicBezTo>
                  <a:cubicBezTo>
                    <a:pt x="1209" y="262"/>
                    <a:pt x="1212" y="260"/>
                    <a:pt x="1216" y="260"/>
                  </a:cubicBezTo>
                  <a:cubicBezTo>
                    <a:pt x="1217" y="259"/>
                    <a:pt x="1219" y="259"/>
                    <a:pt x="1220" y="258"/>
                  </a:cubicBezTo>
                  <a:cubicBezTo>
                    <a:pt x="1221" y="258"/>
                    <a:pt x="1221" y="258"/>
                    <a:pt x="1221" y="258"/>
                  </a:cubicBezTo>
                  <a:cubicBezTo>
                    <a:pt x="1220" y="256"/>
                    <a:pt x="1217" y="255"/>
                    <a:pt x="1216" y="254"/>
                  </a:cubicBezTo>
                  <a:cubicBezTo>
                    <a:pt x="1212" y="251"/>
                    <a:pt x="1209" y="250"/>
                    <a:pt x="1205" y="247"/>
                  </a:cubicBezTo>
                  <a:cubicBezTo>
                    <a:pt x="1204" y="247"/>
                    <a:pt x="1204" y="247"/>
                    <a:pt x="1203" y="247"/>
                  </a:cubicBezTo>
                  <a:cubicBezTo>
                    <a:pt x="1201" y="246"/>
                    <a:pt x="1199" y="245"/>
                    <a:pt x="1197" y="245"/>
                  </a:cubicBezTo>
                  <a:cubicBezTo>
                    <a:pt x="1194" y="245"/>
                    <a:pt x="1192" y="244"/>
                    <a:pt x="1191" y="243"/>
                  </a:cubicBezTo>
                  <a:cubicBezTo>
                    <a:pt x="1192" y="243"/>
                    <a:pt x="1193" y="243"/>
                    <a:pt x="1194" y="244"/>
                  </a:cubicBezTo>
                  <a:cubicBezTo>
                    <a:pt x="1195" y="244"/>
                    <a:pt x="1197" y="244"/>
                    <a:pt x="1198" y="244"/>
                  </a:cubicBezTo>
                  <a:cubicBezTo>
                    <a:pt x="1198" y="244"/>
                    <a:pt x="1199" y="243"/>
                    <a:pt x="1198" y="243"/>
                  </a:cubicBezTo>
                  <a:cubicBezTo>
                    <a:pt x="1197" y="242"/>
                    <a:pt x="1193" y="241"/>
                    <a:pt x="1191" y="240"/>
                  </a:cubicBezTo>
                  <a:cubicBezTo>
                    <a:pt x="1190" y="240"/>
                    <a:pt x="1189" y="238"/>
                    <a:pt x="1187" y="237"/>
                  </a:cubicBezTo>
                  <a:cubicBezTo>
                    <a:pt x="1186" y="237"/>
                    <a:pt x="1185" y="237"/>
                    <a:pt x="1184" y="237"/>
                  </a:cubicBezTo>
                  <a:cubicBezTo>
                    <a:pt x="1184" y="237"/>
                    <a:pt x="1184" y="237"/>
                    <a:pt x="1184" y="237"/>
                  </a:cubicBezTo>
                  <a:cubicBezTo>
                    <a:pt x="1185" y="237"/>
                    <a:pt x="1188" y="237"/>
                    <a:pt x="1188" y="235"/>
                  </a:cubicBezTo>
                  <a:cubicBezTo>
                    <a:pt x="1187" y="234"/>
                    <a:pt x="1187" y="233"/>
                    <a:pt x="1186" y="232"/>
                  </a:cubicBezTo>
                  <a:cubicBezTo>
                    <a:pt x="1187" y="232"/>
                    <a:pt x="1188" y="232"/>
                    <a:pt x="1189" y="233"/>
                  </a:cubicBezTo>
                  <a:cubicBezTo>
                    <a:pt x="1190" y="234"/>
                    <a:pt x="1191" y="234"/>
                    <a:pt x="1192" y="235"/>
                  </a:cubicBezTo>
                  <a:cubicBezTo>
                    <a:pt x="1194" y="236"/>
                    <a:pt x="1197" y="236"/>
                    <a:pt x="1198" y="236"/>
                  </a:cubicBezTo>
                  <a:cubicBezTo>
                    <a:pt x="1199" y="236"/>
                    <a:pt x="1199" y="235"/>
                    <a:pt x="1199" y="235"/>
                  </a:cubicBezTo>
                  <a:cubicBezTo>
                    <a:pt x="1198" y="235"/>
                    <a:pt x="1198" y="234"/>
                    <a:pt x="1198" y="234"/>
                  </a:cubicBezTo>
                  <a:cubicBezTo>
                    <a:pt x="1198" y="233"/>
                    <a:pt x="1195" y="231"/>
                    <a:pt x="1195" y="231"/>
                  </a:cubicBezTo>
                  <a:cubicBezTo>
                    <a:pt x="1193" y="230"/>
                    <a:pt x="1192" y="229"/>
                    <a:pt x="1190" y="228"/>
                  </a:cubicBezTo>
                  <a:cubicBezTo>
                    <a:pt x="1190" y="228"/>
                    <a:pt x="1190" y="228"/>
                    <a:pt x="1190" y="228"/>
                  </a:cubicBezTo>
                  <a:cubicBezTo>
                    <a:pt x="1189" y="227"/>
                    <a:pt x="1188" y="227"/>
                    <a:pt x="1187" y="227"/>
                  </a:cubicBezTo>
                  <a:cubicBezTo>
                    <a:pt x="1186" y="226"/>
                    <a:pt x="1183" y="227"/>
                    <a:pt x="1185" y="226"/>
                  </a:cubicBezTo>
                  <a:cubicBezTo>
                    <a:pt x="1186" y="225"/>
                    <a:pt x="1184" y="222"/>
                    <a:pt x="1184" y="222"/>
                  </a:cubicBezTo>
                  <a:cubicBezTo>
                    <a:pt x="1185" y="223"/>
                    <a:pt x="1187" y="224"/>
                    <a:pt x="1189" y="226"/>
                  </a:cubicBezTo>
                  <a:cubicBezTo>
                    <a:pt x="1191" y="228"/>
                    <a:pt x="1194" y="228"/>
                    <a:pt x="1195" y="230"/>
                  </a:cubicBezTo>
                  <a:cubicBezTo>
                    <a:pt x="1197" y="231"/>
                    <a:pt x="1201" y="234"/>
                    <a:pt x="1201" y="236"/>
                  </a:cubicBezTo>
                  <a:cubicBezTo>
                    <a:pt x="1201" y="239"/>
                    <a:pt x="1205" y="242"/>
                    <a:pt x="1207" y="245"/>
                  </a:cubicBezTo>
                  <a:cubicBezTo>
                    <a:pt x="1208" y="247"/>
                    <a:pt x="1212" y="252"/>
                    <a:pt x="1215" y="252"/>
                  </a:cubicBezTo>
                  <a:cubicBezTo>
                    <a:pt x="1217" y="253"/>
                    <a:pt x="1219" y="256"/>
                    <a:pt x="1221" y="256"/>
                  </a:cubicBezTo>
                  <a:cubicBezTo>
                    <a:pt x="1221" y="256"/>
                    <a:pt x="1221" y="256"/>
                    <a:pt x="1221" y="255"/>
                  </a:cubicBezTo>
                  <a:cubicBezTo>
                    <a:pt x="1222" y="250"/>
                    <a:pt x="1217" y="245"/>
                    <a:pt x="1214" y="241"/>
                  </a:cubicBezTo>
                  <a:cubicBezTo>
                    <a:pt x="1214" y="240"/>
                    <a:pt x="1213" y="239"/>
                    <a:pt x="1212" y="237"/>
                  </a:cubicBezTo>
                  <a:cubicBezTo>
                    <a:pt x="1211" y="236"/>
                    <a:pt x="1209" y="238"/>
                    <a:pt x="1209" y="234"/>
                  </a:cubicBezTo>
                  <a:cubicBezTo>
                    <a:pt x="1209" y="232"/>
                    <a:pt x="1206" y="231"/>
                    <a:pt x="1205" y="230"/>
                  </a:cubicBezTo>
                  <a:cubicBezTo>
                    <a:pt x="1203" y="229"/>
                    <a:pt x="1200" y="224"/>
                    <a:pt x="1198" y="223"/>
                  </a:cubicBezTo>
                  <a:cubicBezTo>
                    <a:pt x="1195" y="223"/>
                    <a:pt x="1194" y="223"/>
                    <a:pt x="1194" y="221"/>
                  </a:cubicBezTo>
                  <a:cubicBezTo>
                    <a:pt x="1194" y="219"/>
                    <a:pt x="1192" y="216"/>
                    <a:pt x="1190" y="216"/>
                  </a:cubicBezTo>
                  <a:cubicBezTo>
                    <a:pt x="1190" y="216"/>
                    <a:pt x="1190" y="215"/>
                    <a:pt x="1189" y="215"/>
                  </a:cubicBezTo>
                  <a:cubicBezTo>
                    <a:pt x="1189" y="215"/>
                    <a:pt x="1190" y="215"/>
                    <a:pt x="1190" y="215"/>
                  </a:cubicBezTo>
                  <a:cubicBezTo>
                    <a:pt x="1190" y="215"/>
                    <a:pt x="1190" y="214"/>
                    <a:pt x="1190" y="214"/>
                  </a:cubicBezTo>
                  <a:cubicBezTo>
                    <a:pt x="1189" y="213"/>
                    <a:pt x="1188" y="211"/>
                    <a:pt x="1186" y="210"/>
                  </a:cubicBezTo>
                  <a:cubicBezTo>
                    <a:pt x="1187" y="208"/>
                    <a:pt x="1189" y="208"/>
                    <a:pt x="1192" y="210"/>
                  </a:cubicBezTo>
                  <a:cubicBezTo>
                    <a:pt x="1193" y="211"/>
                    <a:pt x="1193" y="212"/>
                    <a:pt x="1194" y="213"/>
                  </a:cubicBezTo>
                  <a:cubicBezTo>
                    <a:pt x="1196" y="214"/>
                    <a:pt x="1197" y="215"/>
                    <a:pt x="1199" y="216"/>
                  </a:cubicBezTo>
                  <a:cubicBezTo>
                    <a:pt x="1200" y="218"/>
                    <a:pt x="1205" y="224"/>
                    <a:pt x="1208" y="222"/>
                  </a:cubicBezTo>
                  <a:cubicBezTo>
                    <a:pt x="1208" y="222"/>
                    <a:pt x="1208" y="222"/>
                    <a:pt x="1208" y="222"/>
                  </a:cubicBezTo>
                  <a:cubicBezTo>
                    <a:pt x="1207" y="219"/>
                    <a:pt x="1206" y="216"/>
                    <a:pt x="1203" y="215"/>
                  </a:cubicBezTo>
                  <a:cubicBezTo>
                    <a:pt x="1201" y="212"/>
                    <a:pt x="1198" y="212"/>
                    <a:pt x="1199" y="208"/>
                  </a:cubicBezTo>
                  <a:cubicBezTo>
                    <a:pt x="1199" y="207"/>
                    <a:pt x="1199" y="207"/>
                    <a:pt x="1200" y="207"/>
                  </a:cubicBezTo>
                  <a:cubicBezTo>
                    <a:pt x="1200" y="207"/>
                    <a:pt x="1200" y="206"/>
                    <a:pt x="1200" y="206"/>
                  </a:cubicBezTo>
                  <a:cubicBezTo>
                    <a:pt x="1200" y="204"/>
                    <a:pt x="1199" y="203"/>
                    <a:pt x="1198" y="202"/>
                  </a:cubicBezTo>
                  <a:cubicBezTo>
                    <a:pt x="1130" y="140"/>
                    <a:pt x="1051" y="90"/>
                    <a:pt x="964" y="55"/>
                  </a:cubicBezTo>
                  <a:cubicBezTo>
                    <a:pt x="964" y="54"/>
                    <a:pt x="963" y="54"/>
                    <a:pt x="962" y="54"/>
                  </a:cubicBezTo>
                  <a:close/>
                  <a:moveTo>
                    <a:pt x="1203" y="207"/>
                  </a:moveTo>
                  <a:cubicBezTo>
                    <a:pt x="1203" y="207"/>
                    <a:pt x="1203" y="207"/>
                    <a:pt x="1203" y="207"/>
                  </a:cubicBezTo>
                  <a:cubicBezTo>
                    <a:pt x="1202" y="208"/>
                    <a:pt x="1203" y="208"/>
                    <a:pt x="1203" y="208"/>
                  </a:cubicBezTo>
                  <a:cubicBezTo>
                    <a:pt x="1203" y="209"/>
                    <a:pt x="1203" y="209"/>
                    <a:pt x="1203" y="209"/>
                  </a:cubicBezTo>
                  <a:cubicBezTo>
                    <a:pt x="1203" y="209"/>
                    <a:pt x="1203" y="209"/>
                    <a:pt x="1203" y="209"/>
                  </a:cubicBezTo>
                  <a:cubicBezTo>
                    <a:pt x="1203" y="209"/>
                    <a:pt x="1203" y="209"/>
                    <a:pt x="1204" y="209"/>
                  </a:cubicBezTo>
                  <a:cubicBezTo>
                    <a:pt x="1204" y="209"/>
                    <a:pt x="1204" y="210"/>
                    <a:pt x="1204" y="210"/>
                  </a:cubicBezTo>
                  <a:cubicBezTo>
                    <a:pt x="1205" y="210"/>
                    <a:pt x="1205" y="210"/>
                    <a:pt x="1205" y="210"/>
                  </a:cubicBezTo>
                  <a:cubicBezTo>
                    <a:pt x="1206" y="211"/>
                    <a:pt x="1207" y="211"/>
                    <a:pt x="1207" y="212"/>
                  </a:cubicBezTo>
                  <a:cubicBezTo>
                    <a:pt x="1208" y="212"/>
                    <a:pt x="1208" y="212"/>
                    <a:pt x="1208" y="211"/>
                  </a:cubicBezTo>
                  <a:cubicBezTo>
                    <a:pt x="1207" y="210"/>
                    <a:pt x="1205" y="209"/>
                    <a:pt x="1204" y="207"/>
                  </a:cubicBezTo>
                  <a:cubicBezTo>
                    <a:pt x="1204" y="207"/>
                    <a:pt x="1203" y="207"/>
                    <a:pt x="1203" y="207"/>
                  </a:cubicBezTo>
                  <a:close/>
                  <a:moveTo>
                    <a:pt x="853" y="173"/>
                  </a:moveTo>
                  <a:cubicBezTo>
                    <a:pt x="853" y="173"/>
                    <a:pt x="854" y="174"/>
                    <a:pt x="854" y="174"/>
                  </a:cubicBezTo>
                  <a:cubicBezTo>
                    <a:pt x="855" y="174"/>
                    <a:pt x="857" y="174"/>
                    <a:pt x="857" y="173"/>
                  </a:cubicBezTo>
                  <a:cubicBezTo>
                    <a:pt x="859" y="172"/>
                    <a:pt x="858" y="170"/>
                    <a:pt x="856" y="169"/>
                  </a:cubicBezTo>
                  <a:cubicBezTo>
                    <a:pt x="855" y="167"/>
                    <a:pt x="852" y="167"/>
                    <a:pt x="850" y="167"/>
                  </a:cubicBezTo>
                  <a:cubicBezTo>
                    <a:pt x="849" y="167"/>
                    <a:pt x="849" y="168"/>
                    <a:pt x="849" y="168"/>
                  </a:cubicBezTo>
                  <a:cubicBezTo>
                    <a:pt x="849" y="170"/>
                    <a:pt x="849" y="171"/>
                    <a:pt x="850" y="171"/>
                  </a:cubicBezTo>
                  <a:cubicBezTo>
                    <a:pt x="851" y="172"/>
                    <a:pt x="852" y="172"/>
                    <a:pt x="853" y="173"/>
                  </a:cubicBezTo>
                  <a:close/>
                  <a:moveTo>
                    <a:pt x="996" y="527"/>
                  </a:moveTo>
                  <a:cubicBezTo>
                    <a:pt x="997" y="528"/>
                    <a:pt x="1002" y="529"/>
                    <a:pt x="1003" y="526"/>
                  </a:cubicBezTo>
                  <a:cubicBezTo>
                    <a:pt x="1003" y="522"/>
                    <a:pt x="1007" y="518"/>
                    <a:pt x="1005" y="513"/>
                  </a:cubicBezTo>
                  <a:cubicBezTo>
                    <a:pt x="1005" y="513"/>
                    <a:pt x="1004" y="513"/>
                    <a:pt x="1003" y="513"/>
                  </a:cubicBezTo>
                  <a:cubicBezTo>
                    <a:pt x="998" y="515"/>
                    <a:pt x="1001" y="512"/>
                    <a:pt x="1002" y="508"/>
                  </a:cubicBezTo>
                  <a:cubicBezTo>
                    <a:pt x="1002" y="508"/>
                    <a:pt x="1002" y="506"/>
                    <a:pt x="1000" y="507"/>
                  </a:cubicBezTo>
                  <a:cubicBezTo>
                    <a:pt x="998" y="508"/>
                    <a:pt x="997" y="510"/>
                    <a:pt x="995" y="512"/>
                  </a:cubicBezTo>
                  <a:cubicBezTo>
                    <a:pt x="995" y="511"/>
                    <a:pt x="994" y="509"/>
                    <a:pt x="994" y="508"/>
                  </a:cubicBezTo>
                  <a:cubicBezTo>
                    <a:pt x="994" y="505"/>
                    <a:pt x="995" y="503"/>
                    <a:pt x="998" y="502"/>
                  </a:cubicBezTo>
                  <a:cubicBezTo>
                    <a:pt x="999" y="501"/>
                    <a:pt x="1000" y="499"/>
                    <a:pt x="1001" y="498"/>
                  </a:cubicBezTo>
                  <a:cubicBezTo>
                    <a:pt x="1002" y="498"/>
                    <a:pt x="1002" y="497"/>
                    <a:pt x="1001" y="496"/>
                  </a:cubicBezTo>
                  <a:cubicBezTo>
                    <a:pt x="999" y="496"/>
                    <a:pt x="997" y="497"/>
                    <a:pt x="995" y="498"/>
                  </a:cubicBezTo>
                  <a:cubicBezTo>
                    <a:pt x="987" y="506"/>
                    <a:pt x="993" y="497"/>
                    <a:pt x="993" y="495"/>
                  </a:cubicBezTo>
                  <a:cubicBezTo>
                    <a:pt x="993" y="492"/>
                    <a:pt x="1003" y="483"/>
                    <a:pt x="993" y="483"/>
                  </a:cubicBezTo>
                  <a:cubicBezTo>
                    <a:pt x="989" y="483"/>
                    <a:pt x="985" y="483"/>
                    <a:pt x="981" y="483"/>
                  </a:cubicBezTo>
                  <a:cubicBezTo>
                    <a:pt x="973" y="482"/>
                    <a:pt x="974" y="480"/>
                    <a:pt x="977" y="475"/>
                  </a:cubicBezTo>
                  <a:cubicBezTo>
                    <a:pt x="980" y="470"/>
                    <a:pt x="971" y="471"/>
                    <a:pt x="969" y="472"/>
                  </a:cubicBezTo>
                  <a:cubicBezTo>
                    <a:pt x="968" y="473"/>
                    <a:pt x="966" y="475"/>
                    <a:pt x="965" y="476"/>
                  </a:cubicBezTo>
                  <a:cubicBezTo>
                    <a:pt x="959" y="481"/>
                    <a:pt x="969" y="468"/>
                    <a:pt x="970" y="467"/>
                  </a:cubicBezTo>
                  <a:cubicBezTo>
                    <a:pt x="971" y="466"/>
                    <a:pt x="974" y="465"/>
                    <a:pt x="975" y="464"/>
                  </a:cubicBezTo>
                  <a:cubicBezTo>
                    <a:pt x="976" y="463"/>
                    <a:pt x="979" y="457"/>
                    <a:pt x="979" y="457"/>
                  </a:cubicBezTo>
                  <a:cubicBezTo>
                    <a:pt x="981" y="455"/>
                    <a:pt x="982" y="448"/>
                    <a:pt x="977" y="451"/>
                  </a:cubicBezTo>
                  <a:cubicBezTo>
                    <a:pt x="973" y="452"/>
                    <a:pt x="966" y="454"/>
                    <a:pt x="964" y="457"/>
                  </a:cubicBezTo>
                  <a:cubicBezTo>
                    <a:pt x="962" y="463"/>
                    <a:pt x="958" y="468"/>
                    <a:pt x="955" y="473"/>
                  </a:cubicBezTo>
                  <a:cubicBezTo>
                    <a:pt x="953" y="475"/>
                    <a:pt x="947" y="486"/>
                    <a:pt x="947" y="486"/>
                  </a:cubicBezTo>
                  <a:cubicBezTo>
                    <a:pt x="943" y="487"/>
                    <a:pt x="938" y="490"/>
                    <a:pt x="936" y="493"/>
                  </a:cubicBezTo>
                  <a:cubicBezTo>
                    <a:pt x="935" y="493"/>
                    <a:pt x="935" y="494"/>
                    <a:pt x="936" y="494"/>
                  </a:cubicBezTo>
                  <a:cubicBezTo>
                    <a:pt x="936" y="496"/>
                    <a:pt x="938" y="496"/>
                    <a:pt x="939" y="496"/>
                  </a:cubicBezTo>
                  <a:cubicBezTo>
                    <a:pt x="936" y="500"/>
                    <a:pt x="932" y="504"/>
                    <a:pt x="937" y="508"/>
                  </a:cubicBezTo>
                  <a:cubicBezTo>
                    <a:pt x="938" y="509"/>
                    <a:pt x="941" y="509"/>
                    <a:pt x="942" y="509"/>
                  </a:cubicBezTo>
                  <a:cubicBezTo>
                    <a:pt x="947" y="508"/>
                    <a:pt x="946" y="509"/>
                    <a:pt x="952" y="509"/>
                  </a:cubicBezTo>
                  <a:cubicBezTo>
                    <a:pt x="956" y="509"/>
                    <a:pt x="961" y="508"/>
                    <a:pt x="965" y="509"/>
                  </a:cubicBezTo>
                  <a:cubicBezTo>
                    <a:pt x="970" y="510"/>
                    <a:pt x="972" y="512"/>
                    <a:pt x="977" y="512"/>
                  </a:cubicBezTo>
                  <a:cubicBezTo>
                    <a:pt x="980" y="512"/>
                    <a:pt x="974" y="518"/>
                    <a:pt x="973" y="518"/>
                  </a:cubicBezTo>
                  <a:cubicBezTo>
                    <a:pt x="973" y="520"/>
                    <a:pt x="971" y="520"/>
                    <a:pt x="970" y="522"/>
                  </a:cubicBezTo>
                  <a:cubicBezTo>
                    <a:pt x="970" y="523"/>
                    <a:pt x="970" y="523"/>
                    <a:pt x="971" y="523"/>
                  </a:cubicBezTo>
                  <a:cubicBezTo>
                    <a:pt x="977" y="526"/>
                    <a:pt x="981" y="517"/>
                    <a:pt x="986" y="516"/>
                  </a:cubicBezTo>
                  <a:cubicBezTo>
                    <a:pt x="987" y="516"/>
                    <a:pt x="988" y="515"/>
                    <a:pt x="988" y="514"/>
                  </a:cubicBezTo>
                  <a:cubicBezTo>
                    <a:pt x="988" y="517"/>
                    <a:pt x="987" y="523"/>
                    <a:pt x="987" y="524"/>
                  </a:cubicBezTo>
                  <a:cubicBezTo>
                    <a:pt x="987" y="524"/>
                    <a:pt x="988" y="525"/>
                    <a:pt x="988" y="525"/>
                  </a:cubicBezTo>
                  <a:cubicBezTo>
                    <a:pt x="991" y="525"/>
                    <a:pt x="997" y="519"/>
                    <a:pt x="993" y="524"/>
                  </a:cubicBezTo>
                  <a:cubicBezTo>
                    <a:pt x="992" y="525"/>
                    <a:pt x="994" y="527"/>
                    <a:pt x="996" y="527"/>
                  </a:cubicBezTo>
                  <a:close/>
                  <a:moveTo>
                    <a:pt x="1017" y="186"/>
                  </a:moveTo>
                  <a:cubicBezTo>
                    <a:pt x="1019" y="188"/>
                    <a:pt x="1020" y="190"/>
                    <a:pt x="1023" y="192"/>
                  </a:cubicBezTo>
                  <a:cubicBezTo>
                    <a:pt x="1025" y="192"/>
                    <a:pt x="1026" y="194"/>
                    <a:pt x="1028" y="194"/>
                  </a:cubicBezTo>
                  <a:cubicBezTo>
                    <a:pt x="1030" y="194"/>
                    <a:pt x="1031" y="194"/>
                    <a:pt x="1032" y="193"/>
                  </a:cubicBezTo>
                  <a:cubicBezTo>
                    <a:pt x="1034" y="194"/>
                    <a:pt x="1036" y="194"/>
                    <a:pt x="1037" y="193"/>
                  </a:cubicBezTo>
                  <a:cubicBezTo>
                    <a:pt x="1039" y="190"/>
                    <a:pt x="1036" y="190"/>
                    <a:pt x="1035" y="189"/>
                  </a:cubicBezTo>
                  <a:cubicBezTo>
                    <a:pt x="1032" y="186"/>
                    <a:pt x="1029" y="183"/>
                    <a:pt x="1025" y="180"/>
                  </a:cubicBezTo>
                  <a:cubicBezTo>
                    <a:pt x="1024" y="179"/>
                    <a:pt x="1021" y="178"/>
                    <a:pt x="1019" y="177"/>
                  </a:cubicBezTo>
                  <a:cubicBezTo>
                    <a:pt x="1019" y="176"/>
                    <a:pt x="1017" y="175"/>
                    <a:pt x="1016" y="175"/>
                  </a:cubicBezTo>
                  <a:cubicBezTo>
                    <a:pt x="1014" y="175"/>
                    <a:pt x="1013" y="177"/>
                    <a:pt x="1015" y="179"/>
                  </a:cubicBezTo>
                  <a:cubicBezTo>
                    <a:pt x="1017" y="181"/>
                    <a:pt x="1017" y="181"/>
                    <a:pt x="1016" y="184"/>
                  </a:cubicBezTo>
                  <a:cubicBezTo>
                    <a:pt x="1016" y="185"/>
                    <a:pt x="1016" y="186"/>
                    <a:pt x="1017" y="186"/>
                  </a:cubicBezTo>
                  <a:close/>
                  <a:moveTo>
                    <a:pt x="217" y="450"/>
                  </a:moveTo>
                  <a:cubicBezTo>
                    <a:pt x="218" y="456"/>
                    <a:pt x="227" y="459"/>
                    <a:pt x="232" y="459"/>
                  </a:cubicBezTo>
                  <a:cubicBezTo>
                    <a:pt x="232" y="459"/>
                    <a:pt x="232" y="459"/>
                    <a:pt x="233" y="459"/>
                  </a:cubicBezTo>
                  <a:cubicBezTo>
                    <a:pt x="235" y="454"/>
                    <a:pt x="234" y="447"/>
                    <a:pt x="233" y="443"/>
                  </a:cubicBezTo>
                  <a:cubicBezTo>
                    <a:pt x="232" y="440"/>
                    <a:pt x="231" y="439"/>
                    <a:pt x="229" y="437"/>
                  </a:cubicBezTo>
                  <a:cubicBezTo>
                    <a:pt x="227" y="436"/>
                    <a:pt x="227" y="433"/>
                    <a:pt x="226" y="431"/>
                  </a:cubicBezTo>
                  <a:cubicBezTo>
                    <a:pt x="224" y="429"/>
                    <a:pt x="225" y="424"/>
                    <a:pt x="224" y="423"/>
                  </a:cubicBezTo>
                  <a:cubicBezTo>
                    <a:pt x="222" y="421"/>
                    <a:pt x="219" y="421"/>
                    <a:pt x="217" y="421"/>
                  </a:cubicBezTo>
                  <a:cubicBezTo>
                    <a:pt x="213" y="419"/>
                    <a:pt x="210" y="414"/>
                    <a:pt x="205" y="415"/>
                  </a:cubicBezTo>
                  <a:cubicBezTo>
                    <a:pt x="203" y="414"/>
                    <a:pt x="204" y="414"/>
                    <a:pt x="202" y="414"/>
                  </a:cubicBezTo>
                  <a:cubicBezTo>
                    <a:pt x="201" y="414"/>
                    <a:pt x="201" y="414"/>
                    <a:pt x="201" y="415"/>
                  </a:cubicBezTo>
                  <a:cubicBezTo>
                    <a:pt x="201" y="418"/>
                    <a:pt x="203" y="421"/>
                    <a:pt x="203" y="424"/>
                  </a:cubicBezTo>
                  <a:cubicBezTo>
                    <a:pt x="202" y="425"/>
                    <a:pt x="201" y="428"/>
                    <a:pt x="202" y="430"/>
                  </a:cubicBezTo>
                  <a:cubicBezTo>
                    <a:pt x="203" y="431"/>
                    <a:pt x="204" y="433"/>
                    <a:pt x="206" y="433"/>
                  </a:cubicBezTo>
                  <a:cubicBezTo>
                    <a:pt x="209" y="434"/>
                    <a:pt x="208" y="436"/>
                    <a:pt x="209" y="437"/>
                  </a:cubicBezTo>
                  <a:cubicBezTo>
                    <a:pt x="211" y="439"/>
                    <a:pt x="212" y="444"/>
                    <a:pt x="214" y="445"/>
                  </a:cubicBezTo>
                  <a:cubicBezTo>
                    <a:pt x="214" y="446"/>
                    <a:pt x="215" y="447"/>
                    <a:pt x="216" y="447"/>
                  </a:cubicBezTo>
                  <a:cubicBezTo>
                    <a:pt x="218" y="448"/>
                    <a:pt x="216" y="449"/>
                    <a:pt x="217" y="450"/>
                  </a:cubicBezTo>
                  <a:close/>
                  <a:moveTo>
                    <a:pt x="674" y="810"/>
                  </a:moveTo>
                  <a:cubicBezTo>
                    <a:pt x="673" y="810"/>
                    <a:pt x="672" y="810"/>
                    <a:pt x="671" y="810"/>
                  </a:cubicBezTo>
                  <a:cubicBezTo>
                    <a:pt x="670" y="810"/>
                    <a:pt x="669" y="810"/>
                    <a:pt x="668" y="811"/>
                  </a:cubicBezTo>
                  <a:cubicBezTo>
                    <a:pt x="667" y="811"/>
                    <a:pt x="666" y="812"/>
                    <a:pt x="665" y="813"/>
                  </a:cubicBezTo>
                  <a:cubicBezTo>
                    <a:pt x="664" y="815"/>
                    <a:pt x="667" y="818"/>
                    <a:pt x="669" y="817"/>
                  </a:cubicBezTo>
                  <a:cubicBezTo>
                    <a:pt x="670" y="817"/>
                    <a:pt x="671" y="816"/>
                    <a:pt x="672" y="815"/>
                  </a:cubicBezTo>
                  <a:cubicBezTo>
                    <a:pt x="672" y="815"/>
                    <a:pt x="673" y="813"/>
                    <a:pt x="674" y="814"/>
                  </a:cubicBezTo>
                  <a:cubicBezTo>
                    <a:pt x="674" y="814"/>
                    <a:pt x="675" y="815"/>
                    <a:pt x="676" y="815"/>
                  </a:cubicBezTo>
                  <a:cubicBezTo>
                    <a:pt x="678" y="813"/>
                    <a:pt x="676" y="809"/>
                    <a:pt x="674" y="810"/>
                  </a:cubicBezTo>
                  <a:close/>
                  <a:moveTo>
                    <a:pt x="683" y="824"/>
                  </a:moveTo>
                  <a:cubicBezTo>
                    <a:pt x="683" y="825"/>
                    <a:pt x="685" y="825"/>
                    <a:pt x="685" y="824"/>
                  </a:cubicBezTo>
                  <a:cubicBezTo>
                    <a:pt x="685" y="822"/>
                    <a:pt x="690" y="820"/>
                    <a:pt x="688" y="817"/>
                  </a:cubicBezTo>
                  <a:cubicBezTo>
                    <a:pt x="687" y="815"/>
                    <a:pt x="686" y="814"/>
                    <a:pt x="685" y="812"/>
                  </a:cubicBezTo>
                  <a:cubicBezTo>
                    <a:pt x="684" y="811"/>
                    <a:pt x="683" y="810"/>
                    <a:pt x="681" y="810"/>
                  </a:cubicBezTo>
                  <a:cubicBezTo>
                    <a:pt x="680" y="810"/>
                    <a:pt x="680" y="812"/>
                    <a:pt x="681" y="812"/>
                  </a:cubicBezTo>
                  <a:cubicBezTo>
                    <a:pt x="682" y="812"/>
                    <a:pt x="683" y="813"/>
                    <a:pt x="683" y="814"/>
                  </a:cubicBezTo>
                  <a:cubicBezTo>
                    <a:pt x="683" y="815"/>
                    <a:pt x="683" y="815"/>
                    <a:pt x="683" y="815"/>
                  </a:cubicBezTo>
                  <a:cubicBezTo>
                    <a:pt x="684" y="817"/>
                    <a:pt x="684" y="818"/>
                    <a:pt x="683" y="819"/>
                  </a:cubicBezTo>
                  <a:cubicBezTo>
                    <a:pt x="683" y="821"/>
                    <a:pt x="683" y="822"/>
                    <a:pt x="683" y="824"/>
                  </a:cubicBezTo>
                  <a:close/>
                  <a:moveTo>
                    <a:pt x="671" y="844"/>
                  </a:moveTo>
                  <a:cubicBezTo>
                    <a:pt x="673" y="845"/>
                    <a:pt x="676" y="844"/>
                    <a:pt x="676" y="841"/>
                  </a:cubicBezTo>
                  <a:cubicBezTo>
                    <a:pt x="676" y="840"/>
                    <a:pt x="675" y="839"/>
                    <a:pt x="675" y="838"/>
                  </a:cubicBezTo>
                  <a:cubicBezTo>
                    <a:pt x="674" y="837"/>
                    <a:pt x="674" y="836"/>
                    <a:pt x="673" y="835"/>
                  </a:cubicBezTo>
                  <a:cubicBezTo>
                    <a:pt x="673" y="834"/>
                    <a:pt x="671" y="835"/>
                    <a:pt x="671" y="835"/>
                  </a:cubicBezTo>
                  <a:cubicBezTo>
                    <a:pt x="670" y="835"/>
                    <a:pt x="670" y="836"/>
                    <a:pt x="670" y="836"/>
                  </a:cubicBezTo>
                  <a:cubicBezTo>
                    <a:pt x="670" y="836"/>
                    <a:pt x="670" y="836"/>
                    <a:pt x="670" y="836"/>
                  </a:cubicBezTo>
                  <a:cubicBezTo>
                    <a:pt x="670" y="837"/>
                    <a:pt x="670" y="838"/>
                    <a:pt x="670" y="838"/>
                  </a:cubicBezTo>
                  <a:cubicBezTo>
                    <a:pt x="670" y="838"/>
                    <a:pt x="670" y="839"/>
                    <a:pt x="670" y="839"/>
                  </a:cubicBezTo>
                  <a:cubicBezTo>
                    <a:pt x="669" y="840"/>
                    <a:pt x="669" y="842"/>
                    <a:pt x="671" y="844"/>
                  </a:cubicBezTo>
                  <a:close/>
                  <a:moveTo>
                    <a:pt x="679" y="848"/>
                  </a:moveTo>
                  <a:cubicBezTo>
                    <a:pt x="678" y="847"/>
                    <a:pt x="677" y="846"/>
                    <a:pt x="676" y="847"/>
                  </a:cubicBezTo>
                  <a:cubicBezTo>
                    <a:pt x="675" y="847"/>
                    <a:pt x="675" y="848"/>
                    <a:pt x="674" y="849"/>
                  </a:cubicBezTo>
                  <a:cubicBezTo>
                    <a:pt x="673" y="850"/>
                    <a:pt x="672" y="852"/>
                    <a:pt x="672" y="854"/>
                  </a:cubicBezTo>
                  <a:cubicBezTo>
                    <a:pt x="673" y="857"/>
                    <a:pt x="676" y="859"/>
                    <a:pt x="678" y="856"/>
                  </a:cubicBezTo>
                  <a:cubicBezTo>
                    <a:pt x="678" y="855"/>
                    <a:pt x="678" y="853"/>
                    <a:pt x="678" y="852"/>
                  </a:cubicBezTo>
                  <a:cubicBezTo>
                    <a:pt x="678" y="851"/>
                    <a:pt x="678" y="850"/>
                    <a:pt x="678" y="850"/>
                  </a:cubicBezTo>
                  <a:cubicBezTo>
                    <a:pt x="679" y="849"/>
                    <a:pt x="679" y="849"/>
                    <a:pt x="679" y="848"/>
                  </a:cubicBezTo>
                  <a:close/>
                  <a:moveTo>
                    <a:pt x="702" y="843"/>
                  </a:moveTo>
                  <a:cubicBezTo>
                    <a:pt x="702" y="843"/>
                    <a:pt x="702" y="843"/>
                    <a:pt x="702" y="843"/>
                  </a:cubicBezTo>
                  <a:cubicBezTo>
                    <a:pt x="702" y="842"/>
                    <a:pt x="701" y="842"/>
                    <a:pt x="700" y="843"/>
                  </a:cubicBezTo>
                  <a:cubicBezTo>
                    <a:pt x="700" y="845"/>
                    <a:pt x="701" y="845"/>
                    <a:pt x="702" y="847"/>
                  </a:cubicBezTo>
                  <a:cubicBezTo>
                    <a:pt x="702" y="847"/>
                    <a:pt x="702" y="847"/>
                    <a:pt x="702" y="848"/>
                  </a:cubicBezTo>
                  <a:cubicBezTo>
                    <a:pt x="702" y="848"/>
                    <a:pt x="702" y="849"/>
                    <a:pt x="702" y="849"/>
                  </a:cubicBezTo>
                  <a:cubicBezTo>
                    <a:pt x="702" y="850"/>
                    <a:pt x="703" y="852"/>
                    <a:pt x="704" y="853"/>
                  </a:cubicBezTo>
                  <a:cubicBezTo>
                    <a:pt x="705" y="853"/>
                    <a:pt x="706" y="853"/>
                    <a:pt x="706" y="853"/>
                  </a:cubicBezTo>
                  <a:cubicBezTo>
                    <a:pt x="706" y="852"/>
                    <a:pt x="706" y="852"/>
                    <a:pt x="706" y="852"/>
                  </a:cubicBezTo>
                  <a:cubicBezTo>
                    <a:pt x="707" y="851"/>
                    <a:pt x="707" y="849"/>
                    <a:pt x="706" y="847"/>
                  </a:cubicBezTo>
                  <a:cubicBezTo>
                    <a:pt x="705" y="846"/>
                    <a:pt x="704" y="843"/>
                    <a:pt x="702" y="843"/>
                  </a:cubicBezTo>
                  <a:close/>
                  <a:moveTo>
                    <a:pt x="696" y="841"/>
                  </a:moveTo>
                  <a:cubicBezTo>
                    <a:pt x="696" y="839"/>
                    <a:pt x="697" y="836"/>
                    <a:pt x="695" y="834"/>
                  </a:cubicBezTo>
                  <a:cubicBezTo>
                    <a:pt x="694" y="833"/>
                    <a:pt x="693" y="831"/>
                    <a:pt x="691" y="832"/>
                  </a:cubicBezTo>
                  <a:cubicBezTo>
                    <a:pt x="690" y="832"/>
                    <a:pt x="690" y="832"/>
                    <a:pt x="690" y="833"/>
                  </a:cubicBezTo>
                  <a:cubicBezTo>
                    <a:pt x="690" y="833"/>
                    <a:pt x="690" y="833"/>
                    <a:pt x="690" y="833"/>
                  </a:cubicBezTo>
                  <a:cubicBezTo>
                    <a:pt x="690" y="834"/>
                    <a:pt x="692" y="834"/>
                    <a:pt x="692" y="834"/>
                  </a:cubicBezTo>
                  <a:cubicBezTo>
                    <a:pt x="692" y="834"/>
                    <a:pt x="693" y="834"/>
                    <a:pt x="693" y="834"/>
                  </a:cubicBezTo>
                  <a:cubicBezTo>
                    <a:pt x="693" y="835"/>
                    <a:pt x="694" y="835"/>
                    <a:pt x="694" y="835"/>
                  </a:cubicBezTo>
                  <a:cubicBezTo>
                    <a:pt x="695" y="837"/>
                    <a:pt x="694" y="839"/>
                    <a:pt x="694" y="840"/>
                  </a:cubicBezTo>
                  <a:cubicBezTo>
                    <a:pt x="694" y="842"/>
                    <a:pt x="696" y="842"/>
                    <a:pt x="696" y="841"/>
                  </a:cubicBezTo>
                  <a:close/>
                  <a:moveTo>
                    <a:pt x="607" y="885"/>
                  </a:moveTo>
                  <a:cubicBezTo>
                    <a:pt x="608" y="886"/>
                    <a:pt x="609" y="885"/>
                    <a:pt x="610" y="885"/>
                  </a:cubicBezTo>
                  <a:cubicBezTo>
                    <a:pt x="611" y="884"/>
                    <a:pt x="612" y="884"/>
                    <a:pt x="612" y="883"/>
                  </a:cubicBezTo>
                  <a:cubicBezTo>
                    <a:pt x="613" y="881"/>
                    <a:pt x="612" y="880"/>
                    <a:pt x="611" y="879"/>
                  </a:cubicBezTo>
                  <a:cubicBezTo>
                    <a:pt x="609" y="878"/>
                    <a:pt x="607" y="878"/>
                    <a:pt x="605" y="879"/>
                  </a:cubicBezTo>
                  <a:cubicBezTo>
                    <a:pt x="605" y="880"/>
                    <a:pt x="604" y="881"/>
                    <a:pt x="605" y="882"/>
                  </a:cubicBezTo>
                  <a:cubicBezTo>
                    <a:pt x="605" y="882"/>
                    <a:pt x="605" y="882"/>
                    <a:pt x="606" y="882"/>
                  </a:cubicBezTo>
                  <a:cubicBezTo>
                    <a:pt x="606" y="883"/>
                    <a:pt x="606" y="883"/>
                    <a:pt x="606" y="883"/>
                  </a:cubicBezTo>
                  <a:cubicBezTo>
                    <a:pt x="606" y="883"/>
                    <a:pt x="606" y="883"/>
                    <a:pt x="606" y="883"/>
                  </a:cubicBezTo>
                  <a:cubicBezTo>
                    <a:pt x="606" y="884"/>
                    <a:pt x="606" y="885"/>
                    <a:pt x="607" y="885"/>
                  </a:cubicBezTo>
                  <a:close/>
                  <a:moveTo>
                    <a:pt x="796" y="930"/>
                  </a:moveTo>
                  <a:cubicBezTo>
                    <a:pt x="793" y="937"/>
                    <a:pt x="799" y="934"/>
                    <a:pt x="803" y="934"/>
                  </a:cubicBezTo>
                  <a:cubicBezTo>
                    <a:pt x="806" y="933"/>
                    <a:pt x="809" y="934"/>
                    <a:pt x="811" y="934"/>
                  </a:cubicBezTo>
                  <a:cubicBezTo>
                    <a:pt x="812" y="935"/>
                    <a:pt x="814" y="935"/>
                    <a:pt x="815" y="935"/>
                  </a:cubicBezTo>
                  <a:cubicBezTo>
                    <a:pt x="816" y="934"/>
                    <a:pt x="822" y="931"/>
                    <a:pt x="822" y="930"/>
                  </a:cubicBezTo>
                  <a:cubicBezTo>
                    <a:pt x="824" y="925"/>
                    <a:pt x="817" y="925"/>
                    <a:pt x="814" y="926"/>
                  </a:cubicBezTo>
                  <a:cubicBezTo>
                    <a:pt x="810" y="926"/>
                    <a:pt x="805" y="925"/>
                    <a:pt x="802" y="927"/>
                  </a:cubicBezTo>
                  <a:cubicBezTo>
                    <a:pt x="799" y="928"/>
                    <a:pt x="800" y="931"/>
                    <a:pt x="798" y="932"/>
                  </a:cubicBezTo>
                  <a:cubicBezTo>
                    <a:pt x="798" y="933"/>
                    <a:pt x="798" y="933"/>
                    <a:pt x="798" y="933"/>
                  </a:cubicBezTo>
                  <a:cubicBezTo>
                    <a:pt x="797" y="933"/>
                    <a:pt x="797" y="932"/>
                    <a:pt x="797" y="931"/>
                  </a:cubicBezTo>
                  <a:cubicBezTo>
                    <a:pt x="798" y="930"/>
                    <a:pt x="797" y="930"/>
                    <a:pt x="796" y="930"/>
                  </a:cubicBezTo>
                  <a:close/>
                  <a:moveTo>
                    <a:pt x="861" y="1033"/>
                  </a:moveTo>
                  <a:cubicBezTo>
                    <a:pt x="864" y="1032"/>
                    <a:pt x="868" y="1035"/>
                    <a:pt x="870" y="1032"/>
                  </a:cubicBezTo>
                  <a:cubicBezTo>
                    <a:pt x="872" y="1030"/>
                    <a:pt x="872" y="1025"/>
                    <a:pt x="870" y="1024"/>
                  </a:cubicBezTo>
                  <a:cubicBezTo>
                    <a:pt x="869" y="1022"/>
                    <a:pt x="865" y="1022"/>
                    <a:pt x="864" y="1024"/>
                  </a:cubicBezTo>
                  <a:cubicBezTo>
                    <a:pt x="863" y="1025"/>
                    <a:pt x="863" y="1027"/>
                    <a:pt x="863" y="1028"/>
                  </a:cubicBezTo>
                  <a:cubicBezTo>
                    <a:pt x="862" y="1029"/>
                    <a:pt x="860" y="1029"/>
                    <a:pt x="860" y="1031"/>
                  </a:cubicBezTo>
                  <a:cubicBezTo>
                    <a:pt x="860" y="1031"/>
                    <a:pt x="860" y="1031"/>
                    <a:pt x="860" y="1031"/>
                  </a:cubicBezTo>
                  <a:cubicBezTo>
                    <a:pt x="859" y="1032"/>
                    <a:pt x="860" y="1034"/>
                    <a:pt x="861" y="1033"/>
                  </a:cubicBezTo>
                  <a:close/>
                  <a:moveTo>
                    <a:pt x="698" y="909"/>
                  </a:moveTo>
                  <a:cubicBezTo>
                    <a:pt x="700" y="909"/>
                    <a:pt x="699" y="909"/>
                    <a:pt x="701" y="908"/>
                  </a:cubicBezTo>
                  <a:cubicBezTo>
                    <a:pt x="703" y="907"/>
                    <a:pt x="707" y="907"/>
                    <a:pt x="709" y="907"/>
                  </a:cubicBezTo>
                  <a:cubicBezTo>
                    <a:pt x="711" y="907"/>
                    <a:pt x="713" y="906"/>
                    <a:pt x="715" y="905"/>
                  </a:cubicBezTo>
                  <a:cubicBezTo>
                    <a:pt x="717" y="903"/>
                    <a:pt x="714" y="901"/>
                    <a:pt x="712" y="900"/>
                  </a:cubicBezTo>
                  <a:cubicBezTo>
                    <a:pt x="710" y="899"/>
                    <a:pt x="709" y="896"/>
                    <a:pt x="707" y="896"/>
                  </a:cubicBezTo>
                  <a:cubicBezTo>
                    <a:pt x="705" y="895"/>
                    <a:pt x="702" y="895"/>
                    <a:pt x="699" y="895"/>
                  </a:cubicBezTo>
                  <a:cubicBezTo>
                    <a:pt x="696" y="895"/>
                    <a:pt x="700" y="894"/>
                    <a:pt x="700" y="893"/>
                  </a:cubicBezTo>
                  <a:cubicBezTo>
                    <a:pt x="701" y="892"/>
                    <a:pt x="701" y="892"/>
                    <a:pt x="700" y="891"/>
                  </a:cubicBezTo>
                  <a:cubicBezTo>
                    <a:pt x="700" y="890"/>
                    <a:pt x="698" y="891"/>
                    <a:pt x="697" y="891"/>
                  </a:cubicBezTo>
                  <a:cubicBezTo>
                    <a:pt x="693" y="891"/>
                    <a:pt x="689" y="888"/>
                    <a:pt x="685" y="886"/>
                  </a:cubicBezTo>
                  <a:cubicBezTo>
                    <a:pt x="680" y="884"/>
                    <a:pt x="678" y="879"/>
                    <a:pt x="673" y="878"/>
                  </a:cubicBezTo>
                  <a:cubicBezTo>
                    <a:pt x="670" y="878"/>
                    <a:pt x="667" y="875"/>
                    <a:pt x="664" y="874"/>
                  </a:cubicBezTo>
                  <a:cubicBezTo>
                    <a:pt x="661" y="873"/>
                    <a:pt x="657" y="873"/>
                    <a:pt x="653" y="873"/>
                  </a:cubicBezTo>
                  <a:cubicBezTo>
                    <a:pt x="651" y="872"/>
                    <a:pt x="650" y="869"/>
                    <a:pt x="648" y="867"/>
                  </a:cubicBezTo>
                  <a:cubicBezTo>
                    <a:pt x="645" y="866"/>
                    <a:pt x="642" y="865"/>
                    <a:pt x="639" y="865"/>
                  </a:cubicBezTo>
                  <a:cubicBezTo>
                    <a:pt x="636" y="864"/>
                    <a:pt x="633" y="865"/>
                    <a:pt x="630" y="865"/>
                  </a:cubicBezTo>
                  <a:cubicBezTo>
                    <a:pt x="627" y="865"/>
                    <a:pt x="622" y="862"/>
                    <a:pt x="620" y="861"/>
                  </a:cubicBezTo>
                  <a:cubicBezTo>
                    <a:pt x="616" y="860"/>
                    <a:pt x="612" y="862"/>
                    <a:pt x="609" y="863"/>
                  </a:cubicBezTo>
                  <a:cubicBezTo>
                    <a:pt x="605" y="864"/>
                    <a:pt x="601" y="866"/>
                    <a:pt x="598" y="867"/>
                  </a:cubicBezTo>
                  <a:cubicBezTo>
                    <a:pt x="595" y="867"/>
                    <a:pt x="592" y="869"/>
                    <a:pt x="590" y="871"/>
                  </a:cubicBezTo>
                  <a:cubicBezTo>
                    <a:pt x="588" y="873"/>
                    <a:pt x="588" y="874"/>
                    <a:pt x="586" y="876"/>
                  </a:cubicBezTo>
                  <a:cubicBezTo>
                    <a:pt x="584" y="877"/>
                    <a:pt x="583" y="877"/>
                    <a:pt x="582" y="878"/>
                  </a:cubicBezTo>
                  <a:cubicBezTo>
                    <a:pt x="582" y="879"/>
                    <a:pt x="582" y="879"/>
                    <a:pt x="582" y="879"/>
                  </a:cubicBezTo>
                  <a:cubicBezTo>
                    <a:pt x="585" y="881"/>
                    <a:pt x="588" y="880"/>
                    <a:pt x="590" y="878"/>
                  </a:cubicBezTo>
                  <a:cubicBezTo>
                    <a:pt x="592" y="877"/>
                    <a:pt x="594" y="877"/>
                    <a:pt x="596" y="877"/>
                  </a:cubicBezTo>
                  <a:cubicBezTo>
                    <a:pt x="596" y="878"/>
                    <a:pt x="597" y="878"/>
                    <a:pt x="598" y="878"/>
                  </a:cubicBezTo>
                  <a:cubicBezTo>
                    <a:pt x="601" y="876"/>
                    <a:pt x="603" y="874"/>
                    <a:pt x="606" y="873"/>
                  </a:cubicBezTo>
                  <a:cubicBezTo>
                    <a:pt x="609" y="873"/>
                    <a:pt x="608" y="870"/>
                    <a:pt x="612" y="870"/>
                  </a:cubicBezTo>
                  <a:cubicBezTo>
                    <a:pt x="614" y="870"/>
                    <a:pt x="617" y="872"/>
                    <a:pt x="620" y="872"/>
                  </a:cubicBezTo>
                  <a:cubicBezTo>
                    <a:pt x="617" y="872"/>
                    <a:pt x="616" y="874"/>
                    <a:pt x="616" y="876"/>
                  </a:cubicBezTo>
                  <a:cubicBezTo>
                    <a:pt x="616" y="876"/>
                    <a:pt x="617" y="876"/>
                    <a:pt x="617" y="876"/>
                  </a:cubicBezTo>
                  <a:cubicBezTo>
                    <a:pt x="618" y="876"/>
                    <a:pt x="620" y="876"/>
                    <a:pt x="622" y="876"/>
                  </a:cubicBezTo>
                  <a:cubicBezTo>
                    <a:pt x="625" y="876"/>
                    <a:pt x="628" y="877"/>
                    <a:pt x="632" y="878"/>
                  </a:cubicBezTo>
                  <a:cubicBezTo>
                    <a:pt x="635" y="878"/>
                    <a:pt x="637" y="877"/>
                    <a:pt x="640" y="879"/>
                  </a:cubicBezTo>
                  <a:cubicBezTo>
                    <a:pt x="641" y="880"/>
                    <a:pt x="641" y="880"/>
                    <a:pt x="642" y="880"/>
                  </a:cubicBezTo>
                  <a:cubicBezTo>
                    <a:pt x="642" y="884"/>
                    <a:pt x="645" y="883"/>
                    <a:pt x="648" y="883"/>
                  </a:cubicBezTo>
                  <a:cubicBezTo>
                    <a:pt x="652" y="883"/>
                    <a:pt x="657" y="882"/>
                    <a:pt x="658" y="886"/>
                  </a:cubicBezTo>
                  <a:cubicBezTo>
                    <a:pt x="658" y="888"/>
                    <a:pt x="660" y="889"/>
                    <a:pt x="661" y="889"/>
                  </a:cubicBezTo>
                  <a:cubicBezTo>
                    <a:pt x="664" y="890"/>
                    <a:pt x="663" y="898"/>
                    <a:pt x="667" y="897"/>
                  </a:cubicBezTo>
                  <a:cubicBezTo>
                    <a:pt x="671" y="897"/>
                    <a:pt x="674" y="897"/>
                    <a:pt x="677" y="899"/>
                  </a:cubicBezTo>
                  <a:cubicBezTo>
                    <a:pt x="678" y="899"/>
                    <a:pt x="683" y="902"/>
                    <a:pt x="679" y="903"/>
                  </a:cubicBezTo>
                  <a:cubicBezTo>
                    <a:pt x="677" y="903"/>
                    <a:pt x="676" y="904"/>
                    <a:pt x="675" y="905"/>
                  </a:cubicBezTo>
                  <a:cubicBezTo>
                    <a:pt x="674" y="905"/>
                    <a:pt x="670" y="907"/>
                    <a:pt x="672" y="909"/>
                  </a:cubicBezTo>
                  <a:cubicBezTo>
                    <a:pt x="673" y="910"/>
                    <a:pt x="678" y="909"/>
                    <a:pt x="681" y="908"/>
                  </a:cubicBezTo>
                  <a:cubicBezTo>
                    <a:pt x="683" y="908"/>
                    <a:pt x="684" y="907"/>
                    <a:pt x="687" y="907"/>
                  </a:cubicBezTo>
                  <a:cubicBezTo>
                    <a:pt x="688" y="907"/>
                    <a:pt x="690" y="908"/>
                    <a:pt x="691" y="908"/>
                  </a:cubicBezTo>
                  <a:cubicBezTo>
                    <a:pt x="693" y="909"/>
                    <a:pt x="696" y="910"/>
                    <a:pt x="698" y="909"/>
                  </a:cubicBezTo>
                  <a:close/>
                  <a:moveTo>
                    <a:pt x="706" y="858"/>
                  </a:moveTo>
                  <a:cubicBezTo>
                    <a:pt x="705" y="857"/>
                    <a:pt x="705" y="857"/>
                    <a:pt x="705" y="858"/>
                  </a:cubicBezTo>
                  <a:cubicBezTo>
                    <a:pt x="704" y="858"/>
                    <a:pt x="704" y="858"/>
                    <a:pt x="704" y="858"/>
                  </a:cubicBezTo>
                  <a:cubicBezTo>
                    <a:pt x="704" y="857"/>
                    <a:pt x="703" y="858"/>
                    <a:pt x="703" y="859"/>
                  </a:cubicBezTo>
                  <a:cubicBezTo>
                    <a:pt x="703" y="859"/>
                    <a:pt x="703" y="859"/>
                    <a:pt x="703" y="859"/>
                  </a:cubicBezTo>
                  <a:cubicBezTo>
                    <a:pt x="703" y="860"/>
                    <a:pt x="703" y="860"/>
                    <a:pt x="704" y="860"/>
                  </a:cubicBezTo>
                  <a:cubicBezTo>
                    <a:pt x="704" y="861"/>
                    <a:pt x="704" y="863"/>
                    <a:pt x="705" y="864"/>
                  </a:cubicBezTo>
                  <a:cubicBezTo>
                    <a:pt x="705" y="865"/>
                    <a:pt x="707" y="867"/>
                    <a:pt x="708" y="866"/>
                  </a:cubicBezTo>
                  <a:cubicBezTo>
                    <a:pt x="710" y="865"/>
                    <a:pt x="709" y="863"/>
                    <a:pt x="708" y="862"/>
                  </a:cubicBezTo>
                  <a:cubicBezTo>
                    <a:pt x="708" y="861"/>
                    <a:pt x="708" y="861"/>
                    <a:pt x="707" y="860"/>
                  </a:cubicBezTo>
                  <a:cubicBezTo>
                    <a:pt x="707" y="859"/>
                    <a:pt x="707" y="858"/>
                    <a:pt x="706" y="858"/>
                  </a:cubicBezTo>
                  <a:close/>
                  <a:moveTo>
                    <a:pt x="681" y="925"/>
                  </a:moveTo>
                  <a:cubicBezTo>
                    <a:pt x="678" y="922"/>
                    <a:pt x="674" y="923"/>
                    <a:pt x="671" y="925"/>
                  </a:cubicBezTo>
                  <a:cubicBezTo>
                    <a:pt x="671" y="925"/>
                    <a:pt x="671" y="925"/>
                    <a:pt x="671" y="925"/>
                  </a:cubicBezTo>
                  <a:cubicBezTo>
                    <a:pt x="670" y="925"/>
                    <a:pt x="670" y="925"/>
                    <a:pt x="670" y="926"/>
                  </a:cubicBezTo>
                  <a:cubicBezTo>
                    <a:pt x="667" y="926"/>
                    <a:pt x="664" y="925"/>
                    <a:pt x="662" y="926"/>
                  </a:cubicBezTo>
                  <a:cubicBezTo>
                    <a:pt x="660" y="927"/>
                    <a:pt x="660" y="928"/>
                    <a:pt x="661" y="929"/>
                  </a:cubicBezTo>
                  <a:cubicBezTo>
                    <a:pt x="662" y="932"/>
                    <a:pt x="666" y="934"/>
                    <a:pt x="669" y="935"/>
                  </a:cubicBezTo>
                  <a:cubicBezTo>
                    <a:pt x="672" y="936"/>
                    <a:pt x="674" y="939"/>
                    <a:pt x="677" y="937"/>
                  </a:cubicBezTo>
                  <a:cubicBezTo>
                    <a:pt x="678" y="937"/>
                    <a:pt x="693" y="935"/>
                    <a:pt x="689" y="931"/>
                  </a:cubicBezTo>
                  <a:cubicBezTo>
                    <a:pt x="688" y="930"/>
                    <a:pt x="687" y="930"/>
                    <a:pt x="686" y="930"/>
                  </a:cubicBezTo>
                  <a:cubicBezTo>
                    <a:pt x="685" y="930"/>
                    <a:pt x="682" y="926"/>
                    <a:pt x="681" y="925"/>
                  </a:cubicBezTo>
                  <a:close/>
                  <a:moveTo>
                    <a:pt x="1433" y="645"/>
                  </a:moveTo>
                  <a:cubicBezTo>
                    <a:pt x="1433" y="647"/>
                    <a:pt x="1432" y="649"/>
                    <a:pt x="1432" y="650"/>
                  </a:cubicBezTo>
                  <a:cubicBezTo>
                    <a:pt x="1432" y="652"/>
                    <a:pt x="1433" y="653"/>
                    <a:pt x="1433" y="655"/>
                  </a:cubicBezTo>
                  <a:cubicBezTo>
                    <a:pt x="1434" y="656"/>
                    <a:pt x="1434" y="660"/>
                    <a:pt x="1435" y="660"/>
                  </a:cubicBezTo>
                  <a:cubicBezTo>
                    <a:pt x="1436" y="660"/>
                    <a:pt x="1436" y="660"/>
                    <a:pt x="1436" y="660"/>
                  </a:cubicBezTo>
                  <a:cubicBezTo>
                    <a:pt x="1436" y="657"/>
                    <a:pt x="1436" y="654"/>
                    <a:pt x="1436" y="651"/>
                  </a:cubicBezTo>
                  <a:cubicBezTo>
                    <a:pt x="1435" y="649"/>
                    <a:pt x="1436" y="645"/>
                    <a:pt x="1435" y="643"/>
                  </a:cubicBezTo>
                  <a:cubicBezTo>
                    <a:pt x="1434" y="643"/>
                    <a:pt x="1434" y="643"/>
                    <a:pt x="1434" y="643"/>
                  </a:cubicBezTo>
                  <a:cubicBezTo>
                    <a:pt x="1433" y="643"/>
                    <a:pt x="1433" y="644"/>
                    <a:pt x="1434" y="644"/>
                  </a:cubicBezTo>
                  <a:cubicBezTo>
                    <a:pt x="1434" y="644"/>
                    <a:pt x="1434" y="644"/>
                    <a:pt x="1434" y="645"/>
                  </a:cubicBezTo>
                  <a:cubicBezTo>
                    <a:pt x="1434" y="644"/>
                    <a:pt x="1433" y="644"/>
                    <a:pt x="1433" y="645"/>
                  </a:cubicBezTo>
                  <a:close/>
                  <a:moveTo>
                    <a:pt x="1343" y="452"/>
                  </a:moveTo>
                  <a:cubicBezTo>
                    <a:pt x="1343" y="453"/>
                    <a:pt x="1343" y="453"/>
                    <a:pt x="1344" y="453"/>
                  </a:cubicBezTo>
                  <a:cubicBezTo>
                    <a:pt x="1344" y="453"/>
                    <a:pt x="1344" y="454"/>
                    <a:pt x="1344" y="454"/>
                  </a:cubicBezTo>
                  <a:cubicBezTo>
                    <a:pt x="1344" y="455"/>
                    <a:pt x="1344" y="456"/>
                    <a:pt x="1345" y="456"/>
                  </a:cubicBezTo>
                  <a:cubicBezTo>
                    <a:pt x="1345" y="457"/>
                    <a:pt x="1346" y="458"/>
                    <a:pt x="1346" y="459"/>
                  </a:cubicBezTo>
                  <a:cubicBezTo>
                    <a:pt x="1347" y="459"/>
                    <a:pt x="1347" y="459"/>
                    <a:pt x="1347" y="458"/>
                  </a:cubicBezTo>
                  <a:cubicBezTo>
                    <a:pt x="1347" y="457"/>
                    <a:pt x="1347" y="457"/>
                    <a:pt x="1346" y="456"/>
                  </a:cubicBezTo>
                  <a:cubicBezTo>
                    <a:pt x="1346" y="454"/>
                    <a:pt x="1346" y="453"/>
                    <a:pt x="1345" y="452"/>
                  </a:cubicBezTo>
                  <a:cubicBezTo>
                    <a:pt x="1344" y="452"/>
                    <a:pt x="1343" y="449"/>
                    <a:pt x="1342" y="451"/>
                  </a:cubicBezTo>
                  <a:cubicBezTo>
                    <a:pt x="1342" y="451"/>
                    <a:pt x="1342" y="451"/>
                    <a:pt x="1342" y="451"/>
                  </a:cubicBezTo>
                  <a:cubicBezTo>
                    <a:pt x="1342" y="451"/>
                    <a:pt x="1342" y="451"/>
                    <a:pt x="1342" y="451"/>
                  </a:cubicBezTo>
                  <a:cubicBezTo>
                    <a:pt x="1342" y="452"/>
                    <a:pt x="1342" y="452"/>
                    <a:pt x="1343" y="452"/>
                  </a:cubicBezTo>
                  <a:close/>
                  <a:moveTo>
                    <a:pt x="1343" y="439"/>
                  </a:moveTo>
                  <a:cubicBezTo>
                    <a:pt x="1342" y="439"/>
                    <a:pt x="1342" y="439"/>
                    <a:pt x="1341" y="440"/>
                  </a:cubicBezTo>
                  <a:cubicBezTo>
                    <a:pt x="1341" y="440"/>
                    <a:pt x="1340" y="441"/>
                    <a:pt x="1340" y="441"/>
                  </a:cubicBezTo>
                  <a:cubicBezTo>
                    <a:pt x="1340" y="442"/>
                    <a:pt x="1339" y="442"/>
                    <a:pt x="1338" y="443"/>
                  </a:cubicBezTo>
                  <a:cubicBezTo>
                    <a:pt x="1338" y="444"/>
                    <a:pt x="1338" y="445"/>
                    <a:pt x="1339" y="445"/>
                  </a:cubicBezTo>
                  <a:cubicBezTo>
                    <a:pt x="1340" y="446"/>
                    <a:pt x="1340" y="446"/>
                    <a:pt x="1340" y="447"/>
                  </a:cubicBezTo>
                  <a:cubicBezTo>
                    <a:pt x="1340" y="447"/>
                    <a:pt x="1340" y="448"/>
                    <a:pt x="1341" y="448"/>
                  </a:cubicBezTo>
                  <a:cubicBezTo>
                    <a:pt x="1341" y="448"/>
                    <a:pt x="1342" y="448"/>
                    <a:pt x="1341" y="447"/>
                  </a:cubicBezTo>
                  <a:cubicBezTo>
                    <a:pt x="1341" y="447"/>
                    <a:pt x="1341" y="447"/>
                    <a:pt x="1341" y="447"/>
                  </a:cubicBezTo>
                  <a:cubicBezTo>
                    <a:pt x="1343" y="446"/>
                    <a:pt x="1343" y="444"/>
                    <a:pt x="1343" y="442"/>
                  </a:cubicBezTo>
                  <a:cubicBezTo>
                    <a:pt x="1343" y="441"/>
                    <a:pt x="1344" y="440"/>
                    <a:pt x="1343" y="439"/>
                  </a:cubicBezTo>
                  <a:close/>
                  <a:moveTo>
                    <a:pt x="712" y="931"/>
                  </a:moveTo>
                  <a:cubicBezTo>
                    <a:pt x="713" y="932"/>
                    <a:pt x="714" y="934"/>
                    <a:pt x="716" y="934"/>
                  </a:cubicBezTo>
                  <a:cubicBezTo>
                    <a:pt x="716" y="934"/>
                    <a:pt x="716" y="934"/>
                    <a:pt x="716" y="934"/>
                  </a:cubicBezTo>
                  <a:cubicBezTo>
                    <a:pt x="721" y="930"/>
                    <a:pt x="726" y="933"/>
                    <a:pt x="731" y="933"/>
                  </a:cubicBezTo>
                  <a:cubicBezTo>
                    <a:pt x="733" y="933"/>
                    <a:pt x="735" y="932"/>
                    <a:pt x="737" y="932"/>
                  </a:cubicBezTo>
                  <a:cubicBezTo>
                    <a:pt x="740" y="932"/>
                    <a:pt x="741" y="935"/>
                    <a:pt x="742" y="937"/>
                  </a:cubicBezTo>
                  <a:cubicBezTo>
                    <a:pt x="743" y="938"/>
                    <a:pt x="746" y="937"/>
                    <a:pt x="746" y="937"/>
                  </a:cubicBezTo>
                  <a:cubicBezTo>
                    <a:pt x="749" y="937"/>
                    <a:pt x="752" y="934"/>
                    <a:pt x="753" y="932"/>
                  </a:cubicBezTo>
                  <a:cubicBezTo>
                    <a:pt x="756" y="926"/>
                    <a:pt x="755" y="931"/>
                    <a:pt x="758" y="932"/>
                  </a:cubicBezTo>
                  <a:cubicBezTo>
                    <a:pt x="760" y="932"/>
                    <a:pt x="762" y="932"/>
                    <a:pt x="764" y="930"/>
                  </a:cubicBezTo>
                  <a:cubicBezTo>
                    <a:pt x="767" y="926"/>
                    <a:pt x="772" y="929"/>
                    <a:pt x="776" y="928"/>
                  </a:cubicBezTo>
                  <a:cubicBezTo>
                    <a:pt x="780" y="928"/>
                    <a:pt x="785" y="929"/>
                    <a:pt x="788" y="927"/>
                  </a:cubicBezTo>
                  <a:cubicBezTo>
                    <a:pt x="792" y="925"/>
                    <a:pt x="788" y="920"/>
                    <a:pt x="785" y="920"/>
                  </a:cubicBezTo>
                  <a:cubicBezTo>
                    <a:pt x="781" y="920"/>
                    <a:pt x="783" y="918"/>
                    <a:pt x="780" y="917"/>
                  </a:cubicBezTo>
                  <a:cubicBezTo>
                    <a:pt x="778" y="916"/>
                    <a:pt x="776" y="916"/>
                    <a:pt x="775" y="914"/>
                  </a:cubicBezTo>
                  <a:cubicBezTo>
                    <a:pt x="773" y="913"/>
                    <a:pt x="773" y="912"/>
                    <a:pt x="771" y="911"/>
                  </a:cubicBezTo>
                  <a:cubicBezTo>
                    <a:pt x="771" y="911"/>
                    <a:pt x="769" y="910"/>
                    <a:pt x="768" y="910"/>
                  </a:cubicBezTo>
                  <a:cubicBezTo>
                    <a:pt x="765" y="910"/>
                    <a:pt x="763" y="909"/>
                    <a:pt x="760" y="908"/>
                  </a:cubicBezTo>
                  <a:cubicBezTo>
                    <a:pt x="757" y="907"/>
                    <a:pt x="752" y="906"/>
                    <a:pt x="750" y="908"/>
                  </a:cubicBezTo>
                  <a:cubicBezTo>
                    <a:pt x="744" y="911"/>
                    <a:pt x="741" y="906"/>
                    <a:pt x="737" y="906"/>
                  </a:cubicBezTo>
                  <a:cubicBezTo>
                    <a:pt x="732" y="906"/>
                    <a:pt x="728" y="904"/>
                    <a:pt x="725" y="907"/>
                  </a:cubicBezTo>
                  <a:cubicBezTo>
                    <a:pt x="724" y="907"/>
                    <a:pt x="724" y="908"/>
                    <a:pt x="725" y="908"/>
                  </a:cubicBezTo>
                  <a:cubicBezTo>
                    <a:pt x="725" y="909"/>
                    <a:pt x="725" y="909"/>
                    <a:pt x="727" y="909"/>
                  </a:cubicBezTo>
                  <a:cubicBezTo>
                    <a:pt x="733" y="910"/>
                    <a:pt x="730" y="916"/>
                    <a:pt x="731" y="920"/>
                  </a:cubicBezTo>
                  <a:cubicBezTo>
                    <a:pt x="731" y="922"/>
                    <a:pt x="734" y="922"/>
                    <a:pt x="735" y="924"/>
                  </a:cubicBezTo>
                  <a:cubicBezTo>
                    <a:pt x="733" y="924"/>
                    <a:pt x="730" y="924"/>
                    <a:pt x="727" y="925"/>
                  </a:cubicBezTo>
                  <a:cubicBezTo>
                    <a:pt x="724" y="925"/>
                    <a:pt x="721" y="924"/>
                    <a:pt x="718" y="924"/>
                  </a:cubicBezTo>
                  <a:cubicBezTo>
                    <a:pt x="715" y="923"/>
                    <a:pt x="713" y="924"/>
                    <a:pt x="711" y="925"/>
                  </a:cubicBezTo>
                  <a:cubicBezTo>
                    <a:pt x="710" y="925"/>
                    <a:pt x="707" y="926"/>
                    <a:pt x="708" y="927"/>
                  </a:cubicBezTo>
                  <a:cubicBezTo>
                    <a:pt x="708" y="929"/>
                    <a:pt x="711" y="930"/>
                    <a:pt x="712" y="931"/>
                  </a:cubicBezTo>
                  <a:close/>
                  <a:moveTo>
                    <a:pt x="1365" y="421"/>
                  </a:moveTo>
                  <a:cubicBezTo>
                    <a:pt x="1365" y="422"/>
                    <a:pt x="1366" y="424"/>
                    <a:pt x="1366" y="425"/>
                  </a:cubicBezTo>
                  <a:cubicBezTo>
                    <a:pt x="1367" y="427"/>
                    <a:pt x="1366" y="429"/>
                    <a:pt x="1367" y="431"/>
                  </a:cubicBezTo>
                  <a:cubicBezTo>
                    <a:pt x="1368" y="432"/>
                    <a:pt x="1370" y="435"/>
                    <a:pt x="1369" y="436"/>
                  </a:cubicBezTo>
                  <a:cubicBezTo>
                    <a:pt x="1369" y="437"/>
                    <a:pt x="1369" y="438"/>
                    <a:pt x="1370" y="439"/>
                  </a:cubicBezTo>
                  <a:cubicBezTo>
                    <a:pt x="1371" y="440"/>
                    <a:pt x="1376" y="446"/>
                    <a:pt x="1376" y="447"/>
                  </a:cubicBezTo>
                  <a:cubicBezTo>
                    <a:pt x="1376" y="450"/>
                    <a:pt x="1376" y="454"/>
                    <a:pt x="1378" y="456"/>
                  </a:cubicBezTo>
                  <a:cubicBezTo>
                    <a:pt x="1380" y="459"/>
                    <a:pt x="1379" y="461"/>
                    <a:pt x="1380" y="464"/>
                  </a:cubicBezTo>
                  <a:cubicBezTo>
                    <a:pt x="1381" y="467"/>
                    <a:pt x="1384" y="469"/>
                    <a:pt x="1385" y="471"/>
                  </a:cubicBezTo>
                  <a:cubicBezTo>
                    <a:pt x="1385" y="471"/>
                    <a:pt x="1388" y="478"/>
                    <a:pt x="1389" y="476"/>
                  </a:cubicBezTo>
                  <a:cubicBezTo>
                    <a:pt x="1390" y="475"/>
                    <a:pt x="1391" y="473"/>
                    <a:pt x="1391" y="472"/>
                  </a:cubicBezTo>
                  <a:cubicBezTo>
                    <a:pt x="1391" y="472"/>
                    <a:pt x="1391" y="472"/>
                    <a:pt x="1391" y="472"/>
                  </a:cubicBezTo>
                  <a:cubicBezTo>
                    <a:pt x="1392" y="474"/>
                    <a:pt x="1394" y="477"/>
                    <a:pt x="1395" y="479"/>
                  </a:cubicBezTo>
                  <a:cubicBezTo>
                    <a:pt x="1398" y="483"/>
                    <a:pt x="1399" y="488"/>
                    <a:pt x="1401" y="493"/>
                  </a:cubicBezTo>
                  <a:cubicBezTo>
                    <a:pt x="1402" y="498"/>
                    <a:pt x="1404" y="502"/>
                    <a:pt x="1406" y="506"/>
                  </a:cubicBezTo>
                  <a:cubicBezTo>
                    <a:pt x="1407" y="510"/>
                    <a:pt x="1406" y="514"/>
                    <a:pt x="1409" y="517"/>
                  </a:cubicBezTo>
                  <a:cubicBezTo>
                    <a:pt x="1410" y="518"/>
                    <a:pt x="1411" y="517"/>
                    <a:pt x="1411" y="516"/>
                  </a:cubicBezTo>
                  <a:cubicBezTo>
                    <a:pt x="1399" y="482"/>
                    <a:pt x="1383" y="449"/>
                    <a:pt x="1366" y="417"/>
                  </a:cubicBezTo>
                  <a:cubicBezTo>
                    <a:pt x="1366" y="419"/>
                    <a:pt x="1366" y="420"/>
                    <a:pt x="1365" y="421"/>
                  </a:cubicBezTo>
                  <a:close/>
                  <a:moveTo>
                    <a:pt x="1419" y="1032"/>
                  </a:moveTo>
                  <a:cubicBezTo>
                    <a:pt x="1418" y="1034"/>
                    <a:pt x="1417" y="1036"/>
                    <a:pt x="1416" y="1038"/>
                  </a:cubicBezTo>
                  <a:cubicBezTo>
                    <a:pt x="1416" y="1042"/>
                    <a:pt x="1415" y="1045"/>
                    <a:pt x="1414" y="1048"/>
                  </a:cubicBezTo>
                  <a:cubicBezTo>
                    <a:pt x="1413" y="1054"/>
                    <a:pt x="1410" y="1059"/>
                    <a:pt x="1410" y="1065"/>
                  </a:cubicBezTo>
                  <a:cubicBezTo>
                    <a:pt x="1410" y="1066"/>
                    <a:pt x="1410" y="1067"/>
                    <a:pt x="1410" y="1067"/>
                  </a:cubicBezTo>
                  <a:cubicBezTo>
                    <a:pt x="1409" y="1070"/>
                    <a:pt x="1408" y="1074"/>
                    <a:pt x="1407" y="1077"/>
                  </a:cubicBezTo>
                  <a:cubicBezTo>
                    <a:pt x="1406" y="1082"/>
                    <a:pt x="1403" y="1087"/>
                    <a:pt x="1403" y="1093"/>
                  </a:cubicBezTo>
                  <a:cubicBezTo>
                    <a:pt x="1403" y="1094"/>
                    <a:pt x="1403" y="1095"/>
                    <a:pt x="1402" y="1097"/>
                  </a:cubicBezTo>
                  <a:cubicBezTo>
                    <a:pt x="1440" y="1004"/>
                    <a:pt x="1461" y="902"/>
                    <a:pt x="1461" y="795"/>
                  </a:cubicBezTo>
                  <a:cubicBezTo>
                    <a:pt x="1461" y="791"/>
                    <a:pt x="1461" y="786"/>
                    <a:pt x="1461" y="782"/>
                  </a:cubicBezTo>
                  <a:cubicBezTo>
                    <a:pt x="1461" y="783"/>
                    <a:pt x="1461" y="783"/>
                    <a:pt x="1460" y="784"/>
                  </a:cubicBezTo>
                  <a:cubicBezTo>
                    <a:pt x="1459" y="780"/>
                    <a:pt x="1459" y="776"/>
                    <a:pt x="1460" y="772"/>
                  </a:cubicBezTo>
                  <a:cubicBezTo>
                    <a:pt x="1460" y="771"/>
                    <a:pt x="1459" y="770"/>
                    <a:pt x="1459" y="769"/>
                  </a:cubicBezTo>
                  <a:cubicBezTo>
                    <a:pt x="1457" y="767"/>
                    <a:pt x="1458" y="765"/>
                    <a:pt x="1458" y="762"/>
                  </a:cubicBezTo>
                  <a:cubicBezTo>
                    <a:pt x="1458" y="760"/>
                    <a:pt x="1458" y="759"/>
                    <a:pt x="1458" y="757"/>
                  </a:cubicBezTo>
                  <a:cubicBezTo>
                    <a:pt x="1457" y="755"/>
                    <a:pt x="1455" y="753"/>
                    <a:pt x="1454" y="753"/>
                  </a:cubicBezTo>
                  <a:cubicBezTo>
                    <a:pt x="1454" y="752"/>
                    <a:pt x="1453" y="752"/>
                    <a:pt x="1452" y="752"/>
                  </a:cubicBezTo>
                  <a:cubicBezTo>
                    <a:pt x="1450" y="751"/>
                    <a:pt x="1450" y="750"/>
                    <a:pt x="1449" y="748"/>
                  </a:cubicBezTo>
                  <a:cubicBezTo>
                    <a:pt x="1448" y="746"/>
                    <a:pt x="1447" y="745"/>
                    <a:pt x="1446" y="743"/>
                  </a:cubicBezTo>
                  <a:cubicBezTo>
                    <a:pt x="1445" y="740"/>
                    <a:pt x="1447" y="737"/>
                    <a:pt x="1448" y="734"/>
                  </a:cubicBezTo>
                  <a:cubicBezTo>
                    <a:pt x="1449" y="731"/>
                    <a:pt x="1448" y="725"/>
                    <a:pt x="1447" y="723"/>
                  </a:cubicBezTo>
                  <a:cubicBezTo>
                    <a:pt x="1445" y="719"/>
                    <a:pt x="1449" y="716"/>
                    <a:pt x="1448" y="712"/>
                  </a:cubicBezTo>
                  <a:cubicBezTo>
                    <a:pt x="1448" y="711"/>
                    <a:pt x="1445" y="710"/>
                    <a:pt x="1445" y="709"/>
                  </a:cubicBezTo>
                  <a:cubicBezTo>
                    <a:pt x="1444" y="708"/>
                    <a:pt x="1444" y="707"/>
                    <a:pt x="1443" y="707"/>
                  </a:cubicBezTo>
                  <a:cubicBezTo>
                    <a:pt x="1443" y="706"/>
                    <a:pt x="1442" y="706"/>
                    <a:pt x="1442" y="707"/>
                  </a:cubicBezTo>
                  <a:cubicBezTo>
                    <a:pt x="1440" y="707"/>
                    <a:pt x="1440" y="710"/>
                    <a:pt x="1437" y="709"/>
                  </a:cubicBezTo>
                  <a:cubicBezTo>
                    <a:pt x="1435" y="708"/>
                    <a:pt x="1433" y="708"/>
                    <a:pt x="1431" y="709"/>
                  </a:cubicBezTo>
                  <a:cubicBezTo>
                    <a:pt x="1428" y="710"/>
                    <a:pt x="1426" y="706"/>
                    <a:pt x="1424" y="708"/>
                  </a:cubicBezTo>
                  <a:cubicBezTo>
                    <a:pt x="1421" y="709"/>
                    <a:pt x="1419" y="709"/>
                    <a:pt x="1416" y="710"/>
                  </a:cubicBezTo>
                  <a:cubicBezTo>
                    <a:pt x="1414" y="710"/>
                    <a:pt x="1413" y="713"/>
                    <a:pt x="1412" y="714"/>
                  </a:cubicBezTo>
                  <a:cubicBezTo>
                    <a:pt x="1412" y="716"/>
                    <a:pt x="1413" y="716"/>
                    <a:pt x="1410" y="716"/>
                  </a:cubicBezTo>
                  <a:cubicBezTo>
                    <a:pt x="1410" y="717"/>
                    <a:pt x="1409" y="717"/>
                    <a:pt x="1409" y="718"/>
                  </a:cubicBezTo>
                  <a:cubicBezTo>
                    <a:pt x="1408" y="719"/>
                    <a:pt x="1407" y="721"/>
                    <a:pt x="1406" y="723"/>
                  </a:cubicBezTo>
                  <a:cubicBezTo>
                    <a:pt x="1405" y="725"/>
                    <a:pt x="1402" y="720"/>
                    <a:pt x="1402" y="720"/>
                  </a:cubicBezTo>
                  <a:cubicBezTo>
                    <a:pt x="1401" y="719"/>
                    <a:pt x="1400" y="718"/>
                    <a:pt x="1399" y="719"/>
                  </a:cubicBezTo>
                  <a:cubicBezTo>
                    <a:pt x="1396" y="720"/>
                    <a:pt x="1389" y="722"/>
                    <a:pt x="1390" y="716"/>
                  </a:cubicBezTo>
                  <a:cubicBezTo>
                    <a:pt x="1390" y="715"/>
                    <a:pt x="1389" y="714"/>
                    <a:pt x="1388" y="714"/>
                  </a:cubicBezTo>
                  <a:cubicBezTo>
                    <a:pt x="1383" y="712"/>
                    <a:pt x="1385" y="726"/>
                    <a:pt x="1384" y="728"/>
                  </a:cubicBezTo>
                  <a:cubicBezTo>
                    <a:pt x="1383" y="731"/>
                    <a:pt x="1379" y="738"/>
                    <a:pt x="1376" y="739"/>
                  </a:cubicBezTo>
                  <a:cubicBezTo>
                    <a:pt x="1374" y="741"/>
                    <a:pt x="1371" y="744"/>
                    <a:pt x="1369" y="746"/>
                  </a:cubicBezTo>
                  <a:cubicBezTo>
                    <a:pt x="1367" y="749"/>
                    <a:pt x="1368" y="752"/>
                    <a:pt x="1368" y="755"/>
                  </a:cubicBezTo>
                  <a:cubicBezTo>
                    <a:pt x="1367" y="758"/>
                    <a:pt x="1366" y="760"/>
                    <a:pt x="1365" y="764"/>
                  </a:cubicBezTo>
                  <a:cubicBezTo>
                    <a:pt x="1365" y="766"/>
                    <a:pt x="1366" y="768"/>
                    <a:pt x="1365" y="771"/>
                  </a:cubicBezTo>
                  <a:cubicBezTo>
                    <a:pt x="1364" y="774"/>
                    <a:pt x="1364" y="776"/>
                    <a:pt x="1365" y="779"/>
                  </a:cubicBezTo>
                  <a:cubicBezTo>
                    <a:pt x="1366" y="781"/>
                    <a:pt x="1362" y="785"/>
                    <a:pt x="1362" y="787"/>
                  </a:cubicBezTo>
                  <a:cubicBezTo>
                    <a:pt x="1360" y="790"/>
                    <a:pt x="1362" y="790"/>
                    <a:pt x="1358" y="794"/>
                  </a:cubicBezTo>
                  <a:cubicBezTo>
                    <a:pt x="1357" y="795"/>
                    <a:pt x="1355" y="797"/>
                    <a:pt x="1354" y="798"/>
                  </a:cubicBezTo>
                  <a:cubicBezTo>
                    <a:pt x="1351" y="801"/>
                    <a:pt x="1348" y="801"/>
                    <a:pt x="1346" y="804"/>
                  </a:cubicBezTo>
                  <a:cubicBezTo>
                    <a:pt x="1345" y="805"/>
                    <a:pt x="1342" y="809"/>
                    <a:pt x="1342" y="811"/>
                  </a:cubicBezTo>
                  <a:cubicBezTo>
                    <a:pt x="1342" y="813"/>
                    <a:pt x="1342" y="815"/>
                    <a:pt x="1340" y="816"/>
                  </a:cubicBezTo>
                  <a:cubicBezTo>
                    <a:pt x="1339" y="817"/>
                    <a:pt x="1337" y="818"/>
                    <a:pt x="1336" y="819"/>
                  </a:cubicBezTo>
                  <a:cubicBezTo>
                    <a:pt x="1334" y="820"/>
                    <a:pt x="1334" y="823"/>
                    <a:pt x="1333" y="824"/>
                  </a:cubicBezTo>
                  <a:cubicBezTo>
                    <a:pt x="1333" y="828"/>
                    <a:pt x="1332" y="830"/>
                    <a:pt x="1331" y="833"/>
                  </a:cubicBezTo>
                  <a:cubicBezTo>
                    <a:pt x="1330" y="836"/>
                    <a:pt x="1329" y="839"/>
                    <a:pt x="1327" y="842"/>
                  </a:cubicBezTo>
                  <a:cubicBezTo>
                    <a:pt x="1326" y="844"/>
                    <a:pt x="1325" y="846"/>
                    <a:pt x="1325" y="848"/>
                  </a:cubicBezTo>
                  <a:cubicBezTo>
                    <a:pt x="1324" y="851"/>
                    <a:pt x="1324" y="852"/>
                    <a:pt x="1323" y="855"/>
                  </a:cubicBezTo>
                  <a:cubicBezTo>
                    <a:pt x="1323" y="856"/>
                    <a:pt x="1322" y="857"/>
                    <a:pt x="1321" y="858"/>
                  </a:cubicBezTo>
                  <a:cubicBezTo>
                    <a:pt x="1321" y="860"/>
                    <a:pt x="1320" y="862"/>
                    <a:pt x="1321" y="864"/>
                  </a:cubicBezTo>
                  <a:cubicBezTo>
                    <a:pt x="1319" y="865"/>
                    <a:pt x="1318" y="867"/>
                    <a:pt x="1318" y="868"/>
                  </a:cubicBezTo>
                  <a:cubicBezTo>
                    <a:pt x="1317" y="871"/>
                    <a:pt x="1317" y="873"/>
                    <a:pt x="1315" y="876"/>
                  </a:cubicBezTo>
                  <a:cubicBezTo>
                    <a:pt x="1314" y="878"/>
                    <a:pt x="1313" y="880"/>
                    <a:pt x="1313" y="882"/>
                  </a:cubicBezTo>
                  <a:cubicBezTo>
                    <a:pt x="1314" y="883"/>
                    <a:pt x="1314" y="883"/>
                    <a:pt x="1315" y="884"/>
                  </a:cubicBezTo>
                  <a:cubicBezTo>
                    <a:pt x="1317" y="885"/>
                    <a:pt x="1317" y="884"/>
                    <a:pt x="1318" y="886"/>
                  </a:cubicBezTo>
                  <a:cubicBezTo>
                    <a:pt x="1319" y="889"/>
                    <a:pt x="1320" y="892"/>
                    <a:pt x="1319" y="896"/>
                  </a:cubicBezTo>
                  <a:cubicBezTo>
                    <a:pt x="1318" y="898"/>
                    <a:pt x="1318" y="902"/>
                    <a:pt x="1318" y="904"/>
                  </a:cubicBezTo>
                  <a:cubicBezTo>
                    <a:pt x="1317" y="909"/>
                    <a:pt x="1318" y="914"/>
                    <a:pt x="1317" y="919"/>
                  </a:cubicBezTo>
                  <a:cubicBezTo>
                    <a:pt x="1315" y="924"/>
                    <a:pt x="1315" y="930"/>
                    <a:pt x="1314" y="935"/>
                  </a:cubicBezTo>
                  <a:cubicBezTo>
                    <a:pt x="1314" y="939"/>
                    <a:pt x="1312" y="942"/>
                    <a:pt x="1310" y="945"/>
                  </a:cubicBezTo>
                  <a:cubicBezTo>
                    <a:pt x="1309" y="946"/>
                    <a:pt x="1308" y="948"/>
                    <a:pt x="1308" y="950"/>
                  </a:cubicBezTo>
                  <a:cubicBezTo>
                    <a:pt x="1308" y="953"/>
                    <a:pt x="1309" y="955"/>
                    <a:pt x="1311" y="956"/>
                  </a:cubicBezTo>
                  <a:cubicBezTo>
                    <a:pt x="1311" y="961"/>
                    <a:pt x="1309" y="965"/>
                    <a:pt x="1309" y="969"/>
                  </a:cubicBezTo>
                  <a:cubicBezTo>
                    <a:pt x="1309" y="972"/>
                    <a:pt x="1310" y="976"/>
                    <a:pt x="1312" y="978"/>
                  </a:cubicBezTo>
                  <a:cubicBezTo>
                    <a:pt x="1313" y="981"/>
                    <a:pt x="1315" y="981"/>
                    <a:pt x="1318" y="981"/>
                  </a:cubicBezTo>
                  <a:cubicBezTo>
                    <a:pt x="1320" y="981"/>
                    <a:pt x="1318" y="982"/>
                    <a:pt x="1318" y="982"/>
                  </a:cubicBezTo>
                  <a:cubicBezTo>
                    <a:pt x="1318" y="984"/>
                    <a:pt x="1318" y="984"/>
                    <a:pt x="1318" y="986"/>
                  </a:cubicBezTo>
                  <a:cubicBezTo>
                    <a:pt x="1319" y="986"/>
                    <a:pt x="1321" y="988"/>
                    <a:pt x="1321" y="989"/>
                  </a:cubicBezTo>
                  <a:cubicBezTo>
                    <a:pt x="1320" y="991"/>
                    <a:pt x="1321" y="992"/>
                    <a:pt x="1321" y="994"/>
                  </a:cubicBezTo>
                  <a:cubicBezTo>
                    <a:pt x="1322" y="997"/>
                    <a:pt x="1326" y="997"/>
                    <a:pt x="1327" y="1000"/>
                  </a:cubicBezTo>
                  <a:cubicBezTo>
                    <a:pt x="1328" y="1002"/>
                    <a:pt x="1329" y="1004"/>
                    <a:pt x="1330" y="1007"/>
                  </a:cubicBezTo>
                  <a:cubicBezTo>
                    <a:pt x="1330" y="1009"/>
                    <a:pt x="1329" y="1012"/>
                    <a:pt x="1330" y="1014"/>
                  </a:cubicBezTo>
                  <a:cubicBezTo>
                    <a:pt x="1330" y="1017"/>
                    <a:pt x="1332" y="1023"/>
                    <a:pt x="1335" y="1025"/>
                  </a:cubicBezTo>
                  <a:cubicBezTo>
                    <a:pt x="1337" y="1027"/>
                    <a:pt x="1339" y="1027"/>
                    <a:pt x="1341" y="1028"/>
                  </a:cubicBezTo>
                  <a:cubicBezTo>
                    <a:pt x="1344" y="1029"/>
                    <a:pt x="1342" y="1032"/>
                    <a:pt x="1343" y="1034"/>
                  </a:cubicBezTo>
                  <a:cubicBezTo>
                    <a:pt x="1346" y="1037"/>
                    <a:pt x="1350" y="1039"/>
                    <a:pt x="1352" y="1042"/>
                  </a:cubicBezTo>
                  <a:cubicBezTo>
                    <a:pt x="1354" y="1043"/>
                    <a:pt x="1356" y="1045"/>
                    <a:pt x="1358" y="1044"/>
                  </a:cubicBezTo>
                  <a:cubicBezTo>
                    <a:pt x="1362" y="1040"/>
                    <a:pt x="1367" y="1037"/>
                    <a:pt x="1372" y="1034"/>
                  </a:cubicBezTo>
                  <a:cubicBezTo>
                    <a:pt x="1374" y="1033"/>
                    <a:pt x="1376" y="1033"/>
                    <a:pt x="1378" y="1032"/>
                  </a:cubicBezTo>
                  <a:cubicBezTo>
                    <a:pt x="1380" y="1030"/>
                    <a:pt x="1383" y="1031"/>
                    <a:pt x="1386" y="1030"/>
                  </a:cubicBezTo>
                  <a:cubicBezTo>
                    <a:pt x="1389" y="1029"/>
                    <a:pt x="1392" y="1026"/>
                    <a:pt x="1395" y="1024"/>
                  </a:cubicBezTo>
                  <a:cubicBezTo>
                    <a:pt x="1396" y="1024"/>
                    <a:pt x="1396" y="1023"/>
                    <a:pt x="1397" y="1022"/>
                  </a:cubicBezTo>
                  <a:cubicBezTo>
                    <a:pt x="1398" y="1017"/>
                    <a:pt x="1401" y="1017"/>
                    <a:pt x="1403" y="1015"/>
                  </a:cubicBezTo>
                  <a:cubicBezTo>
                    <a:pt x="1406" y="1013"/>
                    <a:pt x="1405" y="1011"/>
                    <a:pt x="1408" y="1009"/>
                  </a:cubicBezTo>
                  <a:cubicBezTo>
                    <a:pt x="1409" y="1008"/>
                    <a:pt x="1410" y="1008"/>
                    <a:pt x="1412" y="1007"/>
                  </a:cubicBezTo>
                  <a:cubicBezTo>
                    <a:pt x="1412" y="1008"/>
                    <a:pt x="1412" y="1009"/>
                    <a:pt x="1412" y="1010"/>
                  </a:cubicBezTo>
                  <a:cubicBezTo>
                    <a:pt x="1412" y="1012"/>
                    <a:pt x="1413" y="1014"/>
                    <a:pt x="1413" y="1016"/>
                  </a:cubicBezTo>
                  <a:cubicBezTo>
                    <a:pt x="1413" y="1018"/>
                    <a:pt x="1411" y="1021"/>
                    <a:pt x="1413" y="1023"/>
                  </a:cubicBezTo>
                  <a:cubicBezTo>
                    <a:pt x="1414" y="1024"/>
                    <a:pt x="1416" y="1021"/>
                    <a:pt x="1417" y="1021"/>
                  </a:cubicBezTo>
                  <a:cubicBezTo>
                    <a:pt x="1418" y="1019"/>
                    <a:pt x="1419" y="1019"/>
                    <a:pt x="1420" y="1018"/>
                  </a:cubicBezTo>
                  <a:cubicBezTo>
                    <a:pt x="1421" y="1017"/>
                    <a:pt x="1421" y="1017"/>
                    <a:pt x="1421" y="1017"/>
                  </a:cubicBezTo>
                  <a:cubicBezTo>
                    <a:pt x="1422" y="1018"/>
                    <a:pt x="1423" y="1020"/>
                    <a:pt x="1422" y="1023"/>
                  </a:cubicBezTo>
                  <a:cubicBezTo>
                    <a:pt x="1421" y="1026"/>
                    <a:pt x="1421" y="1030"/>
                    <a:pt x="1419" y="1032"/>
                  </a:cubicBezTo>
                  <a:close/>
                  <a:moveTo>
                    <a:pt x="1365" y="492"/>
                  </a:moveTo>
                  <a:cubicBezTo>
                    <a:pt x="1364" y="492"/>
                    <a:pt x="1364" y="493"/>
                    <a:pt x="1365" y="493"/>
                  </a:cubicBezTo>
                  <a:cubicBezTo>
                    <a:pt x="1365" y="495"/>
                    <a:pt x="1366" y="496"/>
                    <a:pt x="1367" y="498"/>
                  </a:cubicBezTo>
                  <a:cubicBezTo>
                    <a:pt x="1367" y="499"/>
                    <a:pt x="1367" y="499"/>
                    <a:pt x="1367" y="499"/>
                  </a:cubicBezTo>
                  <a:cubicBezTo>
                    <a:pt x="1368" y="500"/>
                    <a:pt x="1368" y="500"/>
                    <a:pt x="1369" y="500"/>
                  </a:cubicBezTo>
                  <a:cubicBezTo>
                    <a:pt x="1370" y="501"/>
                    <a:pt x="1369" y="505"/>
                    <a:pt x="1370" y="506"/>
                  </a:cubicBezTo>
                  <a:cubicBezTo>
                    <a:pt x="1370" y="509"/>
                    <a:pt x="1369" y="508"/>
                    <a:pt x="1367" y="508"/>
                  </a:cubicBezTo>
                  <a:cubicBezTo>
                    <a:pt x="1367" y="508"/>
                    <a:pt x="1366" y="508"/>
                    <a:pt x="1366" y="509"/>
                  </a:cubicBezTo>
                  <a:cubicBezTo>
                    <a:pt x="1366" y="510"/>
                    <a:pt x="1365" y="512"/>
                    <a:pt x="1365" y="513"/>
                  </a:cubicBezTo>
                  <a:cubicBezTo>
                    <a:pt x="1365" y="514"/>
                    <a:pt x="1366" y="514"/>
                    <a:pt x="1366" y="514"/>
                  </a:cubicBezTo>
                  <a:cubicBezTo>
                    <a:pt x="1368" y="513"/>
                    <a:pt x="1368" y="516"/>
                    <a:pt x="1368" y="517"/>
                  </a:cubicBezTo>
                  <a:cubicBezTo>
                    <a:pt x="1368" y="520"/>
                    <a:pt x="1367" y="521"/>
                    <a:pt x="1365" y="522"/>
                  </a:cubicBezTo>
                  <a:cubicBezTo>
                    <a:pt x="1365" y="522"/>
                    <a:pt x="1365" y="522"/>
                    <a:pt x="1365" y="523"/>
                  </a:cubicBezTo>
                  <a:cubicBezTo>
                    <a:pt x="1365" y="524"/>
                    <a:pt x="1365" y="525"/>
                    <a:pt x="1366" y="526"/>
                  </a:cubicBezTo>
                  <a:cubicBezTo>
                    <a:pt x="1368" y="527"/>
                    <a:pt x="1369" y="527"/>
                    <a:pt x="1370" y="529"/>
                  </a:cubicBezTo>
                  <a:cubicBezTo>
                    <a:pt x="1370" y="530"/>
                    <a:pt x="1371" y="532"/>
                    <a:pt x="1373" y="533"/>
                  </a:cubicBezTo>
                  <a:cubicBezTo>
                    <a:pt x="1372" y="533"/>
                    <a:pt x="1370" y="533"/>
                    <a:pt x="1370" y="534"/>
                  </a:cubicBezTo>
                  <a:cubicBezTo>
                    <a:pt x="1370" y="538"/>
                    <a:pt x="1365" y="541"/>
                    <a:pt x="1368" y="544"/>
                  </a:cubicBezTo>
                  <a:cubicBezTo>
                    <a:pt x="1368" y="545"/>
                    <a:pt x="1368" y="545"/>
                    <a:pt x="1368" y="545"/>
                  </a:cubicBezTo>
                  <a:cubicBezTo>
                    <a:pt x="1370" y="544"/>
                    <a:pt x="1370" y="544"/>
                    <a:pt x="1372" y="545"/>
                  </a:cubicBezTo>
                  <a:cubicBezTo>
                    <a:pt x="1373" y="545"/>
                    <a:pt x="1374" y="546"/>
                    <a:pt x="1375" y="545"/>
                  </a:cubicBezTo>
                  <a:cubicBezTo>
                    <a:pt x="1379" y="541"/>
                    <a:pt x="1379" y="543"/>
                    <a:pt x="1382" y="543"/>
                  </a:cubicBezTo>
                  <a:cubicBezTo>
                    <a:pt x="1385" y="543"/>
                    <a:pt x="1388" y="545"/>
                    <a:pt x="1391" y="544"/>
                  </a:cubicBezTo>
                  <a:cubicBezTo>
                    <a:pt x="1393" y="544"/>
                    <a:pt x="1396" y="543"/>
                    <a:pt x="1394" y="540"/>
                  </a:cubicBezTo>
                  <a:cubicBezTo>
                    <a:pt x="1394" y="540"/>
                    <a:pt x="1393" y="540"/>
                    <a:pt x="1393" y="540"/>
                  </a:cubicBezTo>
                  <a:cubicBezTo>
                    <a:pt x="1387" y="538"/>
                    <a:pt x="1391" y="537"/>
                    <a:pt x="1392" y="535"/>
                  </a:cubicBezTo>
                  <a:cubicBezTo>
                    <a:pt x="1392" y="533"/>
                    <a:pt x="1393" y="530"/>
                    <a:pt x="1392" y="528"/>
                  </a:cubicBezTo>
                  <a:cubicBezTo>
                    <a:pt x="1392" y="525"/>
                    <a:pt x="1391" y="524"/>
                    <a:pt x="1389" y="522"/>
                  </a:cubicBezTo>
                  <a:cubicBezTo>
                    <a:pt x="1387" y="520"/>
                    <a:pt x="1386" y="519"/>
                    <a:pt x="1385" y="516"/>
                  </a:cubicBezTo>
                  <a:cubicBezTo>
                    <a:pt x="1384" y="513"/>
                    <a:pt x="1383" y="512"/>
                    <a:pt x="1382" y="509"/>
                  </a:cubicBezTo>
                  <a:cubicBezTo>
                    <a:pt x="1381" y="507"/>
                    <a:pt x="1381" y="506"/>
                    <a:pt x="1380" y="504"/>
                  </a:cubicBezTo>
                  <a:cubicBezTo>
                    <a:pt x="1379" y="502"/>
                    <a:pt x="1378" y="500"/>
                    <a:pt x="1377" y="498"/>
                  </a:cubicBezTo>
                  <a:cubicBezTo>
                    <a:pt x="1375" y="496"/>
                    <a:pt x="1373" y="494"/>
                    <a:pt x="1373" y="491"/>
                  </a:cubicBezTo>
                  <a:cubicBezTo>
                    <a:pt x="1372" y="488"/>
                    <a:pt x="1370" y="484"/>
                    <a:pt x="1369" y="481"/>
                  </a:cubicBezTo>
                  <a:cubicBezTo>
                    <a:pt x="1368" y="479"/>
                    <a:pt x="1367" y="478"/>
                    <a:pt x="1365" y="477"/>
                  </a:cubicBezTo>
                  <a:cubicBezTo>
                    <a:pt x="1363" y="476"/>
                    <a:pt x="1362" y="478"/>
                    <a:pt x="1360" y="476"/>
                  </a:cubicBezTo>
                  <a:cubicBezTo>
                    <a:pt x="1360" y="476"/>
                    <a:pt x="1363" y="476"/>
                    <a:pt x="1363" y="476"/>
                  </a:cubicBezTo>
                  <a:cubicBezTo>
                    <a:pt x="1364" y="476"/>
                    <a:pt x="1364" y="476"/>
                    <a:pt x="1364" y="476"/>
                  </a:cubicBezTo>
                  <a:cubicBezTo>
                    <a:pt x="1364" y="473"/>
                    <a:pt x="1364" y="471"/>
                    <a:pt x="1365" y="469"/>
                  </a:cubicBezTo>
                  <a:cubicBezTo>
                    <a:pt x="1365" y="467"/>
                    <a:pt x="1364" y="466"/>
                    <a:pt x="1364" y="464"/>
                  </a:cubicBezTo>
                  <a:cubicBezTo>
                    <a:pt x="1362" y="458"/>
                    <a:pt x="1359" y="457"/>
                    <a:pt x="1354" y="455"/>
                  </a:cubicBezTo>
                  <a:cubicBezTo>
                    <a:pt x="1354" y="454"/>
                    <a:pt x="1354" y="453"/>
                    <a:pt x="1354" y="452"/>
                  </a:cubicBezTo>
                  <a:cubicBezTo>
                    <a:pt x="1353" y="451"/>
                    <a:pt x="1355" y="451"/>
                    <a:pt x="1356" y="450"/>
                  </a:cubicBezTo>
                  <a:cubicBezTo>
                    <a:pt x="1356" y="449"/>
                    <a:pt x="1355" y="446"/>
                    <a:pt x="1355" y="445"/>
                  </a:cubicBezTo>
                  <a:cubicBezTo>
                    <a:pt x="1353" y="443"/>
                    <a:pt x="1349" y="442"/>
                    <a:pt x="1347" y="441"/>
                  </a:cubicBezTo>
                  <a:cubicBezTo>
                    <a:pt x="1346" y="441"/>
                    <a:pt x="1346" y="441"/>
                    <a:pt x="1346" y="441"/>
                  </a:cubicBezTo>
                  <a:cubicBezTo>
                    <a:pt x="1345" y="444"/>
                    <a:pt x="1348" y="446"/>
                    <a:pt x="1346" y="449"/>
                  </a:cubicBezTo>
                  <a:cubicBezTo>
                    <a:pt x="1345" y="451"/>
                    <a:pt x="1347" y="453"/>
                    <a:pt x="1347" y="455"/>
                  </a:cubicBezTo>
                  <a:cubicBezTo>
                    <a:pt x="1348" y="457"/>
                    <a:pt x="1349" y="460"/>
                    <a:pt x="1347" y="462"/>
                  </a:cubicBezTo>
                  <a:cubicBezTo>
                    <a:pt x="1347" y="463"/>
                    <a:pt x="1347" y="463"/>
                    <a:pt x="1347" y="464"/>
                  </a:cubicBezTo>
                  <a:cubicBezTo>
                    <a:pt x="1347" y="465"/>
                    <a:pt x="1349" y="466"/>
                    <a:pt x="1350" y="467"/>
                  </a:cubicBezTo>
                  <a:cubicBezTo>
                    <a:pt x="1351" y="467"/>
                    <a:pt x="1352" y="466"/>
                    <a:pt x="1352" y="466"/>
                  </a:cubicBezTo>
                  <a:cubicBezTo>
                    <a:pt x="1352" y="468"/>
                    <a:pt x="1352" y="470"/>
                    <a:pt x="1352" y="472"/>
                  </a:cubicBezTo>
                  <a:cubicBezTo>
                    <a:pt x="1352" y="473"/>
                    <a:pt x="1353" y="476"/>
                    <a:pt x="1355" y="477"/>
                  </a:cubicBezTo>
                  <a:cubicBezTo>
                    <a:pt x="1356" y="477"/>
                    <a:pt x="1355" y="478"/>
                    <a:pt x="1356" y="479"/>
                  </a:cubicBezTo>
                  <a:cubicBezTo>
                    <a:pt x="1357" y="484"/>
                    <a:pt x="1356" y="488"/>
                    <a:pt x="1362" y="490"/>
                  </a:cubicBezTo>
                  <a:cubicBezTo>
                    <a:pt x="1363" y="490"/>
                    <a:pt x="1366" y="489"/>
                    <a:pt x="1365" y="492"/>
                  </a:cubicBezTo>
                  <a:close/>
                  <a:moveTo>
                    <a:pt x="1438" y="626"/>
                  </a:moveTo>
                  <a:cubicBezTo>
                    <a:pt x="1438" y="628"/>
                    <a:pt x="1439" y="631"/>
                    <a:pt x="1439" y="632"/>
                  </a:cubicBezTo>
                  <a:cubicBezTo>
                    <a:pt x="1439" y="633"/>
                    <a:pt x="1439" y="633"/>
                    <a:pt x="1440" y="633"/>
                  </a:cubicBezTo>
                  <a:cubicBezTo>
                    <a:pt x="1440" y="632"/>
                    <a:pt x="1441" y="631"/>
                    <a:pt x="1441" y="630"/>
                  </a:cubicBezTo>
                  <a:cubicBezTo>
                    <a:pt x="1443" y="640"/>
                    <a:pt x="1445" y="650"/>
                    <a:pt x="1449" y="659"/>
                  </a:cubicBezTo>
                  <a:cubicBezTo>
                    <a:pt x="1450" y="663"/>
                    <a:pt x="1451" y="666"/>
                    <a:pt x="1451" y="669"/>
                  </a:cubicBezTo>
                  <a:cubicBezTo>
                    <a:pt x="1451" y="672"/>
                    <a:pt x="1452" y="675"/>
                    <a:pt x="1453" y="677"/>
                  </a:cubicBezTo>
                  <a:cubicBezTo>
                    <a:pt x="1445" y="628"/>
                    <a:pt x="1434" y="581"/>
                    <a:pt x="1418" y="535"/>
                  </a:cubicBezTo>
                  <a:cubicBezTo>
                    <a:pt x="1418" y="535"/>
                    <a:pt x="1418" y="536"/>
                    <a:pt x="1418" y="536"/>
                  </a:cubicBezTo>
                  <a:cubicBezTo>
                    <a:pt x="1417" y="535"/>
                    <a:pt x="1416" y="534"/>
                    <a:pt x="1415" y="532"/>
                  </a:cubicBezTo>
                  <a:cubicBezTo>
                    <a:pt x="1414" y="531"/>
                    <a:pt x="1415" y="529"/>
                    <a:pt x="1414" y="528"/>
                  </a:cubicBezTo>
                  <a:cubicBezTo>
                    <a:pt x="1414" y="528"/>
                    <a:pt x="1414" y="527"/>
                    <a:pt x="1413" y="528"/>
                  </a:cubicBezTo>
                  <a:cubicBezTo>
                    <a:pt x="1412" y="528"/>
                    <a:pt x="1411" y="527"/>
                    <a:pt x="1410" y="526"/>
                  </a:cubicBezTo>
                  <a:cubicBezTo>
                    <a:pt x="1409" y="523"/>
                    <a:pt x="1409" y="519"/>
                    <a:pt x="1407" y="515"/>
                  </a:cubicBezTo>
                  <a:cubicBezTo>
                    <a:pt x="1405" y="513"/>
                    <a:pt x="1404" y="512"/>
                    <a:pt x="1404" y="509"/>
                  </a:cubicBezTo>
                  <a:cubicBezTo>
                    <a:pt x="1404" y="507"/>
                    <a:pt x="1404" y="505"/>
                    <a:pt x="1402" y="503"/>
                  </a:cubicBezTo>
                  <a:cubicBezTo>
                    <a:pt x="1402" y="502"/>
                    <a:pt x="1402" y="501"/>
                    <a:pt x="1402" y="500"/>
                  </a:cubicBezTo>
                  <a:cubicBezTo>
                    <a:pt x="1401" y="499"/>
                    <a:pt x="1401" y="497"/>
                    <a:pt x="1400" y="496"/>
                  </a:cubicBezTo>
                  <a:cubicBezTo>
                    <a:pt x="1400" y="496"/>
                    <a:pt x="1400" y="496"/>
                    <a:pt x="1400" y="496"/>
                  </a:cubicBezTo>
                  <a:cubicBezTo>
                    <a:pt x="1400" y="495"/>
                    <a:pt x="1400" y="495"/>
                    <a:pt x="1400" y="495"/>
                  </a:cubicBezTo>
                  <a:cubicBezTo>
                    <a:pt x="1400" y="493"/>
                    <a:pt x="1399" y="492"/>
                    <a:pt x="1398" y="490"/>
                  </a:cubicBezTo>
                  <a:cubicBezTo>
                    <a:pt x="1398" y="490"/>
                    <a:pt x="1398" y="490"/>
                    <a:pt x="1398" y="490"/>
                  </a:cubicBezTo>
                  <a:cubicBezTo>
                    <a:pt x="1398" y="490"/>
                    <a:pt x="1398" y="489"/>
                    <a:pt x="1398" y="488"/>
                  </a:cubicBezTo>
                  <a:cubicBezTo>
                    <a:pt x="1398" y="488"/>
                    <a:pt x="1397" y="488"/>
                    <a:pt x="1397" y="488"/>
                  </a:cubicBezTo>
                  <a:cubicBezTo>
                    <a:pt x="1396" y="487"/>
                    <a:pt x="1395" y="488"/>
                    <a:pt x="1395" y="488"/>
                  </a:cubicBezTo>
                  <a:cubicBezTo>
                    <a:pt x="1395" y="489"/>
                    <a:pt x="1395" y="489"/>
                    <a:pt x="1395" y="489"/>
                  </a:cubicBezTo>
                  <a:cubicBezTo>
                    <a:pt x="1395" y="489"/>
                    <a:pt x="1395" y="489"/>
                    <a:pt x="1395" y="489"/>
                  </a:cubicBezTo>
                  <a:cubicBezTo>
                    <a:pt x="1395" y="489"/>
                    <a:pt x="1395" y="490"/>
                    <a:pt x="1395" y="490"/>
                  </a:cubicBezTo>
                  <a:cubicBezTo>
                    <a:pt x="1395" y="491"/>
                    <a:pt x="1395" y="491"/>
                    <a:pt x="1396" y="491"/>
                  </a:cubicBezTo>
                  <a:cubicBezTo>
                    <a:pt x="1396" y="492"/>
                    <a:pt x="1396" y="492"/>
                    <a:pt x="1396" y="493"/>
                  </a:cubicBezTo>
                  <a:cubicBezTo>
                    <a:pt x="1396" y="493"/>
                    <a:pt x="1397" y="493"/>
                    <a:pt x="1397" y="493"/>
                  </a:cubicBezTo>
                  <a:cubicBezTo>
                    <a:pt x="1396" y="494"/>
                    <a:pt x="1396" y="494"/>
                    <a:pt x="1396" y="495"/>
                  </a:cubicBezTo>
                  <a:cubicBezTo>
                    <a:pt x="1397" y="497"/>
                    <a:pt x="1398" y="500"/>
                    <a:pt x="1399" y="501"/>
                  </a:cubicBezTo>
                  <a:cubicBezTo>
                    <a:pt x="1399" y="502"/>
                    <a:pt x="1399" y="503"/>
                    <a:pt x="1399" y="503"/>
                  </a:cubicBezTo>
                  <a:cubicBezTo>
                    <a:pt x="1400" y="503"/>
                    <a:pt x="1400" y="503"/>
                    <a:pt x="1400" y="504"/>
                  </a:cubicBezTo>
                  <a:cubicBezTo>
                    <a:pt x="1400" y="504"/>
                    <a:pt x="1400" y="504"/>
                    <a:pt x="1400" y="504"/>
                  </a:cubicBezTo>
                  <a:cubicBezTo>
                    <a:pt x="1399" y="504"/>
                    <a:pt x="1399" y="504"/>
                    <a:pt x="1399" y="505"/>
                  </a:cubicBezTo>
                  <a:cubicBezTo>
                    <a:pt x="1400" y="506"/>
                    <a:pt x="1400" y="508"/>
                    <a:pt x="1401" y="508"/>
                  </a:cubicBezTo>
                  <a:cubicBezTo>
                    <a:pt x="1401" y="508"/>
                    <a:pt x="1401" y="508"/>
                    <a:pt x="1401" y="509"/>
                  </a:cubicBezTo>
                  <a:cubicBezTo>
                    <a:pt x="1402" y="509"/>
                    <a:pt x="1402" y="510"/>
                    <a:pt x="1402" y="511"/>
                  </a:cubicBezTo>
                  <a:cubicBezTo>
                    <a:pt x="1402" y="514"/>
                    <a:pt x="1404" y="515"/>
                    <a:pt x="1405" y="517"/>
                  </a:cubicBezTo>
                  <a:cubicBezTo>
                    <a:pt x="1406" y="520"/>
                    <a:pt x="1407" y="524"/>
                    <a:pt x="1408" y="527"/>
                  </a:cubicBezTo>
                  <a:cubicBezTo>
                    <a:pt x="1408" y="527"/>
                    <a:pt x="1408" y="527"/>
                    <a:pt x="1408" y="527"/>
                  </a:cubicBezTo>
                  <a:cubicBezTo>
                    <a:pt x="1406" y="529"/>
                    <a:pt x="1407" y="528"/>
                    <a:pt x="1407" y="527"/>
                  </a:cubicBezTo>
                  <a:cubicBezTo>
                    <a:pt x="1406" y="526"/>
                    <a:pt x="1406" y="525"/>
                    <a:pt x="1405" y="525"/>
                  </a:cubicBezTo>
                  <a:cubicBezTo>
                    <a:pt x="1404" y="524"/>
                    <a:pt x="1404" y="525"/>
                    <a:pt x="1402" y="526"/>
                  </a:cubicBezTo>
                  <a:cubicBezTo>
                    <a:pt x="1402" y="526"/>
                    <a:pt x="1401" y="526"/>
                    <a:pt x="1401" y="526"/>
                  </a:cubicBezTo>
                  <a:cubicBezTo>
                    <a:pt x="1397" y="529"/>
                    <a:pt x="1399" y="534"/>
                    <a:pt x="1399" y="537"/>
                  </a:cubicBezTo>
                  <a:cubicBezTo>
                    <a:pt x="1398" y="539"/>
                    <a:pt x="1398" y="541"/>
                    <a:pt x="1398" y="542"/>
                  </a:cubicBezTo>
                  <a:cubicBezTo>
                    <a:pt x="1399" y="543"/>
                    <a:pt x="1399" y="543"/>
                    <a:pt x="1399" y="543"/>
                  </a:cubicBezTo>
                  <a:cubicBezTo>
                    <a:pt x="1398" y="544"/>
                    <a:pt x="1396" y="545"/>
                    <a:pt x="1395" y="546"/>
                  </a:cubicBezTo>
                  <a:cubicBezTo>
                    <a:pt x="1394" y="547"/>
                    <a:pt x="1396" y="551"/>
                    <a:pt x="1396" y="552"/>
                  </a:cubicBezTo>
                  <a:cubicBezTo>
                    <a:pt x="1396" y="553"/>
                    <a:pt x="1396" y="554"/>
                    <a:pt x="1396" y="555"/>
                  </a:cubicBezTo>
                  <a:cubicBezTo>
                    <a:pt x="1396" y="556"/>
                    <a:pt x="1396" y="555"/>
                    <a:pt x="1395" y="555"/>
                  </a:cubicBezTo>
                  <a:cubicBezTo>
                    <a:pt x="1392" y="555"/>
                    <a:pt x="1391" y="559"/>
                    <a:pt x="1392" y="560"/>
                  </a:cubicBezTo>
                  <a:cubicBezTo>
                    <a:pt x="1390" y="558"/>
                    <a:pt x="1390" y="553"/>
                    <a:pt x="1386" y="553"/>
                  </a:cubicBezTo>
                  <a:cubicBezTo>
                    <a:pt x="1385" y="553"/>
                    <a:pt x="1385" y="554"/>
                    <a:pt x="1385" y="554"/>
                  </a:cubicBezTo>
                  <a:cubicBezTo>
                    <a:pt x="1384" y="559"/>
                    <a:pt x="1389" y="563"/>
                    <a:pt x="1388" y="567"/>
                  </a:cubicBezTo>
                  <a:cubicBezTo>
                    <a:pt x="1388" y="567"/>
                    <a:pt x="1386" y="565"/>
                    <a:pt x="1386" y="565"/>
                  </a:cubicBezTo>
                  <a:cubicBezTo>
                    <a:pt x="1384" y="564"/>
                    <a:pt x="1384" y="562"/>
                    <a:pt x="1382" y="561"/>
                  </a:cubicBezTo>
                  <a:cubicBezTo>
                    <a:pt x="1382" y="560"/>
                    <a:pt x="1381" y="561"/>
                    <a:pt x="1381" y="561"/>
                  </a:cubicBezTo>
                  <a:cubicBezTo>
                    <a:pt x="1379" y="563"/>
                    <a:pt x="1378" y="562"/>
                    <a:pt x="1376" y="563"/>
                  </a:cubicBezTo>
                  <a:cubicBezTo>
                    <a:pt x="1376" y="563"/>
                    <a:pt x="1375" y="563"/>
                    <a:pt x="1375" y="563"/>
                  </a:cubicBezTo>
                  <a:cubicBezTo>
                    <a:pt x="1375" y="565"/>
                    <a:pt x="1375" y="566"/>
                    <a:pt x="1376" y="567"/>
                  </a:cubicBezTo>
                  <a:cubicBezTo>
                    <a:pt x="1377" y="569"/>
                    <a:pt x="1378" y="569"/>
                    <a:pt x="1378" y="571"/>
                  </a:cubicBezTo>
                  <a:cubicBezTo>
                    <a:pt x="1378" y="572"/>
                    <a:pt x="1377" y="573"/>
                    <a:pt x="1378" y="573"/>
                  </a:cubicBezTo>
                  <a:cubicBezTo>
                    <a:pt x="1378" y="574"/>
                    <a:pt x="1379" y="575"/>
                    <a:pt x="1380" y="575"/>
                  </a:cubicBezTo>
                  <a:cubicBezTo>
                    <a:pt x="1382" y="575"/>
                    <a:pt x="1383" y="580"/>
                    <a:pt x="1385" y="581"/>
                  </a:cubicBezTo>
                  <a:cubicBezTo>
                    <a:pt x="1386" y="582"/>
                    <a:pt x="1388" y="584"/>
                    <a:pt x="1389" y="586"/>
                  </a:cubicBezTo>
                  <a:cubicBezTo>
                    <a:pt x="1389" y="588"/>
                    <a:pt x="1388" y="590"/>
                    <a:pt x="1390" y="592"/>
                  </a:cubicBezTo>
                  <a:cubicBezTo>
                    <a:pt x="1391" y="593"/>
                    <a:pt x="1392" y="594"/>
                    <a:pt x="1394" y="596"/>
                  </a:cubicBezTo>
                  <a:cubicBezTo>
                    <a:pt x="1395" y="598"/>
                    <a:pt x="1394" y="599"/>
                    <a:pt x="1394" y="601"/>
                  </a:cubicBezTo>
                  <a:cubicBezTo>
                    <a:pt x="1395" y="603"/>
                    <a:pt x="1395" y="605"/>
                    <a:pt x="1396" y="607"/>
                  </a:cubicBezTo>
                  <a:cubicBezTo>
                    <a:pt x="1396" y="607"/>
                    <a:pt x="1396" y="607"/>
                    <a:pt x="1396" y="608"/>
                  </a:cubicBezTo>
                  <a:cubicBezTo>
                    <a:pt x="1395" y="609"/>
                    <a:pt x="1395" y="612"/>
                    <a:pt x="1396" y="614"/>
                  </a:cubicBezTo>
                  <a:cubicBezTo>
                    <a:pt x="1396" y="617"/>
                    <a:pt x="1396" y="619"/>
                    <a:pt x="1396" y="622"/>
                  </a:cubicBezTo>
                  <a:cubicBezTo>
                    <a:pt x="1397" y="623"/>
                    <a:pt x="1398" y="629"/>
                    <a:pt x="1394" y="627"/>
                  </a:cubicBezTo>
                  <a:cubicBezTo>
                    <a:pt x="1393" y="626"/>
                    <a:pt x="1393" y="626"/>
                    <a:pt x="1392" y="626"/>
                  </a:cubicBezTo>
                  <a:cubicBezTo>
                    <a:pt x="1390" y="625"/>
                    <a:pt x="1389" y="623"/>
                    <a:pt x="1387" y="623"/>
                  </a:cubicBezTo>
                  <a:cubicBezTo>
                    <a:pt x="1387" y="623"/>
                    <a:pt x="1386" y="623"/>
                    <a:pt x="1386" y="623"/>
                  </a:cubicBezTo>
                  <a:cubicBezTo>
                    <a:pt x="1383" y="624"/>
                    <a:pt x="1381" y="622"/>
                    <a:pt x="1379" y="620"/>
                  </a:cubicBezTo>
                  <a:cubicBezTo>
                    <a:pt x="1377" y="618"/>
                    <a:pt x="1374" y="619"/>
                    <a:pt x="1371" y="619"/>
                  </a:cubicBezTo>
                  <a:cubicBezTo>
                    <a:pt x="1371" y="618"/>
                    <a:pt x="1369" y="616"/>
                    <a:pt x="1368" y="617"/>
                  </a:cubicBezTo>
                  <a:cubicBezTo>
                    <a:pt x="1366" y="617"/>
                    <a:pt x="1366" y="618"/>
                    <a:pt x="1366" y="619"/>
                  </a:cubicBezTo>
                  <a:cubicBezTo>
                    <a:pt x="1365" y="622"/>
                    <a:pt x="1362" y="620"/>
                    <a:pt x="1361" y="622"/>
                  </a:cubicBezTo>
                  <a:cubicBezTo>
                    <a:pt x="1360" y="623"/>
                    <a:pt x="1360" y="624"/>
                    <a:pt x="1361" y="625"/>
                  </a:cubicBezTo>
                  <a:cubicBezTo>
                    <a:pt x="1361" y="626"/>
                    <a:pt x="1362" y="628"/>
                    <a:pt x="1363" y="629"/>
                  </a:cubicBezTo>
                  <a:cubicBezTo>
                    <a:pt x="1364" y="631"/>
                    <a:pt x="1366" y="632"/>
                    <a:pt x="1364" y="634"/>
                  </a:cubicBezTo>
                  <a:cubicBezTo>
                    <a:pt x="1363" y="635"/>
                    <a:pt x="1364" y="636"/>
                    <a:pt x="1364" y="637"/>
                  </a:cubicBezTo>
                  <a:cubicBezTo>
                    <a:pt x="1365" y="643"/>
                    <a:pt x="1366" y="647"/>
                    <a:pt x="1366" y="652"/>
                  </a:cubicBezTo>
                  <a:cubicBezTo>
                    <a:pt x="1366" y="656"/>
                    <a:pt x="1366" y="659"/>
                    <a:pt x="1366" y="663"/>
                  </a:cubicBezTo>
                  <a:cubicBezTo>
                    <a:pt x="1365" y="666"/>
                    <a:pt x="1364" y="668"/>
                    <a:pt x="1362" y="671"/>
                  </a:cubicBezTo>
                  <a:cubicBezTo>
                    <a:pt x="1362" y="673"/>
                    <a:pt x="1362" y="676"/>
                    <a:pt x="1365" y="676"/>
                  </a:cubicBezTo>
                  <a:cubicBezTo>
                    <a:pt x="1365" y="676"/>
                    <a:pt x="1366" y="676"/>
                    <a:pt x="1366" y="676"/>
                  </a:cubicBezTo>
                  <a:cubicBezTo>
                    <a:pt x="1366" y="676"/>
                    <a:pt x="1366" y="676"/>
                    <a:pt x="1366" y="677"/>
                  </a:cubicBezTo>
                  <a:cubicBezTo>
                    <a:pt x="1365" y="679"/>
                    <a:pt x="1365" y="680"/>
                    <a:pt x="1366" y="681"/>
                  </a:cubicBezTo>
                  <a:cubicBezTo>
                    <a:pt x="1366" y="681"/>
                    <a:pt x="1367" y="682"/>
                    <a:pt x="1367" y="681"/>
                  </a:cubicBezTo>
                  <a:cubicBezTo>
                    <a:pt x="1367" y="681"/>
                    <a:pt x="1368" y="681"/>
                    <a:pt x="1368" y="681"/>
                  </a:cubicBezTo>
                  <a:cubicBezTo>
                    <a:pt x="1368" y="683"/>
                    <a:pt x="1368" y="684"/>
                    <a:pt x="1368" y="686"/>
                  </a:cubicBezTo>
                  <a:cubicBezTo>
                    <a:pt x="1369" y="690"/>
                    <a:pt x="1367" y="692"/>
                    <a:pt x="1369" y="696"/>
                  </a:cubicBezTo>
                  <a:cubicBezTo>
                    <a:pt x="1369" y="696"/>
                    <a:pt x="1369" y="697"/>
                    <a:pt x="1370" y="697"/>
                  </a:cubicBezTo>
                  <a:cubicBezTo>
                    <a:pt x="1372" y="696"/>
                    <a:pt x="1373" y="698"/>
                    <a:pt x="1375" y="698"/>
                  </a:cubicBezTo>
                  <a:cubicBezTo>
                    <a:pt x="1377" y="697"/>
                    <a:pt x="1379" y="697"/>
                    <a:pt x="1380" y="701"/>
                  </a:cubicBezTo>
                  <a:cubicBezTo>
                    <a:pt x="1381" y="704"/>
                    <a:pt x="1383" y="709"/>
                    <a:pt x="1387" y="710"/>
                  </a:cubicBezTo>
                  <a:cubicBezTo>
                    <a:pt x="1389" y="711"/>
                    <a:pt x="1388" y="709"/>
                    <a:pt x="1390" y="708"/>
                  </a:cubicBezTo>
                  <a:cubicBezTo>
                    <a:pt x="1391" y="707"/>
                    <a:pt x="1393" y="704"/>
                    <a:pt x="1394" y="704"/>
                  </a:cubicBezTo>
                  <a:cubicBezTo>
                    <a:pt x="1395" y="704"/>
                    <a:pt x="1396" y="702"/>
                    <a:pt x="1398" y="705"/>
                  </a:cubicBezTo>
                  <a:cubicBezTo>
                    <a:pt x="1398" y="705"/>
                    <a:pt x="1399" y="705"/>
                    <a:pt x="1399" y="706"/>
                  </a:cubicBezTo>
                  <a:cubicBezTo>
                    <a:pt x="1400" y="706"/>
                    <a:pt x="1400" y="706"/>
                    <a:pt x="1401" y="705"/>
                  </a:cubicBezTo>
                  <a:cubicBezTo>
                    <a:pt x="1401" y="705"/>
                    <a:pt x="1401" y="705"/>
                    <a:pt x="1401" y="704"/>
                  </a:cubicBezTo>
                  <a:cubicBezTo>
                    <a:pt x="1401" y="704"/>
                    <a:pt x="1401" y="704"/>
                    <a:pt x="1402" y="705"/>
                  </a:cubicBezTo>
                  <a:cubicBezTo>
                    <a:pt x="1402" y="705"/>
                    <a:pt x="1403" y="705"/>
                    <a:pt x="1403" y="704"/>
                  </a:cubicBezTo>
                  <a:cubicBezTo>
                    <a:pt x="1404" y="699"/>
                    <a:pt x="1408" y="697"/>
                    <a:pt x="1409" y="691"/>
                  </a:cubicBezTo>
                  <a:cubicBezTo>
                    <a:pt x="1409" y="690"/>
                    <a:pt x="1409" y="688"/>
                    <a:pt x="1410" y="686"/>
                  </a:cubicBezTo>
                  <a:cubicBezTo>
                    <a:pt x="1410" y="686"/>
                    <a:pt x="1411" y="686"/>
                    <a:pt x="1411" y="685"/>
                  </a:cubicBezTo>
                  <a:cubicBezTo>
                    <a:pt x="1411" y="683"/>
                    <a:pt x="1409" y="680"/>
                    <a:pt x="1408" y="678"/>
                  </a:cubicBezTo>
                  <a:cubicBezTo>
                    <a:pt x="1407" y="672"/>
                    <a:pt x="1409" y="667"/>
                    <a:pt x="1411" y="661"/>
                  </a:cubicBezTo>
                  <a:cubicBezTo>
                    <a:pt x="1412" y="656"/>
                    <a:pt x="1417" y="656"/>
                    <a:pt x="1417" y="651"/>
                  </a:cubicBezTo>
                  <a:cubicBezTo>
                    <a:pt x="1416" y="648"/>
                    <a:pt x="1417" y="645"/>
                    <a:pt x="1416" y="642"/>
                  </a:cubicBezTo>
                  <a:cubicBezTo>
                    <a:pt x="1416" y="639"/>
                    <a:pt x="1415" y="638"/>
                    <a:pt x="1416" y="636"/>
                  </a:cubicBezTo>
                  <a:cubicBezTo>
                    <a:pt x="1417" y="635"/>
                    <a:pt x="1417" y="634"/>
                    <a:pt x="1417" y="633"/>
                  </a:cubicBezTo>
                  <a:cubicBezTo>
                    <a:pt x="1417" y="631"/>
                    <a:pt x="1421" y="636"/>
                    <a:pt x="1421" y="637"/>
                  </a:cubicBezTo>
                  <a:cubicBezTo>
                    <a:pt x="1422" y="639"/>
                    <a:pt x="1421" y="640"/>
                    <a:pt x="1423" y="642"/>
                  </a:cubicBezTo>
                  <a:cubicBezTo>
                    <a:pt x="1426" y="643"/>
                    <a:pt x="1427" y="639"/>
                    <a:pt x="1427" y="638"/>
                  </a:cubicBezTo>
                  <a:cubicBezTo>
                    <a:pt x="1427" y="635"/>
                    <a:pt x="1429" y="634"/>
                    <a:pt x="1430" y="632"/>
                  </a:cubicBezTo>
                  <a:cubicBezTo>
                    <a:pt x="1430" y="632"/>
                    <a:pt x="1430" y="631"/>
                    <a:pt x="1430" y="631"/>
                  </a:cubicBezTo>
                  <a:cubicBezTo>
                    <a:pt x="1433" y="634"/>
                    <a:pt x="1434" y="640"/>
                    <a:pt x="1435" y="642"/>
                  </a:cubicBezTo>
                  <a:cubicBezTo>
                    <a:pt x="1437" y="645"/>
                    <a:pt x="1437" y="650"/>
                    <a:pt x="1438" y="653"/>
                  </a:cubicBezTo>
                  <a:cubicBezTo>
                    <a:pt x="1439" y="657"/>
                    <a:pt x="1440" y="662"/>
                    <a:pt x="1442" y="665"/>
                  </a:cubicBezTo>
                  <a:cubicBezTo>
                    <a:pt x="1443" y="667"/>
                    <a:pt x="1445" y="668"/>
                    <a:pt x="1445" y="669"/>
                  </a:cubicBezTo>
                  <a:cubicBezTo>
                    <a:pt x="1446" y="674"/>
                    <a:pt x="1447" y="678"/>
                    <a:pt x="1448" y="682"/>
                  </a:cubicBezTo>
                  <a:cubicBezTo>
                    <a:pt x="1449" y="686"/>
                    <a:pt x="1451" y="691"/>
                    <a:pt x="1451" y="695"/>
                  </a:cubicBezTo>
                  <a:cubicBezTo>
                    <a:pt x="1451" y="697"/>
                    <a:pt x="1453" y="700"/>
                    <a:pt x="1450" y="701"/>
                  </a:cubicBezTo>
                  <a:cubicBezTo>
                    <a:pt x="1449" y="702"/>
                    <a:pt x="1448" y="702"/>
                    <a:pt x="1447" y="701"/>
                  </a:cubicBezTo>
                  <a:cubicBezTo>
                    <a:pt x="1447" y="701"/>
                    <a:pt x="1447" y="702"/>
                    <a:pt x="1446" y="702"/>
                  </a:cubicBezTo>
                  <a:cubicBezTo>
                    <a:pt x="1446" y="703"/>
                    <a:pt x="1446" y="703"/>
                    <a:pt x="1447" y="704"/>
                  </a:cubicBezTo>
                  <a:cubicBezTo>
                    <a:pt x="1448" y="706"/>
                    <a:pt x="1448" y="707"/>
                    <a:pt x="1449" y="710"/>
                  </a:cubicBezTo>
                  <a:cubicBezTo>
                    <a:pt x="1449" y="713"/>
                    <a:pt x="1450" y="716"/>
                    <a:pt x="1453" y="718"/>
                  </a:cubicBezTo>
                  <a:cubicBezTo>
                    <a:pt x="1453" y="718"/>
                    <a:pt x="1454" y="718"/>
                    <a:pt x="1454" y="718"/>
                  </a:cubicBezTo>
                  <a:cubicBezTo>
                    <a:pt x="1454" y="717"/>
                    <a:pt x="1454" y="716"/>
                    <a:pt x="1454" y="714"/>
                  </a:cubicBezTo>
                  <a:cubicBezTo>
                    <a:pt x="1454" y="711"/>
                    <a:pt x="1453" y="709"/>
                    <a:pt x="1453" y="706"/>
                  </a:cubicBezTo>
                  <a:cubicBezTo>
                    <a:pt x="1454" y="704"/>
                    <a:pt x="1454" y="702"/>
                    <a:pt x="1454" y="699"/>
                  </a:cubicBezTo>
                  <a:cubicBezTo>
                    <a:pt x="1454" y="695"/>
                    <a:pt x="1454" y="691"/>
                    <a:pt x="1453" y="687"/>
                  </a:cubicBezTo>
                  <a:cubicBezTo>
                    <a:pt x="1453" y="684"/>
                    <a:pt x="1453" y="680"/>
                    <a:pt x="1451" y="676"/>
                  </a:cubicBezTo>
                  <a:cubicBezTo>
                    <a:pt x="1450" y="672"/>
                    <a:pt x="1450" y="667"/>
                    <a:pt x="1449" y="663"/>
                  </a:cubicBezTo>
                  <a:cubicBezTo>
                    <a:pt x="1448" y="661"/>
                    <a:pt x="1447" y="659"/>
                    <a:pt x="1447" y="657"/>
                  </a:cubicBezTo>
                  <a:cubicBezTo>
                    <a:pt x="1447" y="655"/>
                    <a:pt x="1446" y="653"/>
                    <a:pt x="1445" y="651"/>
                  </a:cubicBezTo>
                  <a:cubicBezTo>
                    <a:pt x="1445" y="650"/>
                    <a:pt x="1443" y="649"/>
                    <a:pt x="1442" y="647"/>
                  </a:cubicBezTo>
                  <a:cubicBezTo>
                    <a:pt x="1442" y="645"/>
                    <a:pt x="1442" y="642"/>
                    <a:pt x="1441" y="640"/>
                  </a:cubicBezTo>
                  <a:cubicBezTo>
                    <a:pt x="1441" y="638"/>
                    <a:pt x="1439" y="636"/>
                    <a:pt x="1438" y="635"/>
                  </a:cubicBezTo>
                  <a:cubicBezTo>
                    <a:pt x="1437" y="631"/>
                    <a:pt x="1437" y="629"/>
                    <a:pt x="1437" y="625"/>
                  </a:cubicBezTo>
                  <a:cubicBezTo>
                    <a:pt x="1437" y="624"/>
                    <a:pt x="1437" y="623"/>
                    <a:pt x="1437" y="622"/>
                  </a:cubicBezTo>
                  <a:cubicBezTo>
                    <a:pt x="1438" y="624"/>
                    <a:pt x="1438" y="624"/>
                    <a:pt x="1438" y="626"/>
                  </a:cubicBezTo>
                  <a:close/>
                  <a:moveTo>
                    <a:pt x="1453" y="682"/>
                  </a:moveTo>
                  <a:cubicBezTo>
                    <a:pt x="1453" y="683"/>
                    <a:pt x="1453" y="684"/>
                    <a:pt x="1454" y="686"/>
                  </a:cubicBezTo>
                  <a:cubicBezTo>
                    <a:pt x="1454" y="684"/>
                    <a:pt x="1453" y="683"/>
                    <a:pt x="1453" y="682"/>
                  </a:cubicBezTo>
                  <a:close/>
                  <a:moveTo>
                    <a:pt x="903" y="482"/>
                  </a:moveTo>
                  <a:cubicBezTo>
                    <a:pt x="905" y="483"/>
                    <a:pt x="908" y="485"/>
                    <a:pt x="910" y="484"/>
                  </a:cubicBezTo>
                  <a:cubicBezTo>
                    <a:pt x="912" y="484"/>
                    <a:pt x="913" y="482"/>
                    <a:pt x="911" y="480"/>
                  </a:cubicBezTo>
                  <a:cubicBezTo>
                    <a:pt x="909" y="478"/>
                    <a:pt x="906" y="476"/>
                    <a:pt x="904" y="474"/>
                  </a:cubicBezTo>
                  <a:cubicBezTo>
                    <a:pt x="903" y="472"/>
                    <a:pt x="902" y="471"/>
                    <a:pt x="900" y="470"/>
                  </a:cubicBezTo>
                  <a:cubicBezTo>
                    <a:pt x="897" y="468"/>
                    <a:pt x="894" y="468"/>
                    <a:pt x="892" y="467"/>
                  </a:cubicBezTo>
                  <a:cubicBezTo>
                    <a:pt x="889" y="467"/>
                    <a:pt x="885" y="466"/>
                    <a:pt x="882" y="466"/>
                  </a:cubicBezTo>
                  <a:cubicBezTo>
                    <a:pt x="882" y="466"/>
                    <a:pt x="881" y="466"/>
                    <a:pt x="881" y="467"/>
                  </a:cubicBezTo>
                  <a:cubicBezTo>
                    <a:pt x="881" y="470"/>
                    <a:pt x="884" y="471"/>
                    <a:pt x="886" y="472"/>
                  </a:cubicBezTo>
                  <a:cubicBezTo>
                    <a:pt x="889" y="474"/>
                    <a:pt x="890" y="474"/>
                    <a:pt x="891" y="476"/>
                  </a:cubicBezTo>
                  <a:cubicBezTo>
                    <a:pt x="892" y="478"/>
                    <a:pt x="892" y="477"/>
                    <a:pt x="893" y="478"/>
                  </a:cubicBezTo>
                  <a:cubicBezTo>
                    <a:pt x="895" y="480"/>
                    <a:pt x="899" y="480"/>
                    <a:pt x="902" y="482"/>
                  </a:cubicBezTo>
                  <a:cubicBezTo>
                    <a:pt x="902" y="482"/>
                    <a:pt x="903" y="482"/>
                    <a:pt x="903" y="482"/>
                  </a:cubicBezTo>
                  <a:close/>
                  <a:moveTo>
                    <a:pt x="1437" y="690"/>
                  </a:moveTo>
                  <a:cubicBezTo>
                    <a:pt x="1437" y="690"/>
                    <a:pt x="1438" y="690"/>
                    <a:pt x="1438" y="690"/>
                  </a:cubicBezTo>
                  <a:cubicBezTo>
                    <a:pt x="1439" y="688"/>
                    <a:pt x="1438" y="687"/>
                    <a:pt x="1439" y="685"/>
                  </a:cubicBezTo>
                  <a:cubicBezTo>
                    <a:pt x="1441" y="684"/>
                    <a:pt x="1439" y="679"/>
                    <a:pt x="1439" y="677"/>
                  </a:cubicBezTo>
                  <a:cubicBezTo>
                    <a:pt x="1440" y="673"/>
                    <a:pt x="1440" y="665"/>
                    <a:pt x="1436" y="662"/>
                  </a:cubicBezTo>
                  <a:cubicBezTo>
                    <a:pt x="1436" y="662"/>
                    <a:pt x="1436" y="662"/>
                    <a:pt x="1436" y="662"/>
                  </a:cubicBezTo>
                  <a:cubicBezTo>
                    <a:pt x="1435" y="662"/>
                    <a:pt x="1435" y="662"/>
                    <a:pt x="1435" y="662"/>
                  </a:cubicBezTo>
                  <a:cubicBezTo>
                    <a:pt x="1435" y="662"/>
                    <a:pt x="1435" y="663"/>
                    <a:pt x="1435" y="663"/>
                  </a:cubicBezTo>
                  <a:cubicBezTo>
                    <a:pt x="1435" y="663"/>
                    <a:pt x="1435" y="663"/>
                    <a:pt x="1435" y="663"/>
                  </a:cubicBezTo>
                  <a:cubicBezTo>
                    <a:pt x="1434" y="665"/>
                    <a:pt x="1433" y="666"/>
                    <a:pt x="1433" y="669"/>
                  </a:cubicBezTo>
                  <a:cubicBezTo>
                    <a:pt x="1434" y="671"/>
                    <a:pt x="1434" y="675"/>
                    <a:pt x="1435" y="677"/>
                  </a:cubicBezTo>
                  <a:cubicBezTo>
                    <a:pt x="1436" y="681"/>
                    <a:pt x="1434" y="688"/>
                    <a:pt x="1437" y="690"/>
                  </a:cubicBezTo>
                  <a:close/>
                  <a:moveTo>
                    <a:pt x="1343" y="506"/>
                  </a:moveTo>
                  <a:cubicBezTo>
                    <a:pt x="1342" y="507"/>
                    <a:pt x="1340" y="508"/>
                    <a:pt x="1339" y="509"/>
                  </a:cubicBezTo>
                  <a:cubicBezTo>
                    <a:pt x="1339" y="509"/>
                    <a:pt x="1339" y="510"/>
                    <a:pt x="1339" y="511"/>
                  </a:cubicBezTo>
                  <a:cubicBezTo>
                    <a:pt x="1341" y="512"/>
                    <a:pt x="1341" y="512"/>
                    <a:pt x="1342" y="514"/>
                  </a:cubicBezTo>
                  <a:cubicBezTo>
                    <a:pt x="1343" y="516"/>
                    <a:pt x="1345" y="522"/>
                    <a:pt x="1348" y="521"/>
                  </a:cubicBezTo>
                  <a:cubicBezTo>
                    <a:pt x="1350" y="521"/>
                    <a:pt x="1351" y="519"/>
                    <a:pt x="1353" y="518"/>
                  </a:cubicBezTo>
                  <a:cubicBezTo>
                    <a:pt x="1355" y="516"/>
                    <a:pt x="1357" y="518"/>
                    <a:pt x="1359" y="518"/>
                  </a:cubicBezTo>
                  <a:cubicBezTo>
                    <a:pt x="1359" y="518"/>
                    <a:pt x="1359" y="518"/>
                    <a:pt x="1359" y="517"/>
                  </a:cubicBezTo>
                  <a:cubicBezTo>
                    <a:pt x="1360" y="515"/>
                    <a:pt x="1360" y="509"/>
                    <a:pt x="1359" y="507"/>
                  </a:cubicBezTo>
                  <a:cubicBezTo>
                    <a:pt x="1358" y="504"/>
                    <a:pt x="1358" y="502"/>
                    <a:pt x="1357" y="499"/>
                  </a:cubicBezTo>
                  <a:cubicBezTo>
                    <a:pt x="1357" y="497"/>
                    <a:pt x="1356" y="496"/>
                    <a:pt x="1356" y="494"/>
                  </a:cubicBezTo>
                  <a:cubicBezTo>
                    <a:pt x="1356" y="494"/>
                    <a:pt x="1357" y="493"/>
                    <a:pt x="1357" y="492"/>
                  </a:cubicBezTo>
                  <a:cubicBezTo>
                    <a:pt x="1357" y="491"/>
                    <a:pt x="1356" y="487"/>
                    <a:pt x="1355" y="487"/>
                  </a:cubicBezTo>
                  <a:cubicBezTo>
                    <a:pt x="1355" y="487"/>
                    <a:pt x="1355" y="486"/>
                    <a:pt x="1355" y="486"/>
                  </a:cubicBezTo>
                  <a:cubicBezTo>
                    <a:pt x="1355" y="485"/>
                    <a:pt x="1354" y="485"/>
                    <a:pt x="1353" y="484"/>
                  </a:cubicBezTo>
                  <a:cubicBezTo>
                    <a:pt x="1353" y="483"/>
                    <a:pt x="1353" y="483"/>
                    <a:pt x="1352" y="483"/>
                  </a:cubicBezTo>
                  <a:cubicBezTo>
                    <a:pt x="1352" y="482"/>
                    <a:pt x="1352" y="482"/>
                    <a:pt x="1352" y="481"/>
                  </a:cubicBezTo>
                  <a:cubicBezTo>
                    <a:pt x="1351" y="480"/>
                    <a:pt x="1351" y="480"/>
                    <a:pt x="1351" y="480"/>
                  </a:cubicBezTo>
                  <a:cubicBezTo>
                    <a:pt x="1350" y="479"/>
                    <a:pt x="1350" y="480"/>
                    <a:pt x="1349" y="480"/>
                  </a:cubicBezTo>
                  <a:cubicBezTo>
                    <a:pt x="1349" y="480"/>
                    <a:pt x="1348" y="478"/>
                    <a:pt x="1348" y="478"/>
                  </a:cubicBezTo>
                  <a:cubicBezTo>
                    <a:pt x="1348" y="477"/>
                    <a:pt x="1346" y="476"/>
                    <a:pt x="1345" y="476"/>
                  </a:cubicBezTo>
                  <a:cubicBezTo>
                    <a:pt x="1344" y="476"/>
                    <a:pt x="1344" y="478"/>
                    <a:pt x="1343" y="478"/>
                  </a:cubicBezTo>
                  <a:cubicBezTo>
                    <a:pt x="1342" y="479"/>
                    <a:pt x="1341" y="479"/>
                    <a:pt x="1341" y="480"/>
                  </a:cubicBezTo>
                  <a:cubicBezTo>
                    <a:pt x="1341" y="483"/>
                    <a:pt x="1344" y="482"/>
                    <a:pt x="1344" y="485"/>
                  </a:cubicBezTo>
                  <a:cubicBezTo>
                    <a:pt x="1343" y="486"/>
                    <a:pt x="1341" y="485"/>
                    <a:pt x="1340" y="484"/>
                  </a:cubicBezTo>
                  <a:cubicBezTo>
                    <a:pt x="1339" y="483"/>
                    <a:pt x="1338" y="483"/>
                    <a:pt x="1336" y="483"/>
                  </a:cubicBezTo>
                  <a:cubicBezTo>
                    <a:pt x="1336" y="483"/>
                    <a:pt x="1336" y="484"/>
                    <a:pt x="1336" y="484"/>
                  </a:cubicBezTo>
                  <a:cubicBezTo>
                    <a:pt x="1336" y="485"/>
                    <a:pt x="1336" y="488"/>
                    <a:pt x="1337" y="488"/>
                  </a:cubicBezTo>
                  <a:cubicBezTo>
                    <a:pt x="1340" y="490"/>
                    <a:pt x="1337" y="492"/>
                    <a:pt x="1338" y="495"/>
                  </a:cubicBezTo>
                  <a:cubicBezTo>
                    <a:pt x="1339" y="496"/>
                    <a:pt x="1341" y="498"/>
                    <a:pt x="1342" y="499"/>
                  </a:cubicBezTo>
                  <a:cubicBezTo>
                    <a:pt x="1344" y="500"/>
                    <a:pt x="1342" y="502"/>
                    <a:pt x="1342" y="504"/>
                  </a:cubicBezTo>
                  <a:cubicBezTo>
                    <a:pt x="1341" y="504"/>
                    <a:pt x="1342" y="504"/>
                    <a:pt x="1342" y="505"/>
                  </a:cubicBezTo>
                  <a:cubicBezTo>
                    <a:pt x="1343" y="506"/>
                    <a:pt x="1349" y="506"/>
                    <a:pt x="1343" y="506"/>
                  </a:cubicBezTo>
                  <a:close/>
                  <a:moveTo>
                    <a:pt x="711" y="65"/>
                  </a:moveTo>
                  <a:cubicBezTo>
                    <a:pt x="710" y="65"/>
                    <a:pt x="709" y="65"/>
                    <a:pt x="709" y="66"/>
                  </a:cubicBezTo>
                  <a:cubicBezTo>
                    <a:pt x="708" y="66"/>
                    <a:pt x="708" y="68"/>
                    <a:pt x="709" y="69"/>
                  </a:cubicBezTo>
                  <a:cubicBezTo>
                    <a:pt x="711" y="69"/>
                    <a:pt x="712" y="68"/>
                    <a:pt x="712" y="67"/>
                  </a:cubicBezTo>
                  <a:cubicBezTo>
                    <a:pt x="712" y="67"/>
                    <a:pt x="712" y="67"/>
                    <a:pt x="712" y="67"/>
                  </a:cubicBezTo>
                  <a:cubicBezTo>
                    <a:pt x="713" y="67"/>
                    <a:pt x="714" y="65"/>
                    <a:pt x="713" y="65"/>
                  </a:cubicBezTo>
                  <a:cubicBezTo>
                    <a:pt x="712" y="64"/>
                    <a:pt x="711" y="64"/>
                    <a:pt x="711" y="65"/>
                  </a:cubicBezTo>
                  <a:close/>
                  <a:moveTo>
                    <a:pt x="682" y="89"/>
                  </a:moveTo>
                  <a:cubicBezTo>
                    <a:pt x="682" y="89"/>
                    <a:pt x="682" y="89"/>
                    <a:pt x="683" y="88"/>
                  </a:cubicBezTo>
                  <a:cubicBezTo>
                    <a:pt x="684" y="85"/>
                    <a:pt x="687" y="84"/>
                    <a:pt x="690" y="84"/>
                  </a:cubicBezTo>
                  <a:cubicBezTo>
                    <a:pt x="692" y="85"/>
                    <a:pt x="696" y="84"/>
                    <a:pt x="697" y="83"/>
                  </a:cubicBezTo>
                  <a:cubicBezTo>
                    <a:pt x="698" y="83"/>
                    <a:pt x="701" y="83"/>
                    <a:pt x="702" y="82"/>
                  </a:cubicBezTo>
                  <a:cubicBezTo>
                    <a:pt x="704" y="80"/>
                    <a:pt x="701" y="79"/>
                    <a:pt x="705" y="77"/>
                  </a:cubicBezTo>
                  <a:cubicBezTo>
                    <a:pt x="706" y="77"/>
                    <a:pt x="709" y="74"/>
                    <a:pt x="710" y="73"/>
                  </a:cubicBezTo>
                  <a:cubicBezTo>
                    <a:pt x="711" y="71"/>
                    <a:pt x="710" y="71"/>
                    <a:pt x="708" y="71"/>
                  </a:cubicBezTo>
                  <a:cubicBezTo>
                    <a:pt x="707" y="71"/>
                    <a:pt x="708" y="68"/>
                    <a:pt x="707" y="67"/>
                  </a:cubicBezTo>
                  <a:cubicBezTo>
                    <a:pt x="707" y="67"/>
                    <a:pt x="706" y="66"/>
                    <a:pt x="705" y="66"/>
                  </a:cubicBezTo>
                  <a:cubicBezTo>
                    <a:pt x="705" y="65"/>
                    <a:pt x="705" y="65"/>
                    <a:pt x="704" y="65"/>
                  </a:cubicBezTo>
                  <a:cubicBezTo>
                    <a:pt x="704" y="64"/>
                    <a:pt x="701" y="63"/>
                    <a:pt x="703" y="63"/>
                  </a:cubicBezTo>
                  <a:cubicBezTo>
                    <a:pt x="705" y="63"/>
                    <a:pt x="707" y="63"/>
                    <a:pt x="709" y="63"/>
                  </a:cubicBezTo>
                  <a:cubicBezTo>
                    <a:pt x="710" y="63"/>
                    <a:pt x="711" y="62"/>
                    <a:pt x="711" y="61"/>
                  </a:cubicBezTo>
                  <a:cubicBezTo>
                    <a:pt x="712" y="58"/>
                    <a:pt x="717" y="59"/>
                    <a:pt x="718" y="57"/>
                  </a:cubicBezTo>
                  <a:cubicBezTo>
                    <a:pt x="719" y="56"/>
                    <a:pt x="719" y="56"/>
                    <a:pt x="718" y="56"/>
                  </a:cubicBezTo>
                  <a:cubicBezTo>
                    <a:pt x="716" y="54"/>
                    <a:pt x="712" y="55"/>
                    <a:pt x="710" y="56"/>
                  </a:cubicBezTo>
                  <a:cubicBezTo>
                    <a:pt x="703" y="58"/>
                    <a:pt x="699" y="50"/>
                    <a:pt x="693" y="51"/>
                  </a:cubicBezTo>
                  <a:cubicBezTo>
                    <a:pt x="690" y="51"/>
                    <a:pt x="685" y="51"/>
                    <a:pt x="684" y="54"/>
                  </a:cubicBezTo>
                  <a:cubicBezTo>
                    <a:pt x="684" y="55"/>
                    <a:pt x="685" y="56"/>
                    <a:pt x="682" y="56"/>
                  </a:cubicBezTo>
                  <a:cubicBezTo>
                    <a:pt x="682" y="56"/>
                    <a:pt x="680" y="56"/>
                    <a:pt x="680" y="57"/>
                  </a:cubicBezTo>
                  <a:cubicBezTo>
                    <a:pt x="679" y="59"/>
                    <a:pt x="682" y="60"/>
                    <a:pt x="684" y="60"/>
                  </a:cubicBezTo>
                  <a:cubicBezTo>
                    <a:pt x="687" y="61"/>
                    <a:pt x="685" y="61"/>
                    <a:pt x="683" y="62"/>
                  </a:cubicBezTo>
                  <a:cubicBezTo>
                    <a:pt x="682" y="62"/>
                    <a:pt x="681" y="63"/>
                    <a:pt x="681" y="64"/>
                  </a:cubicBezTo>
                  <a:cubicBezTo>
                    <a:pt x="679" y="70"/>
                    <a:pt x="675" y="62"/>
                    <a:pt x="674" y="61"/>
                  </a:cubicBezTo>
                  <a:cubicBezTo>
                    <a:pt x="673" y="60"/>
                    <a:pt x="671" y="60"/>
                    <a:pt x="670" y="60"/>
                  </a:cubicBezTo>
                  <a:cubicBezTo>
                    <a:pt x="668" y="60"/>
                    <a:pt x="662" y="62"/>
                    <a:pt x="662" y="65"/>
                  </a:cubicBezTo>
                  <a:cubicBezTo>
                    <a:pt x="662" y="66"/>
                    <a:pt x="663" y="68"/>
                    <a:pt x="663" y="68"/>
                  </a:cubicBezTo>
                  <a:cubicBezTo>
                    <a:pt x="663" y="69"/>
                    <a:pt x="661" y="70"/>
                    <a:pt x="662" y="71"/>
                  </a:cubicBezTo>
                  <a:cubicBezTo>
                    <a:pt x="662" y="72"/>
                    <a:pt x="663" y="73"/>
                    <a:pt x="664" y="73"/>
                  </a:cubicBezTo>
                  <a:cubicBezTo>
                    <a:pt x="669" y="74"/>
                    <a:pt x="672" y="81"/>
                    <a:pt x="672" y="85"/>
                  </a:cubicBezTo>
                  <a:cubicBezTo>
                    <a:pt x="672" y="87"/>
                    <a:pt x="676" y="91"/>
                    <a:pt x="678" y="91"/>
                  </a:cubicBezTo>
                  <a:cubicBezTo>
                    <a:pt x="679" y="91"/>
                    <a:pt x="681" y="90"/>
                    <a:pt x="682" y="89"/>
                  </a:cubicBezTo>
                  <a:close/>
                  <a:moveTo>
                    <a:pt x="687" y="30"/>
                  </a:moveTo>
                  <a:cubicBezTo>
                    <a:pt x="685" y="30"/>
                    <a:pt x="685" y="31"/>
                    <a:pt x="684" y="31"/>
                  </a:cubicBezTo>
                  <a:cubicBezTo>
                    <a:pt x="683" y="32"/>
                    <a:pt x="682" y="32"/>
                    <a:pt x="681" y="33"/>
                  </a:cubicBezTo>
                  <a:cubicBezTo>
                    <a:pt x="681" y="33"/>
                    <a:pt x="680" y="33"/>
                    <a:pt x="680" y="33"/>
                  </a:cubicBezTo>
                  <a:cubicBezTo>
                    <a:pt x="680" y="33"/>
                    <a:pt x="680" y="34"/>
                    <a:pt x="680" y="34"/>
                  </a:cubicBezTo>
                  <a:cubicBezTo>
                    <a:pt x="680" y="35"/>
                    <a:pt x="681" y="35"/>
                    <a:pt x="682" y="35"/>
                  </a:cubicBezTo>
                  <a:cubicBezTo>
                    <a:pt x="683" y="35"/>
                    <a:pt x="684" y="35"/>
                    <a:pt x="685" y="36"/>
                  </a:cubicBezTo>
                  <a:cubicBezTo>
                    <a:pt x="686" y="36"/>
                    <a:pt x="687" y="36"/>
                    <a:pt x="688" y="35"/>
                  </a:cubicBezTo>
                  <a:cubicBezTo>
                    <a:pt x="688" y="35"/>
                    <a:pt x="688" y="35"/>
                    <a:pt x="688" y="34"/>
                  </a:cubicBezTo>
                  <a:cubicBezTo>
                    <a:pt x="688" y="34"/>
                    <a:pt x="689" y="33"/>
                    <a:pt x="688" y="32"/>
                  </a:cubicBezTo>
                  <a:cubicBezTo>
                    <a:pt x="687" y="31"/>
                    <a:pt x="688" y="30"/>
                    <a:pt x="687" y="30"/>
                  </a:cubicBezTo>
                  <a:close/>
                  <a:moveTo>
                    <a:pt x="905" y="33"/>
                  </a:moveTo>
                  <a:cubicBezTo>
                    <a:pt x="902" y="33"/>
                    <a:pt x="899" y="32"/>
                    <a:pt x="897" y="32"/>
                  </a:cubicBezTo>
                  <a:cubicBezTo>
                    <a:pt x="893" y="31"/>
                    <a:pt x="889" y="30"/>
                    <a:pt x="886" y="29"/>
                  </a:cubicBezTo>
                  <a:cubicBezTo>
                    <a:pt x="884" y="27"/>
                    <a:pt x="881" y="26"/>
                    <a:pt x="878" y="27"/>
                  </a:cubicBezTo>
                  <a:cubicBezTo>
                    <a:pt x="878" y="27"/>
                    <a:pt x="878" y="27"/>
                    <a:pt x="878" y="27"/>
                  </a:cubicBezTo>
                  <a:cubicBezTo>
                    <a:pt x="878" y="29"/>
                    <a:pt x="873" y="26"/>
                    <a:pt x="872" y="26"/>
                  </a:cubicBezTo>
                  <a:cubicBezTo>
                    <a:pt x="869" y="24"/>
                    <a:pt x="866" y="24"/>
                    <a:pt x="864" y="23"/>
                  </a:cubicBezTo>
                  <a:cubicBezTo>
                    <a:pt x="863" y="23"/>
                    <a:pt x="862" y="23"/>
                    <a:pt x="861" y="23"/>
                  </a:cubicBezTo>
                  <a:cubicBezTo>
                    <a:pt x="858" y="22"/>
                    <a:pt x="856" y="20"/>
                    <a:pt x="853" y="21"/>
                  </a:cubicBezTo>
                  <a:cubicBezTo>
                    <a:pt x="853" y="21"/>
                    <a:pt x="853" y="22"/>
                    <a:pt x="853" y="22"/>
                  </a:cubicBezTo>
                  <a:cubicBezTo>
                    <a:pt x="854" y="23"/>
                    <a:pt x="854" y="23"/>
                    <a:pt x="855" y="24"/>
                  </a:cubicBezTo>
                  <a:cubicBezTo>
                    <a:pt x="855" y="24"/>
                    <a:pt x="856" y="27"/>
                    <a:pt x="856" y="27"/>
                  </a:cubicBezTo>
                  <a:cubicBezTo>
                    <a:pt x="857" y="28"/>
                    <a:pt x="856" y="27"/>
                    <a:pt x="855" y="28"/>
                  </a:cubicBezTo>
                  <a:cubicBezTo>
                    <a:pt x="854" y="28"/>
                    <a:pt x="854" y="29"/>
                    <a:pt x="854" y="29"/>
                  </a:cubicBezTo>
                  <a:cubicBezTo>
                    <a:pt x="855" y="30"/>
                    <a:pt x="854" y="29"/>
                    <a:pt x="854" y="29"/>
                  </a:cubicBezTo>
                  <a:cubicBezTo>
                    <a:pt x="852" y="29"/>
                    <a:pt x="849" y="27"/>
                    <a:pt x="847" y="27"/>
                  </a:cubicBezTo>
                  <a:cubicBezTo>
                    <a:pt x="843" y="27"/>
                    <a:pt x="840" y="28"/>
                    <a:pt x="836" y="28"/>
                  </a:cubicBezTo>
                  <a:cubicBezTo>
                    <a:pt x="836" y="28"/>
                    <a:pt x="826" y="27"/>
                    <a:pt x="829" y="30"/>
                  </a:cubicBezTo>
                  <a:cubicBezTo>
                    <a:pt x="831" y="32"/>
                    <a:pt x="834" y="32"/>
                    <a:pt x="835" y="32"/>
                  </a:cubicBezTo>
                  <a:cubicBezTo>
                    <a:pt x="839" y="33"/>
                    <a:pt x="840" y="34"/>
                    <a:pt x="843" y="33"/>
                  </a:cubicBezTo>
                  <a:cubicBezTo>
                    <a:pt x="845" y="33"/>
                    <a:pt x="846" y="32"/>
                    <a:pt x="848" y="31"/>
                  </a:cubicBezTo>
                  <a:cubicBezTo>
                    <a:pt x="848" y="31"/>
                    <a:pt x="848" y="32"/>
                    <a:pt x="847" y="32"/>
                  </a:cubicBezTo>
                  <a:cubicBezTo>
                    <a:pt x="846" y="33"/>
                    <a:pt x="845" y="34"/>
                    <a:pt x="843" y="34"/>
                  </a:cubicBezTo>
                  <a:cubicBezTo>
                    <a:pt x="842" y="34"/>
                    <a:pt x="840" y="34"/>
                    <a:pt x="839" y="35"/>
                  </a:cubicBezTo>
                  <a:cubicBezTo>
                    <a:pt x="839" y="35"/>
                    <a:pt x="839" y="36"/>
                    <a:pt x="839" y="36"/>
                  </a:cubicBezTo>
                  <a:cubicBezTo>
                    <a:pt x="842" y="38"/>
                    <a:pt x="845" y="39"/>
                    <a:pt x="848" y="40"/>
                  </a:cubicBezTo>
                  <a:cubicBezTo>
                    <a:pt x="844" y="39"/>
                    <a:pt x="841" y="38"/>
                    <a:pt x="838" y="37"/>
                  </a:cubicBezTo>
                  <a:cubicBezTo>
                    <a:pt x="837" y="36"/>
                    <a:pt x="836" y="34"/>
                    <a:pt x="834" y="34"/>
                  </a:cubicBezTo>
                  <a:cubicBezTo>
                    <a:pt x="833" y="33"/>
                    <a:pt x="831" y="33"/>
                    <a:pt x="829" y="32"/>
                  </a:cubicBezTo>
                  <a:cubicBezTo>
                    <a:pt x="827" y="31"/>
                    <a:pt x="824" y="30"/>
                    <a:pt x="822" y="31"/>
                  </a:cubicBezTo>
                  <a:cubicBezTo>
                    <a:pt x="822" y="31"/>
                    <a:pt x="822" y="31"/>
                    <a:pt x="822" y="32"/>
                  </a:cubicBezTo>
                  <a:cubicBezTo>
                    <a:pt x="822" y="34"/>
                    <a:pt x="822" y="34"/>
                    <a:pt x="824" y="35"/>
                  </a:cubicBezTo>
                  <a:cubicBezTo>
                    <a:pt x="824" y="35"/>
                    <a:pt x="825" y="36"/>
                    <a:pt x="825" y="36"/>
                  </a:cubicBezTo>
                  <a:cubicBezTo>
                    <a:pt x="826" y="37"/>
                    <a:pt x="831" y="38"/>
                    <a:pt x="827" y="38"/>
                  </a:cubicBezTo>
                  <a:cubicBezTo>
                    <a:pt x="822" y="36"/>
                    <a:pt x="816" y="35"/>
                    <a:pt x="811" y="35"/>
                  </a:cubicBezTo>
                  <a:cubicBezTo>
                    <a:pt x="808" y="35"/>
                    <a:pt x="802" y="36"/>
                    <a:pt x="801" y="40"/>
                  </a:cubicBezTo>
                  <a:cubicBezTo>
                    <a:pt x="800" y="41"/>
                    <a:pt x="801" y="41"/>
                    <a:pt x="802" y="42"/>
                  </a:cubicBezTo>
                  <a:cubicBezTo>
                    <a:pt x="802" y="42"/>
                    <a:pt x="803" y="42"/>
                    <a:pt x="803" y="42"/>
                  </a:cubicBezTo>
                  <a:cubicBezTo>
                    <a:pt x="806" y="41"/>
                    <a:pt x="805" y="43"/>
                    <a:pt x="807" y="44"/>
                  </a:cubicBezTo>
                  <a:cubicBezTo>
                    <a:pt x="808" y="44"/>
                    <a:pt x="809" y="43"/>
                    <a:pt x="811" y="44"/>
                  </a:cubicBezTo>
                  <a:cubicBezTo>
                    <a:pt x="812" y="46"/>
                    <a:pt x="814" y="45"/>
                    <a:pt x="816" y="46"/>
                  </a:cubicBezTo>
                  <a:cubicBezTo>
                    <a:pt x="817" y="48"/>
                    <a:pt x="821" y="47"/>
                    <a:pt x="823" y="48"/>
                  </a:cubicBezTo>
                  <a:cubicBezTo>
                    <a:pt x="824" y="50"/>
                    <a:pt x="827" y="50"/>
                    <a:pt x="828" y="50"/>
                  </a:cubicBezTo>
                  <a:cubicBezTo>
                    <a:pt x="831" y="50"/>
                    <a:pt x="830" y="48"/>
                    <a:pt x="829" y="47"/>
                  </a:cubicBezTo>
                  <a:cubicBezTo>
                    <a:pt x="827" y="46"/>
                    <a:pt x="831" y="48"/>
                    <a:pt x="832" y="48"/>
                  </a:cubicBezTo>
                  <a:cubicBezTo>
                    <a:pt x="833" y="48"/>
                    <a:pt x="834" y="48"/>
                    <a:pt x="835" y="47"/>
                  </a:cubicBezTo>
                  <a:cubicBezTo>
                    <a:pt x="835" y="49"/>
                    <a:pt x="837" y="50"/>
                    <a:pt x="838" y="50"/>
                  </a:cubicBezTo>
                  <a:cubicBezTo>
                    <a:pt x="841" y="50"/>
                    <a:pt x="844" y="54"/>
                    <a:pt x="847" y="52"/>
                  </a:cubicBezTo>
                  <a:cubicBezTo>
                    <a:pt x="849" y="49"/>
                    <a:pt x="856" y="57"/>
                    <a:pt x="858" y="58"/>
                  </a:cubicBezTo>
                  <a:cubicBezTo>
                    <a:pt x="861" y="59"/>
                    <a:pt x="864" y="58"/>
                    <a:pt x="867" y="59"/>
                  </a:cubicBezTo>
                  <a:cubicBezTo>
                    <a:pt x="869" y="59"/>
                    <a:pt x="870" y="57"/>
                    <a:pt x="872" y="59"/>
                  </a:cubicBezTo>
                  <a:cubicBezTo>
                    <a:pt x="873" y="59"/>
                    <a:pt x="873" y="59"/>
                    <a:pt x="874" y="59"/>
                  </a:cubicBezTo>
                  <a:cubicBezTo>
                    <a:pt x="876" y="58"/>
                    <a:pt x="879" y="59"/>
                    <a:pt x="880" y="58"/>
                  </a:cubicBezTo>
                  <a:cubicBezTo>
                    <a:pt x="882" y="56"/>
                    <a:pt x="879" y="54"/>
                    <a:pt x="877" y="54"/>
                  </a:cubicBezTo>
                  <a:cubicBezTo>
                    <a:pt x="876" y="53"/>
                    <a:pt x="872" y="54"/>
                    <a:pt x="873" y="52"/>
                  </a:cubicBezTo>
                  <a:cubicBezTo>
                    <a:pt x="873" y="52"/>
                    <a:pt x="873" y="51"/>
                    <a:pt x="873" y="51"/>
                  </a:cubicBezTo>
                  <a:cubicBezTo>
                    <a:pt x="873" y="50"/>
                    <a:pt x="873" y="50"/>
                    <a:pt x="873" y="50"/>
                  </a:cubicBezTo>
                  <a:cubicBezTo>
                    <a:pt x="873" y="50"/>
                    <a:pt x="873" y="50"/>
                    <a:pt x="873" y="50"/>
                  </a:cubicBezTo>
                  <a:cubicBezTo>
                    <a:pt x="877" y="50"/>
                    <a:pt x="883" y="51"/>
                    <a:pt x="886" y="48"/>
                  </a:cubicBezTo>
                  <a:cubicBezTo>
                    <a:pt x="886" y="48"/>
                    <a:pt x="886" y="48"/>
                    <a:pt x="886" y="48"/>
                  </a:cubicBezTo>
                  <a:cubicBezTo>
                    <a:pt x="885" y="45"/>
                    <a:pt x="897" y="51"/>
                    <a:pt x="899" y="50"/>
                  </a:cubicBezTo>
                  <a:cubicBezTo>
                    <a:pt x="901" y="50"/>
                    <a:pt x="901" y="51"/>
                    <a:pt x="903" y="50"/>
                  </a:cubicBezTo>
                  <a:cubicBezTo>
                    <a:pt x="904" y="50"/>
                    <a:pt x="906" y="49"/>
                    <a:pt x="907" y="49"/>
                  </a:cubicBezTo>
                  <a:cubicBezTo>
                    <a:pt x="909" y="49"/>
                    <a:pt x="912" y="49"/>
                    <a:pt x="912" y="47"/>
                  </a:cubicBezTo>
                  <a:cubicBezTo>
                    <a:pt x="912" y="47"/>
                    <a:pt x="912" y="46"/>
                    <a:pt x="912" y="46"/>
                  </a:cubicBezTo>
                  <a:cubicBezTo>
                    <a:pt x="909" y="44"/>
                    <a:pt x="906" y="43"/>
                    <a:pt x="903" y="41"/>
                  </a:cubicBezTo>
                  <a:cubicBezTo>
                    <a:pt x="901" y="40"/>
                    <a:pt x="900" y="40"/>
                    <a:pt x="899" y="40"/>
                  </a:cubicBezTo>
                  <a:cubicBezTo>
                    <a:pt x="901" y="40"/>
                    <a:pt x="903" y="40"/>
                    <a:pt x="905" y="40"/>
                  </a:cubicBezTo>
                  <a:cubicBezTo>
                    <a:pt x="910" y="40"/>
                    <a:pt x="914" y="43"/>
                    <a:pt x="918" y="44"/>
                  </a:cubicBezTo>
                  <a:cubicBezTo>
                    <a:pt x="921" y="45"/>
                    <a:pt x="923" y="44"/>
                    <a:pt x="926" y="45"/>
                  </a:cubicBezTo>
                  <a:cubicBezTo>
                    <a:pt x="930" y="46"/>
                    <a:pt x="931" y="49"/>
                    <a:pt x="935" y="48"/>
                  </a:cubicBezTo>
                  <a:cubicBezTo>
                    <a:pt x="938" y="47"/>
                    <a:pt x="945" y="49"/>
                    <a:pt x="948" y="49"/>
                  </a:cubicBezTo>
                  <a:cubicBezTo>
                    <a:pt x="949" y="50"/>
                    <a:pt x="951" y="50"/>
                    <a:pt x="953" y="50"/>
                  </a:cubicBezTo>
                  <a:cubicBezTo>
                    <a:pt x="937" y="44"/>
                    <a:pt x="921" y="38"/>
                    <a:pt x="905" y="33"/>
                  </a:cubicBezTo>
                  <a:cubicBezTo>
                    <a:pt x="905" y="33"/>
                    <a:pt x="905" y="33"/>
                    <a:pt x="905" y="33"/>
                  </a:cubicBezTo>
                  <a:close/>
                  <a:moveTo>
                    <a:pt x="740" y="155"/>
                  </a:moveTo>
                  <a:cubicBezTo>
                    <a:pt x="741" y="155"/>
                    <a:pt x="742" y="154"/>
                    <a:pt x="743" y="153"/>
                  </a:cubicBezTo>
                  <a:cubicBezTo>
                    <a:pt x="745" y="152"/>
                    <a:pt x="745" y="151"/>
                    <a:pt x="745" y="150"/>
                  </a:cubicBezTo>
                  <a:cubicBezTo>
                    <a:pt x="746" y="149"/>
                    <a:pt x="746" y="148"/>
                    <a:pt x="746" y="146"/>
                  </a:cubicBezTo>
                  <a:cubicBezTo>
                    <a:pt x="745" y="146"/>
                    <a:pt x="745" y="145"/>
                    <a:pt x="744" y="146"/>
                  </a:cubicBezTo>
                  <a:cubicBezTo>
                    <a:pt x="743" y="146"/>
                    <a:pt x="741" y="146"/>
                    <a:pt x="741" y="147"/>
                  </a:cubicBezTo>
                  <a:cubicBezTo>
                    <a:pt x="740" y="147"/>
                    <a:pt x="740" y="147"/>
                    <a:pt x="740" y="148"/>
                  </a:cubicBezTo>
                  <a:cubicBezTo>
                    <a:pt x="740" y="149"/>
                    <a:pt x="740" y="150"/>
                    <a:pt x="740" y="150"/>
                  </a:cubicBezTo>
                  <a:cubicBezTo>
                    <a:pt x="740" y="150"/>
                    <a:pt x="739" y="151"/>
                    <a:pt x="740" y="151"/>
                  </a:cubicBezTo>
                  <a:cubicBezTo>
                    <a:pt x="739" y="151"/>
                    <a:pt x="739" y="152"/>
                    <a:pt x="739" y="153"/>
                  </a:cubicBezTo>
                  <a:cubicBezTo>
                    <a:pt x="738" y="154"/>
                    <a:pt x="739" y="155"/>
                    <a:pt x="740" y="155"/>
                  </a:cubicBezTo>
                  <a:close/>
                  <a:moveTo>
                    <a:pt x="680" y="121"/>
                  </a:moveTo>
                  <a:cubicBezTo>
                    <a:pt x="681" y="121"/>
                    <a:pt x="683" y="119"/>
                    <a:pt x="683" y="117"/>
                  </a:cubicBezTo>
                  <a:cubicBezTo>
                    <a:pt x="683" y="116"/>
                    <a:pt x="679" y="116"/>
                    <a:pt x="678" y="116"/>
                  </a:cubicBezTo>
                  <a:cubicBezTo>
                    <a:pt x="678" y="117"/>
                    <a:pt x="677" y="117"/>
                    <a:pt x="677" y="118"/>
                  </a:cubicBezTo>
                  <a:cubicBezTo>
                    <a:pt x="678" y="118"/>
                    <a:pt x="678" y="118"/>
                    <a:pt x="678" y="119"/>
                  </a:cubicBezTo>
                  <a:cubicBezTo>
                    <a:pt x="678" y="119"/>
                    <a:pt x="678" y="119"/>
                    <a:pt x="679" y="119"/>
                  </a:cubicBezTo>
                  <a:cubicBezTo>
                    <a:pt x="678" y="120"/>
                    <a:pt x="678" y="121"/>
                    <a:pt x="680" y="121"/>
                  </a:cubicBezTo>
                  <a:close/>
                  <a:moveTo>
                    <a:pt x="642" y="58"/>
                  </a:moveTo>
                  <a:cubicBezTo>
                    <a:pt x="642" y="59"/>
                    <a:pt x="642" y="61"/>
                    <a:pt x="644" y="61"/>
                  </a:cubicBezTo>
                  <a:cubicBezTo>
                    <a:pt x="646" y="60"/>
                    <a:pt x="649" y="59"/>
                    <a:pt x="651" y="57"/>
                  </a:cubicBezTo>
                  <a:cubicBezTo>
                    <a:pt x="653" y="55"/>
                    <a:pt x="658" y="56"/>
                    <a:pt x="660" y="54"/>
                  </a:cubicBezTo>
                  <a:cubicBezTo>
                    <a:pt x="661" y="53"/>
                    <a:pt x="660" y="50"/>
                    <a:pt x="660" y="50"/>
                  </a:cubicBezTo>
                  <a:cubicBezTo>
                    <a:pt x="659" y="48"/>
                    <a:pt x="656" y="48"/>
                    <a:pt x="655" y="48"/>
                  </a:cubicBezTo>
                  <a:cubicBezTo>
                    <a:pt x="653" y="48"/>
                    <a:pt x="651" y="49"/>
                    <a:pt x="649" y="48"/>
                  </a:cubicBezTo>
                  <a:cubicBezTo>
                    <a:pt x="647" y="48"/>
                    <a:pt x="647" y="47"/>
                    <a:pt x="646" y="48"/>
                  </a:cubicBezTo>
                  <a:cubicBezTo>
                    <a:pt x="644" y="48"/>
                    <a:pt x="642" y="49"/>
                    <a:pt x="641" y="49"/>
                  </a:cubicBezTo>
                  <a:cubicBezTo>
                    <a:pt x="640" y="49"/>
                    <a:pt x="639" y="49"/>
                    <a:pt x="638" y="50"/>
                  </a:cubicBezTo>
                  <a:cubicBezTo>
                    <a:pt x="638" y="50"/>
                    <a:pt x="638" y="51"/>
                    <a:pt x="638" y="51"/>
                  </a:cubicBezTo>
                  <a:cubicBezTo>
                    <a:pt x="640" y="51"/>
                    <a:pt x="641" y="53"/>
                    <a:pt x="642" y="54"/>
                  </a:cubicBezTo>
                  <a:cubicBezTo>
                    <a:pt x="642" y="55"/>
                    <a:pt x="642" y="56"/>
                    <a:pt x="642" y="58"/>
                  </a:cubicBezTo>
                  <a:close/>
                  <a:moveTo>
                    <a:pt x="644" y="123"/>
                  </a:moveTo>
                  <a:cubicBezTo>
                    <a:pt x="650" y="124"/>
                    <a:pt x="655" y="129"/>
                    <a:pt x="662" y="131"/>
                  </a:cubicBezTo>
                  <a:cubicBezTo>
                    <a:pt x="664" y="131"/>
                    <a:pt x="667" y="131"/>
                    <a:pt x="669" y="130"/>
                  </a:cubicBezTo>
                  <a:cubicBezTo>
                    <a:pt x="675" y="127"/>
                    <a:pt x="671" y="130"/>
                    <a:pt x="674" y="129"/>
                  </a:cubicBezTo>
                  <a:cubicBezTo>
                    <a:pt x="675" y="129"/>
                    <a:pt x="675" y="129"/>
                    <a:pt x="675" y="129"/>
                  </a:cubicBezTo>
                  <a:cubicBezTo>
                    <a:pt x="676" y="130"/>
                    <a:pt x="678" y="130"/>
                    <a:pt x="679" y="128"/>
                  </a:cubicBezTo>
                  <a:cubicBezTo>
                    <a:pt x="679" y="126"/>
                    <a:pt x="677" y="123"/>
                    <a:pt x="677" y="121"/>
                  </a:cubicBezTo>
                  <a:cubicBezTo>
                    <a:pt x="677" y="119"/>
                    <a:pt x="675" y="118"/>
                    <a:pt x="674" y="117"/>
                  </a:cubicBezTo>
                  <a:cubicBezTo>
                    <a:pt x="674" y="116"/>
                    <a:pt x="673" y="115"/>
                    <a:pt x="672" y="115"/>
                  </a:cubicBezTo>
                  <a:cubicBezTo>
                    <a:pt x="671" y="114"/>
                    <a:pt x="670" y="112"/>
                    <a:pt x="669" y="110"/>
                  </a:cubicBezTo>
                  <a:cubicBezTo>
                    <a:pt x="669" y="109"/>
                    <a:pt x="667" y="109"/>
                    <a:pt x="666" y="109"/>
                  </a:cubicBezTo>
                  <a:cubicBezTo>
                    <a:pt x="664" y="110"/>
                    <a:pt x="663" y="110"/>
                    <a:pt x="662" y="112"/>
                  </a:cubicBezTo>
                  <a:cubicBezTo>
                    <a:pt x="661" y="113"/>
                    <a:pt x="658" y="112"/>
                    <a:pt x="656" y="113"/>
                  </a:cubicBezTo>
                  <a:cubicBezTo>
                    <a:pt x="655" y="114"/>
                    <a:pt x="653" y="116"/>
                    <a:pt x="652" y="117"/>
                  </a:cubicBezTo>
                  <a:cubicBezTo>
                    <a:pt x="650" y="118"/>
                    <a:pt x="647" y="117"/>
                    <a:pt x="645" y="117"/>
                  </a:cubicBezTo>
                  <a:cubicBezTo>
                    <a:pt x="644" y="118"/>
                    <a:pt x="642" y="118"/>
                    <a:pt x="641" y="119"/>
                  </a:cubicBezTo>
                  <a:cubicBezTo>
                    <a:pt x="638" y="121"/>
                    <a:pt x="642" y="122"/>
                    <a:pt x="644" y="123"/>
                  </a:cubicBezTo>
                  <a:close/>
                  <a:moveTo>
                    <a:pt x="607" y="18"/>
                  </a:moveTo>
                  <a:cubicBezTo>
                    <a:pt x="608" y="17"/>
                    <a:pt x="609" y="17"/>
                    <a:pt x="610" y="16"/>
                  </a:cubicBezTo>
                  <a:cubicBezTo>
                    <a:pt x="610" y="16"/>
                    <a:pt x="610" y="16"/>
                    <a:pt x="610" y="16"/>
                  </a:cubicBezTo>
                  <a:cubicBezTo>
                    <a:pt x="610" y="16"/>
                    <a:pt x="610" y="15"/>
                    <a:pt x="610" y="15"/>
                  </a:cubicBezTo>
                  <a:cubicBezTo>
                    <a:pt x="610" y="15"/>
                    <a:pt x="609" y="15"/>
                    <a:pt x="609" y="15"/>
                  </a:cubicBezTo>
                  <a:cubicBezTo>
                    <a:pt x="609" y="15"/>
                    <a:pt x="609" y="15"/>
                    <a:pt x="609" y="15"/>
                  </a:cubicBezTo>
                  <a:cubicBezTo>
                    <a:pt x="605" y="16"/>
                    <a:pt x="601" y="17"/>
                    <a:pt x="597" y="18"/>
                  </a:cubicBezTo>
                  <a:cubicBezTo>
                    <a:pt x="595" y="18"/>
                    <a:pt x="591" y="19"/>
                    <a:pt x="589" y="21"/>
                  </a:cubicBezTo>
                  <a:cubicBezTo>
                    <a:pt x="589" y="21"/>
                    <a:pt x="589" y="22"/>
                    <a:pt x="589" y="22"/>
                  </a:cubicBezTo>
                  <a:cubicBezTo>
                    <a:pt x="593" y="22"/>
                    <a:pt x="597" y="21"/>
                    <a:pt x="600" y="20"/>
                  </a:cubicBezTo>
                  <a:cubicBezTo>
                    <a:pt x="602" y="19"/>
                    <a:pt x="605" y="18"/>
                    <a:pt x="607" y="18"/>
                  </a:cubicBezTo>
                  <a:close/>
                  <a:moveTo>
                    <a:pt x="861" y="21"/>
                  </a:moveTo>
                  <a:cubicBezTo>
                    <a:pt x="865" y="22"/>
                    <a:pt x="869" y="24"/>
                    <a:pt x="873" y="25"/>
                  </a:cubicBezTo>
                  <a:cubicBezTo>
                    <a:pt x="876" y="25"/>
                    <a:pt x="878" y="24"/>
                    <a:pt x="881" y="26"/>
                  </a:cubicBezTo>
                  <a:cubicBezTo>
                    <a:pt x="883" y="27"/>
                    <a:pt x="885" y="28"/>
                    <a:pt x="887" y="28"/>
                  </a:cubicBezTo>
                  <a:cubicBezTo>
                    <a:pt x="890" y="29"/>
                    <a:pt x="892" y="29"/>
                    <a:pt x="895" y="31"/>
                  </a:cubicBezTo>
                  <a:cubicBezTo>
                    <a:pt x="896" y="31"/>
                    <a:pt x="898" y="31"/>
                    <a:pt x="899" y="31"/>
                  </a:cubicBezTo>
                  <a:cubicBezTo>
                    <a:pt x="886" y="27"/>
                    <a:pt x="874" y="24"/>
                    <a:pt x="861" y="20"/>
                  </a:cubicBezTo>
                  <a:cubicBezTo>
                    <a:pt x="861" y="21"/>
                    <a:pt x="861" y="21"/>
                    <a:pt x="861" y="21"/>
                  </a:cubicBezTo>
                  <a:close/>
                  <a:moveTo>
                    <a:pt x="644" y="4"/>
                  </a:moveTo>
                  <a:cubicBezTo>
                    <a:pt x="642" y="4"/>
                    <a:pt x="640" y="3"/>
                    <a:pt x="639" y="4"/>
                  </a:cubicBezTo>
                  <a:cubicBezTo>
                    <a:pt x="638" y="5"/>
                    <a:pt x="637" y="5"/>
                    <a:pt x="635" y="5"/>
                  </a:cubicBezTo>
                  <a:cubicBezTo>
                    <a:pt x="627" y="5"/>
                    <a:pt x="619" y="5"/>
                    <a:pt x="611" y="7"/>
                  </a:cubicBezTo>
                  <a:cubicBezTo>
                    <a:pt x="607" y="8"/>
                    <a:pt x="603" y="9"/>
                    <a:pt x="599" y="9"/>
                  </a:cubicBezTo>
                  <a:cubicBezTo>
                    <a:pt x="595" y="10"/>
                    <a:pt x="591" y="10"/>
                    <a:pt x="586" y="11"/>
                  </a:cubicBezTo>
                  <a:cubicBezTo>
                    <a:pt x="582" y="11"/>
                    <a:pt x="578" y="13"/>
                    <a:pt x="575" y="16"/>
                  </a:cubicBezTo>
                  <a:cubicBezTo>
                    <a:pt x="575" y="16"/>
                    <a:pt x="575" y="17"/>
                    <a:pt x="576" y="17"/>
                  </a:cubicBezTo>
                  <a:cubicBezTo>
                    <a:pt x="577" y="17"/>
                    <a:pt x="579" y="17"/>
                    <a:pt x="580" y="16"/>
                  </a:cubicBezTo>
                  <a:cubicBezTo>
                    <a:pt x="581" y="16"/>
                    <a:pt x="584" y="18"/>
                    <a:pt x="585" y="17"/>
                  </a:cubicBezTo>
                  <a:cubicBezTo>
                    <a:pt x="586" y="16"/>
                    <a:pt x="588" y="15"/>
                    <a:pt x="590" y="15"/>
                  </a:cubicBezTo>
                  <a:cubicBezTo>
                    <a:pt x="591" y="14"/>
                    <a:pt x="591" y="14"/>
                    <a:pt x="592" y="14"/>
                  </a:cubicBezTo>
                  <a:cubicBezTo>
                    <a:pt x="591" y="14"/>
                    <a:pt x="591" y="15"/>
                    <a:pt x="590" y="15"/>
                  </a:cubicBezTo>
                  <a:cubicBezTo>
                    <a:pt x="590" y="15"/>
                    <a:pt x="589" y="16"/>
                    <a:pt x="588" y="17"/>
                  </a:cubicBezTo>
                  <a:cubicBezTo>
                    <a:pt x="588" y="17"/>
                    <a:pt x="588" y="18"/>
                    <a:pt x="589" y="18"/>
                  </a:cubicBezTo>
                  <a:cubicBezTo>
                    <a:pt x="591" y="18"/>
                    <a:pt x="593" y="17"/>
                    <a:pt x="596" y="17"/>
                  </a:cubicBezTo>
                  <a:cubicBezTo>
                    <a:pt x="596" y="16"/>
                    <a:pt x="601" y="14"/>
                    <a:pt x="601" y="15"/>
                  </a:cubicBezTo>
                  <a:cubicBezTo>
                    <a:pt x="601" y="15"/>
                    <a:pt x="601" y="15"/>
                    <a:pt x="602" y="15"/>
                  </a:cubicBezTo>
                  <a:cubicBezTo>
                    <a:pt x="604" y="16"/>
                    <a:pt x="608" y="14"/>
                    <a:pt x="609" y="13"/>
                  </a:cubicBezTo>
                  <a:cubicBezTo>
                    <a:pt x="610" y="13"/>
                    <a:pt x="610" y="12"/>
                    <a:pt x="610" y="12"/>
                  </a:cubicBezTo>
                  <a:cubicBezTo>
                    <a:pt x="609" y="11"/>
                    <a:pt x="613" y="11"/>
                    <a:pt x="614" y="11"/>
                  </a:cubicBezTo>
                  <a:cubicBezTo>
                    <a:pt x="615" y="11"/>
                    <a:pt x="617" y="11"/>
                    <a:pt x="618" y="10"/>
                  </a:cubicBezTo>
                  <a:cubicBezTo>
                    <a:pt x="617" y="11"/>
                    <a:pt x="616" y="12"/>
                    <a:pt x="615" y="12"/>
                  </a:cubicBezTo>
                  <a:cubicBezTo>
                    <a:pt x="613" y="13"/>
                    <a:pt x="612" y="13"/>
                    <a:pt x="610" y="14"/>
                  </a:cubicBezTo>
                  <a:cubicBezTo>
                    <a:pt x="610" y="14"/>
                    <a:pt x="610" y="14"/>
                    <a:pt x="610" y="15"/>
                  </a:cubicBezTo>
                  <a:cubicBezTo>
                    <a:pt x="615" y="17"/>
                    <a:pt x="619" y="15"/>
                    <a:pt x="622" y="13"/>
                  </a:cubicBezTo>
                  <a:cubicBezTo>
                    <a:pt x="625" y="11"/>
                    <a:pt x="629" y="14"/>
                    <a:pt x="632" y="12"/>
                  </a:cubicBezTo>
                  <a:cubicBezTo>
                    <a:pt x="633" y="11"/>
                    <a:pt x="632" y="10"/>
                    <a:pt x="635" y="10"/>
                  </a:cubicBezTo>
                  <a:cubicBezTo>
                    <a:pt x="635" y="10"/>
                    <a:pt x="636" y="10"/>
                    <a:pt x="637" y="10"/>
                  </a:cubicBezTo>
                  <a:cubicBezTo>
                    <a:pt x="637" y="9"/>
                    <a:pt x="637" y="9"/>
                    <a:pt x="637" y="9"/>
                  </a:cubicBezTo>
                  <a:cubicBezTo>
                    <a:pt x="637" y="8"/>
                    <a:pt x="645" y="8"/>
                    <a:pt x="645" y="8"/>
                  </a:cubicBezTo>
                  <a:cubicBezTo>
                    <a:pt x="648" y="7"/>
                    <a:pt x="647" y="4"/>
                    <a:pt x="644" y="4"/>
                  </a:cubicBezTo>
                  <a:close/>
                  <a:moveTo>
                    <a:pt x="648" y="10"/>
                  </a:moveTo>
                  <a:cubicBezTo>
                    <a:pt x="647" y="10"/>
                    <a:pt x="646" y="10"/>
                    <a:pt x="645" y="10"/>
                  </a:cubicBezTo>
                  <a:cubicBezTo>
                    <a:pt x="644" y="10"/>
                    <a:pt x="643" y="10"/>
                    <a:pt x="641" y="10"/>
                  </a:cubicBezTo>
                  <a:cubicBezTo>
                    <a:pt x="641" y="10"/>
                    <a:pt x="641" y="11"/>
                    <a:pt x="641" y="11"/>
                  </a:cubicBezTo>
                  <a:cubicBezTo>
                    <a:pt x="641" y="11"/>
                    <a:pt x="641" y="11"/>
                    <a:pt x="641" y="12"/>
                  </a:cubicBezTo>
                  <a:cubicBezTo>
                    <a:pt x="641" y="12"/>
                    <a:pt x="643" y="12"/>
                    <a:pt x="643" y="12"/>
                  </a:cubicBezTo>
                  <a:cubicBezTo>
                    <a:pt x="643" y="13"/>
                    <a:pt x="644" y="13"/>
                    <a:pt x="644" y="13"/>
                  </a:cubicBezTo>
                  <a:cubicBezTo>
                    <a:pt x="645" y="13"/>
                    <a:pt x="647" y="13"/>
                    <a:pt x="648" y="13"/>
                  </a:cubicBezTo>
                  <a:cubicBezTo>
                    <a:pt x="648" y="13"/>
                    <a:pt x="649" y="13"/>
                    <a:pt x="649" y="12"/>
                  </a:cubicBezTo>
                  <a:cubicBezTo>
                    <a:pt x="650" y="11"/>
                    <a:pt x="649" y="10"/>
                    <a:pt x="648" y="10"/>
                  </a:cubicBezTo>
                  <a:close/>
                  <a:moveTo>
                    <a:pt x="658" y="5"/>
                  </a:moveTo>
                  <a:cubicBezTo>
                    <a:pt x="659" y="6"/>
                    <a:pt x="661" y="5"/>
                    <a:pt x="662" y="5"/>
                  </a:cubicBezTo>
                  <a:cubicBezTo>
                    <a:pt x="662" y="5"/>
                    <a:pt x="663" y="4"/>
                    <a:pt x="663" y="4"/>
                  </a:cubicBezTo>
                  <a:cubicBezTo>
                    <a:pt x="664" y="4"/>
                    <a:pt x="666" y="4"/>
                    <a:pt x="666" y="3"/>
                  </a:cubicBezTo>
                  <a:cubicBezTo>
                    <a:pt x="666" y="3"/>
                    <a:pt x="666" y="2"/>
                    <a:pt x="666" y="2"/>
                  </a:cubicBezTo>
                  <a:cubicBezTo>
                    <a:pt x="666" y="2"/>
                    <a:pt x="665" y="2"/>
                    <a:pt x="665" y="2"/>
                  </a:cubicBezTo>
                  <a:cubicBezTo>
                    <a:pt x="665" y="2"/>
                    <a:pt x="665" y="2"/>
                    <a:pt x="665" y="2"/>
                  </a:cubicBezTo>
                  <a:cubicBezTo>
                    <a:pt x="665" y="1"/>
                    <a:pt x="665" y="1"/>
                    <a:pt x="665" y="1"/>
                  </a:cubicBezTo>
                  <a:cubicBezTo>
                    <a:pt x="664" y="0"/>
                    <a:pt x="663" y="1"/>
                    <a:pt x="662" y="2"/>
                  </a:cubicBezTo>
                  <a:cubicBezTo>
                    <a:pt x="660" y="2"/>
                    <a:pt x="657" y="3"/>
                    <a:pt x="658" y="5"/>
                  </a:cubicBezTo>
                  <a:close/>
                  <a:moveTo>
                    <a:pt x="755" y="191"/>
                  </a:moveTo>
                  <a:cubicBezTo>
                    <a:pt x="756" y="192"/>
                    <a:pt x="760" y="192"/>
                    <a:pt x="760" y="190"/>
                  </a:cubicBezTo>
                  <a:cubicBezTo>
                    <a:pt x="760" y="189"/>
                    <a:pt x="759" y="188"/>
                    <a:pt x="758" y="188"/>
                  </a:cubicBezTo>
                  <a:cubicBezTo>
                    <a:pt x="756" y="187"/>
                    <a:pt x="754" y="185"/>
                    <a:pt x="753" y="184"/>
                  </a:cubicBezTo>
                  <a:cubicBezTo>
                    <a:pt x="753" y="183"/>
                    <a:pt x="752" y="182"/>
                    <a:pt x="751" y="182"/>
                  </a:cubicBezTo>
                  <a:cubicBezTo>
                    <a:pt x="750" y="182"/>
                    <a:pt x="750" y="183"/>
                    <a:pt x="750" y="184"/>
                  </a:cubicBezTo>
                  <a:cubicBezTo>
                    <a:pt x="751" y="185"/>
                    <a:pt x="752" y="187"/>
                    <a:pt x="753" y="188"/>
                  </a:cubicBezTo>
                  <a:cubicBezTo>
                    <a:pt x="753" y="189"/>
                    <a:pt x="754" y="190"/>
                    <a:pt x="755" y="190"/>
                  </a:cubicBezTo>
                  <a:cubicBezTo>
                    <a:pt x="755" y="190"/>
                    <a:pt x="755" y="191"/>
                    <a:pt x="755" y="191"/>
                  </a:cubicBezTo>
                  <a:close/>
                  <a:moveTo>
                    <a:pt x="858" y="20"/>
                  </a:moveTo>
                  <a:cubicBezTo>
                    <a:pt x="855" y="19"/>
                    <a:pt x="853" y="18"/>
                    <a:pt x="850" y="18"/>
                  </a:cubicBezTo>
                  <a:cubicBezTo>
                    <a:pt x="853" y="19"/>
                    <a:pt x="855" y="20"/>
                    <a:pt x="857" y="20"/>
                  </a:cubicBezTo>
                  <a:cubicBezTo>
                    <a:pt x="858" y="20"/>
                    <a:pt x="858" y="20"/>
                    <a:pt x="858" y="20"/>
                  </a:cubicBezTo>
                  <a:close/>
                  <a:moveTo>
                    <a:pt x="760" y="227"/>
                  </a:moveTo>
                  <a:cubicBezTo>
                    <a:pt x="762" y="228"/>
                    <a:pt x="765" y="229"/>
                    <a:pt x="767" y="229"/>
                  </a:cubicBezTo>
                  <a:cubicBezTo>
                    <a:pt x="767" y="229"/>
                    <a:pt x="768" y="229"/>
                    <a:pt x="768" y="229"/>
                  </a:cubicBezTo>
                  <a:cubicBezTo>
                    <a:pt x="769" y="226"/>
                    <a:pt x="772" y="227"/>
                    <a:pt x="774" y="225"/>
                  </a:cubicBezTo>
                  <a:cubicBezTo>
                    <a:pt x="775" y="224"/>
                    <a:pt x="772" y="221"/>
                    <a:pt x="771" y="220"/>
                  </a:cubicBezTo>
                  <a:cubicBezTo>
                    <a:pt x="769" y="217"/>
                    <a:pt x="767" y="218"/>
                    <a:pt x="764" y="218"/>
                  </a:cubicBezTo>
                  <a:cubicBezTo>
                    <a:pt x="759" y="218"/>
                    <a:pt x="762" y="216"/>
                    <a:pt x="763" y="213"/>
                  </a:cubicBezTo>
                  <a:cubicBezTo>
                    <a:pt x="763" y="212"/>
                    <a:pt x="763" y="210"/>
                    <a:pt x="762" y="209"/>
                  </a:cubicBezTo>
                  <a:cubicBezTo>
                    <a:pt x="761" y="207"/>
                    <a:pt x="758" y="204"/>
                    <a:pt x="756" y="203"/>
                  </a:cubicBezTo>
                  <a:cubicBezTo>
                    <a:pt x="754" y="203"/>
                    <a:pt x="754" y="200"/>
                    <a:pt x="753" y="199"/>
                  </a:cubicBezTo>
                  <a:cubicBezTo>
                    <a:pt x="751" y="197"/>
                    <a:pt x="748" y="197"/>
                    <a:pt x="747" y="194"/>
                  </a:cubicBezTo>
                  <a:cubicBezTo>
                    <a:pt x="746" y="192"/>
                    <a:pt x="743" y="191"/>
                    <a:pt x="741" y="192"/>
                  </a:cubicBezTo>
                  <a:cubicBezTo>
                    <a:pt x="740" y="193"/>
                    <a:pt x="739" y="186"/>
                    <a:pt x="739" y="185"/>
                  </a:cubicBezTo>
                  <a:cubicBezTo>
                    <a:pt x="739" y="185"/>
                    <a:pt x="739" y="184"/>
                    <a:pt x="739" y="184"/>
                  </a:cubicBezTo>
                  <a:cubicBezTo>
                    <a:pt x="736" y="183"/>
                    <a:pt x="731" y="185"/>
                    <a:pt x="729" y="188"/>
                  </a:cubicBezTo>
                  <a:cubicBezTo>
                    <a:pt x="728" y="190"/>
                    <a:pt x="726" y="193"/>
                    <a:pt x="725" y="196"/>
                  </a:cubicBezTo>
                  <a:cubicBezTo>
                    <a:pt x="724" y="198"/>
                    <a:pt x="725" y="201"/>
                    <a:pt x="722" y="203"/>
                  </a:cubicBezTo>
                  <a:cubicBezTo>
                    <a:pt x="720" y="204"/>
                    <a:pt x="720" y="204"/>
                    <a:pt x="719" y="206"/>
                  </a:cubicBezTo>
                  <a:cubicBezTo>
                    <a:pt x="719" y="207"/>
                    <a:pt x="719" y="208"/>
                    <a:pt x="719" y="209"/>
                  </a:cubicBezTo>
                  <a:cubicBezTo>
                    <a:pt x="719" y="212"/>
                    <a:pt x="718" y="211"/>
                    <a:pt x="716" y="212"/>
                  </a:cubicBezTo>
                  <a:cubicBezTo>
                    <a:pt x="714" y="212"/>
                    <a:pt x="711" y="215"/>
                    <a:pt x="711" y="218"/>
                  </a:cubicBezTo>
                  <a:cubicBezTo>
                    <a:pt x="710" y="218"/>
                    <a:pt x="710" y="219"/>
                    <a:pt x="710" y="220"/>
                  </a:cubicBezTo>
                  <a:cubicBezTo>
                    <a:pt x="710" y="220"/>
                    <a:pt x="710" y="220"/>
                    <a:pt x="710" y="221"/>
                  </a:cubicBezTo>
                  <a:cubicBezTo>
                    <a:pt x="712" y="221"/>
                    <a:pt x="713" y="219"/>
                    <a:pt x="715" y="219"/>
                  </a:cubicBezTo>
                  <a:cubicBezTo>
                    <a:pt x="717" y="219"/>
                    <a:pt x="722" y="220"/>
                    <a:pt x="721" y="221"/>
                  </a:cubicBezTo>
                  <a:cubicBezTo>
                    <a:pt x="721" y="222"/>
                    <a:pt x="716" y="227"/>
                    <a:pt x="719" y="229"/>
                  </a:cubicBezTo>
                  <a:cubicBezTo>
                    <a:pt x="722" y="231"/>
                    <a:pt x="727" y="229"/>
                    <a:pt x="730" y="227"/>
                  </a:cubicBezTo>
                  <a:cubicBezTo>
                    <a:pt x="733" y="226"/>
                    <a:pt x="733" y="223"/>
                    <a:pt x="736" y="222"/>
                  </a:cubicBezTo>
                  <a:cubicBezTo>
                    <a:pt x="738" y="222"/>
                    <a:pt x="741" y="222"/>
                    <a:pt x="742" y="220"/>
                  </a:cubicBezTo>
                  <a:cubicBezTo>
                    <a:pt x="743" y="219"/>
                    <a:pt x="742" y="215"/>
                    <a:pt x="745" y="216"/>
                  </a:cubicBezTo>
                  <a:cubicBezTo>
                    <a:pt x="746" y="216"/>
                    <a:pt x="749" y="215"/>
                    <a:pt x="749" y="217"/>
                  </a:cubicBezTo>
                  <a:cubicBezTo>
                    <a:pt x="748" y="220"/>
                    <a:pt x="753" y="219"/>
                    <a:pt x="754" y="221"/>
                  </a:cubicBezTo>
                  <a:cubicBezTo>
                    <a:pt x="755" y="222"/>
                    <a:pt x="751" y="223"/>
                    <a:pt x="754" y="226"/>
                  </a:cubicBezTo>
                  <a:cubicBezTo>
                    <a:pt x="755" y="227"/>
                    <a:pt x="758" y="226"/>
                    <a:pt x="760" y="227"/>
                  </a:cubicBezTo>
                  <a:close/>
                  <a:moveTo>
                    <a:pt x="914" y="534"/>
                  </a:moveTo>
                  <a:cubicBezTo>
                    <a:pt x="913" y="534"/>
                    <a:pt x="913" y="535"/>
                    <a:pt x="913" y="536"/>
                  </a:cubicBezTo>
                  <a:cubicBezTo>
                    <a:pt x="913" y="536"/>
                    <a:pt x="913" y="537"/>
                    <a:pt x="913" y="537"/>
                  </a:cubicBezTo>
                  <a:cubicBezTo>
                    <a:pt x="918" y="539"/>
                    <a:pt x="924" y="534"/>
                    <a:pt x="928" y="532"/>
                  </a:cubicBezTo>
                  <a:cubicBezTo>
                    <a:pt x="929" y="531"/>
                    <a:pt x="930" y="530"/>
                    <a:pt x="929" y="529"/>
                  </a:cubicBezTo>
                  <a:cubicBezTo>
                    <a:pt x="928" y="527"/>
                    <a:pt x="925" y="528"/>
                    <a:pt x="924" y="528"/>
                  </a:cubicBezTo>
                  <a:cubicBezTo>
                    <a:pt x="923" y="528"/>
                    <a:pt x="920" y="529"/>
                    <a:pt x="920" y="527"/>
                  </a:cubicBezTo>
                  <a:cubicBezTo>
                    <a:pt x="920" y="525"/>
                    <a:pt x="920" y="523"/>
                    <a:pt x="920" y="521"/>
                  </a:cubicBezTo>
                  <a:cubicBezTo>
                    <a:pt x="921" y="519"/>
                    <a:pt x="921" y="517"/>
                    <a:pt x="920" y="515"/>
                  </a:cubicBezTo>
                  <a:cubicBezTo>
                    <a:pt x="919" y="513"/>
                    <a:pt x="917" y="514"/>
                    <a:pt x="916" y="514"/>
                  </a:cubicBezTo>
                  <a:cubicBezTo>
                    <a:pt x="915" y="515"/>
                    <a:pt x="915" y="516"/>
                    <a:pt x="914" y="516"/>
                  </a:cubicBezTo>
                  <a:cubicBezTo>
                    <a:pt x="914" y="517"/>
                    <a:pt x="914" y="517"/>
                    <a:pt x="914" y="517"/>
                  </a:cubicBezTo>
                  <a:cubicBezTo>
                    <a:pt x="914" y="520"/>
                    <a:pt x="913" y="522"/>
                    <a:pt x="911" y="524"/>
                  </a:cubicBezTo>
                  <a:cubicBezTo>
                    <a:pt x="910" y="524"/>
                    <a:pt x="910" y="524"/>
                    <a:pt x="909" y="525"/>
                  </a:cubicBezTo>
                  <a:cubicBezTo>
                    <a:pt x="907" y="526"/>
                    <a:pt x="906" y="528"/>
                    <a:pt x="906" y="530"/>
                  </a:cubicBezTo>
                  <a:cubicBezTo>
                    <a:pt x="905" y="532"/>
                    <a:pt x="908" y="534"/>
                    <a:pt x="909" y="535"/>
                  </a:cubicBezTo>
                  <a:cubicBezTo>
                    <a:pt x="910" y="536"/>
                    <a:pt x="911" y="535"/>
                    <a:pt x="911" y="535"/>
                  </a:cubicBezTo>
                  <a:cubicBezTo>
                    <a:pt x="911" y="534"/>
                    <a:pt x="911" y="534"/>
                    <a:pt x="911" y="533"/>
                  </a:cubicBezTo>
                  <a:cubicBezTo>
                    <a:pt x="910" y="531"/>
                    <a:pt x="914" y="532"/>
                    <a:pt x="914" y="532"/>
                  </a:cubicBezTo>
                  <a:cubicBezTo>
                    <a:pt x="916" y="532"/>
                    <a:pt x="914" y="534"/>
                    <a:pt x="914" y="534"/>
                  </a:cubicBezTo>
                  <a:close/>
                  <a:moveTo>
                    <a:pt x="763" y="257"/>
                  </a:moveTo>
                  <a:cubicBezTo>
                    <a:pt x="764" y="257"/>
                    <a:pt x="764" y="257"/>
                    <a:pt x="764" y="259"/>
                  </a:cubicBezTo>
                  <a:cubicBezTo>
                    <a:pt x="765" y="259"/>
                    <a:pt x="765" y="260"/>
                    <a:pt x="766" y="260"/>
                  </a:cubicBezTo>
                  <a:cubicBezTo>
                    <a:pt x="768" y="260"/>
                    <a:pt x="767" y="258"/>
                    <a:pt x="768" y="257"/>
                  </a:cubicBezTo>
                  <a:cubicBezTo>
                    <a:pt x="768" y="256"/>
                    <a:pt x="769" y="256"/>
                    <a:pt x="769" y="255"/>
                  </a:cubicBezTo>
                  <a:cubicBezTo>
                    <a:pt x="770" y="255"/>
                    <a:pt x="772" y="255"/>
                    <a:pt x="772" y="254"/>
                  </a:cubicBezTo>
                  <a:cubicBezTo>
                    <a:pt x="773" y="253"/>
                    <a:pt x="774" y="252"/>
                    <a:pt x="774" y="251"/>
                  </a:cubicBezTo>
                  <a:cubicBezTo>
                    <a:pt x="775" y="250"/>
                    <a:pt x="775" y="250"/>
                    <a:pt x="775" y="249"/>
                  </a:cubicBezTo>
                  <a:cubicBezTo>
                    <a:pt x="775" y="247"/>
                    <a:pt x="772" y="247"/>
                    <a:pt x="771" y="246"/>
                  </a:cubicBezTo>
                  <a:cubicBezTo>
                    <a:pt x="769" y="245"/>
                    <a:pt x="767" y="247"/>
                    <a:pt x="765" y="247"/>
                  </a:cubicBezTo>
                  <a:cubicBezTo>
                    <a:pt x="765" y="248"/>
                    <a:pt x="764" y="248"/>
                    <a:pt x="764" y="249"/>
                  </a:cubicBezTo>
                  <a:cubicBezTo>
                    <a:pt x="763" y="250"/>
                    <a:pt x="763" y="251"/>
                    <a:pt x="763" y="252"/>
                  </a:cubicBezTo>
                  <a:cubicBezTo>
                    <a:pt x="762" y="252"/>
                    <a:pt x="762" y="252"/>
                    <a:pt x="762" y="253"/>
                  </a:cubicBezTo>
                  <a:cubicBezTo>
                    <a:pt x="762" y="254"/>
                    <a:pt x="761" y="256"/>
                    <a:pt x="763" y="257"/>
                  </a:cubicBezTo>
                  <a:close/>
                  <a:moveTo>
                    <a:pt x="713" y="401"/>
                  </a:moveTo>
                  <a:cubicBezTo>
                    <a:pt x="712" y="400"/>
                    <a:pt x="712" y="399"/>
                    <a:pt x="710" y="398"/>
                  </a:cubicBezTo>
                  <a:cubicBezTo>
                    <a:pt x="709" y="397"/>
                    <a:pt x="708" y="396"/>
                    <a:pt x="706" y="396"/>
                  </a:cubicBezTo>
                  <a:cubicBezTo>
                    <a:pt x="704" y="396"/>
                    <a:pt x="699" y="398"/>
                    <a:pt x="700" y="401"/>
                  </a:cubicBezTo>
                  <a:cubicBezTo>
                    <a:pt x="700" y="402"/>
                    <a:pt x="702" y="403"/>
                    <a:pt x="703" y="404"/>
                  </a:cubicBezTo>
                  <a:cubicBezTo>
                    <a:pt x="704" y="405"/>
                    <a:pt x="707" y="406"/>
                    <a:pt x="708" y="406"/>
                  </a:cubicBezTo>
                  <a:cubicBezTo>
                    <a:pt x="710" y="406"/>
                    <a:pt x="711" y="407"/>
                    <a:pt x="713" y="406"/>
                  </a:cubicBezTo>
                  <a:cubicBezTo>
                    <a:pt x="713" y="405"/>
                    <a:pt x="714" y="404"/>
                    <a:pt x="714" y="403"/>
                  </a:cubicBezTo>
                  <a:cubicBezTo>
                    <a:pt x="714" y="403"/>
                    <a:pt x="714" y="402"/>
                    <a:pt x="714" y="402"/>
                  </a:cubicBezTo>
                  <a:cubicBezTo>
                    <a:pt x="714" y="402"/>
                    <a:pt x="714" y="402"/>
                    <a:pt x="714" y="402"/>
                  </a:cubicBezTo>
                  <a:cubicBezTo>
                    <a:pt x="714" y="401"/>
                    <a:pt x="713" y="401"/>
                    <a:pt x="713" y="401"/>
                  </a:cubicBezTo>
                  <a:close/>
                  <a:moveTo>
                    <a:pt x="753" y="236"/>
                  </a:moveTo>
                  <a:cubicBezTo>
                    <a:pt x="751" y="235"/>
                    <a:pt x="742" y="237"/>
                    <a:pt x="742" y="236"/>
                  </a:cubicBezTo>
                  <a:cubicBezTo>
                    <a:pt x="741" y="234"/>
                    <a:pt x="738" y="235"/>
                    <a:pt x="736" y="236"/>
                  </a:cubicBezTo>
                  <a:cubicBezTo>
                    <a:pt x="734" y="238"/>
                    <a:pt x="732" y="238"/>
                    <a:pt x="730" y="239"/>
                  </a:cubicBezTo>
                  <a:cubicBezTo>
                    <a:pt x="729" y="240"/>
                    <a:pt x="729" y="240"/>
                    <a:pt x="728" y="241"/>
                  </a:cubicBezTo>
                  <a:cubicBezTo>
                    <a:pt x="728" y="241"/>
                    <a:pt x="729" y="242"/>
                    <a:pt x="729" y="242"/>
                  </a:cubicBezTo>
                  <a:cubicBezTo>
                    <a:pt x="731" y="244"/>
                    <a:pt x="730" y="245"/>
                    <a:pt x="731" y="246"/>
                  </a:cubicBezTo>
                  <a:cubicBezTo>
                    <a:pt x="731" y="247"/>
                    <a:pt x="731" y="247"/>
                    <a:pt x="730" y="247"/>
                  </a:cubicBezTo>
                  <a:cubicBezTo>
                    <a:pt x="730" y="248"/>
                    <a:pt x="731" y="248"/>
                    <a:pt x="731" y="248"/>
                  </a:cubicBezTo>
                  <a:cubicBezTo>
                    <a:pt x="733" y="249"/>
                    <a:pt x="734" y="246"/>
                    <a:pt x="735" y="245"/>
                  </a:cubicBezTo>
                  <a:cubicBezTo>
                    <a:pt x="735" y="245"/>
                    <a:pt x="736" y="247"/>
                    <a:pt x="737" y="247"/>
                  </a:cubicBezTo>
                  <a:cubicBezTo>
                    <a:pt x="739" y="247"/>
                    <a:pt x="740" y="245"/>
                    <a:pt x="742" y="245"/>
                  </a:cubicBezTo>
                  <a:cubicBezTo>
                    <a:pt x="744" y="244"/>
                    <a:pt x="757" y="238"/>
                    <a:pt x="753" y="236"/>
                  </a:cubicBezTo>
                  <a:close/>
                  <a:moveTo>
                    <a:pt x="877" y="513"/>
                  </a:moveTo>
                  <a:cubicBezTo>
                    <a:pt x="877" y="513"/>
                    <a:pt x="877" y="513"/>
                    <a:pt x="877" y="513"/>
                  </a:cubicBezTo>
                  <a:cubicBezTo>
                    <a:pt x="877" y="514"/>
                    <a:pt x="877" y="514"/>
                    <a:pt x="877" y="514"/>
                  </a:cubicBezTo>
                  <a:cubicBezTo>
                    <a:pt x="877" y="515"/>
                    <a:pt x="878" y="516"/>
                    <a:pt x="879" y="517"/>
                  </a:cubicBezTo>
                  <a:cubicBezTo>
                    <a:pt x="879" y="518"/>
                    <a:pt x="881" y="520"/>
                    <a:pt x="882" y="521"/>
                  </a:cubicBezTo>
                  <a:cubicBezTo>
                    <a:pt x="882" y="521"/>
                    <a:pt x="883" y="522"/>
                    <a:pt x="883" y="523"/>
                  </a:cubicBezTo>
                  <a:cubicBezTo>
                    <a:pt x="884" y="524"/>
                    <a:pt x="887" y="525"/>
                    <a:pt x="888" y="526"/>
                  </a:cubicBezTo>
                  <a:cubicBezTo>
                    <a:pt x="890" y="527"/>
                    <a:pt x="891" y="527"/>
                    <a:pt x="893" y="528"/>
                  </a:cubicBezTo>
                  <a:cubicBezTo>
                    <a:pt x="893" y="529"/>
                    <a:pt x="894" y="530"/>
                    <a:pt x="894" y="530"/>
                  </a:cubicBezTo>
                  <a:cubicBezTo>
                    <a:pt x="897" y="529"/>
                    <a:pt x="899" y="527"/>
                    <a:pt x="901" y="525"/>
                  </a:cubicBezTo>
                  <a:cubicBezTo>
                    <a:pt x="902" y="524"/>
                    <a:pt x="903" y="523"/>
                    <a:pt x="902" y="521"/>
                  </a:cubicBezTo>
                  <a:cubicBezTo>
                    <a:pt x="901" y="520"/>
                    <a:pt x="898" y="521"/>
                    <a:pt x="896" y="521"/>
                  </a:cubicBezTo>
                  <a:cubicBezTo>
                    <a:pt x="894" y="521"/>
                    <a:pt x="890" y="522"/>
                    <a:pt x="888" y="520"/>
                  </a:cubicBezTo>
                  <a:cubicBezTo>
                    <a:pt x="887" y="519"/>
                    <a:pt x="886" y="518"/>
                    <a:pt x="885" y="518"/>
                  </a:cubicBezTo>
                  <a:cubicBezTo>
                    <a:pt x="884" y="517"/>
                    <a:pt x="883" y="518"/>
                    <a:pt x="883" y="519"/>
                  </a:cubicBezTo>
                  <a:cubicBezTo>
                    <a:pt x="883" y="519"/>
                    <a:pt x="883" y="519"/>
                    <a:pt x="883" y="518"/>
                  </a:cubicBezTo>
                  <a:cubicBezTo>
                    <a:pt x="882" y="518"/>
                    <a:pt x="882" y="518"/>
                    <a:pt x="881" y="517"/>
                  </a:cubicBezTo>
                  <a:cubicBezTo>
                    <a:pt x="882" y="517"/>
                    <a:pt x="882" y="517"/>
                    <a:pt x="882" y="516"/>
                  </a:cubicBezTo>
                  <a:cubicBezTo>
                    <a:pt x="882" y="516"/>
                    <a:pt x="882" y="515"/>
                    <a:pt x="881" y="515"/>
                  </a:cubicBezTo>
                  <a:cubicBezTo>
                    <a:pt x="882" y="514"/>
                    <a:pt x="882" y="513"/>
                    <a:pt x="883" y="512"/>
                  </a:cubicBezTo>
                  <a:cubicBezTo>
                    <a:pt x="883" y="510"/>
                    <a:pt x="880" y="509"/>
                    <a:pt x="878" y="510"/>
                  </a:cubicBezTo>
                  <a:cubicBezTo>
                    <a:pt x="878" y="511"/>
                    <a:pt x="878" y="511"/>
                    <a:pt x="878" y="511"/>
                  </a:cubicBezTo>
                  <a:cubicBezTo>
                    <a:pt x="878" y="512"/>
                    <a:pt x="878" y="512"/>
                    <a:pt x="878" y="512"/>
                  </a:cubicBezTo>
                  <a:cubicBezTo>
                    <a:pt x="877" y="512"/>
                    <a:pt x="877" y="512"/>
                    <a:pt x="877" y="513"/>
                  </a:cubicBezTo>
                  <a:close/>
                  <a:moveTo>
                    <a:pt x="805" y="8"/>
                  </a:moveTo>
                  <a:cubicBezTo>
                    <a:pt x="805" y="8"/>
                    <a:pt x="805" y="8"/>
                    <a:pt x="805" y="9"/>
                  </a:cubicBezTo>
                  <a:cubicBezTo>
                    <a:pt x="803" y="9"/>
                    <a:pt x="802" y="10"/>
                    <a:pt x="800" y="12"/>
                  </a:cubicBezTo>
                  <a:cubicBezTo>
                    <a:pt x="797" y="15"/>
                    <a:pt x="807" y="16"/>
                    <a:pt x="808" y="16"/>
                  </a:cubicBezTo>
                  <a:cubicBezTo>
                    <a:pt x="809" y="17"/>
                    <a:pt x="810" y="17"/>
                    <a:pt x="812" y="17"/>
                  </a:cubicBezTo>
                  <a:cubicBezTo>
                    <a:pt x="810" y="17"/>
                    <a:pt x="808" y="17"/>
                    <a:pt x="806" y="17"/>
                  </a:cubicBezTo>
                  <a:cubicBezTo>
                    <a:pt x="805" y="17"/>
                    <a:pt x="801" y="16"/>
                    <a:pt x="800" y="17"/>
                  </a:cubicBezTo>
                  <a:cubicBezTo>
                    <a:pt x="797" y="19"/>
                    <a:pt x="802" y="23"/>
                    <a:pt x="803" y="24"/>
                  </a:cubicBezTo>
                  <a:cubicBezTo>
                    <a:pt x="806" y="25"/>
                    <a:pt x="808" y="26"/>
                    <a:pt x="810" y="27"/>
                  </a:cubicBezTo>
                  <a:cubicBezTo>
                    <a:pt x="812" y="27"/>
                    <a:pt x="815" y="28"/>
                    <a:pt x="817" y="27"/>
                  </a:cubicBezTo>
                  <a:cubicBezTo>
                    <a:pt x="817" y="26"/>
                    <a:pt x="820" y="29"/>
                    <a:pt x="821" y="29"/>
                  </a:cubicBezTo>
                  <a:cubicBezTo>
                    <a:pt x="823" y="29"/>
                    <a:pt x="825" y="27"/>
                    <a:pt x="827" y="27"/>
                  </a:cubicBezTo>
                  <a:cubicBezTo>
                    <a:pt x="829" y="27"/>
                    <a:pt x="832" y="26"/>
                    <a:pt x="834" y="26"/>
                  </a:cubicBezTo>
                  <a:cubicBezTo>
                    <a:pt x="836" y="26"/>
                    <a:pt x="838" y="24"/>
                    <a:pt x="840" y="25"/>
                  </a:cubicBezTo>
                  <a:cubicBezTo>
                    <a:pt x="842" y="26"/>
                    <a:pt x="845" y="26"/>
                    <a:pt x="847" y="26"/>
                  </a:cubicBezTo>
                  <a:cubicBezTo>
                    <a:pt x="849" y="26"/>
                    <a:pt x="851" y="28"/>
                    <a:pt x="853" y="27"/>
                  </a:cubicBezTo>
                  <a:cubicBezTo>
                    <a:pt x="854" y="26"/>
                    <a:pt x="854" y="26"/>
                    <a:pt x="854" y="26"/>
                  </a:cubicBezTo>
                  <a:cubicBezTo>
                    <a:pt x="853" y="25"/>
                    <a:pt x="852" y="24"/>
                    <a:pt x="851" y="23"/>
                  </a:cubicBezTo>
                  <a:cubicBezTo>
                    <a:pt x="850" y="23"/>
                    <a:pt x="849" y="22"/>
                    <a:pt x="848" y="22"/>
                  </a:cubicBezTo>
                  <a:cubicBezTo>
                    <a:pt x="847" y="22"/>
                    <a:pt x="849" y="22"/>
                    <a:pt x="850" y="21"/>
                  </a:cubicBezTo>
                  <a:cubicBezTo>
                    <a:pt x="853" y="20"/>
                    <a:pt x="849" y="18"/>
                    <a:pt x="848" y="18"/>
                  </a:cubicBezTo>
                  <a:cubicBezTo>
                    <a:pt x="846" y="17"/>
                    <a:pt x="843" y="17"/>
                    <a:pt x="841" y="16"/>
                  </a:cubicBezTo>
                  <a:cubicBezTo>
                    <a:pt x="841" y="16"/>
                    <a:pt x="841" y="16"/>
                    <a:pt x="840" y="15"/>
                  </a:cubicBezTo>
                  <a:cubicBezTo>
                    <a:pt x="829" y="13"/>
                    <a:pt x="817" y="10"/>
                    <a:pt x="806" y="8"/>
                  </a:cubicBezTo>
                  <a:cubicBezTo>
                    <a:pt x="806" y="8"/>
                    <a:pt x="805" y="8"/>
                    <a:pt x="805" y="8"/>
                  </a:cubicBezTo>
                  <a:close/>
                  <a:moveTo>
                    <a:pt x="737" y="356"/>
                  </a:moveTo>
                  <a:cubicBezTo>
                    <a:pt x="737" y="356"/>
                    <a:pt x="738" y="356"/>
                    <a:pt x="739" y="355"/>
                  </a:cubicBezTo>
                  <a:cubicBezTo>
                    <a:pt x="740" y="355"/>
                    <a:pt x="742" y="355"/>
                    <a:pt x="743" y="354"/>
                  </a:cubicBezTo>
                  <a:cubicBezTo>
                    <a:pt x="745" y="354"/>
                    <a:pt x="746" y="353"/>
                    <a:pt x="746" y="351"/>
                  </a:cubicBezTo>
                  <a:cubicBezTo>
                    <a:pt x="747" y="349"/>
                    <a:pt x="746" y="347"/>
                    <a:pt x="745" y="345"/>
                  </a:cubicBezTo>
                  <a:cubicBezTo>
                    <a:pt x="745" y="345"/>
                    <a:pt x="744" y="345"/>
                    <a:pt x="744" y="345"/>
                  </a:cubicBezTo>
                  <a:cubicBezTo>
                    <a:pt x="743" y="345"/>
                    <a:pt x="742" y="346"/>
                    <a:pt x="742" y="347"/>
                  </a:cubicBezTo>
                  <a:cubicBezTo>
                    <a:pt x="741" y="347"/>
                    <a:pt x="740" y="347"/>
                    <a:pt x="739" y="348"/>
                  </a:cubicBezTo>
                  <a:cubicBezTo>
                    <a:pt x="737" y="349"/>
                    <a:pt x="736" y="351"/>
                    <a:pt x="736" y="353"/>
                  </a:cubicBezTo>
                  <a:cubicBezTo>
                    <a:pt x="736" y="353"/>
                    <a:pt x="736" y="353"/>
                    <a:pt x="736" y="353"/>
                  </a:cubicBezTo>
                  <a:cubicBezTo>
                    <a:pt x="735" y="354"/>
                    <a:pt x="735" y="355"/>
                    <a:pt x="737" y="356"/>
                  </a:cubicBezTo>
                  <a:close/>
                  <a:moveTo>
                    <a:pt x="795" y="233"/>
                  </a:moveTo>
                  <a:cubicBezTo>
                    <a:pt x="795" y="233"/>
                    <a:pt x="795" y="233"/>
                    <a:pt x="795" y="233"/>
                  </a:cubicBezTo>
                  <a:cubicBezTo>
                    <a:pt x="794" y="232"/>
                    <a:pt x="794" y="232"/>
                    <a:pt x="792" y="231"/>
                  </a:cubicBezTo>
                  <a:cubicBezTo>
                    <a:pt x="791" y="231"/>
                    <a:pt x="788" y="231"/>
                    <a:pt x="787" y="231"/>
                  </a:cubicBezTo>
                  <a:cubicBezTo>
                    <a:pt x="786" y="231"/>
                    <a:pt x="786" y="232"/>
                    <a:pt x="786" y="233"/>
                  </a:cubicBezTo>
                  <a:cubicBezTo>
                    <a:pt x="786" y="234"/>
                    <a:pt x="787" y="234"/>
                    <a:pt x="787" y="234"/>
                  </a:cubicBezTo>
                  <a:cubicBezTo>
                    <a:pt x="788" y="235"/>
                    <a:pt x="788" y="235"/>
                    <a:pt x="789" y="235"/>
                  </a:cubicBezTo>
                  <a:cubicBezTo>
                    <a:pt x="789" y="236"/>
                    <a:pt x="789" y="236"/>
                    <a:pt x="790" y="237"/>
                  </a:cubicBezTo>
                  <a:cubicBezTo>
                    <a:pt x="791" y="240"/>
                    <a:pt x="794" y="240"/>
                    <a:pt x="797" y="238"/>
                  </a:cubicBezTo>
                  <a:cubicBezTo>
                    <a:pt x="799" y="236"/>
                    <a:pt x="798" y="232"/>
                    <a:pt x="795" y="233"/>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t" anchorCtr="0" bIns="30853" compatLnSpc="1" lIns="61706" numCol="1" rIns="61706" tIns="30853" vert="horz" wrap="square">
              <a:prstTxWarp prst="textNoShape">
                <a:avLst/>
              </a:prstTxWarp>
            </a:bodyPr>
            <a:lstStyle/>
            <a:p>
              <a:pPr defTabSz="914172"/>
              <a:endParaRPr lang="en-US" sz="948">
                <a:solidFill>
                  <a:srgbClr val="FFFFFF"/>
                </a:solidFill>
                <a:latin charset="-122" panose="020b0600000000000000" pitchFamily="34" typeface="思源黑体 CN Medium"/>
                <a:ea charset="-122" panose="02020700000000000000" pitchFamily="18" typeface="思源宋体"/>
                <a:sym charset="-122" panose="020b0600000000000000" pitchFamily="34" typeface="思源黑体 CN Medium"/>
              </a:endParaRPr>
            </a:p>
          </p:txBody>
        </p:sp>
      </p:grpSp>
      <p:sp>
        <p:nvSpPr>
          <p:cNvPr id="10" name="Oval 9"/>
          <p:cNvSpPr>
            <a:spLocks noChangeArrowheads="1"/>
          </p:cNvSpPr>
          <p:nvPr/>
        </p:nvSpPr>
        <p:spPr bwMode="auto">
          <a:xfrm>
            <a:off x="1657941" y="2399814"/>
            <a:ext cx="3305136" cy="3305138"/>
          </a:xfrm>
          <a:prstGeom prst="ellipse">
            <a:avLst/>
          </a:prstGeom>
          <a:noFill/>
          <a:ln>
            <a:solidFill>
              <a:schemeClr val="bg1">
                <a:alpha val="50000"/>
              </a:schemeClr>
            </a:solidFill>
            <a:prstDash val="dash"/>
          </a:ln>
        </p:spPr>
        <p:txBody>
          <a:bodyPr anchor="t" anchorCtr="0" bIns="30853" compatLnSpc="1" lIns="61706" numCol="1" rIns="61706" tIns="30853" vert="horz" wrap="square">
            <a:prstTxWarp prst="textNoShape">
              <a:avLst/>
            </a:prstTxWarp>
          </a:bodyPr>
          <a:lstStyle/>
          <a:p>
            <a:pPr defTabSz="914172"/>
            <a:endParaRPr lang="en-US" sz="948">
              <a:solidFill>
                <a:srgbClr val="FFFFFF"/>
              </a:solidFill>
              <a:latin charset="-122" panose="020b0600000000000000" pitchFamily="34" typeface="思源黑体 CN Medium"/>
              <a:ea charset="-122" panose="02020700000000000000" pitchFamily="18" typeface="思源宋体"/>
              <a:sym charset="-122" panose="020b0600000000000000" pitchFamily="34" typeface="思源黑体 CN Medium"/>
            </a:endParaRPr>
          </a:p>
        </p:txBody>
      </p:sp>
      <p:sp>
        <p:nvSpPr>
          <p:cNvPr id="11" name="Oval 10"/>
          <p:cNvSpPr>
            <a:spLocks noChangeArrowheads="1"/>
          </p:cNvSpPr>
          <p:nvPr/>
        </p:nvSpPr>
        <p:spPr bwMode="auto">
          <a:xfrm>
            <a:off x="1223603" y="1965476"/>
            <a:ext cx="4173812" cy="4173814"/>
          </a:xfrm>
          <a:prstGeom prst="ellipse">
            <a:avLst/>
          </a:prstGeom>
          <a:noFill/>
          <a:ln>
            <a:solidFill>
              <a:schemeClr val="bg1"/>
            </a:solidFill>
          </a:ln>
        </p:spPr>
        <p:txBody>
          <a:bodyPr anchor="t" anchorCtr="0" bIns="30853" compatLnSpc="1" lIns="61706" numCol="1" rIns="61706" tIns="30853" vert="horz" wrap="square">
            <a:prstTxWarp prst="textNoShape">
              <a:avLst/>
            </a:prstTxWarp>
          </a:bodyPr>
          <a:lstStyle/>
          <a:p>
            <a:pPr defTabSz="914172"/>
            <a:endParaRPr lang="en-US" sz="948">
              <a:solidFill>
                <a:srgbClr val="FFFFFF"/>
              </a:solidFill>
              <a:latin charset="-122" panose="020b0600000000000000" pitchFamily="34" typeface="思源黑体 CN Medium"/>
              <a:ea charset="-122" panose="02020700000000000000" pitchFamily="18" typeface="思源宋体"/>
              <a:sym charset="-122" panose="020b0600000000000000" pitchFamily="34" typeface="思源黑体 CN Medium"/>
            </a:endParaRPr>
          </a:p>
        </p:txBody>
      </p:sp>
      <p:grpSp>
        <p:nvGrpSpPr>
          <p:cNvPr id="12" name="Group 11"/>
          <p:cNvGrpSpPr/>
          <p:nvPr/>
        </p:nvGrpSpPr>
        <p:grpSpPr>
          <a:xfrm>
            <a:off x="1999491" y="1703535"/>
            <a:ext cx="799043" cy="799044"/>
            <a:chOff x="725084" y="1621912"/>
            <a:chExt cx="912105" cy="912105"/>
          </a:xfrm>
        </p:grpSpPr>
        <p:sp>
          <p:nvSpPr>
            <p:cNvPr id="13" name="Oval 12"/>
            <p:cNvSpPr/>
            <p:nvPr/>
          </p:nvSpPr>
          <p:spPr>
            <a:xfrm>
              <a:off x="797457" y="1694285"/>
              <a:ext cx="767359" cy="76735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172"/>
              <a:endParaRPr lang="en-US">
                <a:solidFill>
                  <a:srgbClr val="FFFFFF"/>
                </a:solidFill>
                <a:latin charset="-122" panose="020b0600000000000000" pitchFamily="34" typeface="思源黑体 CN Medium"/>
                <a:ea charset="-122" panose="02020700000000000000" pitchFamily="18" typeface="思源宋体"/>
                <a:sym charset="-122" panose="020b0600000000000000" pitchFamily="34" typeface="思源黑体 CN Medium"/>
              </a:endParaRPr>
            </a:p>
          </p:txBody>
        </p:sp>
        <p:sp>
          <p:nvSpPr>
            <p:cNvPr id="14" name="Oval 13"/>
            <p:cNvSpPr/>
            <p:nvPr/>
          </p:nvSpPr>
          <p:spPr>
            <a:xfrm>
              <a:off x="725084" y="1621912"/>
              <a:ext cx="912105" cy="912105"/>
            </a:xfrm>
            <a:prstGeom prst="ellipse">
              <a:avLst/>
            </a:prstGeom>
            <a:noFill/>
            <a:ln w="9525">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172"/>
              <a:endParaRPr lang="en-US">
                <a:solidFill>
                  <a:srgbClr val="FFFFFF"/>
                </a:solidFill>
                <a:latin charset="-122" panose="020b0600000000000000" pitchFamily="34" typeface="思源黑体 CN Medium"/>
                <a:ea charset="-122" panose="02020700000000000000" pitchFamily="18" typeface="思源宋体"/>
                <a:sym charset="-122" panose="020b0600000000000000" pitchFamily="34" typeface="思源黑体 CN Medium"/>
              </a:endParaRPr>
            </a:p>
          </p:txBody>
        </p:sp>
      </p:grpSp>
      <p:grpSp>
        <p:nvGrpSpPr>
          <p:cNvPr id="15" name="Group 14"/>
          <p:cNvGrpSpPr/>
          <p:nvPr/>
        </p:nvGrpSpPr>
        <p:grpSpPr>
          <a:xfrm>
            <a:off x="4266382" y="2613892"/>
            <a:ext cx="680955" cy="680955"/>
            <a:chOff x="725084" y="1621912"/>
            <a:chExt cx="912105" cy="912105"/>
          </a:xfrm>
        </p:grpSpPr>
        <p:sp>
          <p:nvSpPr>
            <p:cNvPr id="16" name="Oval 15"/>
            <p:cNvSpPr/>
            <p:nvPr/>
          </p:nvSpPr>
          <p:spPr>
            <a:xfrm>
              <a:off x="815755" y="1712583"/>
              <a:ext cx="730765" cy="73076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172"/>
              <a:endParaRPr lang="en-US">
                <a:solidFill>
                  <a:srgbClr val="FFFFFF"/>
                </a:solidFill>
                <a:latin charset="-122" panose="020b0600000000000000" pitchFamily="34" typeface="思源黑体 CN Medium"/>
                <a:ea charset="-122" panose="02020700000000000000" pitchFamily="18" typeface="思源宋体"/>
                <a:sym charset="-122" panose="020b0600000000000000" pitchFamily="34" typeface="思源黑体 CN Medium"/>
              </a:endParaRPr>
            </a:p>
          </p:txBody>
        </p:sp>
        <p:sp>
          <p:nvSpPr>
            <p:cNvPr id="17" name="Oval 16"/>
            <p:cNvSpPr/>
            <p:nvPr/>
          </p:nvSpPr>
          <p:spPr>
            <a:xfrm>
              <a:off x="725084" y="1621912"/>
              <a:ext cx="912105" cy="912105"/>
            </a:xfrm>
            <a:prstGeom prst="ellipse">
              <a:avLst/>
            </a:prstGeom>
            <a:noFill/>
            <a:ln w="9525">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172"/>
              <a:endParaRPr lang="en-US">
                <a:solidFill>
                  <a:srgbClr val="FFFFFF"/>
                </a:solidFill>
                <a:latin charset="-122" panose="020b0600000000000000" pitchFamily="34" typeface="思源黑体 CN Medium"/>
                <a:ea charset="-122" panose="02020700000000000000" pitchFamily="18" typeface="思源宋体"/>
                <a:sym charset="-122" panose="020b0600000000000000" pitchFamily="34" typeface="思源黑体 CN Medium"/>
              </a:endParaRPr>
            </a:p>
          </p:txBody>
        </p:sp>
      </p:grpSp>
      <p:grpSp>
        <p:nvGrpSpPr>
          <p:cNvPr id="18" name="Group 17"/>
          <p:cNvGrpSpPr/>
          <p:nvPr/>
        </p:nvGrpSpPr>
        <p:grpSpPr>
          <a:xfrm>
            <a:off x="4499518" y="4718844"/>
            <a:ext cx="1131192" cy="1131192"/>
            <a:chOff x="725084" y="1621912"/>
            <a:chExt cx="912105" cy="912105"/>
          </a:xfrm>
        </p:grpSpPr>
        <p:sp>
          <p:nvSpPr>
            <p:cNvPr id="19" name="Oval 18"/>
            <p:cNvSpPr/>
            <p:nvPr/>
          </p:nvSpPr>
          <p:spPr>
            <a:xfrm>
              <a:off x="797458" y="1694286"/>
              <a:ext cx="767359" cy="767359"/>
            </a:xfrm>
            <a:prstGeom prst="ellipse">
              <a:avLst/>
            </a:prstGeom>
            <a:solidFill>
              <a:schemeClr val="accent3"/>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172"/>
              <a:endParaRPr lang="en-US">
                <a:solidFill>
                  <a:srgbClr val="FFFFFF"/>
                </a:solidFill>
                <a:latin charset="-122" panose="020b0600000000000000" pitchFamily="34" typeface="思源黑体 CN Medium"/>
                <a:ea charset="-122" panose="02020700000000000000" pitchFamily="18" typeface="思源宋体"/>
                <a:sym charset="-122" panose="020b0600000000000000" pitchFamily="34" typeface="思源黑体 CN Medium"/>
              </a:endParaRPr>
            </a:p>
          </p:txBody>
        </p:sp>
        <p:sp>
          <p:nvSpPr>
            <p:cNvPr id="20" name="Oval 19"/>
            <p:cNvSpPr/>
            <p:nvPr/>
          </p:nvSpPr>
          <p:spPr>
            <a:xfrm>
              <a:off x="725084" y="1621912"/>
              <a:ext cx="912105" cy="912105"/>
            </a:xfrm>
            <a:prstGeom prst="ellipse">
              <a:avLst/>
            </a:prstGeom>
            <a:noFill/>
            <a:ln w="9525">
              <a:solidFill>
                <a:schemeClr val="bg2"/>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172"/>
              <a:endParaRPr lang="en-US">
                <a:solidFill>
                  <a:srgbClr val="FFFFFF"/>
                </a:solidFill>
                <a:latin charset="-122" panose="020b0600000000000000" pitchFamily="34" typeface="思源黑体 CN Medium"/>
                <a:ea charset="-122" panose="02020700000000000000" pitchFamily="18" typeface="思源宋体"/>
                <a:sym charset="-122" panose="020b0600000000000000" pitchFamily="34" typeface="思源黑体 CN Medium"/>
              </a:endParaRPr>
            </a:p>
          </p:txBody>
        </p:sp>
      </p:grpSp>
      <p:grpSp>
        <p:nvGrpSpPr>
          <p:cNvPr id="21" name="Group 20"/>
          <p:cNvGrpSpPr/>
          <p:nvPr/>
        </p:nvGrpSpPr>
        <p:grpSpPr>
          <a:xfrm>
            <a:off x="1883481" y="5409520"/>
            <a:ext cx="793210" cy="793210"/>
            <a:chOff x="725084" y="1621912"/>
            <a:chExt cx="912105" cy="912105"/>
          </a:xfrm>
        </p:grpSpPr>
        <p:sp>
          <p:nvSpPr>
            <p:cNvPr id="22" name="Oval 21"/>
            <p:cNvSpPr/>
            <p:nvPr/>
          </p:nvSpPr>
          <p:spPr>
            <a:xfrm>
              <a:off x="797457" y="1694285"/>
              <a:ext cx="767359" cy="767359"/>
            </a:xfrm>
            <a:prstGeom prst="ellipse">
              <a:avLst/>
            </a:prstGeom>
            <a:solidFill>
              <a:schemeClr val="accent4"/>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172"/>
              <a:endParaRPr lang="en-US">
                <a:solidFill>
                  <a:srgbClr val="FFFFFF"/>
                </a:solidFill>
                <a:latin charset="-122" panose="020b0600000000000000" pitchFamily="34" typeface="思源黑体 CN Medium"/>
                <a:ea charset="-122" panose="02020700000000000000" pitchFamily="18" typeface="思源宋体"/>
                <a:sym charset="-122" panose="020b0600000000000000" pitchFamily="34" typeface="思源黑体 CN Medium"/>
              </a:endParaRPr>
            </a:p>
          </p:txBody>
        </p:sp>
        <p:sp>
          <p:nvSpPr>
            <p:cNvPr id="23" name="Oval 22"/>
            <p:cNvSpPr/>
            <p:nvPr/>
          </p:nvSpPr>
          <p:spPr>
            <a:xfrm>
              <a:off x="725084" y="1621912"/>
              <a:ext cx="912105" cy="912105"/>
            </a:xfrm>
            <a:prstGeom prst="ellipse">
              <a:avLst/>
            </a:prstGeom>
            <a:noFill/>
            <a:ln w="9525">
              <a:solidFill>
                <a:schemeClr val="bg2"/>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172"/>
              <a:endParaRPr lang="en-US">
                <a:solidFill>
                  <a:srgbClr val="FFFFFF"/>
                </a:solidFill>
                <a:latin charset="-122" panose="020b0600000000000000" pitchFamily="34" typeface="思源黑体 CN Medium"/>
                <a:ea charset="-122" panose="02020700000000000000" pitchFamily="18" typeface="思源宋体"/>
                <a:sym charset="-122" panose="020b0600000000000000" pitchFamily="34" typeface="思源黑体 CN Medium"/>
              </a:endParaRPr>
            </a:p>
          </p:txBody>
        </p:sp>
      </p:grpSp>
      <p:grpSp>
        <p:nvGrpSpPr>
          <p:cNvPr id="24" name="Group 23"/>
          <p:cNvGrpSpPr/>
          <p:nvPr/>
        </p:nvGrpSpPr>
        <p:grpSpPr>
          <a:xfrm>
            <a:off x="1387064" y="3508064"/>
            <a:ext cx="573237" cy="573237"/>
            <a:chOff x="725084" y="1621912"/>
            <a:chExt cx="912105" cy="912105"/>
          </a:xfrm>
        </p:grpSpPr>
        <p:sp>
          <p:nvSpPr>
            <p:cNvPr id="25" name="Oval 24"/>
            <p:cNvSpPr/>
            <p:nvPr/>
          </p:nvSpPr>
          <p:spPr>
            <a:xfrm>
              <a:off x="813824" y="1710652"/>
              <a:ext cx="734626" cy="73462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172"/>
              <a:endParaRPr lang="en-US">
                <a:solidFill>
                  <a:srgbClr val="FFFFFF"/>
                </a:solidFill>
                <a:latin charset="-122" panose="020b0600000000000000" pitchFamily="34" typeface="思源黑体 CN Medium"/>
                <a:ea charset="-122" panose="02020700000000000000" pitchFamily="18" typeface="思源宋体"/>
                <a:sym charset="-122" panose="020b0600000000000000" pitchFamily="34" typeface="思源黑体 CN Medium"/>
              </a:endParaRPr>
            </a:p>
          </p:txBody>
        </p:sp>
        <p:sp>
          <p:nvSpPr>
            <p:cNvPr id="26" name="Oval 25"/>
            <p:cNvSpPr/>
            <p:nvPr/>
          </p:nvSpPr>
          <p:spPr>
            <a:xfrm>
              <a:off x="725084" y="1621912"/>
              <a:ext cx="912105" cy="912105"/>
            </a:xfrm>
            <a:prstGeom prst="ellipse">
              <a:avLst/>
            </a:prstGeom>
            <a:noFill/>
            <a:ln w="9525">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172"/>
              <a:endParaRPr lang="en-US">
                <a:solidFill>
                  <a:srgbClr val="FFFFFF"/>
                </a:solidFill>
                <a:latin charset="-122" panose="020b0600000000000000" pitchFamily="34" typeface="思源黑体 CN Medium"/>
                <a:ea charset="-122" panose="02020700000000000000" pitchFamily="18" typeface="思源宋体"/>
                <a:sym charset="-122" panose="020b0600000000000000" pitchFamily="34" typeface="思源黑体 CN Medium"/>
              </a:endParaRPr>
            </a:p>
          </p:txBody>
        </p:sp>
      </p:grpSp>
      <p:sp>
        <p:nvSpPr>
          <p:cNvPr id="27" name="Oval 26"/>
          <p:cNvSpPr/>
          <p:nvPr/>
        </p:nvSpPr>
        <p:spPr>
          <a:xfrm>
            <a:off x="1080065" y="4336929"/>
            <a:ext cx="359430" cy="359430"/>
          </a:xfrm>
          <a:prstGeom prst="ellipse">
            <a:avLst/>
          </a:prstGeom>
          <a:solidFill>
            <a:schemeClr val="accent5">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172"/>
            <a:endParaRPr lang="en-US">
              <a:solidFill>
                <a:srgbClr val="FFFFFF"/>
              </a:solidFill>
              <a:latin charset="-122" panose="020b0600000000000000" pitchFamily="34" typeface="思源黑体 CN Medium"/>
              <a:ea charset="-122" panose="02020700000000000000" pitchFamily="18" typeface="思源宋体"/>
              <a:sym charset="-122" panose="020b0600000000000000" pitchFamily="34" typeface="思源黑体 CN Medium"/>
            </a:endParaRPr>
          </a:p>
        </p:txBody>
      </p:sp>
      <p:sp>
        <p:nvSpPr>
          <p:cNvPr id="28" name="Oval 27"/>
          <p:cNvSpPr/>
          <p:nvPr/>
        </p:nvSpPr>
        <p:spPr>
          <a:xfrm>
            <a:off x="3640170" y="5436842"/>
            <a:ext cx="359430" cy="359430"/>
          </a:xfrm>
          <a:prstGeom prst="ellipse">
            <a:avLst/>
          </a:prstGeom>
          <a:solidFill>
            <a:schemeClr val="accent3">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172"/>
            <a:endParaRPr lang="en-US">
              <a:solidFill>
                <a:srgbClr val="FFFFFF"/>
              </a:solidFill>
              <a:latin charset="-122" panose="020b0600000000000000" pitchFamily="34" typeface="思源黑体 CN Medium"/>
              <a:ea charset="-122" panose="02020700000000000000" pitchFamily="18" typeface="思源宋体"/>
              <a:sym charset="-122" panose="020b0600000000000000" pitchFamily="34" typeface="思源黑体 CN Medium"/>
            </a:endParaRPr>
          </a:p>
        </p:txBody>
      </p:sp>
      <p:sp>
        <p:nvSpPr>
          <p:cNvPr id="29" name="Oval 28"/>
          <p:cNvSpPr/>
          <p:nvPr/>
        </p:nvSpPr>
        <p:spPr>
          <a:xfrm>
            <a:off x="4380259" y="2223136"/>
            <a:ext cx="172085" cy="172085"/>
          </a:xfrm>
          <a:prstGeom prst="ellips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172"/>
            <a:endParaRPr lang="en-US">
              <a:solidFill>
                <a:srgbClr val="FFFFFF"/>
              </a:solidFill>
              <a:latin charset="-122" panose="020b0600000000000000" pitchFamily="34" typeface="思源黑体 CN Medium"/>
              <a:ea charset="-122" panose="02020700000000000000" pitchFamily="18" typeface="思源宋体"/>
              <a:sym charset="-122" panose="020b0600000000000000" pitchFamily="34" typeface="思源黑体 CN Medium"/>
            </a:endParaRPr>
          </a:p>
        </p:txBody>
      </p:sp>
      <p:sp>
        <p:nvSpPr>
          <p:cNvPr id="30" name="Oval 29"/>
          <p:cNvSpPr/>
          <p:nvPr/>
        </p:nvSpPr>
        <p:spPr>
          <a:xfrm>
            <a:off x="5085458" y="3129565"/>
            <a:ext cx="359430" cy="359430"/>
          </a:xfrm>
          <a:prstGeom prst="ellips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172"/>
            <a:endParaRPr lang="en-US">
              <a:solidFill>
                <a:srgbClr val="FFFFFF"/>
              </a:solidFill>
              <a:latin charset="-122" panose="020b0600000000000000" pitchFamily="34" typeface="思源黑体 CN Medium"/>
              <a:ea charset="-122" panose="02020700000000000000" pitchFamily="18" typeface="思源宋体"/>
              <a:sym charset="-122" panose="020b0600000000000000" pitchFamily="34" typeface="思源黑体 CN Medium"/>
            </a:endParaRPr>
          </a:p>
        </p:txBody>
      </p:sp>
      <p:sp>
        <p:nvSpPr>
          <p:cNvPr id="31" name="Oval 30"/>
          <p:cNvSpPr/>
          <p:nvPr/>
        </p:nvSpPr>
        <p:spPr>
          <a:xfrm>
            <a:off x="1472176" y="2588336"/>
            <a:ext cx="359430" cy="359430"/>
          </a:xfrm>
          <a:prstGeom prst="ellipse">
            <a:avLst/>
          </a:prstGeom>
          <a:solidFill>
            <a:schemeClr val="accent6">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172"/>
            <a:endParaRPr lang="en-US">
              <a:solidFill>
                <a:srgbClr val="FFFFFF"/>
              </a:solidFill>
              <a:latin charset="-122" panose="020b0600000000000000" pitchFamily="34" typeface="思源黑体 CN Medium"/>
              <a:ea charset="-122" panose="02020700000000000000" pitchFamily="18" typeface="思源宋体"/>
              <a:sym charset="-122" panose="020b0600000000000000" pitchFamily="34" typeface="思源黑体 CN Medium"/>
            </a:endParaRPr>
          </a:p>
        </p:txBody>
      </p:sp>
      <p:sp>
        <p:nvSpPr>
          <p:cNvPr id="32" name="Oval 31"/>
          <p:cNvSpPr/>
          <p:nvPr/>
        </p:nvSpPr>
        <p:spPr>
          <a:xfrm>
            <a:off x="2157685" y="2651626"/>
            <a:ext cx="252521" cy="252521"/>
          </a:xfrm>
          <a:prstGeom prst="ellipse">
            <a:avLst/>
          </a:prstGeom>
          <a:solidFill>
            <a:schemeClr val="accent6">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172"/>
            <a:endParaRPr lang="en-US">
              <a:solidFill>
                <a:srgbClr val="FFFFFF"/>
              </a:solidFill>
              <a:latin charset="-122" panose="020b0600000000000000" pitchFamily="34" typeface="思源黑体 CN Medium"/>
              <a:ea charset="-122" panose="02020700000000000000" pitchFamily="18" typeface="思源宋体"/>
              <a:sym charset="-122" panose="020b0600000000000000" pitchFamily="34" typeface="思源黑体 CN Medium"/>
            </a:endParaRPr>
          </a:p>
        </p:txBody>
      </p:sp>
      <p:sp>
        <p:nvSpPr>
          <p:cNvPr id="33" name="Oval 32"/>
          <p:cNvSpPr/>
          <p:nvPr/>
        </p:nvSpPr>
        <p:spPr>
          <a:xfrm>
            <a:off x="3077478" y="2236538"/>
            <a:ext cx="333443" cy="333443"/>
          </a:xfrm>
          <a:prstGeom prst="ellipse">
            <a:avLst/>
          </a:prstGeom>
          <a:solidFill>
            <a:schemeClr val="accent6">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172"/>
            <a:endParaRPr lang="en-US">
              <a:solidFill>
                <a:srgbClr val="FFFFFF"/>
              </a:solidFill>
              <a:latin charset="-122" panose="020b0600000000000000" pitchFamily="34" typeface="思源黑体 CN Medium"/>
              <a:ea charset="-122" panose="02020700000000000000" pitchFamily="18" typeface="思源宋体"/>
              <a:sym charset="-122" panose="020b0600000000000000" pitchFamily="34" typeface="思源黑体 CN Medium"/>
            </a:endParaRPr>
          </a:p>
        </p:txBody>
      </p:sp>
      <p:sp>
        <p:nvSpPr>
          <p:cNvPr id="34" name="Oval 33"/>
          <p:cNvSpPr/>
          <p:nvPr/>
        </p:nvSpPr>
        <p:spPr>
          <a:xfrm>
            <a:off x="3891454" y="2423352"/>
            <a:ext cx="252715" cy="252715"/>
          </a:xfrm>
          <a:prstGeom prst="ellips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172"/>
            <a:endParaRPr lang="en-US">
              <a:solidFill>
                <a:srgbClr val="FFFFFF"/>
              </a:solidFill>
              <a:latin charset="-122" panose="020b0600000000000000" pitchFamily="34" typeface="思源黑体 CN Medium"/>
              <a:ea charset="-122" panose="02020700000000000000" pitchFamily="18" typeface="思源宋体"/>
              <a:sym charset="-122" panose="020b0600000000000000" pitchFamily="34" typeface="思源黑体 CN Medium"/>
            </a:endParaRPr>
          </a:p>
        </p:txBody>
      </p:sp>
      <p:sp>
        <p:nvSpPr>
          <p:cNvPr id="35" name="Oval 34"/>
          <p:cNvSpPr/>
          <p:nvPr/>
        </p:nvSpPr>
        <p:spPr>
          <a:xfrm>
            <a:off x="4904519" y="3832378"/>
            <a:ext cx="174468" cy="174468"/>
          </a:xfrm>
          <a:prstGeom prst="ellipse">
            <a:avLst/>
          </a:prstGeom>
          <a:solidFill>
            <a:schemeClr val="accent3">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172"/>
            <a:endParaRPr lang="en-US">
              <a:solidFill>
                <a:srgbClr val="FFFFFF"/>
              </a:solidFill>
              <a:latin charset="-122" panose="020b0600000000000000" pitchFamily="34" typeface="思源黑体 CN Medium"/>
              <a:ea charset="-122" panose="02020700000000000000" pitchFamily="18" typeface="思源宋体"/>
              <a:sym charset="-122" panose="020b0600000000000000" pitchFamily="34" typeface="思源黑体 CN Medium"/>
            </a:endParaRPr>
          </a:p>
        </p:txBody>
      </p:sp>
      <p:sp>
        <p:nvSpPr>
          <p:cNvPr id="36" name="Oval 35"/>
          <p:cNvSpPr/>
          <p:nvPr/>
        </p:nvSpPr>
        <p:spPr>
          <a:xfrm>
            <a:off x="5246152" y="4325491"/>
            <a:ext cx="230440" cy="230440"/>
          </a:xfrm>
          <a:prstGeom prst="ellipse">
            <a:avLst/>
          </a:prstGeom>
          <a:solidFill>
            <a:schemeClr val="accent3">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172"/>
            <a:endParaRPr lang="en-US">
              <a:solidFill>
                <a:srgbClr val="FFFFFF"/>
              </a:solidFill>
              <a:latin charset="-122" panose="020b0600000000000000" pitchFamily="34" typeface="思源黑体 CN Medium"/>
              <a:ea charset="-122" panose="02020700000000000000" pitchFamily="18" typeface="思源宋体"/>
              <a:sym charset="-122" panose="020b0600000000000000" pitchFamily="34" typeface="思源黑体 CN Medium"/>
            </a:endParaRPr>
          </a:p>
        </p:txBody>
      </p:sp>
      <p:sp>
        <p:nvSpPr>
          <p:cNvPr id="37" name="Oval 36"/>
          <p:cNvSpPr/>
          <p:nvPr/>
        </p:nvSpPr>
        <p:spPr>
          <a:xfrm>
            <a:off x="4213789" y="5719093"/>
            <a:ext cx="287197" cy="287197"/>
          </a:xfrm>
          <a:prstGeom prst="ellipse">
            <a:avLst/>
          </a:prstGeom>
          <a:solidFill>
            <a:schemeClr val="accent3">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172"/>
            <a:endParaRPr lang="en-US">
              <a:solidFill>
                <a:srgbClr val="FFFFFF"/>
              </a:solidFill>
              <a:latin charset="-122" panose="020b0600000000000000" pitchFamily="34" typeface="思源黑体 CN Medium"/>
              <a:ea charset="-122" panose="02020700000000000000" pitchFamily="18" typeface="思源宋体"/>
              <a:sym charset="-122" panose="020b0600000000000000" pitchFamily="34" typeface="思源黑体 CN Medium"/>
            </a:endParaRPr>
          </a:p>
        </p:txBody>
      </p:sp>
      <p:sp>
        <p:nvSpPr>
          <p:cNvPr id="38" name="Oval 37"/>
          <p:cNvSpPr/>
          <p:nvPr/>
        </p:nvSpPr>
        <p:spPr>
          <a:xfrm>
            <a:off x="1798531" y="4814345"/>
            <a:ext cx="280477" cy="280477"/>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172"/>
            <a:endParaRPr lang="en-US">
              <a:solidFill>
                <a:srgbClr val="FFFFFF"/>
              </a:solidFill>
              <a:latin charset="-122" panose="020b0600000000000000" pitchFamily="34" typeface="思源黑体 CN Medium"/>
              <a:ea charset="-122" panose="02020700000000000000" pitchFamily="18" typeface="思源宋体"/>
              <a:sym charset="-122" panose="020b0600000000000000" pitchFamily="34" typeface="思源黑体 CN Medium"/>
            </a:endParaRPr>
          </a:p>
        </p:txBody>
      </p:sp>
      <p:sp>
        <p:nvSpPr>
          <p:cNvPr id="39" name="Oval 38"/>
          <p:cNvSpPr/>
          <p:nvPr/>
        </p:nvSpPr>
        <p:spPr>
          <a:xfrm>
            <a:off x="2755869" y="5963868"/>
            <a:ext cx="280477" cy="280477"/>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172"/>
            <a:endParaRPr lang="en-US">
              <a:solidFill>
                <a:srgbClr val="FFFFFF"/>
              </a:solidFill>
              <a:latin charset="-122" panose="020b0600000000000000" pitchFamily="34" typeface="思源黑体 CN Medium"/>
              <a:ea charset="-122" panose="02020700000000000000" pitchFamily="18" typeface="思源宋体"/>
              <a:sym charset="-122" panose="020b0600000000000000" pitchFamily="34" typeface="思源黑体 CN Medium"/>
            </a:endParaRPr>
          </a:p>
        </p:txBody>
      </p:sp>
      <p:sp>
        <p:nvSpPr>
          <p:cNvPr id="40" name="Oval 39"/>
          <p:cNvSpPr/>
          <p:nvPr/>
        </p:nvSpPr>
        <p:spPr>
          <a:xfrm>
            <a:off x="1605479" y="4213829"/>
            <a:ext cx="169280" cy="169281"/>
          </a:xfrm>
          <a:prstGeom prst="ellipse">
            <a:avLst/>
          </a:prstGeom>
          <a:solidFill>
            <a:schemeClr val="accent5">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172"/>
            <a:endParaRPr lang="en-US">
              <a:solidFill>
                <a:srgbClr val="FFFFFF"/>
              </a:solidFill>
              <a:latin charset="-122" panose="020b0600000000000000" pitchFamily="34" typeface="思源黑体 CN Medium"/>
              <a:ea charset="-122" panose="02020700000000000000" pitchFamily="18" typeface="思源宋体"/>
              <a:sym charset="-122" panose="020b0600000000000000" pitchFamily="34" typeface="思源黑体 CN Medium"/>
            </a:endParaRPr>
          </a:p>
        </p:txBody>
      </p:sp>
      <p:sp>
        <p:nvSpPr>
          <p:cNvPr id="41" name="Oval 40"/>
          <p:cNvSpPr/>
          <p:nvPr/>
        </p:nvSpPr>
        <p:spPr>
          <a:xfrm>
            <a:off x="1239499" y="3249103"/>
            <a:ext cx="238545" cy="238546"/>
          </a:xfrm>
          <a:prstGeom prst="ellipse">
            <a:avLst/>
          </a:prstGeom>
          <a:solidFill>
            <a:schemeClr val="accent5">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172"/>
            <a:endParaRPr lang="en-US">
              <a:solidFill>
                <a:srgbClr val="FFFFFF"/>
              </a:solidFill>
              <a:latin charset="-122" panose="020b0600000000000000" pitchFamily="34" typeface="思源黑体 CN Medium"/>
              <a:ea charset="-122" panose="02020700000000000000" pitchFamily="18" typeface="思源宋体"/>
              <a:sym charset="-122" panose="020b0600000000000000" pitchFamily="34" typeface="思源黑体 CN Medium"/>
            </a:endParaRPr>
          </a:p>
        </p:txBody>
      </p:sp>
      <p:sp>
        <p:nvSpPr>
          <p:cNvPr id="42" name="Oval 41"/>
          <p:cNvSpPr/>
          <p:nvPr/>
        </p:nvSpPr>
        <p:spPr>
          <a:xfrm>
            <a:off x="1712117" y="5381021"/>
            <a:ext cx="182877" cy="182877"/>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172"/>
            <a:endParaRPr lang="en-US">
              <a:solidFill>
                <a:srgbClr val="FFFFFF"/>
              </a:solidFill>
              <a:latin charset="-122" panose="020b0600000000000000" pitchFamily="34" typeface="思源黑体 CN Medium"/>
              <a:ea charset="-122" panose="02020700000000000000" pitchFamily="18" typeface="思源宋体"/>
              <a:sym charset="-122" panose="020b0600000000000000" pitchFamily="34" typeface="思源黑体 CN Medium"/>
            </a:endParaRPr>
          </a:p>
        </p:txBody>
      </p:sp>
      <p:sp>
        <p:nvSpPr>
          <p:cNvPr id="47" name="Oval 46"/>
          <p:cNvSpPr/>
          <p:nvPr/>
        </p:nvSpPr>
        <p:spPr>
          <a:xfrm>
            <a:off x="6260362" y="4595213"/>
            <a:ext cx="596611" cy="596611"/>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172"/>
            <a:endParaRPr lang="en-US">
              <a:solidFill>
                <a:srgbClr val="FFFFFF"/>
              </a:solidFill>
              <a:latin charset="-122" panose="020b0600000000000000" pitchFamily="34" typeface="思源黑体 CN Medium"/>
              <a:ea charset="-122" panose="02020700000000000000" pitchFamily="18" typeface="思源宋体"/>
              <a:sym charset="-122" panose="020b0600000000000000" pitchFamily="34" typeface="思源黑体 CN Medium"/>
            </a:endParaRPr>
          </a:p>
        </p:txBody>
      </p:sp>
      <p:sp>
        <p:nvSpPr>
          <p:cNvPr id="50" name="TextBox 49"/>
          <p:cNvSpPr txBox="1"/>
          <p:nvPr/>
        </p:nvSpPr>
        <p:spPr>
          <a:xfrm>
            <a:off x="7163980" y="4696359"/>
            <a:ext cx="2887164" cy="346302"/>
          </a:xfrm>
          <a:prstGeom prst="rect">
            <a:avLst/>
          </a:prstGeom>
          <a:noFill/>
        </p:spPr>
        <p:txBody>
          <a:bodyPr anchor="t" bIns="35991" lIns="71982" rIns="71982" rtlCol="0" tIns="35991" wrap="none">
            <a:spAutoFit/>
          </a:bodyPr>
          <a:lstStyle/>
          <a:p>
            <a:pPr defTabSz="914172"/>
            <a:r>
              <a:rPr altLang="en-US" b="1" lang="zh-CN">
                <a:solidFill>
                  <a:srgbClr val="FFFFFF"/>
                </a:solidFill>
                <a:latin charset="-122" panose="020b0600000000000000" pitchFamily="34" typeface="思源黑体 CN Medium"/>
                <a:ea charset="-122" panose="02020700000000000000" pitchFamily="18" typeface="思源宋体"/>
                <a:sym charset="-122" panose="020b0600000000000000" pitchFamily="34" typeface="思源黑体 CN Medium"/>
              </a:rPr>
              <a:t>忠诚是一种高贵的职业品质。</a:t>
            </a:r>
          </a:p>
        </p:txBody>
      </p:sp>
      <p:sp>
        <p:nvSpPr>
          <p:cNvPr id="51" name="Oval 50"/>
          <p:cNvSpPr/>
          <p:nvPr/>
        </p:nvSpPr>
        <p:spPr>
          <a:xfrm>
            <a:off x="6260362" y="3757231"/>
            <a:ext cx="596611" cy="59661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172"/>
            <a:endParaRPr lang="en-US">
              <a:solidFill>
                <a:srgbClr val="FFFFFF"/>
              </a:solidFill>
              <a:latin charset="-122" panose="020b0600000000000000" pitchFamily="34" typeface="思源黑体 CN Medium"/>
              <a:ea charset="-122" panose="02020700000000000000" pitchFamily="18" typeface="思源宋体"/>
              <a:sym charset="-122" panose="020b0600000000000000" pitchFamily="34" typeface="思源黑体 CN Medium"/>
            </a:endParaRPr>
          </a:p>
        </p:txBody>
      </p:sp>
      <p:sp>
        <p:nvSpPr>
          <p:cNvPr id="54" name="TextBox 53"/>
          <p:cNvSpPr txBox="1"/>
          <p:nvPr/>
        </p:nvSpPr>
        <p:spPr>
          <a:xfrm>
            <a:off x="7063953" y="3710246"/>
            <a:ext cx="4686087" cy="894942"/>
          </a:xfrm>
          <a:prstGeom prst="rect">
            <a:avLst/>
          </a:prstGeom>
          <a:noFill/>
        </p:spPr>
        <p:txBody>
          <a:bodyPr anchor="t" bIns="35991" lIns="71982" rIns="71982" rtlCol="0" tIns="35991" wrap="square">
            <a:spAutoFit/>
          </a:bodyPr>
          <a:lstStyle/>
          <a:p>
            <a:pPr defTabSz="914172"/>
            <a:r>
              <a:rPr altLang="en-US" b="1" lang="zh-CN">
                <a:solidFill>
                  <a:srgbClr val="FFFFFF"/>
                </a:solidFill>
                <a:latin charset="-122" panose="020b0600000000000000" pitchFamily="34" typeface="思源黑体 CN Medium"/>
                <a:ea charset="-122" panose="02020700000000000000" pitchFamily="18" typeface="思源宋体"/>
                <a:sym charset="-122" panose="020b0600000000000000" pitchFamily="34" typeface="思源黑体 CN Medium"/>
              </a:rPr>
              <a:t>滴水要想不干凅的唯一办法就是融入大海，一个员工要想生存的唯一选择就是融入团队 ！</a:t>
            </a:r>
          </a:p>
        </p:txBody>
      </p:sp>
      <p:sp>
        <p:nvSpPr>
          <p:cNvPr id="55" name="Oval 54"/>
          <p:cNvSpPr/>
          <p:nvPr/>
        </p:nvSpPr>
        <p:spPr>
          <a:xfrm>
            <a:off x="6260362" y="2919249"/>
            <a:ext cx="596611" cy="59661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172"/>
            <a:endParaRPr lang="en-US">
              <a:solidFill>
                <a:srgbClr val="FFFFFF"/>
              </a:solidFill>
              <a:latin charset="-122" panose="020b0600000000000000" pitchFamily="34" typeface="思源黑体 CN Medium"/>
              <a:ea charset="-122" panose="02020700000000000000" pitchFamily="18" typeface="思源宋体"/>
              <a:sym charset="-122" panose="020b0600000000000000" pitchFamily="34" typeface="思源黑体 CN Medium"/>
            </a:endParaRPr>
          </a:p>
        </p:txBody>
      </p:sp>
      <p:sp>
        <p:nvSpPr>
          <p:cNvPr id="58" name="TextBox 57"/>
          <p:cNvSpPr txBox="1"/>
          <p:nvPr/>
        </p:nvSpPr>
        <p:spPr>
          <a:xfrm>
            <a:off x="7063953" y="3070631"/>
            <a:ext cx="4258764" cy="346302"/>
          </a:xfrm>
          <a:prstGeom prst="rect">
            <a:avLst/>
          </a:prstGeom>
          <a:noFill/>
        </p:spPr>
        <p:txBody>
          <a:bodyPr anchor="t" bIns="35991" lIns="71982" rIns="71982" rtlCol="0" tIns="35991" wrap="none">
            <a:spAutoFit/>
          </a:bodyPr>
          <a:lstStyle/>
          <a:p>
            <a:pPr defTabSz="914172"/>
            <a:r>
              <a:rPr altLang="en-US" b="1" lang="zh-CN">
                <a:solidFill>
                  <a:srgbClr val="FFFFFF"/>
                </a:solidFill>
                <a:latin charset="-122" panose="020b0600000000000000" pitchFamily="34" typeface="思源黑体 CN Medium"/>
                <a:ea charset="-122" panose="02020700000000000000" pitchFamily="18" typeface="思源宋体"/>
                <a:sym charset="-122" panose="020b0600000000000000" pitchFamily="34" typeface="思源黑体 CN Medium"/>
              </a:rPr>
              <a:t>诚实守信是一名合格企业员工必备的素质。</a:t>
            </a:r>
          </a:p>
        </p:txBody>
      </p:sp>
      <p:sp>
        <p:nvSpPr>
          <p:cNvPr id="59" name="Oval 58"/>
          <p:cNvSpPr/>
          <p:nvPr/>
        </p:nvSpPr>
        <p:spPr>
          <a:xfrm>
            <a:off x="6260362" y="2081268"/>
            <a:ext cx="596611" cy="59661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172"/>
            <a:endParaRPr lang="en-US">
              <a:solidFill>
                <a:srgbClr val="FFFFFF"/>
              </a:solidFill>
              <a:latin charset="-122" panose="020b0600000000000000" pitchFamily="34" typeface="思源黑体 CN Medium"/>
              <a:ea charset="-122" panose="02020700000000000000" pitchFamily="18" typeface="思源宋体"/>
              <a:sym charset="-122" panose="020b0600000000000000" pitchFamily="34" typeface="思源黑体 CN Medium"/>
            </a:endParaRPr>
          </a:p>
        </p:txBody>
      </p:sp>
      <p:sp>
        <p:nvSpPr>
          <p:cNvPr id="62" name="TextBox 61"/>
          <p:cNvSpPr txBox="1"/>
          <p:nvPr/>
        </p:nvSpPr>
        <p:spPr>
          <a:xfrm>
            <a:off x="7063953" y="2253743"/>
            <a:ext cx="5173164" cy="346302"/>
          </a:xfrm>
          <a:prstGeom prst="rect">
            <a:avLst/>
          </a:prstGeom>
          <a:noFill/>
        </p:spPr>
        <p:txBody>
          <a:bodyPr anchor="t" bIns="35991" lIns="71982" rIns="71982" rtlCol="0" tIns="35991" wrap="none">
            <a:spAutoFit/>
          </a:bodyPr>
          <a:lstStyle/>
          <a:p>
            <a:pPr defTabSz="914172"/>
            <a:r>
              <a:rPr altLang="en-US" b="1" lang="zh-CN">
                <a:solidFill>
                  <a:srgbClr val="FFFFFF"/>
                </a:solidFill>
                <a:latin charset="-122" panose="020b0600000000000000" pitchFamily="34" typeface="思源黑体 CN Medium"/>
                <a:ea charset="-122" panose="02020700000000000000" pitchFamily="18" typeface="思源宋体"/>
                <a:sym charset="-122" panose="020b0600000000000000" pitchFamily="34" typeface="思源黑体 CN Medium"/>
              </a:rPr>
              <a:t>守住了公司的秘密，就是守住了自己的良心和饭碗</a:t>
            </a:r>
          </a:p>
        </p:txBody>
      </p:sp>
      <p:sp>
        <p:nvSpPr>
          <p:cNvPr id="63" name="TextBox 62"/>
          <p:cNvSpPr txBox="1"/>
          <p:nvPr/>
        </p:nvSpPr>
        <p:spPr>
          <a:xfrm>
            <a:off x="6365938" y="2178396"/>
            <a:ext cx="480809" cy="376782"/>
          </a:xfrm>
          <a:prstGeom prst="rect">
            <a:avLst/>
          </a:prstGeom>
          <a:noFill/>
        </p:spPr>
        <p:txBody>
          <a:bodyPr anchor="t" bIns="35991" lIns="71982" rIns="71982" rtlCol="0" tIns="35991" wrap="square">
            <a:spAutoFit/>
          </a:bodyPr>
          <a:lstStyle/>
          <a:p>
            <a:pPr defTabSz="914172"/>
            <a:r>
              <a:rPr altLang="zh-CN" lang="en-US" sz="2000">
                <a:solidFill>
                  <a:srgbClr val="FFFFFF"/>
                </a:solidFill>
                <a:latin charset="-122" panose="020b0600000000000000" pitchFamily="34" typeface="思源黑体 CN Medium"/>
                <a:ea charset="-122" panose="02020700000000000000" pitchFamily="18" typeface="思源宋体"/>
                <a:sym charset="-122" panose="020b0600000000000000" pitchFamily="34" typeface="思源黑体 CN Medium"/>
              </a:rPr>
              <a:t>01</a:t>
            </a:r>
          </a:p>
        </p:txBody>
      </p:sp>
      <p:sp>
        <p:nvSpPr>
          <p:cNvPr id="64" name="TextBox 63"/>
          <p:cNvSpPr txBox="1"/>
          <p:nvPr/>
        </p:nvSpPr>
        <p:spPr>
          <a:xfrm>
            <a:off x="6339022" y="3014255"/>
            <a:ext cx="442414" cy="376782"/>
          </a:xfrm>
          <a:prstGeom prst="rect">
            <a:avLst/>
          </a:prstGeom>
          <a:noFill/>
        </p:spPr>
        <p:txBody>
          <a:bodyPr anchor="t" bIns="35991" lIns="71982" rIns="71982" rtlCol="0" tIns="35991" wrap="none">
            <a:spAutoFit/>
          </a:bodyPr>
          <a:lstStyle/>
          <a:p>
            <a:pPr defTabSz="914172"/>
            <a:r>
              <a:rPr altLang="zh-CN" lang="en-US" sz="2000">
                <a:solidFill>
                  <a:srgbClr val="FFFFFF"/>
                </a:solidFill>
                <a:latin charset="-122" panose="020b0600000000000000" pitchFamily="34" typeface="思源黑体 CN Medium"/>
                <a:ea charset="-122" panose="02020700000000000000" pitchFamily="18" typeface="思源宋体"/>
                <a:sym charset="-122" panose="020b0600000000000000" pitchFamily="34" typeface="思源黑体 CN Medium"/>
              </a:rPr>
              <a:t>02</a:t>
            </a:r>
          </a:p>
        </p:txBody>
      </p:sp>
      <p:sp>
        <p:nvSpPr>
          <p:cNvPr id="65" name="TextBox 64"/>
          <p:cNvSpPr txBox="1"/>
          <p:nvPr/>
        </p:nvSpPr>
        <p:spPr>
          <a:xfrm>
            <a:off x="6356139" y="3891070"/>
            <a:ext cx="442414" cy="376782"/>
          </a:xfrm>
          <a:prstGeom prst="rect">
            <a:avLst/>
          </a:prstGeom>
          <a:noFill/>
        </p:spPr>
        <p:txBody>
          <a:bodyPr anchor="t" bIns="35991" lIns="71982" rIns="71982" rtlCol="0" tIns="35991" wrap="none">
            <a:spAutoFit/>
          </a:bodyPr>
          <a:lstStyle/>
          <a:p>
            <a:pPr defTabSz="914172"/>
            <a:r>
              <a:rPr altLang="zh-CN" lang="en-US" sz="2000">
                <a:solidFill>
                  <a:srgbClr val="FFFFFF"/>
                </a:solidFill>
                <a:latin charset="-122" panose="020b0600000000000000" pitchFamily="34" typeface="思源黑体 CN Medium"/>
                <a:ea charset="-122" panose="02020700000000000000" pitchFamily="18" typeface="思源宋体"/>
                <a:sym charset="-122" panose="020b0600000000000000" pitchFamily="34" typeface="思源黑体 CN Medium"/>
              </a:rPr>
              <a:t>03</a:t>
            </a:r>
          </a:p>
        </p:txBody>
      </p:sp>
      <p:sp>
        <p:nvSpPr>
          <p:cNvPr id="66" name="TextBox 65"/>
          <p:cNvSpPr txBox="1"/>
          <p:nvPr/>
        </p:nvSpPr>
        <p:spPr>
          <a:xfrm>
            <a:off x="6339022" y="4718675"/>
            <a:ext cx="410664" cy="346302"/>
          </a:xfrm>
          <a:prstGeom prst="rect">
            <a:avLst/>
          </a:prstGeom>
          <a:noFill/>
        </p:spPr>
        <p:txBody>
          <a:bodyPr anchor="t" bIns="35991" lIns="71982" rIns="71982" rtlCol="0" tIns="35991" wrap="none">
            <a:spAutoFit/>
          </a:bodyPr>
          <a:lstStyle/>
          <a:p>
            <a:pPr defTabSz="914172"/>
            <a:r>
              <a:rPr altLang="zh-CN" lang="en-US">
                <a:solidFill>
                  <a:srgbClr val="FFFFFF"/>
                </a:solidFill>
                <a:latin charset="-122" panose="020b0600000000000000" pitchFamily="34" typeface="思源黑体 CN Medium"/>
                <a:ea charset="-122" panose="02020700000000000000" pitchFamily="18" typeface="思源宋体"/>
                <a:sym charset="-122" panose="020b0600000000000000" pitchFamily="34" typeface="思源黑体 CN Medium"/>
              </a:rPr>
              <a:t>04</a:t>
            </a:r>
          </a:p>
        </p:txBody>
      </p:sp>
      <p:sp>
        <p:nvSpPr>
          <p:cNvPr id="68" name="Freeform 236"/>
          <p:cNvSpPr>
            <a:spLocks noEditPoints="1"/>
          </p:cNvSpPr>
          <p:nvPr/>
        </p:nvSpPr>
        <p:spPr bwMode="auto">
          <a:xfrm>
            <a:off x="4451141" y="2824264"/>
            <a:ext cx="326443" cy="285970"/>
          </a:xfrm>
          <a:custGeom>
            <a:gdLst>
              <a:gd fmla="*/ 79 w 205" name="T0"/>
              <a:gd fmla="*/ 111 h 179" name="T1"/>
              <a:gd fmla="*/ 79 w 205" name="T2"/>
              <a:gd fmla="*/ 99 h 179" name="T3"/>
              <a:gd fmla="*/ 70 w 205" name="T4"/>
              <a:gd fmla="*/ 85 h 179" name="T5"/>
              <a:gd fmla="*/ 68 w 205" name="T6"/>
              <a:gd fmla="*/ 97 h 179" name="T7"/>
              <a:gd fmla="*/ 132 w 205" name="T8"/>
              <a:gd fmla="*/ 99 h 179" name="T9"/>
              <a:gd fmla="*/ 132 w 205" name="T10"/>
              <a:gd fmla="*/ 93 h 179" name="T11"/>
              <a:gd fmla="*/ 75 w 205" name="T12"/>
              <a:gd fmla="*/ 87 h 179" name="T13"/>
              <a:gd fmla="*/ 133 w 205" name="T14"/>
              <a:gd fmla="*/ 79 h 179" name="T15"/>
              <a:gd fmla="*/ 145 w 205" name="T16"/>
              <a:gd fmla="*/ 34 h 179" name="T17"/>
              <a:gd fmla="*/ 160 w 205" name="T18"/>
              <a:gd fmla="*/ 35 h 179" name="T19"/>
              <a:gd fmla="*/ 160 w 205" name="T20"/>
              <a:gd fmla="*/ 28 h 179" name="T21"/>
              <a:gd fmla="*/ 145 w 205" name="T22"/>
              <a:gd fmla="*/ 29 h 179" name="T23"/>
              <a:gd fmla="*/ 139 w 205" name="T24"/>
              <a:gd fmla="*/ 31 h 179" name="T25"/>
              <a:gd fmla="*/ 60 w 205" name="T26"/>
              <a:gd fmla="*/ 51 h 179" name="T27"/>
              <a:gd fmla="*/ 57 w 205" name="T28"/>
              <a:gd fmla="*/ 54 h 179" name="T29"/>
              <a:gd fmla="*/ 70 w 205" name="T30"/>
              <a:gd fmla="*/ 85 h 179" name="T31"/>
              <a:gd fmla="*/ 115 w 205" name="T32"/>
              <a:gd fmla="*/ 105 h 179" name="T33"/>
              <a:gd fmla="*/ 127 w 205" name="T34"/>
              <a:gd fmla="*/ 105 h 179" name="T35"/>
              <a:gd fmla="*/ 120 w 205" name="T36"/>
              <a:gd fmla="*/ 157 h 179" name="T37"/>
              <a:gd fmla="*/ 85 w 205" name="T38"/>
              <a:gd fmla="*/ 148 h 179" name="T39"/>
              <a:gd fmla="*/ 63 w 205" name="T40"/>
              <a:gd fmla="*/ 172 h 179" name="T41"/>
              <a:gd fmla="*/ 141 w 205" name="T42"/>
              <a:gd fmla="*/ 179 h 179" name="T43"/>
              <a:gd fmla="*/ 120 w 205" name="T44"/>
              <a:gd fmla="*/ 157 h 179" name="T45"/>
              <a:gd fmla="*/ 205 w 205" name="T46"/>
              <a:gd fmla="*/ 129 h 179" name="T47"/>
              <a:gd fmla="*/ 15 w 205" name="T48"/>
              <a:gd fmla="*/ 144 h 179" name="T49"/>
              <a:gd fmla="*/ 0 w 205" name="T50"/>
              <a:gd fmla="*/ 15 h 179" name="T51"/>
              <a:gd fmla="*/ 190 w 205" name="T52"/>
              <a:gd fmla="*/ 0 h 179" name="T53"/>
              <a:gd fmla="*/ 107 w 205" name="T54"/>
              <a:gd fmla="*/ 134 h 179" name="T55"/>
              <a:gd fmla="*/ 98 w 205" name="T56"/>
              <a:gd fmla="*/ 134 h 179" name="T57"/>
              <a:gd fmla="*/ 107 w 205" name="T58"/>
              <a:gd fmla="*/ 134 h 179" name="T59"/>
              <a:gd fmla="*/ 12 w 205" name="T60"/>
              <a:gd fmla="*/ 13 h 179" name="T61"/>
              <a:gd fmla="*/ 192 w 205" name="T62"/>
              <a:gd fmla="*/ 121 h 179"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179" w="205">
                <a:moveTo>
                  <a:pt x="85" y="105"/>
                </a:moveTo>
                <a:cubicBezTo>
                  <a:pt x="85" y="108"/>
                  <a:pt x="82" y="111"/>
                  <a:pt x="79" y="111"/>
                </a:cubicBezTo>
                <a:cubicBezTo>
                  <a:pt x="76" y="111"/>
                  <a:pt x="73" y="108"/>
                  <a:pt x="73" y="105"/>
                </a:cubicBezTo>
                <a:cubicBezTo>
                  <a:pt x="73" y="102"/>
                  <a:pt x="76" y="99"/>
                  <a:pt x="79" y="99"/>
                </a:cubicBezTo>
                <a:cubicBezTo>
                  <a:pt x="82" y="99"/>
                  <a:pt x="85" y="102"/>
                  <a:pt x="85" y="105"/>
                </a:cubicBezTo>
                <a:close/>
                <a:moveTo>
                  <a:pt x="70" y="85"/>
                </a:moveTo>
                <a:cubicBezTo>
                  <a:pt x="67" y="95"/>
                  <a:pt x="67" y="95"/>
                  <a:pt x="67" y="95"/>
                </a:cubicBezTo>
                <a:cubicBezTo>
                  <a:pt x="67" y="96"/>
                  <a:pt x="67" y="97"/>
                  <a:pt x="68" y="97"/>
                </a:cubicBezTo>
                <a:cubicBezTo>
                  <a:pt x="68" y="98"/>
                  <a:pt x="69" y="99"/>
                  <a:pt x="70" y="99"/>
                </a:cubicBezTo>
                <a:cubicBezTo>
                  <a:pt x="132" y="99"/>
                  <a:pt x="132" y="99"/>
                  <a:pt x="132" y="99"/>
                </a:cubicBezTo>
                <a:cubicBezTo>
                  <a:pt x="134" y="99"/>
                  <a:pt x="135" y="97"/>
                  <a:pt x="135" y="96"/>
                </a:cubicBezTo>
                <a:cubicBezTo>
                  <a:pt x="135" y="94"/>
                  <a:pt x="134" y="93"/>
                  <a:pt x="132" y="93"/>
                </a:cubicBezTo>
                <a:cubicBezTo>
                  <a:pt x="74" y="93"/>
                  <a:pt x="74" y="93"/>
                  <a:pt x="74" y="93"/>
                </a:cubicBezTo>
                <a:cubicBezTo>
                  <a:pt x="75" y="87"/>
                  <a:pt x="75" y="87"/>
                  <a:pt x="75" y="87"/>
                </a:cubicBezTo>
                <a:cubicBezTo>
                  <a:pt x="131" y="81"/>
                  <a:pt x="131" y="81"/>
                  <a:pt x="131" y="81"/>
                </a:cubicBezTo>
                <a:cubicBezTo>
                  <a:pt x="132" y="81"/>
                  <a:pt x="133" y="80"/>
                  <a:pt x="133" y="79"/>
                </a:cubicBezTo>
                <a:cubicBezTo>
                  <a:pt x="144" y="34"/>
                  <a:pt x="144" y="34"/>
                  <a:pt x="144" y="34"/>
                </a:cubicBezTo>
                <a:cubicBezTo>
                  <a:pt x="145" y="34"/>
                  <a:pt x="145" y="34"/>
                  <a:pt x="145" y="34"/>
                </a:cubicBezTo>
                <a:cubicBezTo>
                  <a:pt x="146" y="35"/>
                  <a:pt x="147" y="35"/>
                  <a:pt x="148" y="35"/>
                </a:cubicBezTo>
                <a:cubicBezTo>
                  <a:pt x="160" y="35"/>
                  <a:pt x="160" y="35"/>
                  <a:pt x="160" y="35"/>
                </a:cubicBezTo>
                <a:cubicBezTo>
                  <a:pt x="162" y="35"/>
                  <a:pt x="164" y="33"/>
                  <a:pt x="164" y="31"/>
                </a:cubicBezTo>
                <a:cubicBezTo>
                  <a:pt x="164" y="29"/>
                  <a:pt x="162" y="28"/>
                  <a:pt x="160" y="28"/>
                </a:cubicBezTo>
                <a:cubicBezTo>
                  <a:pt x="148" y="28"/>
                  <a:pt x="148" y="28"/>
                  <a:pt x="148" y="28"/>
                </a:cubicBezTo>
                <a:cubicBezTo>
                  <a:pt x="147" y="28"/>
                  <a:pt x="146" y="28"/>
                  <a:pt x="145" y="29"/>
                </a:cubicBezTo>
                <a:cubicBezTo>
                  <a:pt x="142" y="29"/>
                  <a:pt x="142" y="29"/>
                  <a:pt x="142" y="29"/>
                </a:cubicBezTo>
                <a:cubicBezTo>
                  <a:pt x="141" y="29"/>
                  <a:pt x="139" y="30"/>
                  <a:pt x="139" y="31"/>
                </a:cubicBezTo>
                <a:cubicBezTo>
                  <a:pt x="137" y="40"/>
                  <a:pt x="137" y="40"/>
                  <a:pt x="137" y="40"/>
                </a:cubicBezTo>
                <a:cubicBezTo>
                  <a:pt x="60" y="51"/>
                  <a:pt x="60" y="51"/>
                  <a:pt x="60" y="51"/>
                </a:cubicBezTo>
                <a:cubicBezTo>
                  <a:pt x="59" y="51"/>
                  <a:pt x="58" y="52"/>
                  <a:pt x="58" y="52"/>
                </a:cubicBezTo>
                <a:cubicBezTo>
                  <a:pt x="57" y="53"/>
                  <a:pt x="57" y="54"/>
                  <a:pt x="57" y="54"/>
                </a:cubicBezTo>
                <a:cubicBezTo>
                  <a:pt x="57" y="55"/>
                  <a:pt x="58" y="56"/>
                  <a:pt x="58" y="57"/>
                </a:cubicBezTo>
                <a:lnTo>
                  <a:pt x="70" y="85"/>
                </a:lnTo>
                <a:close/>
                <a:moveTo>
                  <a:pt x="121" y="99"/>
                </a:moveTo>
                <a:cubicBezTo>
                  <a:pt x="118" y="99"/>
                  <a:pt x="115" y="102"/>
                  <a:pt x="115" y="105"/>
                </a:cubicBezTo>
                <a:cubicBezTo>
                  <a:pt x="115" y="108"/>
                  <a:pt x="118" y="111"/>
                  <a:pt x="121" y="111"/>
                </a:cubicBezTo>
                <a:cubicBezTo>
                  <a:pt x="125" y="111"/>
                  <a:pt x="127" y="108"/>
                  <a:pt x="127" y="105"/>
                </a:cubicBezTo>
                <a:cubicBezTo>
                  <a:pt x="127" y="102"/>
                  <a:pt x="125" y="99"/>
                  <a:pt x="121" y="99"/>
                </a:cubicBezTo>
                <a:close/>
                <a:moveTo>
                  <a:pt x="120" y="157"/>
                </a:moveTo>
                <a:cubicBezTo>
                  <a:pt x="120" y="148"/>
                  <a:pt x="120" y="148"/>
                  <a:pt x="120" y="148"/>
                </a:cubicBezTo>
                <a:cubicBezTo>
                  <a:pt x="85" y="148"/>
                  <a:pt x="85" y="148"/>
                  <a:pt x="85" y="148"/>
                </a:cubicBezTo>
                <a:cubicBezTo>
                  <a:pt x="85" y="157"/>
                  <a:pt x="85" y="157"/>
                  <a:pt x="85" y="157"/>
                </a:cubicBezTo>
                <a:cubicBezTo>
                  <a:pt x="85" y="172"/>
                  <a:pt x="63" y="172"/>
                  <a:pt x="63" y="172"/>
                </a:cubicBezTo>
                <a:cubicBezTo>
                  <a:pt x="63" y="179"/>
                  <a:pt x="63" y="179"/>
                  <a:pt x="63" y="179"/>
                </a:cubicBezTo>
                <a:cubicBezTo>
                  <a:pt x="141" y="179"/>
                  <a:pt x="141" y="179"/>
                  <a:pt x="141" y="179"/>
                </a:cubicBezTo>
                <a:cubicBezTo>
                  <a:pt x="141" y="172"/>
                  <a:pt x="141" y="172"/>
                  <a:pt x="141" y="172"/>
                </a:cubicBezTo>
                <a:cubicBezTo>
                  <a:pt x="141" y="172"/>
                  <a:pt x="120" y="172"/>
                  <a:pt x="120" y="157"/>
                </a:cubicBezTo>
                <a:close/>
                <a:moveTo>
                  <a:pt x="205" y="15"/>
                </a:moveTo>
                <a:cubicBezTo>
                  <a:pt x="205" y="129"/>
                  <a:pt x="205" y="129"/>
                  <a:pt x="205" y="129"/>
                </a:cubicBezTo>
                <a:cubicBezTo>
                  <a:pt x="205" y="137"/>
                  <a:pt x="198" y="144"/>
                  <a:pt x="190" y="144"/>
                </a:cubicBezTo>
                <a:cubicBezTo>
                  <a:pt x="15" y="144"/>
                  <a:pt x="15" y="144"/>
                  <a:pt x="15" y="144"/>
                </a:cubicBezTo>
                <a:cubicBezTo>
                  <a:pt x="7" y="144"/>
                  <a:pt x="0" y="137"/>
                  <a:pt x="0" y="129"/>
                </a:cubicBezTo>
                <a:cubicBezTo>
                  <a:pt x="0" y="15"/>
                  <a:pt x="0" y="15"/>
                  <a:pt x="0" y="15"/>
                </a:cubicBezTo>
                <a:cubicBezTo>
                  <a:pt x="0" y="6"/>
                  <a:pt x="7" y="0"/>
                  <a:pt x="15" y="0"/>
                </a:cubicBezTo>
                <a:cubicBezTo>
                  <a:pt x="190" y="0"/>
                  <a:pt x="190" y="0"/>
                  <a:pt x="190" y="0"/>
                </a:cubicBezTo>
                <a:cubicBezTo>
                  <a:pt x="198" y="0"/>
                  <a:pt x="205" y="6"/>
                  <a:pt x="205" y="15"/>
                </a:cubicBezTo>
                <a:close/>
                <a:moveTo>
                  <a:pt x="107" y="134"/>
                </a:moveTo>
                <a:cubicBezTo>
                  <a:pt x="107" y="131"/>
                  <a:pt x="105" y="129"/>
                  <a:pt x="102" y="129"/>
                </a:cubicBezTo>
                <a:cubicBezTo>
                  <a:pt x="100" y="129"/>
                  <a:pt x="98" y="131"/>
                  <a:pt x="98" y="134"/>
                </a:cubicBezTo>
                <a:cubicBezTo>
                  <a:pt x="98" y="136"/>
                  <a:pt x="100" y="138"/>
                  <a:pt x="102" y="138"/>
                </a:cubicBezTo>
                <a:cubicBezTo>
                  <a:pt x="105" y="138"/>
                  <a:pt x="107" y="136"/>
                  <a:pt x="107" y="134"/>
                </a:cubicBezTo>
                <a:close/>
                <a:moveTo>
                  <a:pt x="192" y="13"/>
                </a:moveTo>
                <a:cubicBezTo>
                  <a:pt x="12" y="13"/>
                  <a:pt x="12" y="13"/>
                  <a:pt x="12" y="13"/>
                </a:cubicBezTo>
                <a:cubicBezTo>
                  <a:pt x="12" y="121"/>
                  <a:pt x="12" y="121"/>
                  <a:pt x="12" y="121"/>
                </a:cubicBezTo>
                <a:cubicBezTo>
                  <a:pt x="192" y="121"/>
                  <a:pt x="192" y="121"/>
                  <a:pt x="192" y="121"/>
                </a:cubicBezTo>
                <a:lnTo>
                  <a:pt x="192" y="13"/>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pPr defTabSz="914172"/>
            <a:endParaRPr lang="en-US">
              <a:solidFill>
                <a:srgbClr val="FFFFFF"/>
              </a:solidFill>
              <a:latin charset="-122" panose="020b0600000000000000" pitchFamily="34" typeface="思源黑体 CN Medium"/>
              <a:ea charset="-122" panose="02020700000000000000" pitchFamily="18" typeface="思源宋体"/>
              <a:sym charset="-122" panose="020b0600000000000000" pitchFamily="34" typeface="思源黑体 CN Medium"/>
            </a:endParaRPr>
          </a:p>
        </p:txBody>
      </p:sp>
      <p:sp>
        <p:nvSpPr>
          <p:cNvPr id="69" name="Freeform 284"/>
          <p:cNvSpPr>
            <a:spLocks noEditPoints="1"/>
          </p:cNvSpPr>
          <p:nvPr/>
        </p:nvSpPr>
        <p:spPr bwMode="auto">
          <a:xfrm>
            <a:off x="4743108" y="5010041"/>
            <a:ext cx="614565" cy="548496"/>
          </a:xfrm>
          <a:custGeom>
            <a:gdLst>
              <a:gd fmla="*/ 143 w 206" name="T0"/>
              <a:gd fmla="*/ 93 h 183" name="T1"/>
              <a:gd fmla="*/ 115 w 206" name="T2"/>
              <a:gd fmla="*/ 91 h 183" name="T3"/>
              <a:gd fmla="*/ 117 w 206" name="T4"/>
              <a:gd fmla="*/ 88 h 183" name="T5"/>
              <a:gd fmla="*/ 145 w 206" name="T6"/>
              <a:gd fmla="*/ 91 h 183" name="T7"/>
              <a:gd fmla="*/ 138 w 206" name="T8"/>
              <a:gd fmla="*/ 105 h 183" name="T9"/>
              <a:gd fmla="*/ 140 w 206" name="T10"/>
              <a:gd fmla="*/ 102 h 183" name="T11"/>
              <a:gd fmla="*/ 145 w 206" name="T12"/>
              <a:gd fmla="*/ 99 h 183" name="T13"/>
              <a:gd fmla="*/ 143 w 206" name="T14"/>
              <a:gd fmla="*/ 95 h 183" name="T15"/>
              <a:gd fmla="*/ 115 w 206" name="T16"/>
              <a:gd fmla="*/ 98 h 183" name="T17"/>
              <a:gd fmla="*/ 117 w 206" name="T18"/>
              <a:gd fmla="*/ 102 h 183" name="T19"/>
              <a:gd fmla="*/ 120 w 206" name="T20"/>
              <a:gd fmla="*/ 103 h 183" name="T21"/>
              <a:gd fmla="*/ 116 w 206" name="T22"/>
              <a:gd fmla="*/ 78 h 183" name="T23"/>
              <a:gd fmla="*/ 155 w 206" name="T24"/>
              <a:gd fmla="*/ 57 h 183" name="T25"/>
              <a:gd fmla="*/ 130 w 206" name="T26"/>
              <a:gd fmla="*/ 0 h 183" name="T27"/>
              <a:gd fmla="*/ 105 w 206" name="T28"/>
              <a:gd fmla="*/ 57 h 183" name="T29"/>
              <a:gd fmla="*/ 145 w 206" name="T30"/>
              <a:gd fmla="*/ 83 h 183" name="T31"/>
              <a:gd fmla="*/ 117 w 206" name="T32"/>
              <a:gd fmla="*/ 81 h 183" name="T33"/>
              <a:gd fmla="*/ 115 w 206" name="T34"/>
              <a:gd fmla="*/ 84 h 183" name="T35"/>
              <a:gd fmla="*/ 143 w 206" name="T36"/>
              <a:gd fmla="*/ 86 h 183" name="T37"/>
              <a:gd fmla="*/ 145 w 206" name="T38"/>
              <a:gd fmla="*/ 83 h 183" name="T39"/>
              <a:gd fmla="*/ 43 w 206" name="T40"/>
              <a:gd fmla="*/ 112 h 183" name="T41"/>
              <a:gd fmla="*/ 0 w 206" name="T42"/>
              <a:gd fmla="*/ 183 h 183" name="T43"/>
              <a:gd fmla="*/ 8 w 206" name="T44"/>
              <a:gd fmla="*/ 168 h 183" name="T45"/>
              <a:gd fmla="*/ 21 w 206" name="T46"/>
              <a:gd fmla="*/ 168 h 183" name="T47"/>
              <a:gd fmla="*/ 8 w 206" name="T48"/>
              <a:gd fmla="*/ 168 h 183" name="T49"/>
              <a:gd fmla="*/ 153 w 206" name="T50"/>
              <a:gd fmla="*/ 132 h 183" name="T51"/>
              <a:gd fmla="*/ 156 w 206" name="T52"/>
              <a:gd fmla="*/ 145 h 183" name="T53"/>
              <a:gd fmla="*/ 102 w 206" name="T54"/>
              <a:gd fmla="*/ 137 h 183" name="T55"/>
              <a:gd fmla="*/ 151 w 206" name="T56"/>
              <a:gd fmla="*/ 139 h 183" name="T57"/>
              <a:gd fmla="*/ 93 w 206" name="T58"/>
              <a:gd fmla="*/ 108 h 183" name="T59"/>
              <a:gd fmla="*/ 48 w 206" name="T60"/>
              <a:gd fmla="*/ 116 h 183" name="T61"/>
              <a:gd fmla="*/ 63 w 206" name="T62"/>
              <a:gd fmla="*/ 164 h 183" name="T63"/>
              <a:gd fmla="*/ 119 w 206" name="T64"/>
              <a:gd fmla="*/ 177 h 183" name="T65"/>
              <a:gd fmla="*/ 174 w 206" name="T66"/>
              <a:gd fmla="*/ 149 h 183" name="T67"/>
              <a:gd fmla="*/ 190 w 206" name="T68"/>
              <a:gd fmla="*/ 112 h 183"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183" w="206">
                <a:moveTo>
                  <a:pt x="145" y="91"/>
                </a:moveTo>
                <a:cubicBezTo>
                  <a:pt x="145" y="92"/>
                  <a:pt x="144" y="93"/>
                  <a:pt x="143" y="93"/>
                </a:cubicBezTo>
                <a:cubicBezTo>
                  <a:pt x="117" y="93"/>
                  <a:pt x="117" y="93"/>
                  <a:pt x="117" y="93"/>
                </a:cubicBezTo>
                <a:cubicBezTo>
                  <a:pt x="116" y="93"/>
                  <a:pt x="115" y="92"/>
                  <a:pt x="115" y="91"/>
                </a:cubicBezTo>
                <a:cubicBezTo>
                  <a:pt x="115" y="91"/>
                  <a:pt x="115" y="91"/>
                  <a:pt x="115" y="91"/>
                </a:cubicBezTo>
                <a:cubicBezTo>
                  <a:pt x="115" y="89"/>
                  <a:pt x="116" y="88"/>
                  <a:pt x="117" y="88"/>
                </a:cubicBezTo>
                <a:cubicBezTo>
                  <a:pt x="143" y="88"/>
                  <a:pt x="143" y="88"/>
                  <a:pt x="143" y="88"/>
                </a:cubicBezTo>
                <a:cubicBezTo>
                  <a:pt x="144" y="88"/>
                  <a:pt x="145" y="89"/>
                  <a:pt x="145" y="91"/>
                </a:cubicBezTo>
                <a:close/>
                <a:moveTo>
                  <a:pt x="122" y="105"/>
                </a:moveTo>
                <a:cubicBezTo>
                  <a:pt x="138" y="105"/>
                  <a:pt x="138" y="105"/>
                  <a:pt x="138" y="105"/>
                </a:cubicBezTo>
                <a:cubicBezTo>
                  <a:pt x="139" y="105"/>
                  <a:pt x="140" y="104"/>
                  <a:pt x="140" y="103"/>
                </a:cubicBezTo>
                <a:cubicBezTo>
                  <a:pt x="140" y="102"/>
                  <a:pt x="140" y="102"/>
                  <a:pt x="140" y="102"/>
                </a:cubicBezTo>
                <a:cubicBezTo>
                  <a:pt x="143" y="102"/>
                  <a:pt x="143" y="102"/>
                  <a:pt x="143" y="102"/>
                </a:cubicBezTo>
                <a:cubicBezTo>
                  <a:pt x="144" y="102"/>
                  <a:pt x="145" y="101"/>
                  <a:pt x="145" y="99"/>
                </a:cubicBezTo>
                <a:cubicBezTo>
                  <a:pt x="145" y="98"/>
                  <a:pt x="145" y="98"/>
                  <a:pt x="145" y="98"/>
                </a:cubicBezTo>
                <a:cubicBezTo>
                  <a:pt x="145" y="96"/>
                  <a:pt x="144" y="95"/>
                  <a:pt x="143" y="95"/>
                </a:cubicBezTo>
                <a:cubicBezTo>
                  <a:pt x="117" y="95"/>
                  <a:pt x="117" y="95"/>
                  <a:pt x="117" y="95"/>
                </a:cubicBezTo>
                <a:cubicBezTo>
                  <a:pt x="116" y="95"/>
                  <a:pt x="115" y="96"/>
                  <a:pt x="115" y="98"/>
                </a:cubicBezTo>
                <a:cubicBezTo>
                  <a:pt x="115" y="99"/>
                  <a:pt x="115" y="99"/>
                  <a:pt x="115" y="99"/>
                </a:cubicBezTo>
                <a:cubicBezTo>
                  <a:pt x="115" y="101"/>
                  <a:pt x="116" y="102"/>
                  <a:pt x="117" y="102"/>
                </a:cubicBezTo>
                <a:cubicBezTo>
                  <a:pt x="120" y="102"/>
                  <a:pt x="120" y="102"/>
                  <a:pt x="120" y="102"/>
                </a:cubicBezTo>
                <a:cubicBezTo>
                  <a:pt x="120" y="103"/>
                  <a:pt x="120" y="103"/>
                  <a:pt x="120" y="103"/>
                </a:cubicBezTo>
                <a:cubicBezTo>
                  <a:pt x="120" y="104"/>
                  <a:pt x="121" y="105"/>
                  <a:pt x="122" y="105"/>
                </a:cubicBezTo>
                <a:close/>
                <a:moveTo>
                  <a:pt x="116" y="78"/>
                </a:moveTo>
                <a:cubicBezTo>
                  <a:pt x="144" y="78"/>
                  <a:pt x="144" y="78"/>
                  <a:pt x="144" y="78"/>
                </a:cubicBezTo>
                <a:cubicBezTo>
                  <a:pt x="150" y="78"/>
                  <a:pt x="143" y="71"/>
                  <a:pt x="155" y="57"/>
                </a:cubicBezTo>
                <a:cubicBezTo>
                  <a:pt x="160" y="51"/>
                  <a:pt x="164" y="43"/>
                  <a:pt x="164" y="34"/>
                </a:cubicBezTo>
                <a:cubicBezTo>
                  <a:pt x="164" y="16"/>
                  <a:pt x="149" y="0"/>
                  <a:pt x="130" y="0"/>
                </a:cubicBezTo>
                <a:cubicBezTo>
                  <a:pt x="111" y="0"/>
                  <a:pt x="96" y="16"/>
                  <a:pt x="96" y="34"/>
                </a:cubicBezTo>
                <a:cubicBezTo>
                  <a:pt x="96" y="43"/>
                  <a:pt x="99" y="51"/>
                  <a:pt x="105" y="57"/>
                </a:cubicBezTo>
                <a:cubicBezTo>
                  <a:pt x="116" y="71"/>
                  <a:pt x="110" y="78"/>
                  <a:pt x="116" y="78"/>
                </a:cubicBezTo>
                <a:close/>
                <a:moveTo>
                  <a:pt x="145" y="83"/>
                </a:moveTo>
                <a:cubicBezTo>
                  <a:pt x="145" y="82"/>
                  <a:pt x="144" y="81"/>
                  <a:pt x="143" y="81"/>
                </a:cubicBezTo>
                <a:cubicBezTo>
                  <a:pt x="117" y="81"/>
                  <a:pt x="117" y="81"/>
                  <a:pt x="117" y="81"/>
                </a:cubicBezTo>
                <a:cubicBezTo>
                  <a:pt x="116" y="81"/>
                  <a:pt x="115" y="82"/>
                  <a:pt x="115" y="83"/>
                </a:cubicBezTo>
                <a:cubicBezTo>
                  <a:pt x="115" y="84"/>
                  <a:pt x="115" y="84"/>
                  <a:pt x="115" y="84"/>
                </a:cubicBezTo>
                <a:cubicBezTo>
                  <a:pt x="115" y="85"/>
                  <a:pt x="116" y="86"/>
                  <a:pt x="117" y="86"/>
                </a:cubicBezTo>
                <a:cubicBezTo>
                  <a:pt x="143" y="86"/>
                  <a:pt x="143" y="86"/>
                  <a:pt x="143" y="86"/>
                </a:cubicBezTo>
                <a:cubicBezTo>
                  <a:pt x="144" y="86"/>
                  <a:pt x="145" y="85"/>
                  <a:pt x="145" y="84"/>
                </a:cubicBezTo>
                <a:lnTo>
                  <a:pt x="145" y="83"/>
                </a:lnTo>
                <a:close/>
                <a:moveTo>
                  <a:pt x="0" y="112"/>
                </a:moveTo>
                <a:cubicBezTo>
                  <a:pt x="43" y="112"/>
                  <a:pt x="43" y="112"/>
                  <a:pt x="43" y="112"/>
                </a:cubicBezTo>
                <a:cubicBezTo>
                  <a:pt x="43" y="183"/>
                  <a:pt x="43" y="183"/>
                  <a:pt x="43" y="183"/>
                </a:cubicBezTo>
                <a:cubicBezTo>
                  <a:pt x="0" y="183"/>
                  <a:pt x="0" y="183"/>
                  <a:pt x="0" y="183"/>
                </a:cubicBezTo>
                <a:lnTo>
                  <a:pt x="0" y="112"/>
                </a:lnTo>
                <a:close/>
                <a:moveTo>
                  <a:pt x="8" y="168"/>
                </a:moveTo>
                <a:cubicBezTo>
                  <a:pt x="8" y="171"/>
                  <a:pt x="11" y="174"/>
                  <a:pt x="15" y="174"/>
                </a:cubicBezTo>
                <a:cubicBezTo>
                  <a:pt x="18" y="174"/>
                  <a:pt x="21" y="171"/>
                  <a:pt x="21" y="168"/>
                </a:cubicBezTo>
                <a:cubicBezTo>
                  <a:pt x="21" y="164"/>
                  <a:pt x="18" y="161"/>
                  <a:pt x="15" y="161"/>
                </a:cubicBezTo>
                <a:cubicBezTo>
                  <a:pt x="11" y="161"/>
                  <a:pt x="8" y="164"/>
                  <a:pt x="8" y="168"/>
                </a:cubicBezTo>
                <a:close/>
                <a:moveTo>
                  <a:pt x="190" y="112"/>
                </a:moveTo>
                <a:cubicBezTo>
                  <a:pt x="180" y="111"/>
                  <a:pt x="153" y="132"/>
                  <a:pt x="153" y="132"/>
                </a:cubicBezTo>
                <a:cubicBezTo>
                  <a:pt x="153" y="132"/>
                  <a:pt x="158" y="136"/>
                  <a:pt x="160" y="138"/>
                </a:cubicBezTo>
                <a:cubicBezTo>
                  <a:pt x="163" y="139"/>
                  <a:pt x="159" y="143"/>
                  <a:pt x="156" y="145"/>
                </a:cubicBezTo>
                <a:cubicBezTo>
                  <a:pt x="153" y="148"/>
                  <a:pt x="140" y="155"/>
                  <a:pt x="130" y="152"/>
                </a:cubicBezTo>
                <a:cubicBezTo>
                  <a:pt x="119" y="149"/>
                  <a:pt x="102" y="137"/>
                  <a:pt x="102" y="137"/>
                </a:cubicBezTo>
                <a:cubicBezTo>
                  <a:pt x="102" y="137"/>
                  <a:pt x="119" y="145"/>
                  <a:pt x="128" y="149"/>
                </a:cubicBezTo>
                <a:cubicBezTo>
                  <a:pt x="137" y="152"/>
                  <a:pt x="155" y="142"/>
                  <a:pt x="151" y="139"/>
                </a:cubicBezTo>
                <a:cubicBezTo>
                  <a:pt x="147" y="135"/>
                  <a:pt x="132" y="129"/>
                  <a:pt x="121" y="119"/>
                </a:cubicBezTo>
                <a:cubicBezTo>
                  <a:pt x="116" y="114"/>
                  <a:pt x="102" y="108"/>
                  <a:pt x="93" y="108"/>
                </a:cubicBezTo>
                <a:cubicBezTo>
                  <a:pt x="83" y="108"/>
                  <a:pt x="63" y="116"/>
                  <a:pt x="56" y="116"/>
                </a:cubicBezTo>
                <a:cubicBezTo>
                  <a:pt x="48" y="116"/>
                  <a:pt x="48" y="116"/>
                  <a:pt x="48" y="116"/>
                </a:cubicBezTo>
                <a:cubicBezTo>
                  <a:pt x="48" y="164"/>
                  <a:pt x="48" y="164"/>
                  <a:pt x="48" y="164"/>
                </a:cubicBezTo>
                <a:cubicBezTo>
                  <a:pt x="63" y="164"/>
                  <a:pt x="63" y="164"/>
                  <a:pt x="63" y="164"/>
                </a:cubicBezTo>
                <a:cubicBezTo>
                  <a:pt x="69" y="164"/>
                  <a:pt x="79" y="164"/>
                  <a:pt x="83" y="166"/>
                </a:cubicBezTo>
                <a:cubicBezTo>
                  <a:pt x="87" y="168"/>
                  <a:pt x="112" y="177"/>
                  <a:pt x="119" y="177"/>
                </a:cubicBezTo>
                <a:cubicBezTo>
                  <a:pt x="127" y="177"/>
                  <a:pt x="138" y="174"/>
                  <a:pt x="146" y="169"/>
                </a:cubicBezTo>
                <a:cubicBezTo>
                  <a:pt x="154" y="163"/>
                  <a:pt x="168" y="154"/>
                  <a:pt x="174" y="149"/>
                </a:cubicBezTo>
                <a:cubicBezTo>
                  <a:pt x="180" y="144"/>
                  <a:pt x="199" y="128"/>
                  <a:pt x="203" y="124"/>
                </a:cubicBezTo>
                <a:cubicBezTo>
                  <a:pt x="206" y="121"/>
                  <a:pt x="200" y="113"/>
                  <a:pt x="190" y="11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pPr defTabSz="914172"/>
            <a:endParaRPr lang="en-US">
              <a:solidFill>
                <a:srgbClr val="FFFFFF"/>
              </a:solidFill>
              <a:latin charset="-122" panose="020b0600000000000000" pitchFamily="34" typeface="思源黑体 CN Medium"/>
              <a:ea charset="-122" panose="02020700000000000000" pitchFamily="18" typeface="思源宋体"/>
              <a:sym charset="-122" panose="020b0600000000000000" pitchFamily="34" typeface="思源黑体 CN Medium"/>
            </a:endParaRPr>
          </a:p>
        </p:txBody>
      </p:sp>
      <p:sp>
        <p:nvSpPr>
          <p:cNvPr id="70" name="Freeform 124"/>
          <p:cNvSpPr>
            <a:spLocks noEditPoints="1"/>
          </p:cNvSpPr>
          <p:nvPr/>
        </p:nvSpPr>
        <p:spPr bwMode="auto">
          <a:xfrm>
            <a:off x="2068948" y="5630883"/>
            <a:ext cx="403261" cy="350483"/>
          </a:xfrm>
          <a:custGeom>
            <a:gdLst>
              <a:gd fmla="*/ 143 w 204" name="T0"/>
              <a:gd fmla="*/ 52 h 177" name="T1"/>
              <a:gd fmla="*/ 160 w 204" name="T2"/>
              <a:gd fmla="*/ 40 h 177" name="T3"/>
              <a:gd fmla="*/ 149 w 204" name="T4"/>
              <a:gd fmla="*/ 58 h 177" name="T5"/>
              <a:gd fmla="*/ 108 w 204" name="T6"/>
              <a:gd fmla="*/ 72 h 177" name="T7"/>
              <a:gd fmla="*/ 86 w 204" name="T8"/>
              <a:gd fmla="*/ 91 h 177" name="T9"/>
              <a:gd fmla="*/ 84 w 204" name="T10"/>
              <a:gd fmla="*/ 85 h 177" name="T11"/>
              <a:gd fmla="*/ 121 w 204" name="T12"/>
              <a:gd fmla="*/ 74 h 177" name="T13"/>
              <a:gd fmla="*/ 144 w 204" name="T14"/>
              <a:gd fmla="*/ 105 h 177" name="T15"/>
              <a:gd fmla="*/ 138 w 204" name="T16"/>
              <a:gd fmla="*/ 106 h 177" name="T17"/>
              <a:gd fmla="*/ 141 w 204" name="T18"/>
              <a:gd fmla="*/ 71 h 177" name="T19"/>
              <a:gd fmla="*/ 125 w 204" name="T20"/>
              <a:gd fmla="*/ 104 h 177" name="T21"/>
              <a:gd fmla="*/ 79 w 204" name="T22"/>
              <a:gd fmla="*/ 58 h 177" name="T23"/>
              <a:gd fmla="*/ 128 w 204" name="T24"/>
              <a:gd fmla="*/ 62 h 177" name="T25"/>
              <a:gd fmla="*/ 131 w 204" name="T26"/>
              <a:gd fmla="*/ 52 h 177" name="T27"/>
              <a:gd fmla="*/ 73 w 204" name="T28"/>
              <a:gd fmla="*/ 110 h 177" name="T29"/>
              <a:gd fmla="*/ 126 w 204" name="T30"/>
              <a:gd fmla="*/ 117 h 177" name="T31"/>
              <a:gd fmla="*/ 126 w 204" name="T32"/>
              <a:gd fmla="*/ 124 h 177" name="T33"/>
              <a:gd fmla="*/ 184 w 204" name="T34"/>
              <a:gd fmla="*/ 176 h 177" name="T35"/>
              <a:gd fmla="*/ 185 w 204" name="T36"/>
              <a:gd fmla="*/ 176 h 177" name="T37"/>
              <a:gd fmla="*/ 196 w 204" name="T38"/>
              <a:gd fmla="*/ 168 h 177" name="T39"/>
              <a:gd fmla="*/ 196 w 204" name="T40"/>
              <a:gd fmla="*/ 164 h 177" name="T41"/>
              <a:gd fmla="*/ 196 w 204" name="T42"/>
              <a:gd fmla="*/ 157 h 177" name="T43"/>
              <a:gd fmla="*/ 204 w 204" name="T44"/>
              <a:gd fmla="*/ 136 h 177" name="T45"/>
              <a:gd fmla="*/ 176 w 204" name="T46"/>
              <a:gd fmla="*/ 129 h 177" name="T47"/>
              <a:gd fmla="*/ 192 w 204" name="T48"/>
              <a:gd fmla="*/ 21 h 177" name="T49"/>
              <a:gd fmla="*/ 12 w 204" name="T50"/>
              <a:gd fmla="*/ 129 h 177" name="T51"/>
              <a:gd fmla="*/ 145 w 204" name="T52"/>
              <a:gd fmla="*/ 151 h 177" name="T53"/>
              <a:gd fmla="*/ 0 w 204" name="T54"/>
              <a:gd fmla="*/ 136 h 177" name="T55"/>
              <a:gd fmla="*/ 14 w 204" name="T56"/>
              <a:gd fmla="*/ 0 h 177" name="T57"/>
              <a:gd fmla="*/ 204 w 204" name="T58"/>
              <a:gd fmla="*/ 15 h 177" name="T59"/>
              <a:gd fmla="*/ 22 w 204" name="T60"/>
              <a:gd fmla="*/ 17 h 177" name="T61"/>
              <a:gd fmla="*/ 22 w 204" name="T62"/>
              <a:gd fmla="*/ 8 h 177" name="T63"/>
              <a:gd fmla="*/ 33 w 204" name="T64"/>
              <a:gd fmla="*/ 12 h 177" name="T65"/>
              <a:gd fmla="*/ 42 w 204" name="T66"/>
              <a:gd fmla="*/ 12 h 177" name="T67"/>
              <a:gd fmla="*/ 33 w 204" name="T68"/>
              <a:gd fmla="*/ 12 h 177" name="T69"/>
              <a:gd fmla="*/ 54 w 204" name="T70"/>
              <a:gd fmla="*/ 17 h 177" name="T71"/>
              <a:gd fmla="*/ 54 w 204" name="T72"/>
              <a:gd fmla="*/ 8 h 177"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177" w="204">
                <a:moveTo>
                  <a:pt x="121" y="74"/>
                </a:moveTo>
                <a:cubicBezTo>
                  <a:pt x="143" y="52"/>
                  <a:pt x="143" y="52"/>
                  <a:pt x="143" y="52"/>
                </a:cubicBezTo>
                <a:cubicBezTo>
                  <a:pt x="137" y="46"/>
                  <a:pt x="137" y="46"/>
                  <a:pt x="137" y="46"/>
                </a:cubicBezTo>
                <a:cubicBezTo>
                  <a:pt x="160" y="40"/>
                  <a:pt x="160" y="40"/>
                  <a:pt x="160" y="40"/>
                </a:cubicBezTo>
                <a:cubicBezTo>
                  <a:pt x="154" y="63"/>
                  <a:pt x="154" y="63"/>
                  <a:pt x="154" y="63"/>
                </a:cubicBezTo>
                <a:cubicBezTo>
                  <a:pt x="149" y="58"/>
                  <a:pt x="149" y="58"/>
                  <a:pt x="149" y="58"/>
                </a:cubicBezTo>
                <a:cubicBezTo>
                  <a:pt x="121" y="85"/>
                  <a:pt x="121" y="85"/>
                  <a:pt x="121" y="85"/>
                </a:cubicBezTo>
                <a:cubicBezTo>
                  <a:pt x="108" y="72"/>
                  <a:pt x="108" y="72"/>
                  <a:pt x="108" y="72"/>
                </a:cubicBezTo>
                <a:cubicBezTo>
                  <a:pt x="89" y="90"/>
                  <a:pt x="89" y="90"/>
                  <a:pt x="89" y="90"/>
                </a:cubicBezTo>
                <a:cubicBezTo>
                  <a:pt x="88" y="91"/>
                  <a:pt x="87" y="91"/>
                  <a:pt x="86" y="91"/>
                </a:cubicBezTo>
                <a:cubicBezTo>
                  <a:pt x="85" y="91"/>
                  <a:pt x="84" y="91"/>
                  <a:pt x="84" y="90"/>
                </a:cubicBezTo>
                <a:cubicBezTo>
                  <a:pt x="82" y="89"/>
                  <a:pt x="82" y="86"/>
                  <a:pt x="84" y="85"/>
                </a:cubicBezTo>
                <a:cubicBezTo>
                  <a:pt x="108" y="61"/>
                  <a:pt x="108" y="61"/>
                  <a:pt x="108" y="61"/>
                </a:cubicBezTo>
                <a:lnTo>
                  <a:pt x="121" y="74"/>
                </a:lnTo>
                <a:close/>
                <a:moveTo>
                  <a:pt x="196" y="157"/>
                </a:moveTo>
                <a:cubicBezTo>
                  <a:pt x="155" y="117"/>
                  <a:pt x="144" y="105"/>
                  <a:pt x="144" y="105"/>
                </a:cubicBezTo>
                <a:cubicBezTo>
                  <a:pt x="142" y="104"/>
                  <a:pt x="140" y="104"/>
                  <a:pt x="138" y="105"/>
                </a:cubicBezTo>
                <a:cubicBezTo>
                  <a:pt x="138" y="106"/>
                  <a:pt x="138" y="106"/>
                  <a:pt x="138" y="106"/>
                </a:cubicBezTo>
                <a:cubicBezTo>
                  <a:pt x="136" y="104"/>
                  <a:pt x="136" y="104"/>
                  <a:pt x="136" y="104"/>
                </a:cubicBezTo>
                <a:cubicBezTo>
                  <a:pt x="143" y="94"/>
                  <a:pt x="144" y="82"/>
                  <a:pt x="141" y="71"/>
                </a:cubicBezTo>
                <a:cubicBezTo>
                  <a:pt x="134" y="78"/>
                  <a:pt x="134" y="78"/>
                  <a:pt x="134" y="78"/>
                </a:cubicBezTo>
                <a:cubicBezTo>
                  <a:pt x="135" y="87"/>
                  <a:pt x="132" y="97"/>
                  <a:pt x="125" y="104"/>
                </a:cubicBezTo>
                <a:cubicBezTo>
                  <a:pt x="112" y="117"/>
                  <a:pt x="91" y="117"/>
                  <a:pt x="79" y="104"/>
                </a:cubicBezTo>
                <a:cubicBezTo>
                  <a:pt x="66" y="92"/>
                  <a:pt x="66" y="71"/>
                  <a:pt x="79" y="58"/>
                </a:cubicBezTo>
                <a:cubicBezTo>
                  <a:pt x="91" y="46"/>
                  <a:pt x="112" y="46"/>
                  <a:pt x="125" y="58"/>
                </a:cubicBezTo>
                <a:cubicBezTo>
                  <a:pt x="126" y="59"/>
                  <a:pt x="127" y="61"/>
                  <a:pt x="128" y="62"/>
                </a:cubicBezTo>
                <a:cubicBezTo>
                  <a:pt x="134" y="56"/>
                  <a:pt x="134" y="56"/>
                  <a:pt x="134" y="56"/>
                </a:cubicBezTo>
                <a:cubicBezTo>
                  <a:pt x="133" y="54"/>
                  <a:pt x="132" y="53"/>
                  <a:pt x="131" y="52"/>
                </a:cubicBezTo>
                <a:cubicBezTo>
                  <a:pt x="115" y="36"/>
                  <a:pt x="89" y="36"/>
                  <a:pt x="73" y="52"/>
                </a:cubicBezTo>
                <a:cubicBezTo>
                  <a:pt x="57" y="68"/>
                  <a:pt x="57" y="94"/>
                  <a:pt x="73" y="110"/>
                </a:cubicBezTo>
                <a:cubicBezTo>
                  <a:pt x="87" y="124"/>
                  <a:pt x="108" y="126"/>
                  <a:pt x="125" y="116"/>
                </a:cubicBezTo>
                <a:cubicBezTo>
                  <a:pt x="126" y="117"/>
                  <a:pt x="126" y="117"/>
                  <a:pt x="126" y="117"/>
                </a:cubicBezTo>
                <a:cubicBezTo>
                  <a:pt x="126" y="118"/>
                  <a:pt x="126" y="118"/>
                  <a:pt x="126" y="118"/>
                </a:cubicBezTo>
                <a:cubicBezTo>
                  <a:pt x="124" y="119"/>
                  <a:pt x="124" y="122"/>
                  <a:pt x="126" y="124"/>
                </a:cubicBezTo>
                <a:cubicBezTo>
                  <a:pt x="166" y="164"/>
                  <a:pt x="178" y="176"/>
                  <a:pt x="178" y="176"/>
                </a:cubicBezTo>
                <a:cubicBezTo>
                  <a:pt x="179" y="177"/>
                  <a:pt x="182" y="177"/>
                  <a:pt x="184" y="176"/>
                </a:cubicBezTo>
                <a:cubicBezTo>
                  <a:pt x="184" y="175"/>
                  <a:pt x="184" y="175"/>
                  <a:pt x="184" y="175"/>
                </a:cubicBezTo>
                <a:cubicBezTo>
                  <a:pt x="185" y="176"/>
                  <a:pt x="185" y="176"/>
                  <a:pt x="185" y="176"/>
                </a:cubicBezTo>
                <a:cubicBezTo>
                  <a:pt x="186" y="177"/>
                  <a:pt x="187" y="177"/>
                  <a:pt x="188" y="176"/>
                </a:cubicBezTo>
                <a:cubicBezTo>
                  <a:pt x="196" y="168"/>
                  <a:pt x="196" y="168"/>
                  <a:pt x="196" y="168"/>
                </a:cubicBezTo>
                <a:cubicBezTo>
                  <a:pt x="197" y="167"/>
                  <a:pt x="197" y="165"/>
                  <a:pt x="196" y="164"/>
                </a:cubicBezTo>
                <a:cubicBezTo>
                  <a:pt x="196" y="164"/>
                  <a:pt x="196" y="164"/>
                  <a:pt x="196" y="164"/>
                </a:cubicBezTo>
                <a:cubicBezTo>
                  <a:pt x="196" y="163"/>
                  <a:pt x="196" y="163"/>
                  <a:pt x="196" y="163"/>
                </a:cubicBezTo>
                <a:cubicBezTo>
                  <a:pt x="198" y="162"/>
                  <a:pt x="198" y="159"/>
                  <a:pt x="196" y="157"/>
                </a:cubicBezTo>
                <a:close/>
                <a:moveTo>
                  <a:pt x="204" y="15"/>
                </a:moveTo>
                <a:cubicBezTo>
                  <a:pt x="204" y="136"/>
                  <a:pt x="204" y="136"/>
                  <a:pt x="204" y="136"/>
                </a:cubicBezTo>
                <a:cubicBezTo>
                  <a:pt x="204" y="142"/>
                  <a:pt x="201" y="147"/>
                  <a:pt x="196" y="149"/>
                </a:cubicBezTo>
                <a:cubicBezTo>
                  <a:pt x="176" y="129"/>
                  <a:pt x="176" y="129"/>
                  <a:pt x="176" y="129"/>
                </a:cubicBezTo>
                <a:cubicBezTo>
                  <a:pt x="192" y="129"/>
                  <a:pt x="192" y="129"/>
                  <a:pt x="192" y="129"/>
                </a:cubicBezTo>
                <a:cubicBezTo>
                  <a:pt x="192" y="21"/>
                  <a:pt x="192" y="21"/>
                  <a:pt x="192" y="21"/>
                </a:cubicBezTo>
                <a:cubicBezTo>
                  <a:pt x="12" y="21"/>
                  <a:pt x="12" y="21"/>
                  <a:pt x="12" y="21"/>
                </a:cubicBezTo>
                <a:cubicBezTo>
                  <a:pt x="12" y="129"/>
                  <a:pt x="12" y="129"/>
                  <a:pt x="12" y="129"/>
                </a:cubicBezTo>
                <a:cubicBezTo>
                  <a:pt x="123" y="129"/>
                  <a:pt x="123" y="129"/>
                  <a:pt x="123" y="129"/>
                </a:cubicBezTo>
                <a:cubicBezTo>
                  <a:pt x="145" y="151"/>
                  <a:pt x="145" y="151"/>
                  <a:pt x="145" y="151"/>
                </a:cubicBezTo>
                <a:cubicBezTo>
                  <a:pt x="14" y="151"/>
                  <a:pt x="14" y="151"/>
                  <a:pt x="14" y="151"/>
                </a:cubicBezTo>
                <a:cubicBezTo>
                  <a:pt x="6" y="151"/>
                  <a:pt x="0" y="144"/>
                  <a:pt x="0" y="136"/>
                </a:cubicBezTo>
                <a:cubicBezTo>
                  <a:pt x="0" y="15"/>
                  <a:pt x="0" y="15"/>
                  <a:pt x="0" y="15"/>
                </a:cubicBezTo>
                <a:cubicBezTo>
                  <a:pt x="0" y="6"/>
                  <a:pt x="6" y="0"/>
                  <a:pt x="14" y="0"/>
                </a:cubicBezTo>
                <a:cubicBezTo>
                  <a:pt x="190" y="0"/>
                  <a:pt x="190" y="0"/>
                  <a:pt x="190" y="0"/>
                </a:cubicBezTo>
                <a:cubicBezTo>
                  <a:pt x="198" y="0"/>
                  <a:pt x="204" y="6"/>
                  <a:pt x="204" y="15"/>
                </a:cubicBezTo>
                <a:close/>
                <a:moveTo>
                  <a:pt x="18" y="12"/>
                </a:moveTo>
                <a:cubicBezTo>
                  <a:pt x="18" y="15"/>
                  <a:pt x="20" y="17"/>
                  <a:pt x="22" y="17"/>
                </a:cubicBezTo>
                <a:cubicBezTo>
                  <a:pt x="25" y="17"/>
                  <a:pt x="27" y="15"/>
                  <a:pt x="27" y="12"/>
                </a:cubicBezTo>
                <a:cubicBezTo>
                  <a:pt x="27" y="10"/>
                  <a:pt x="25" y="8"/>
                  <a:pt x="22" y="8"/>
                </a:cubicBezTo>
                <a:cubicBezTo>
                  <a:pt x="20" y="8"/>
                  <a:pt x="18" y="10"/>
                  <a:pt x="18" y="12"/>
                </a:cubicBezTo>
                <a:close/>
                <a:moveTo>
                  <a:pt x="33" y="12"/>
                </a:moveTo>
                <a:cubicBezTo>
                  <a:pt x="33" y="15"/>
                  <a:pt x="35" y="17"/>
                  <a:pt x="38" y="17"/>
                </a:cubicBezTo>
                <a:cubicBezTo>
                  <a:pt x="40" y="17"/>
                  <a:pt x="42" y="15"/>
                  <a:pt x="42" y="12"/>
                </a:cubicBezTo>
                <a:cubicBezTo>
                  <a:pt x="42" y="10"/>
                  <a:pt x="40" y="8"/>
                  <a:pt x="38" y="8"/>
                </a:cubicBezTo>
                <a:cubicBezTo>
                  <a:pt x="35" y="8"/>
                  <a:pt x="33" y="10"/>
                  <a:pt x="33" y="12"/>
                </a:cubicBezTo>
                <a:close/>
                <a:moveTo>
                  <a:pt x="49" y="12"/>
                </a:moveTo>
                <a:cubicBezTo>
                  <a:pt x="49" y="15"/>
                  <a:pt x="51" y="17"/>
                  <a:pt x="54" y="17"/>
                </a:cubicBezTo>
                <a:cubicBezTo>
                  <a:pt x="56" y="17"/>
                  <a:pt x="58" y="15"/>
                  <a:pt x="58" y="12"/>
                </a:cubicBezTo>
                <a:cubicBezTo>
                  <a:pt x="58" y="10"/>
                  <a:pt x="56" y="8"/>
                  <a:pt x="54" y="8"/>
                </a:cubicBezTo>
                <a:cubicBezTo>
                  <a:pt x="51" y="8"/>
                  <a:pt x="49" y="10"/>
                  <a:pt x="49" y="12"/>
                </a:cubicBezTo>
                <a:close/>
              </a:path>
            </a:pathLst>
          </a:custGeom>
          <a:solidFill>
            <a:schemeClr val="bg1"/>
          </a:solidFill>
          <a:ln>
            <a:noFill/>
          </a:ln>
        </p:spPr>
        <p:txBody>
          <a:bodyPr anchor="t" anchorCtr="0" bIns="45708" compatLnSpc="1" lIns="91416" numCol="1" rIns="91416" tIns="45708" vert="horz" wrap="square">
            <a:prstTxWarp prst="textNoShape">
              <a:avLst/>
            </a:prstTxWarp>
          </a:bodyPr>
          <a:lstStyle/>
          <a:p>
            <a:pPr defTabSz="914172"/>
            <a:endParaRPr lang="en-US">
              <a:solidFill>
                <a:srgbClr val="FFFFFF"/>
              </a:solidFill>
              <a:latin charset="-122" panose="020b0600000000000000" pitchFamily="34" typeface="思源黑体 CN Medium"/>
              <a:ea charset="-122" panose="02020700000000000000" pitchFamily="18" typeface="思源宋体"/>
              <a:sym charset="-122" panose="020b0600000000000000" pitchFamily="34" typeface="思源黑体 CN Medium"/>
            </a:endParaRPr>
          </a:p>
        </p:txBody>
      </p:sp>
      <p:sp>
        <p:nvSpPr>
          <p:cNvPr id="71" name="Freeform 288"/>
          <p:cNvSpPr>
            <a:spLocks noEditPoints="1"/>
          </p:cNvSpPr>
          <p:nvPr/>
        </p:nvSpPr>
        <p:spPr bwMode="auto">
          <a:xfrm>
            <a:off x="1513091" y="3695987"/>
            <a:ext cx="313964" cy="231644"/>
          </a:xfrm>
          <a:custGeom>
            <a:gdLst>
              <a:gd fmla="*/ 77 w 205" name="T0"/>
              <a:gd fmla="*/ 118 h 151" name="T1"/>
              <a:gd fmla="*/ 77 w 205" name="T2"/>
              <a:gd fmla="*/ 106 h 151" name="T3"/>
              <a:gd fmla="*/ 119 w 205" name="T4"/>
              <a:gd fmla="*/ 106 h 151" name="T5"/>
              <a:gd fmla="*/ 119 w 205" name="T6"/>
              <a:gd fmla="*/ 118 h 151" name="T7"/>
              <a:gd fmla="*/ 119 w 205" name="T8"/>
              <a:gd fmla="*/ 106 h 151" name="T9"/>
              <a:gd fmla="*/ 65 w 205" name="T10"/>
              <a:gd fmla="*/ 101 h 151" name="T11"/>
              <a:gd fmla="*/ 68 w 205" name="T12"/>
              <a:gd fmla="*/ 105 h 151" name="T13"/>
              <a:gd fmla="*/ 133 w 205" name="T14"/>
              <a:gd fmla="*/ 102 h 151" name="T15"/>
              <a:gd fmla="*/ 72 w 205" name="T16"/>
              <a:gd fmla="*/ 100 h 151" name="T17"/>
              <a:gd fmla="*/ 129 w 205" name="T18"/>
              <a:gd fmla="*/ 87 h 151" name="T19"/>
              <a:gd fmla="*/ 142 w 205" name="T20"/>
              <a:gd fmla="*/ 41 h 151" name="T21"/>
              <a:gd fmla="*/ 146 w 205" name="T22"/>
              <a:gd fmla="*/ 42 h 151" name="T23"/>
              <a:gd fmla="*/ 162 w 205" name="T24"/>
              <a:gd fmla="*/ 38 h 151" name="T25"/>
              <a:gd fmla="*/ 146 w 205" name="T26"/>
              <a:gd fmla="*/ 34 h 151" name="T27"/>
              <a:gd fmla="*/ 140 w 205" name="T28"/>
              <a:gd fmla="*/ 35 h 151" name="T29"/>
              <a:gd fmla="*/ 135 w 205" name="T30"/>
              <a:gd fmla="*/ 46 h 151" name="T31"/>
              <a:gd fmla="*/ 56 w 205" name="T32"/>
              <a:gd fmla="*/ 59 h 151" name="T33"/>
              <a:gd fmla="*/ 56 w 205" name="T34"/>
              <a:gd fmla="*/ 63 h 151" name="T35"/>
              <a:gd fmla="*/ 205 w 205" name="T36"/>
              <a:gd fmla="*/ 15 h 151" name="T37"/>
              <a:gd fmla="*/ 190 w 205" name="T38"/>
              <a:gd fmla="*/ 151 h 151" name="T39"/>
              <a:gd fmla="*/ 0 w 205" name="T40"/>
              <a:gd fmla="*/ 137 h 151" name="T41"/>
              <a:gd fmla="*/ 15 w 205" name="T42"/>
              <a:gd fmla="*/ 0 h 151" name="T43"/>
              <a:gd fmla="*/ 205 w 205" name="T44"/>
              <a:gd fmla="*/ 15 h 151" name="T45"/>
              <a:gd fmla="*/ 54 w 205" name="T46"/>
              <a:gd fmla="*/ 17 h 151" name="T47"/>
              <a:gd fmla="*/ 54 w 205" name="T48"/>
              <a:gd fmla="*/ 8 h 151" name="T49"/>
              <a:gd fmla="*/ 34 w 205" name="T50"/>
              <a:gd fmla="*/ 13 h 151" name="T51"/>
              <a:gd fmla="*/ 43 w 205" name="T52"/>
              <a:gd fmla="*/ 13 h 151" name="T53"/>
              <a:gd fmla="*/ 34 w 205" name="T54"/>
              <a:gd fmla="*/ 13 h 151" name="T55"/>
              <a:gd fmla="*/ 23 w 205" name="T56"/>
              <a:gd fmla="*/ 17 h 151" name="T57"/>
              <a:gd fmla="*/ 23 w 205" name="T58"/>
              <a:gd fmla="*/ 8 h 151" name="T59"/>
              <a:gd fmla="*/ 193 w 205" name="T60"/>
              <a:gd fmla="*/ 21 h 151" name="T61"/>
              <a:gd fmla="*/ 13 w 205" name="T62"/>
              <a:gd fmla="*/ 129 h 151" name="T63"/>
              <a:gd fmla="*/ 193 w 205" name="T64"/>
              <a:gd fmla="*/ 21 h 151"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151" w="205">
                <a:moveTo>
                  <a:pt x="83" y="112"/>
                </a:moveTo>
                <a:cubicBezTo>
                  <a:pt x="83" y="115"/>
                  <a:pt x="80" y="118"/>
                  <a:pt x="77" y="118"/>
                </a:cubicBezTo>
                <a:cubicBezTo>
                  <a:pt x="74" y="118"/>
                  <a:pt x="71" y="115"/>
                  <a:pt x="71" y="112"/>
                </a:cubicBezTo>
                <a:cubicBezTo>
                  <a:pt x="71" y="108"/>
                  <a:pt x="74" y="106"/>
                  <a:pt x="77" y="106"/>
                </a:cubicBezTo>
                <a:cubicBezTo>
                  <a:pt x="80" y="106"/>
                  <a:pt x="83" y="108"/>
                  <a:pt x="83" y="112"/>
                </a:cubicBezTo>
                <a:close/>
                <a:moveTo>
                  <a:pt x="119" y="106"/>
                </a:moveTo>
                <a:cubicBezTo>
                  <a:pt x="116" y="106"/>
                  <a:pt x="113" y="108"/>
                  <a:pt x="113" y="112"/>
                </a:cubicBezTo>
                <a:cubicBezTo>
                  <a:pt x="113" y="115"/>
                  <a:pt x="116" y="118"/>
                  <a:pt x="119" y="118"/>
                </a:cubicBezTo>
                <a:cubicBezTo>
                  <a:pt x="123" y="118"/>
                  <a:pt x="125" y="115"/>
                  <a:pt x="125" y="112"/>
                </a:cubicBezTo>
                <a:cubicBezTo>
                  <a:pt x="125" y="108"/>
                  <a:pt x="123" y="106"/>
                  <a:pt x="119" y="106"/>
                </a:cubicBezTo>
                <a:close/>
                <a:moveTo>
                  <a:pt x="68" y="91"/>
                </a:moveTo>
                <a:cubicBezTo>
                  <a:pt x="65" y="101"/>
                  <a:pt x="65" y="101"/>
                  <a:pt x="65" y="101"/>
                </a:cubicBezTo>
                <a:cubicBezTo>
                  <a:pt x="65" y="102"/>
                  <a:pt x="65" y="103"/>
                  <a:pt x="65" y="104"/>
                </a:cubicBezTo>
                <a:cubicBezTo>
                  <a:pt x="66" y="105"/>
                  <a:pt x="67" y="105"/>
                  <a:pt x="68" y="105"/>
                </a:cubicBezTo>
                <a:cubicBezTo>
                  <a:pt x="130" y="105"/>
                  <a:pt x="130" y="105"/>
                  <a:pt x="130" y="105"/>
                </a:cubicBezTo>
                <a:cubicBezTo>
                  <a:pt x="132" y="105"/>
                  <a:pt x="133" y="104"/>
                  <a:pt x="133" y="102"/>
                </a:cubicBezTo>
                <a:cubicBezTo>
                  <a:pt x="133" y="101"/>
                  <a:pt x="132" y="100"/>
                  <a:pt x="130" y="100"/>
                </a:cubicBezTo>
                <a:cubicBezTo>
                  <a:pt x="72" y="100"/>
                  <a:pt x="72" y="100"/>
                  <a:pt x="72" y="100"/>
                </a:cubicBezTo>
                <a:cubicBezTo>
                  <a:pt x="73" y="94"/>
                  <a:pt x="73" y="94"/>
                  <a:pt x="73" y="94"/>
                </a:cubicBezTo>
                <a:cubicBezTo>
                  <a:pt x="129" y="87"/>
                  <a:pt x="129" y="87"/>
                  <a:pt x="129" y="87"/>
                </a:cubicBezTo>
                <a:cubicBezTo>
                  <a:pt x="130" y="87"/>
                  <a:pt x="131" y="86"/>
                  <a:pt x="131" y="85"/>
                </a:cubicBezTo>
                <a:cubicBezTo>
                  <a:pt x="142" y="41"/>
                  <a:pt x="142" y="41"/>
                  <a:pt x="142" y="41"/>
                </a:cubicBezTo>
                <a:cubicBezTo>
                  <a:pt x="143" y="41"/>
                  <a:pt x="143" y="41"/>
                  <a:pt x="143" y="41"/>
                </a:cubicBezTo>
                <a:cubicBezTo>
                  <a:pt x="144" y="41"/>
                  <a:pt x="145" y="42"/>
                  <a:pt x="146" y="42"/>
                </a:cubicBezTo>
                <a:cubicBezTo>
                  <a:pt x="158" y="42"/>
                  <a:pt x="158" y="42"/>
                  <a:pt x="158" y="42"/>
                </a:cubicBezTo>
                <a:cubicBezTo>
                  <a:pt x="160" y="42"/>
                  <a:pt x="162" y="40"/>
                  <a:pt x="162" y="38"/>
                </a:cubicBezTo>
                <a:cubicBezTo>
                  <a:pt x="162" y="36"/>
                  <a:pt x="160" y="34"/>
                  <a:pt x="158" y="34"/>
                </a:cubicBezTo>
                <a:cubicBezTo>
                  <a:pt x="146" y="34"/>
                  <a:pt x="146" y="34"/>
                  <a:pt x="146" y="34"/>
                </a:cubicBezTo>
                <a:cubicBezTo>
                  <a:pt x="145" y="34"/>
                  <a:pt x="144" y="35"/>
                  <a:pt x="143" y="35"/>
                </a:cubicBezTo>
                <a:cubicBezTo>
                  <a:pt x="140" y="35"/>
                  <a:pt x="140" y="35"/>
                  <a:pt x="140" y="35"/>
                </a:cubicBezTo>
                <a:cubicBezTo>
                  <a:pt x="138" y="35"/>
                  <a:pt x="137" y="36"/>
                  <a:pt x="137" y="37"/>
                </a:cubicBezTo>
                <a:cubicBezTo>
                  <a:pt x="135" y="46"/>
                  <a:pt x="135" y="46"/>
                  <a:pt x="135" y="46"/>
                </a:cubicBezTo>
                <a:cubicBezTo>
                  <a:pt x="57" y="58"/>
                  <a:pt x="57" y="58"/>
                  <a:pt x="57" y="58"/>
                </a:cubicBezTo>
                <a:cubicBezTo>
                  <a:pt x="57" y="58"/>
                  <a:pt x="56" y="58"/>
                  <a:pt x="56" y="59"/>
                </a:cubicBezTo>
                <a:cubicBezTo>
                  <a:pt x="55" y="59"/>
                  <a:pt x="55" y="60"/>
                  <a:pt x="55" y="61"/>
                </a:cubicBezTo>
                <a:cubicBezTo>
                  <a:pt x="55" y="61"/>
                  <a:pt x="56" y="62"/>
                  <a:pt x="56" y="63"/>
                </a:cubicBezTo>
                <a:lnTo>
                  <a:pt x="68" y="91"/>
                </a:lnTo>
                <a:close/>
                <a:moveTo>
                  <a:pt x="205" y="15"/>
                </a:moveTo>
                <a:cubicBezTo>
                  <a:pt x="205" y="137"/>
                  <a:pt x="205" y="137"/>
                  <a:pt x="205" y="137"/>
                </a:cubicBezTo>
                <a:cubicBezTo>
                  <a:pt x="205" y="145"/>
                  <a:pt x="198" y="151"/>
                  <a:pt x="190" y="151"/>
                </a:cubicBezTo>
                <a:cubicBezTo>
                  <a:pt x="15" y="151"/>
                  <a:pt x="15" y="151"/>
                  <a:pt x="15" y="151"/>
                </a:cubicBezTo>
                <a:cubicBezTo>
                  <a:pt x="7" y="151"/>
                  <a:pt x="0" y="145"/>
                  <a:pt x="0" y="137"/>
                </a:cubicBezTo>
                <a:cubicBezTo>
                  <a:pt x="0" y="15"/>
                  <a:pt x="0" y="15"/>
                  <a:pt x="0" y="15"/>
                </a:cubicBezTo>
                <a:cubicBezTo>
                  <a:pt x="0" y="7"/>
                  <a:pt x="7" y="0"/>
                  <a:pt x="15" y="0"/>
                </a:cubicBezTo>
                <a:cubicBezTo>
                  <a:pt x="190" y="0"/>
                  <a:pt x="190" y="0"/>
                  <a:pt x="190" y="0"/>
                </a:cubicBezTo>
                <a:cubicBezTo>
                  <a:pt x="198" y="0"/>
                  <a:pt x="205" y="7"/>
                  <a:pt x="205" y="15"/>
                </a:cubicBezTo>
                <a:close/>
                <a:moveTo>
                  <a:pt x="50" y="13"/>
                </a:moveTo>
                <a:cubicBezTo>
                  <a:pt x="50" y="15"/>
                  <a:pt x="52" y="17"/>
                  <a:pt x="54" y="17"/>
                </a:cubicBezTo>
                <a:cubicBezTo>
                  <a:pt x="57" y="17"/>
                  <a:pt x="59" y="15"/>
                  <a:pt x="59" y="13"/>
                </a:cubicBezTo>
                <a:cubicBezTo>
                  <a:pt x="59" y="10"/>
                  <a:pt x="57" y="8"/>
                  <a:pt x="54" y="8"/>
                </a:cubicBezTo>
                <a:cubicBezTo>
                  <a:pt x="52" y="8"/>
                  <a:pt x="50" y="10"/>
                  <a:pt x="50" y="13"/>
                </a:cubicBezTo>
                <a:close/>
                <a:moveTo>
                  <a:pt x="34" y="13"/>
                </a:moveTo>
                <a:cubicBezTo>
                  <a:pt x="34" y="15"/>
                  <a:pt x="36" y="17"/>
                  <a:pt x="38" y="17"/>
                </a:cubicBezTo>
                <a:cubicBezTo>
                  <a:pt x="41" y="17"/>
                  <a:pt x="43" y="15"/>
                  <a:pt x="43" y="13"/>
                </a:cubicBezTo>
                <a:cubicBezTo>
                  <a:pt x="43" y="10"/>
                  <a:pt x="41" y="8"/>
                  <a:pt x="38" y="8"/>
                </a:cubicBezTo>
                <a:cubicBezTo>
                  <a:pt x="36" y="8"/>
                  <a:pt x="34" y="10"/>
                  <a:pt x="34" y="13"/>
                </a:cubicBezTo>
                <a:close/>
                <a:moveTo>
                  <a:pt x="18" y="13"/>
                </a:moveTo>
                <a:cubicBezTo>
                  <a:pt x="18" y="15"/>
                  <a:pt x="20" y="17"/>
                  <a:pt x="23" y="17"/>
                </a:cubicBezTo>
                <a:cubicBezTo>
                  <a:pt x="25" y="17"/>
                  <a:pt x="27" y="15"/>
                  <a:pt x="27" y="13"/>
                </a:cubicBezTo>
                <a:cubicBezTo>
                  <a:pt x="27" y="10"/>
                  <a:pt x="25" y="8"/>
                  <a:pt x="23" y="8"/>
                </a:cubicBezTo>
                <a:cubicBezTo>
                  <a:pt x="20" y="8"/>
                  <a:pt x="18" y="10"/>
                  <a:pt x="18" y="13"/>
                </a:cubicBezTo>
                <a:close/>
                <a:moveTo>
                  <a:pt x="193" y="21"/>
                </a:moveTo>
                <a:cubicBezTo>
                  <a:pt x="13" y="21"/>
                  <a:pt x="13" y="21"/>
                  <a:pt x="13" y="21"/>
                </a:cubicBezTo>
                <a:cubicBezTo>
                  <a:pt x="13" y="129"/>
                  <a:pt x="13" y="129"/>
                  <a:pt x="13" y="129"/>
                </a:cubicBezTo>
                <a:cubicBezTo>
                  <a:pt x="193" y="129"/>
                  <a:pt x="193" y="129"/>
                  <a:pt x="193" y="129"/>
                </a:cubicBezTo>
                <a:lnTo>
                  <a:pt x="193" y="21"/>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pPr defTabSz="914172"/>
            <a:endParaRPr lang="en-US">
              <a:solidFill>
                <a:srgbClr val="FFFFFF"/>
              </a:solidFill>
              <a:latin charset="-122" panose="020b0600000000000000" pitchFamily="34" typeface="思源黑体 CN Medium"/>
              <a:ea charset="-122" panose="02020700000000000000" pitchFamily="18" typeface="思源宋体"/>
              <a:sym charset="-122" panose="020b0600000000000000" pitchFamily="34" typeface="思源黑体 CN Medium"/>
            </a:endParaRPr>
          </a:p>
        </p:txBody>
      </p:sp>
      <p:sp>
        <p:nvSpPr>
          <p:cNvPr id="73" name="Freeform 292"/>
          <p:cNvSpPr>
            <a:spLocks noEditPoints="1"/>
          </p:cNvSpPr>
          <p:nvPr/>
        </p:nvSpPr>
        <p:spPr bwMode="auto">
          <a:xfrm>
            <a:off x="2211594" y="1860420"/>
            <a:ext cx="402158" cy="413962"/>
          </a:xfrm>
          <a:custGeom>
            <a:gdLst>
              <a:gd fmla="*/ 199 w 199" name="T0"/>
              <a:gd fmla="*/ 44 h 205" name="T1"/>
              <a:gd fmla="*/ 155 w 199" name="T2"/>
              <a:gd fmla="*/ 88 h 205" name="T3"/>
              <a:gd fmla="*/ 131 w 199" name="T4"/>
              <a:gd fmla="*/ 81 h 205" name="T5"/>
              <a:gd fmla="*/ 111 w 199" name="T6"/>
              <a:gd fmla="*/ 96 h 205" name="T7"/>
              <a:gd fmla="*/ 120 w 199" name="T8"/>
              <a:gd fmla="*/ 71 h 205" name="T9"/>
              <a:gd fmla="*/ 111 w 199" name="T10"/>
              <a:gd fmla="*/ 44 h 205" name="T11"/>
              <a:gd fmla="*/ 155 w 199" name="T12"/>
              <a:gd fmla="*/ 0 h 205" name="T13"/>
              <a:gd fmla="*/ 199 w 199" name="T14"/>
              <a:gd fmla="*/ 44 h 205" name="T15"/>
              <a:gd fmla="*/ 160 w 199" name="T16"/>
              <a:gd fmla="*/ 99 h 205" name="T17"/>
              <a:gd fmla="*/ 174 w 199" name="T18"/>
              <a:gd fmla="*/ 95 h 205" name="T19"/>
              <a:gd fmla="*/ 174 w 199" name="T20"/>
              <a:gd fmla="*/ 185 h 205" name="T21"/>
              <a:gd fmla="*/ 154 w 199" name="T22"/>
              <a:gd fmla="*/ 205 h 205" name="T23"/>
              <a:gd fmla="*/ 19 w 199" name="T24"/>
              <a:gd fmla="*/ 205 h 205" name="T25"/>
              <a:gd fmla="*/ 0 w 199" name="T26"/>
              <a:gd fmla="*/ 185 h 205" name="T27"/>
              <a:gd fmla="*/ 0 w 199" name="T28"/>
              <a:gd fmla="*/ 66 h 205" name="T29"/>
              <a:gd fmla="*/ 19 w 199" name="T30"/>
              <a:gd fmla="*/ 46 h 205" name="T31"/>
              <a:gd fmla="*/ 100 w 199" name="T32"/>
              <a:gd fmla="*/ 46 h 205" name="T33"/>
              <a:gd fmla="*/ 103 w 199" name="T34"/>
              <a:gd fmla="*/ 60 h 205" name="T35"/>
              <a:gd fmla="*/ 14 w 199" name="T36"/>
              <a:gd fmla="*/ 60 h 205" name="T37"/>
              <a:gd fmla="*/ 14 w 199" name="T38"/>
              <a:gd fmla="*/ 139 h 205" name="T39"/>
              <a:gd fmla="*/ 60 w 199" name="T40"/>
              <a:gd fmla="*/ 92 h 205" name="T41"/>
              <a:gd fmla="*/ 93 w 199" name="T42"/>
              <a:gd fmla="*/ 125 h 205" name="T43"/>
              <a:gd fmla="*/ 120 w 199" name="T44"/>
              <a:gd fmla="*/ 99 h 205" name="T45"/>
              <a:gd fmla="*/ 160 w 199" name="T46"/>
              <a:gd fmla="*/ 139 h 205" name="T47"/>
              <a:gd fmla="*/ 160 w 199" name="T48"/>
              <a:gd fmla="*/ 99 h 205" name="T49"/>
              <a:gd fmla="*/ 104 w 199" name="T50"/>
              <a:gd fmla="*/ 158 h 205" name="T51"/>
              <a:gd fmla="*/ 90 w 199" name="T52"/>
              <a:gd fmla="*/ 149 h 205" name="T53"/>
              <a:gd fmla="*/ 14 w 199" name="T54"/>
              <a:gd fmla="*/ 149 h 205" name="T55"/>
              <a:gd fmla="*/ 14 w 199" name="T56"/>
              <a:gd fmla="*/ 191 h 205" name="T57"/>
              <a:gd fmla="*/ 45 w 199" name="T58"/>
              <a:gd fmla="*/ 191 h 205" name="T59"/>
              <a:gd fmla="*/ 55 w 199" name="T60"/>
              <a:gd fmla="*/ 181 h 205" name="T61"/>
              <a:gd fmla="*/ 81 w 199" name="T62"/>
              <a:gd fmla="*/ 170 h 205" name="T63"/>
              <a:gd fmla="*/ 103 w 199" name="T64"/>
              <a:gd fmla="*/ 162 h 205" name="T65"/>
              <a:gd fmla="*/ 104 w 199" name="T66"/>
              <a:gd fmla="*/ 158 h 205" name="T67"/>
              <a:gd fmla="*/ 160 w 199" name="T68"/>
              <a:gd fmla="*/ 149 h 205" name="T69"/>
              <a:gd fmla="*/ 123 w 199" name="T70"/>
              <a:gd fmla="*/ 149 h 205" name="T71"/>
              <a:gd fmla="*/ 129 w 199" name="T72"/>
              <a:gd fmla="*/ 157 h 205" name="T73"/>
              <a:gd fmla="*/ 117 w 199" name="T74"/>
              <a:gd fmla="*/ 182 h 205" name="T75"/>
              <a:gd fmla="*/ 110 w 199" name="T76"/>
              <a:gd fmla="*/ 191 h 205" name="T77"/>
              <a:gd fmla="*/ 160 w 199" name="T78"/>
              <a:gd fmla="*/ 191 h 205" name="T79"/>
              <a:gd fmla="*/ 160 w 199" name="T80"/>
              <a:gd fmla="*/ 149 h 205"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205" w="199">
                <a:moveTo>
                  <a:pt x="199" y="44"/>
                </a:moveTo>
                <a:cubicBezTo>
                  <a:pt x="199" y="68"/>
                  <a:pt x="179" y="88"/>
                  <a:pt x="155" y="88"/>
                </a:cubicBezTo>
                <a:cubicBezTo>
                  <a:pt x="146" y="88"/>
                  <a:pt x="138" y="85"/>
                  <a:pt x="131" y="81"/>
                </a:cubicBezTo>
                <a:cubicBezTo>
                  <a:pt x="111" y="96"/>
                  <a:pt x="111" y="96"/>
                  <a:pt x="111" y="96"/>
                </a:cubicBezTo>
                <a:cubicBezTo>
                  <a:pt x="120" y="71"/>
                  <a:pt x="120" y="71"/>
                  <a:pt x="120" y="71"/>
                </a:cubicBezTo>
                <a:cubicBezTo>
                  <a:pt x="114" y="64"/>
                  <a:pt x="111" y="54"/>
                  <a:pt x="111" y="44"/>
                </a:cubicBezTo>
                <a:cubicBezTo>
                  <a:pt x="111" y="20"/>
                  <a:pt x="131" y="0"/>
                  <a:pt x="155" y="0"/>
                </a:cubicBezTo>
                <a:cubicBezTo>
                  <a:pt x="179" y="0"/>
                  <a:pt x="199" y="20"/>
                  <a:pt x="199" y="44"/>
                </a:cubicBezTo>
                <a:close/>
                <a:moveTo>
                  <a:pt x="160" y="99"/>
                </a:moveTo>
                <a:cubicBezTo>
                  <a:pt x="165" y="98"/>
                  <a:pt x="170" y="97"/>
                  <a:pt x="174" y="95"/>
                </a:cubicBezTo>
                <a:cubicBezTo>
                  <a:pt x="174" y="185"/>
                  <a:pt x="174" y="185"/>
                  <a:pt x="174" y="185"/>
                </a:cubicBezTo>
                <a:cubicBezTo>
                  <a:pt x="174" y="196"/>
                  <a:pt x="165" y="205"/>
                  <a:pt x="154" y="205"/>
                </a:cubicBezTo>
                <a:cubicBezTo>
                  <a:pt x="19" y="205"/>
                  <a:pt x="19" y="205"/>
                  <a:pt x="19" y="205"/>
                </a:cubicBezTo>
                <a:cubicBezTo>
                  <a:pt x="9" y="205"/>
                  <a:pt x="0" y="196"/>
                  <a:pt x="0" y="185"/>
                </a:cubicBezTo>
                <a:cubicBezTo>
                  <a:pt x="0" y="66"/>
                  <a:pt x="0" y="66"/>
                  <a:pt x="0" y="66"/>
                </a:cubicBezTo>
                <a:cubicBezTo>
                  <a:pt x="0" y="55"/>
                  <a:pt x="9" y="46"/>
                  <a:pt x="19" y="46"/>
                </a:cubicBezTo>
                <a:cubicBezTo>
                  <a:pt x="100" y="46"/>
                  <a:pt x="100" y="46"/>
                  <a:pt x="100" y="46"/>
                </a:cubicBezTo>
                <a:cubicBezTo>
                  <a:pt x="100" y="51"/>
                  <a:pt x="101" y="56"/>
                  <a:pt x="103" y="60"/>
                </a:cubicBezTo>
                <a:cubicBezTo>
                  <a:pt x="14" y="60"/>
                  <a:pt x="14" y="60"/>
                  <a:pt x="14" y="60"/>
                </a:cubicBezTo>
                <a:cubicBezTo>
                  <a:pt x="14" y="139"/>
                  <a:pt x="14" y="139"/>
                  <a:pt x="14" y="139"/>
                </a:cubicBezTo>
                <a:cubicBezTo>
                  <a:pt x="60" y="92"/>
                  <a:pt x="60" y="92"/>
                  <a:pt x="60" y="92"/>
                </a:cubicBezTo>
                <a:cubicBezTo>
                  <a:pt x="93" y="125"/>
                  <a:pt x="93" y="125"/>
                  <a:pt x="93" y="125"/>
                </a:cubicBezTo>
                <a:cubicBezTo>
                  <a:pt x="120" y="99"/>
                  <a:pt x="120" y="99"/>
                  <a:pt x="120" y="99"/>
                </a:cubicBezTo>
                <a:cubicBezTo>
                  <a:pt x="160" y="139"/>
                  <a:pt x="160" y="139"/>
                  <a:pt x="160" y="139"/>
                </a:cubicBezTo>
                <a:lnTo>
                  <a:pt x="160" y="99"/>
                </a:lnTo>
                <a:close/>
                <a:moveTo>
                  <a:pt x="104" y="158"/>
                </a:moveTo>
                <a:cubicBezTo>
                  <a:pt x="103" y="155"/>
                  <a:pt x="95" y="151"/>
                  <a:pt x="90" y="149"/>
                </a:cubicBezTo>
                <a:cubicBezTo>
                  <a:pt x="14" y="149"/>
                  <a:pt x="14" y="149"/>
                  <a:pt x="14" y="149"/>
                </a:cubicBezTo>
                <a:cubicBezTo>
                  <a:pt x="14" y="191"/>
                  <a:pt x="14" y="191"/>
                  <a:pt x="14" y="191"/>
                </a:cubicBezTo>
                <a:cubicBezTo>
                  <a:pt x="45" y="191"/>
                  <a:pt x="45" y="191"/>
                  <a:pt x="45" y="191"/>
                </a:cubicBezTo>
                <a:cubicBezTo>
                  <a:pt x="55" y="181"/>
                  <a:pt x="55" y="181"/>
                  <a:pt x="55" y="181"/>
                </a:cubicBezTo>
                <a:cubicBezTo>
                  <a:pt x="62" y="174"/>
                  <a:pt x="72" y="172"/>
                  <a:pt x="81" y="170"/>
                </a:cubicBezTo>
                <a:cubicBezTo>
                  <a:pt x="90" y="168"/>
                  <a:pt x="98" y="166"/>
                  <a:pt x="103" y="162"/>
                </a:cubicBezTo>
                <a:cubicBezTo>
                  <a:pt x="104" y="160"/>
                  <a:pt x="104" y="159"/>
                  <a:pt x="104" y="158"/>
                </a:cubicBezTo>
                <a:close/>
                <a:moveTo>
                  <a:pt x="160" y="149"/>
                </a:moveTo>
                <a:cubicBezTo>
                  <a:pt x="123" y="149"/>
                  <a:pt x="123" y="149"/>
                  <a:pt x="123" y="149"/>
                </a:cubicBezTo>
                <a:cubicBezTo>
                  <a:pt x="125" y="152"/>
                  <a:pt x="128" y="154"/>
                  <a:pt x="129" y="157"/>
                </a:cubicBezTo>
                <a:cubicBezTo>
                  <a:pt x="134" y="168"/>
                  <a:pt x="128" y="175"/>
                  <a:pt x="117" y="182"/>
                </a:cubicBezTo>
                <a:cubicBezTo>
                  <a:pt x="111" y="185"/>
                  <a:pt x="110" y="188"/>
                  <a:pt x="110" y="191"/>
                </a:cubicBezTo>
                <a:cubicBezTo>
                  <a:pt x="160" y="191"/>
                  <a:pt x="160" y="191"/>
                  <a:pt x="160" y="191"/>
                </a:cubicBezTo>
                <a:lnTo>
                  <a:pt x="160" y="149"/>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pPr defTabSz="914172"/>
            <a:endParaRPr lang="en-US">
              <a:solidFill>
                <a:srgbClr val="FFFFFF"/>
              </a:solidFill>
              <a:latin charset="-122" panose="020b0600000000000000" pitchFamily="34" typeface="思源黑体 CN Medium"/>
              <a:ea charset="-122" panose="02020700000000000000" pitchFamily="18" typeface="思源宋体"/>
              <a:sym charset="-122" panose="020b0600000000000000" pitchFamily="34" typeface="思源黑体 CN Medium"/>
            </a:endParaRPr>
          </a:p>
        </p:txBody>
      </p:sp>
    </p:spTree>
    <p:extLst>
      <p:ext uri="{BB962C8B-B14F-4D97-AF65-F5344CB8AC3E}">
        <p14:creationId val="140402766"/>
      </p:ext>
    </p:extLst>
  </p:cSld>
  <p:clrMapOvr>
    <a:masterClrMapping/>
  </p:clrMapOvr>
  <p:transition spd="med">
    <p:random/>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6" presetSubtype="21">
                                  <p:stCondLst>
                                    <p:cond delay="0"/>
                                  </p:stCondLst>
                                  <p:childTnLst>
                                    <p:set>
                                      <p:cBhvr>
                                        <p:cTn dur="1" fill="hold" id="6">
                                          <p:stCondLst>
                                            <p:cond delay="0"/>
                                          </p:stCondLst>
                                        </p:cTn>
                                        <p:tgtEl>
                                          <p:spTgt spid="4"/>
                                        </p:tgtEl>
                                        <p:attrNameLst>
                                          <p:attrName>style.visibility</p:attrName>
                                        </p:attrNameLst>
                                      </p:cBhvr>
                                      <p:to>
                                        <p:strVal val="visible"/>
                                      </p:to>
                                    </p:set>
                                    <p:animEffect filter="barn(inVertical)" transition="in">
                                      <p:cBhvr>
                                        <p:cTn dur="750" id="7"/>
                                        <p:tgtEl>
                                          <p:spTgt spid="4"/>
                                        </p:tgtEl>
                                      </p:cBhvr>
                                    </p:animEffect>
                                  </p:childTnLst>
                                </p:cTn>
                              </p:par>
                            </p:childTnLst>
                          </p:cTn>
                        </p:par>
                        <p:par>
                          <p:cTn fill="hold" id="8" nodeType="afterGroup">
                            <p:stCondLst>
                              <p:cond delay="750"/>
                            </p:stCondLst>
                            <p:childTnLst>
                              <p:par>
                                <p:cTn fill="hold" grpId="0" id="9" nodeType="afterEffect" presetClass="entr" presetID="12" presetSubtype="1">
                                  <p:stCondLst>
                                    <p:cond delay="0"/>
                                  </p:stCondLst>
                                  <p:childTnLst>
                                    <p:set>
                                      <p:cBhvr>
                                        <p:cTn dur="1" fill="hold" id="10">
                                          <p:stCondLst>
                                            <p:cond delay="0"/>
                                          </p:stCondLst>
                                        </p:cTn>
                                        <p:tgtEl>
                                          <p:spTgt spid="3">
                                            <p:txEl>
                                              <p:pRg end="0" st="0"/>
                                            </p:txEl>
                                          </p:spTgt>
                                        </p:tgtEl>
                                        <p:attrNameLst>
                                          <p:attrName>style.visibility</p:attrName>
                                        </p:attrNameLst>
                                      </p:cBhvr>
                                      <p:to>
                                        <p:strVal val="visible"/>
                                      </p:to>
                                    </p:set>
                                    <p:anim calcmode="lin" valueType="num">
                                      <p:cBhvr additive="base">
                                        <p:cTn dur="500" id="11"/>
                                        <p:tgtEl>
                                          <p:spTgt spid="3">
                                            <p:txEl>
                                              <p:pRg end="0" st="0"/>
                                            </p:txEl>
                                          </p:spTgt>
                                        </p:tgtEl>
                                        <p:attrNameLst>
                                          <p:attrName>ppt_y</p:attrName>
                                        </p:attrNameLst>
                                      </p:cBhvr>
                                      <p:tavLst>
                                        <p:tav tm="0">
                                          <p:val>
                                            <p:strVal val="#ppt_y-#ppt_h*1.125000"/>
                                          </p:val>
                                        </p:tav>
                                        <p:tav tm="100000">
                                          <p:val>
                                            <p:strVal val="#ppt_y"/>
                                          </p:val>
                                        </p:tav>
                                      </p:tavLst>
                                    </p:anim>
                                    <p:animEffect filter="wipe(down)" transition="in">
                                      <p:cBhvr>
                                        <p:cTn dur="500" id="12"/>
                                        <p:tgtEl>
                                          <p:spTgt spid="3">
                                            <p:txEl>
                                              <p:pRg end="0" st="0"/>
                                            </p:txEl>
                                          </p:spTgt>
                                        </p:tgtEl>
                                      </p:cBhvr>
                                    </p:animEffect>
                                  </p:childTnLst>
                                </p:cTn>
                              </p:par>
                            </p:childTnLst>
                          </p:cTn>
                        </p:par>
                        <p:par>
                          <p:cTn fill="hold" id="13" nodeType="afterGroup">
                            <p:stCondLst>
                              <p:cond delay="1250"/>
                            </p:stCondLst>
                            <p:childTnLst>
                              <p:par>
                                <p:cTn fill="hold" grpId="0" id="14" nodeType="afterEffect" presetClass="entr" presetID="10" presetSubtype="0">
                                  <p:stCondLst>
                                    <p:cond delay="0"/>
                                  </p:stCondLst>
                                  <p:childTnLst>
                                    <p:set>
                                      <p:cBhvr>
                                        <p:cTn dur="1" fill="hold" id="15">
                                          <p:stCondLst>
                                            <p:cond delay="0"/>
                                          </p:stCondLst>
                                        </p:cTn>
                                        <p:tgtEl>
                                          <p:spTgt spid="5"/>
                                        </p:tgtEl>
                                        <p:attrNameLst>
                                          <p:attrName>style.visibility</p:attrName>
                                        </p:attrNameLst>
                                      </p:cBhvr>
                                      <p:to>
                                        <p:strVal val="visible"/>
                                      </p:to>
                                    </p:set>
                                    <p:animEffect filter="fade" transition="in">
                                      <p:cBhvr>
                                        <p:cTn dur="500" id="16"/>
                                        <p:tgtEl>
                                          <p:spTgt spid="5"/>
                                        </p:tgtEl>
                                      </p:cBhvr>
                                    </p:animEffect>
                                  </p:childTnLst>
                                </p:cTn>
                              </p:par>
                              <p:par>
                                <p:cTn fill="hold" id="17" nodeType="withEffect" presetClass="entr" presetID="10" presetSubtype="0">
                                  <p:stCondLst>
                                    <p:cond delay="250"/>
                                  </p:stCondLst>
                                  <p:childTnLst>
                                    <p:set>
                                      <p:cBhvr>
                                        <p:cTn dur="1" fill="hold" id="18">
                                          <p:stCondLst>
                                            <p:cond delay="0"/>
                                          </p:stCondLst>
                                        </p:cTn>
                                        <p:tgtEl>
                                          <p:spTgt spid="6"/>
                                        </p:tgtEl>
                                        <p:attrNameLst>
                                          <p:attrName>style.visibility</p:attrName>
                                        </p:attrNameLst>
                                      </p:cBhvr>
                                      <p:to>
                                        <p:strVal val="visible"/>
                                      </p:to>
                                    </p:set>
                                    <p:animEffect filter="fade" transition="in">
                                      <p:cBhvr>
                                        <p:cTn dur="500" id="19"/>
                                        <p:tgtEl>
                                          <p:spTgt spid="6"/>
                                        </p:tgtEl>
                                      </p:cBhvr>
                                    </p:animEffect>
                                  </p:childTnLst>
                                </p:cTn>
                              </p:par>
                              <p:par>
                                <p:cTn fill="hold" id="20" nodeType="withEffect" presetClass="entr" presetID="53" presetSubtype="0">
                                  <p:stCondLst>
                                    <p:cond delay="250"/>
                                  </p:stCondLst>
                                  <p:childTnLst>
                                    <p:set>
                                      <p:cBhvr>
                                        <p:cTn dur="1" fill="hold" id="21">
                                          <p:stCondLst>
                                            <p:cond delay="0"/>
                                          </p:stCondLst>
                                        </p:cTn>
                                        <p:tgtEl>
                                          <p:spTgt spid="6"/>
                                        </p:tgtEl>
                                        <p:attrNameLst>
                                          <p:attrName>style.visibility</p:attrName>
                                        </p:attrNameLst>
                                      </p:cBhvr>
                                      <p:to>
                                        <p:strVal val="visible"/>
                                      </p:to>
                                    </p:set>
                                    <p:anim calcmode="lin" valueType="num">
                                      <p:cBhvr>
                                        <p:cTn dur="500" fill="hold" id="22"/>
                                        <p:tgtEl>
                                          <p:spTgt spid="6"/>
                                        </p:tgtEl>
                                        <p:attrNameLst>
                                          <p:attrName>ppt_w</p:attrName>
                                        </p:attrNameLst>
                                      </p:cBhvr>
                                      <p:tavLst>
                                        <p:tav tm="0">
                                          <p:val>
                                            <p:fltVal val="0"/>
                                          </p:val>
                                        </p:tav>
                                        <p:tav tm="100000">
                                          <p:val>
                                            <p:strVal val="#ppt_w"/>
                                          </p:val>
                                        </p:tav>
                                      </p:tavLst>
                                    </p:anim>
                                    <p:anim calcmode="lin" valueType="num">
                                      <p:cBhvr>
                                        <p:cTn dur="500" fill="hold" id="23"/>
                                        <p:tgtEl>
                                          <p:spTgt spid="6"/>
                                        </p:tgtEl>
                                        <p:attrNameLst>
                                          <p:attrName>ppt_h</p:attrName>
                                        </p:attrNameLst>
                                      </p:cBhvr>
                                      <p:tavLst>
                                        <p:tav tm="0">
                                          <p:val>
                                            <p:fltVal val="0"/>
                                          </p:val>
                                        </p:tav>
                                        <p:tav tm="100000">
                                          <p:val>
                                            <p:strVal val="#ppt_h"/>
                                          </p:val>
                                        </p:tav>
                                      </p:tavLst>
                                    </p:anim>
                                    <p:animEffect filter="fade" transition="in">
                                      <p:cBhvr>
                                        <p:cTn dur="500" id="24"/>
                                        <p:tgtEl>
                                          <p:spTgt spid="6"/>
                                        </p:tgtEl>
                                      </p:cBhvr>
                                    </p:animEffect>
                                  </p:childTnLst>
                                </p:cTn>
                              </p:par>
                              <p:par>
                                <p:cTn fill="hold" grpId="0" id="25" nodeType="withEffect" presetClass="entr" presetID="10" presetSubtype="0">
                                  <p:stCondLst>
                                    <p:cond delay="250"/>
                                  </p:stCondLst>
                                  <p:childTnLst>
                                    <p:set>
                                      <p:cBhvr>
                                        <p:cTn dur="1" fill="hold" id="26">
                                          <p:stCondLst>
                                            <p:cond delay="0"/>
                                          </p:stCondLst>
                                        </p:cTn>
                                        <p:tgtEl>
                                          <p:spTgt spid="10"/>
                                        </p:tgtEl>
                                        <p:attrNameLst>
                                          <p:attrName>style.visibility</p:attrName>
                                        </p:attrNameLst>
                                      </p:cBhvr>
                                      <p:to>
                                        <p:strVal val="visible"/>
                                      </p:to>
                                    </p:set>
                                    <p:animEffect filter="fade" transition="in">
                                      <p:cBhvr>
                                        <p:cTn dur="500" id="27"/>
                                        <p:tgtEl>
                                          <p:spTgt spid="10"/>
                                        </p:tgtEl>
                                      </p:cBhvr>
                                    </p:animEffect>
                                  </p:childTnLst>
                                </p:cTn>
                              </p:par>
                              <p:par>
                                <p:cTn fill="hold" grpId="0" id="28" nodeType="withEffect" presetClass="entr" presetID="10" presetSubtype="0">
                                  <p:stCondLst>
                                    <p:cond delay="250"/>
                                  </p:stCondLst>
                                  <p:childTnLst>
                                    <p:set>
                                      <p:cBhvr>
                                        <p:cTn dur="1" fill="hold" id="29">
                                          <p:stCondLst>
                                            <p:cond delay="0"/>
                                          </p:stCondLst>
                                        </p:cTn>
                                        <p:tgtEl>
                                          <p:spTgt spid="11"/>
                                        </p:tgtEl>
                                        <p:attrNameLst>
                                          <p:attrName>style.visibility</p:attrName>
                                        </p:attrNameLst>
                                      </p:cBhvr>
                                      <p:to>
                                        <p:strVal val="visible"/>
                                      </p:to>
                                    </p:set>
                                    <p:animEffect filter="fade" transition="in">
                                      <p:cBhvr>
                                        <p:cTn dur="500" id="30"/>
                                        <p:tgtEl>
                                          <p:spTgt spid="11"/>
                                        </p:tgtEl>
                                      </p:cBhvr>
                                    </p:animEffect>
                                  </p:childTnLst>
                                </p:cTn>
                              </p:par>
                            </p:childTnLst>
                          </p:cTn>
                        </p:par>
                        <p:par>
                          <p:cTn fill="hold" id="31" nodeType="afterGroup">
                            <p:stCondLst>
                              <p:cond delay="2000"/>
                            </p:stCondLst>
                            <p:childTnLst>
                              <p:par>
                                <p:cTn fill="hold" grpId="0" id="32" nodeType="afterEffect" presetClass="entr" presetID="10" presetSubtype="0">
                                  <p:stCondLst>
                                    <p:cond delay="0"/>
                                  </p:stCondLst>
                                  <p:childTnLst>
                                    <p:set>
                                      <p:cBhvr>
                                        <p:cTn dur="1" fill="hold" id="33">
                                          <p:stCondLst>
                                            <p:cond delay="0"/>
                                          </p:stCondLst>
                                        </p:cTn>
                                        <p:tgtEl>
                                          <p:spTgt spid="33"/>
                                        </p:tgtEl>
                                        <p:attrNameLst>
                                          <p:attrName>style.visibility</p:attrName>
                                        </p:attrNameLst>
                                      </p:cBhvr>
                                      <p:to>
                                        <p:strVal val="visible"/>
                                      </p:to>
                                    </p:set>
                                    <p:animEffect filter="fade" transition="in">
                                      <p:cBhvr>
                                        <p:cTn dur="500" id="34"/>
                                        <p:tgtEl>
                                          <p:spTgt spid="33"/>
                                        </p:tgtEl>
                                      </p:cBhvr>
                                    </p:animEffect>
                                  </p:childTnLst>
                                </p:cTn>
                              </p:par>
                              <p:par>
                                <p:cTn fill="hold" grpId="0" id="35" nodeType="withEffect" presetClass="entr" presetID="10" presetSubtype="0">
                                  <p:stCondLst>
                                    <p:cond delay="250"/>
                                  </p:stCondLst>
                                  <p:childTnLst>
                                    <p:set>
                                      <p:cBhvr>
                                        <p:cTn dur="1" fill="hold" id="36">
                                          <p:stCondLst>
                                            <p:cond delay="0"/>
                                          </p:stCondLst>
                                        </p:cTn>
                                        <p:tgtEl>
                                          <p:spTgt spid="32"/>
                                        </p:tgtEl>
                                        <p:attrNameLst>
                                          <p:attrName>style.visibility</p:attrName>
                                        </p:attrNameLst>
                                      </p:cBhvr>
                                      <p:to>
                                        <p:strVal val="visible"/>
                                      </p:to>
                                    </p:set>
                                    <p:animEffect filter="fade" transition="in">
                                      <p:cBhvr>
                                        <p:cTn dur="500" id="37"/>
                                        <p:tgtEl>
                                          <p:spTgt spid="32"/>
                                        </p:tgtEl>
                                      </p:cBhvr>
                                    </p:animEffect>
                                  </p:childTnLst>
                                </p:cTn>
                              </p:par>
                              <p:par>
                                <p:cTn fill="hold" grpId="0" id="38" nodeType="withEffect" presetClass="entr" presetID="10" presetSubtype="0">
                                  <p:stCondLst>
                                    <p:cond delay="1000"/>
                                  </p:stCondLst>
                                  <p:childTnLst>
                                    <p:set>
                                      <p:cBhvr>
                                        <p:cTn dur="1" fill="hold" id="39">
                                          <p:stCondLst>
                                            <p:cond delay="0"/>
                                          </p:stCondLst>
                                        </p:cTn>
                                        <p:tgtEl>
                                          <p:spTgt spid="41"/>
                                        </p:tgtEl>
                                        <p:attrNameLst>
                                          <p:attrName>style.visibility</p:attrName>
                                        </p:attrNameLst>
                                      </p:cBhvr>
                                      <p:to>
                                        <p:strVal val="visible"/>
                                      </p:to>
                                    </p:set>
                                    <p:animEffect filter="fade" transition="in">
                                      <p:cBhvr>
                                        <p:cTn dur="500" id="40"/>
                                        <p:tgtEl>
                                          <p:spTgt spid="41"/>
                                        </p:tgtEl>
                                      </p:cBhvr>
                                    </p:animEffect>
                                  </p:childTnLst>
                                </p:cTn>
                              </p:par>
                              <p:par>
                                <p:cTn fill="hold" grpId="0" id="41" nodeType="withEffect" presetClass="entr" presetID="10" presetSubtype="0">
                                  <p:stCondLst>
                                    <p:cond delay="500"/>
                                  </p:stCondLst>
                                  <p:childTnLst>
                                    <p:set>
                                      <p:cBhvr>
                                        <p:cTn dur="1" fill="hold" id="42">
                                          <p:stCondLst>
                                            <p:cond delay="0"/>
                                          </p:stCondLst>
                                        </p:cTn>
                                        <p:tgtEl>
                                          <p:spTgt spid="36"/>
                                        </p:tgtEl>
                                        <p:attrNameLst>
                                          <p:attrName>style.visibility</p:attrName>
                                        </p:attrNameLst>
                                      </p:cBhvr>
                                      <p:to>
                                        <p:strVal val="visible"/>
                                      </p:to>
                                    </p:set>
                                    <p:animEffect filter="fade" transition="in">
                                      <p:cBhvr>
                                        <p:cTn dur="500" id="43"/>
                                        <p:tgtEl>
                                          <p:spTgt spid="36"/>
                                        </p:tgtEl>
                                      </p:cBhvr>
                                    </p:animEffect>
                                  </p:childTnLst>
                                </p:cTn>
                              </p:par>
                              <p:par>
                                <p:cTn fill="hold" grpId="0" id="44" nodeType="withEffect" presetClass="entr" presetID="10" presetSubtype="0">
                                  <p:stCondLst>
                                    <p:cond delay="500"/>
                                  </p:stCondLst>
                                  <p:childTnLst>
                                    <p:set>
                                      <p:cBhvr>
                                        <p:cTn dur="1" fill="hold" id="45">
                                          <p:stCondLst>
                                            <p:cond delay="0"/>
                                          </p:stCondLst>
                                        </p:cTn>
                                        <p:tgtEl>
                                          <p:spTgt spid="42"/>
                                        </p:tgtEl>
                                        <p:attrNameLst>
                                          <p:attrName>style.visibility</p:attrName>
                                        </p:attrNameLst>
                                      </p:cBhvr>
                                      <p:to>
                                        <p:strVal val="visible"/>
                                      </p:to>
                                    </p:set>
                                    <p:animEffect filter="fade" transition="in">
                                      <p:cBhvr>
                                        <p:cTn dur="500" id="46"/>
                                        <p:tgtEl>
                                          <p:spTgt spid="42"/>
                                        </p:tgtEl>
                                      </p:cBhvr>
                                    </p:animEffect>
                                  </p:childTnLst>
                                </p:cTn>
                              </p:par>
                              <p:par>
                                <p:cTn fill="hold" id="47" nodeType="withEffect" presetClass="entr" presetID="53" presetSubtype="0">
                                  <p:stCondLst>
                                    <p:cond delay="1000"/>
                                  </p:stCondLst>
                                  <p:childTnLst>
                                    <p:set>
                                      <p:cBhvr>
                                        <p:cTn dur="1" fill="hold" id="48">
                                          <p:stCondLst>
                                            <p:cond delay="0"/>
                                          </p:stCondLst>
                                        </p:cTn>
                                        <p:tgtEl>
                                          <p:spTgt spid="18"/>
                                        </p:tgtEl>
                                        <p:attrNameLst>
                                          <p:attrName>style.visibility</p:attrName>
                                        </p:attrNameLst>
                                      </p:cBhvr>
                                      <p:to>
                                        <p:strVal val="visible"/>
                                      </p:to>
                                    </p:set>
                                    <p:anim calcmode="lin" valueType="num">
                                      <p:cBhvr>
                                        <p:cTn dur="500" fill="hold" id="49"/>
                                        <p:tgtEl>
                                          <p:spTgt spid="18"/>
                                        </p:tgtEl>
                                        <p:attrNameLst>
                                          <p:attrName>ppt_w</p:attrName>
                                        </p:attrNameLst>
                                      </p:cBhvr>
                                      <p:tavLst>
                                        <p:tav tm="0">
                                          <p:val>
                                            <p:fltVal val="0"/>
                                          </p:val>
                                        </p:tav>
                                        <p:tav tm="100000">
                                          <p:val>
                                            <p:strVal val="#ppt_w"/>
                                          </p:val>
                                        </p:tav>
                                      </p:tavLst>
                                    </p:anim>
                                    <p:anim calcmode="lin" valueType="num">
                                      <p:cBhvr>
                                        <p:cTn dur="500" fill="hold" id="50"/>
                                        <p:tgtEl>
                                          <p:spTgt spid="18"/>
                                        </p:tgtEl>
                                        <p:attrNameLst>
                                          <p:attrName>ppt_h</p:attrName>
                                        </p:attrNameLst>
                                      </p:cBhvr>
                                      <p:tavLst>
                                        <p:tav tm="0">
                                          <p:val>
                                            <p:fltVal val="0"/>
                                          </p:val>
                                        </p:tav>
                                        <p:tav tm="100000">
                                          <p:val>
                                            <p:strVal val="#ppt_h"/>
                                          </p:val>
                                        </p:tav>
                                      </p:tavLst>
                                    </p:anim>
                                    <p:animEffect filter="fade" transition="in">
                                      <p:cBhvr>
                                        <p:cTn dur="500" id="51"/>
                                        <p:tgtEl>
                                          <p:spTgt spid="18"/>
                                        </p:tgtEl>
                                      </p:cBhvr>
                                    </p:animEffect>
                                  </p:childTnLst>
                                </p:cTn>
                              </p:par>
                              <p:par>
                                <p:cTn fill="hold" grpId="0" id="52" nodeType="withEffect" presetClass="entr" presetID="10" presetSubtype="0">
                                  <p:stCondLst>
                                    <p:cond delay="500"/>
                                  </p:stCondLst>
                                  <p:childTnLst>
                                    <p:set>
                                      <p:cBhvr>
                                        <p:cTn dur="1" fill="hold" id="53">
                                          <p:stCondLst>
                                            <p:cond delay="0"/>
                                          </p:stCondLst>
                                        </p:cTn>
                                        <p:tgtEl>
                                          <p:spTgt spid="30"/>
                                        </p:tgtEl>
                                        <p:attrNameLst>
                                          <p:attrName>style.visibility</p:attrName>
                                        </p:attrNameLst>
                                      </p:cBhvr>
                                      <p:to>
                                        <p:strVal val="visible"/>
                                      </p:to>
                                    </p:set>
                                    <p:animEffect filter="fade" transition="in">
                                      <p:cBhvr>
                                        <p:cTn dur="500" id="54"/>
                                        <p:tgtEl>
                                          <p:spTgt spid="30"/>
                                        </p:tgtEl>
                                      </p:cBhvr>
                                    </p:animEffect>
                                  </p:childTnLst>
                                </p:cTn>
                              </p:par>
                              <p:par>
                                <p:cTn fill="hold" grpId="0" id="55" nodeType="withEffect" presetClass="entr" presetID="10" presetSubtype="0">
                                  <p:stCondLst>
                                    <p:cond delay="500"/>
                                  </p:stCondLst>
                                  <p:childTnLst>
                                    <p:set>
                                      <p:cBhvr>
                                        <p:cTn dur="1" fill="hold" id="56">
                                          <p:stCondLst>
                                            <p:cond delay="0"/>
                                          </p:stCondLst>
                                        </p:cTn>
                                        <p:tgtEl>
                                          <p:spTgt spid="29"/>
                                        </p:tgtEl>
                                        <p:attrNameLst>
                                          <p:attrName>style.visibility</p:attrName>
                                        </p:attrNameLst>
                                      </p:cBhvr>
                                      <p:to>
                                        <p:strVal val="visible"/>
                                      </p:to>
                                    </p:set>
                                    <p:animEffect filter="fade" transition="in">
                                      <p:cBhvr>
                                        <p:cTn dur="500" id="57"/>
                                        <p:tgtEl>
                                          <p:spTgt spid="29"/>
                                        </p:tgtEl>
                                      </p:cBhvr>
                                    </p:animEffect>
                                  </p:childTnLst>
                                </p:cTn>
                              </p:par>
                              <p:par>
                                <p:cTn fill="hold" id="58" nodeType="withEffect" presetClass="entr" presetID="53" presetSubtype="0">
                                  <p:stCondLst>
                                    <p:cond delay="0"/>
                                  </p:stCondLst>
                                  <p:childTnLst>
                                    <p:set>
                                      <p:cBhvr>
                                        <p:cTn dur="1" fill="hold" id="59">
                                          <p:stCondLst>
                                            <p:cond delay="0"/>
                                          </p:stCondLst>
                                        </p:cTn>
                                        <p:tgtEl>
                                          <p:spTgt spid="21"/>
                                        </p:tgtEl>
                                        <p:attrNameLst>
                                          <p:attrName>style.visibility</p:attrName>
                                        </p:attrNameLst>
                                      </p:cBhvr>
                                      <p:to>
                                        <p:strVal val="visible"/>
                                      </p:to>
                                    </p:set>
                                    <p:anim calcmode="lin" valueType="num">
                                      <p:cBhvr>
                                        <p:cTn dur="500" fill="hold" id="60"/>
                                        <p:tgtEl>
                                          <p:spTgt spid="21"/>
                                        </p:tgtEl>
                                        <p:attrNameLst>
                                          <p:attrName>ppt_w</p:attrName>
                                        </p:attrNameLst>
                                      </p:cBhvr>
                                      <p:tavLst>
                                        <p:tav tm="0">
                                          <p:val>
                                            <p:fltVal val="0"/>
                                          </p:val>
                                        </p:tav>
                                        <p:tav tm="100000">
                                          <p:val>
                                            <p:strVal val="#ppt_w"/>
                                          </p:val>
                                        </p:tav>
                                      </p:tavLst>
                                    </p:anim>
                                    <p:anim calcmode="lin" valueType="num">
                                      <p:cBhvr>
                                        <p:cTn dur="500" fill="hold" id="61"/>
                                        <p:tgtEl>
                                          <p:spTgt spid="21"/>
                                        </p:tgtEl>
                                        <p:attrNameLst>
                                          <p:attrName>ppt_h</p:attrName>
                                        </p:attrNameLst>
                                      </p:cBhvr>
                                      <p:tavLst>
                                        <p:tav tm="0">
                                          <p:val>
                                            <p:fltVal val="0"/>
                                          </p:val>
                                        </p:tav>
                                        <p:tav tm="100000">
                                          <p:val>
                                            <p:strVal val="#ppt_h"/>
                                          </p:val>
                                        </p:tav>
                                      </p:tavLst>
                                    </p:anim>
                                    <p:animEffect filter="fade" transition="in">
                                      <p:cBhvr>
                                        <p:cTn dur="500" id="62"/>
                                        <p:tgtEl>
                                          <p:spTgt spid="21"/>
                                        </p:tgtEl>
                                      </p:cBhvr>
                                    </p:animEffect>
                                  </p:childTnLst>
                                </p:cTn>
                              </p:par>
                              <p:par>
                                <p:cTn fill="hold" grpId="0" id="63" nodeType="withEffect" presetClass="entr" presetID="10" presetSubtype="0">
                                  <p:stCondLst>
                                    <p:cond delay="500"/>
                                  </p:stCondLst>
                                  <p:childTnLst>
                                    <p:set>
                                      <p:cBhvr>
                                        <p:cTn dur="1" fill="hold" id="64">
                                          <p:stCondLst>
                                            <p:cond delay="0"/>
                                          </p:stCondLst>
                                        </p:cTn>
                                        <p:tgtEl>
                                          <p:spTgt spid="28"/>
                                        </p:tgtEl>
                                        <p:attrNameLst>
                                          <p:attrName>style.visibility</p:attrName>
                                        </p:attrNameLst>
                                      </p:cBhvr>
                                      <p:to>
                                        <p:strVal val="visible"/>
                                      </p:to>
                                    </p:set>
                                    <p:animEffect filter="fade" transition="in">
                                      <p:cBhvr>
                                        <p:cTn dur="500" id="65"/>
                                        <p:tgtEl>
                                          <p:spTgt spid="28"/>
                                        </p:tgtEl>
                                      </p:cBhvr>
                                    </p:animEffect>
                                  </p:childTnLst>
                                </p:cTn>
                              </p:par>
                              <p:par>
                                <p:cTn fill="hold" grpId="0" id="66" nodeType="withEffect" presetClass="entr" presetID="10" presetSubtype="0">
                                  <p:stCondLst>
                                    <p:cond delay="1000"/>
                                  </p:stCondLst>
                                  <p:childTnLst>
                                    <p:set>
                                      <p:cBhvr>
                                        <p:cTn dur="1" fill="hold" id="67">
                                          <p:stCondLst>
                                            <p:cond delay="0"/>
                                          </p:stCondLst>
                                        </p:cTn>
                                        <p:tgtEl>
                                          <p:spTgt spid="40"/>
                                        </p:tgtEl>
                                        <p:attrNameLst>
                                          <p:attrName>style.visibility</p:attrName>
                                        </p:attrNameLst>
                                      </p:cBhvr>
                                      <p:to>
                                        <p:strVal val="visible"/>
                                      </p:to>
                                    </p:set>
                                    <p:animEffect filter="fade" transition="in">
                                      <p:cBhvr>
                                        <p:cTn dur="500" id="68"/>
                                        <p:tgtEl>
                                          <p:spTgt spid="40"/>
                                        </p:tgtEl>
                                      </p:cBhvr>
                                    </p:animEffect>
                                  </p:childTnLst>
                                </p:cTn>
                              </p:par>
                              <p:par>
                                <p:cTn fill="hold" id="69" nodeType="withEffect" presetClass="entr" presetID="53" presetSubtype="0">
                                  <p:stCondLst>
                                    <p:cond delay="750"/>
                                  </p:stCondLst>
                                  <p:childTnLst>
                                    <p:set>
                                      <p:cBhvr>
                                        <p:cTn dur="1" fill="hold" id="70">
                                          <p:stCondLst>
                                            <p:cond delay="0"/>
                                          </p:stCondLst>
                                        </p:cTn>
                                        <p:tgtEl>
                                          <p:spTgt spid="24"/>
                                        </p:tgtEl>
                                        <p:attrNameLst>
                                          <p:attrName>style.visibility</p:attrName>
                                        </p:attrNameLst>
                                      </p:cBhvr>
                                      <p:to>
                                        <p:strVal val="visible"/>
                                      </p:to>
                                    </p:set>
                                    <p:anim calcmode="lin" valueType="num">
                                      <p:cBhvr>
                                        <p:cTn dur="500" fill="hold" id="71"/>
                                        <p:tgtEl>
                                          <p:spTgt spid="24"/>
                                        </p:tgtEl>
                                        <p:attrNameLst>
                                          <p:attrName>ppt_w</p:attrName>
                                        </p:attrNameLst>
                                      </p:cBhvr>
                                      <p:tavLst>
                                        <p:tav tm="0">
                                          <p:val>
                                            <p:fltVal val="0"/>
                                          </p:val>
                                        </p:tav>
                                        <p:tav tm="100000">
                                          <p:val>
                                            <p:strVal val="#ppt_w"/>
                                          </p:val>
                                        </p:tav>
                                      </p:tavLst>
                                    </p:anim>
                                    <p:anim calcmode="lin" valueType="num">
                                      <p:cBhvr>
                                        <p:cTn dur="500" fill="hold" id="72"/>
                                        <p:tgtEl>
                                          <p:spTgt spid="24"/>
                                        </p:tgtEl>
                                        <p:attrNameLst>
                                          <p:attrName>ppt_h</p:attrName>
                                        </p:attrNameLst>
                                      </p:cBhvr>
                                      <p:tavLst>
                                        <p:tav tm="0">
                                          <p:val>
                                            <p:fltVal val="0"/>
                                          </p:val>
                                        </p:tav>
                                        <p:tav tm="100000">
                                          <p:val>
                                            <p:strVal val="#ppt_h"/>
                                          </p:val>
                                        </p:tav>
                                      </p:tavLst>
                                    </p:anim>
                                    <p:animEffect filter="fade" transition="in">
                                      <p:cBhvr>
                                        <p:cTn dur="500" id="73"/>
                                        <p:tgtEl>
                                          <p:spTgt spid="24"/>
                                        </p:tgtEl>
                                      </p:cBhvr>
                                    </p:animEffect>
                                  </p:childTnLst>
                                </p:cTn>
                              </p:par>
                              <p:par>
                                <p:cTn fill="hold" grpId="0" id="74" nodeType="withEffect" presetClass="entr" presetID="10" presetSubtype="0">
                                  <p:stCondLst>
                                    <p:cond delay="500"/>
                                  </p:stCondLst>
                                  <p:childTnLst>
                                    <p:set>
                                      <p:cBhvr>
                                        <p:cTn dur="1" fill="hold" id="75">
                                          <p:stCondLst>
                                            <p:cond delay="0"/>
                                          </p:stCondLst>
                                        </p:cTn>
                                        <p:tgtEl>
                                          <p:spTgt spid="39"/>
                                        </p:tgtEl>
                                        <p:attrNameLst>
                                          <p:attrName>style.visibility</p:attrName>
                                        </p:attrNameLst>
                                      </p:cBhvr>
                                      <p:to>
                                        <p:strVal val="visible"/>
                                      </p:to>
                                    </p:set>
                                    <p:animEffect filter="fade" transition="in">
                                      <p:cBhvr>
                                        <p:cTn dur="500" id="76"/>
                                        <p:tgtEl>
                                          <p:spTgt spid="39"/>
                                        </p:tgtEl>
                                      </p:cBhvr>
                                    </p:animEffect>
                                  </p:childTnLst>
                                </p:cTn>
                              </p:par>
                              <p:par>
                                <p:cTn fill="hold" grpId="0" id="77" nodeType="withEffect" presetClass="entr" presetID="10" presetSubtype="0">
                                  <p:stCondLst>
                                    <p:cond delay="500"/>
                                  </p:stCondLst>
                                  <p:childTnLst>
                                    <p:set>
                                      <p:cBhvr>
                                        <p:cTn dur="1" fill="hold" id="78">
                                          <p:stCondLst>
                                            <p:cond delay="0"/>
                                          </p:stCondLst>
                                        </p:cTn>
                                        <p:tgtEl>
                                          <p:spTgt spid="38"/>
                                        </p:tgtEl>
                                        <p:attrNameLst>
                                          <p:attrName>style.visibility</p:attrName>
                                        </p:attrNameLst>
                                      </p:cBhvr>
                                      <p:to>
                                        <p:strVal val="visible"/>
                                      </p:to>
                                    </p:set>
                                    <p:animEffect filter="fade" transition="in">
                                      <p:cBhvr>
                                        <p:cTn dur="500" id="79"/>
                                        <p:tgtEl>
                                          <p:spTgt spid="38"/>
                                        </p:tgtEl>
                                      </p:cBhvr>
                                    </p:animEffect>
                                  </p:childTnLst>
                                </p:cTn>
                              </p:par>
                              <p:par>
                                <p:cTn fill="hold" grpId="0" id="80" nodeType="withEffect" presetClass="entr" presetID="10" presetSubtype="0">
                                  <p:stCondLst>
                                    <p:cond delay="750"/>
                                  </p:stCondLst>
                                  <p:childTnLst>
                                    <p:set>
                                      <p:cBhvr>
                                        <p:cTn dur="1" fill="hold" id="81">
                                          <p:stCondLst>
                                            <p:cond delay="0"/>
                                          </p:stCondLst>
                                        </p:cTn>
                                        <p:tgtEl>
                                          <p:spTgt spid="27"/>
                                        </p:tgtEl>
                                        <p:attrNameLst>
                                          <p:attrName>style.visibility</p:attrName>
                                        </p:attrNameLst>
                                      </p:cBhvr>
                                      <p:to>
                                        <p:strVal val="visible"/>
                                      </p:to>
                                    </p:set>
                                    <p:animEffect filter="fade" transition="in">
                                      <p:cBhvr>
                                        <p:cTn dur="500" id="82"/>
                                        <p:tgtEl>
                                          <p:spTgt spid="27"/>
                                        </p:tgtEl>
                                      </p:cBhvr>
                                    </p:animEffect>
                                  </p:childTnLst>
                                </p:cTn>
                              </p:par>
                              <p:par>
                                <p:cTn fill="hold" id="83" nodeType="withEffect" presetClass="entr" presetID="53" presetSubtype="0">
                                  <p:stCondLst>
                                    <p:cond delay="1000"/>
                                  </p:stCondLst>
                                  <p:childTnLst>
                                    <p:set>
                                      <p:cBhvr>
                                        <p:cTn dur="1" fill="hold" id="84">
                                          <p:stCondLst>
                                            <p:cond delay="0"/>
                                          </p:stCondLst>
                                        </p:cTn>
                                        <p:tgtEl>
                                          <p:spTgt spid="15"/>
                                        </p:tgtEl>
                                        <p:attrNameLst>
                                          <p:attrName>style.visibility</p:attrName>
                                        </p:attrNameLst>
                                      </p:cBhvr>
                                      <p:to>
                                        <p:strVal val="visible"/>
                                      </p:to>
                                    </p:set>
                                    <p:anim calcmode="lin" valueType="num">
                                      <p:cBhvr>
                                        <p:cTn dur="500" fill="hold" id="85"/>
                                        <p:tgtEl>
                                          <p:spTgt spid="15"/>
                                        </p:tgtEl>
                                        <p:attrNameLst>
                                          <p:attrName>ppt_w</p:attrName>
                                        </p:attrNameLst>
                                      </p:cBhvr>
                                      <p:tavLst>
                                        <p:tav tm="0">
                                          <p:val>
                                            <p:fltVal val="0"/>
                                          </p:val>
                                        </p:tav>
                                        <p:tav tm="100000">
                                          <p:val>
                                            <p:strVal val="#ppt_w"/>
                                          </p:val>
                                        </p:tav>
                                      </p:tavLst>
                                    </p:anim>
                                    <p:anim calcmode="lin" valueType="num">
                                      <p:cBhvr>
                                        <p:cTn dur="500" fill="hold" id="86"/>
                                        <p:tgtEl>
                                          <p:spTgt spid="15"/>
                                        </p:tgtEl>
                                        <p:attrNameLst>
                                          <p:attrName>ppt_h</p:attrName>
                                        </p:attrNameLst>
                                      </p:cBhvr>
                                      <p:tavLst>
                                        <p:tav tm="0">
                                          <p:val>
                                            <p:fltVal val="0"/>
                                          </p:val>
                                        </p:tav>
                                        <p:tav tm="100000">
                                          <p:val>
                                            <p:strVal val="#ppt_h"/>
                                          </p:val>
                                        </p:tav>
                                      </p:tavLst>
                                    </p:anim>
                                    <p:animEffect filter="fade" transition="in">
                                      <p:cBhvr>
                                        <p:cTn dur="500" id="87"/>
                                        <p:tgtEl>
                                          <p:spTgt spid="15"/>
                                        </p:tgtEl>
                                      </p:cBhvr>
                                    </p:animEffect>
                                  </p:childTnLst>
                                </p:cTn>
                              </p:par>
                              <p:par>
                                <p:cTn fill="hold" grpId="0" id="88" nodeType="withEffect" presetClass="entr" presetID="10" presetSubtype="0">
                                  <p:stCondLst>
                                    <p:cond delay="1000"/>
                                  </p:stCondLst>
                                  <p:childTnLst>
                                    <p:set>
                                      <p:cBhvr>
                                        <p:cTn dur="1" fill="hold" id="89">
                                          <p:stCondLst>
                                            <p:cond delay="0"/>
                                          </p:stCondLst>
                                        </p:cTn>
                                        <p:tgtEl>
                                          <p:spTgt spid="37"/>
                                        </p:tgtEl>
                                        <p:attrNameLst>
                                          <p:attrName>style.visibility</p:attrName>
                                        </p:attrNameLst>
                                      </p:cBhvr>
                                      <p:to>
                                        <p:strVal val="visible"/>
                                      </p:to>
                                    </p:set>
                                    <p:animEffect filter="fade" transition="in">
                                      <p:cBhvr>
                                        <p:cTn dur="500" id="90"/>
                                        <p:tgtEl>
                                          <p:spTgt spid="37"/>
                                        </p:tgtEl>
                                      </p:cBhvr>
                                    </p:animEffect>
                                  </p:childTnLst>
                                </p:cTn>
                              </p:par>
                              <p:par>
                                <p:cTn fill="hold" grpId="0" id="91" nodeType="withEffect" presetClass="entr" presetID="10" presetSubtype="0">
                                  <p:stCondLst>
                                    <p:cond delay="750"/>
                                  </p:stCondLst>
                                  <p:childTnLst>
                                    <p:set>
                                      <p:cBhvr>
                                        <p:cTn dur="1" fill="hold" id="92">
                                          <p:stCondLst>
                                            <p:cond delay="0"/>
                                          </p:stCondLst>
                                        </p:cTn>
                                        <p:tgtEl>
                                          <p:spTgt spid="35"/>
                                        </p:tgtEl>
                                        <p:attrNameLst>
                                          <p:attrName>style.visibility</p:attrName>
                                        </p:attrNameLst>
                                      </p:cBhvr>
                                      <p:to>
                                        <p:strVal val="visible"/>
                                      </p:to>
                                    </p:set>
                                    <p:animEffect filter="fade" transition="in">
                                      <p:cBhvr>
                                        <p:cTn dur="500" id="93"/>
                                        <p:tgtEl>
                                          <p:spTgt spid="35"/>
                                        </p:tgtEl>
                                      </p:cBhvr>
                                    </p:animEffect>
                                  </p:childTnLst>
                                </p:cTn>
                              </p:par>
                              <p:par>
                                <p:cTn fill="hold" grpId="0" id="94" nodeType="withEffect" presetClass="entr" presetID="10" presetSubtype="0">
                                  <p:stCondLst>
                                    <p:cond delay="1000"/>
                                  </p:stCondLst>
                                  <p:childTnLst>
                                    <p:set>
                                      <p:cBhvr>
                                        <p:cTn dur="1" fill="hold" id="95">
                                          <p:stCondLst>
                                            <p:cond delay="0"/>
                                          </p:stCondLst>
                                        </p:cTn>
                                        <p:tgtEl>
                                          <p:spTgt spid="34"/>
                                        </p:tgtEl>
                                        <p:attrNameLst>
                                          <p:attrName>style.visibility</p:attrName>
                                        </p:attrNameLst>
                                      </p:cBhvr>
                                      <p:to>
                                        <p:strVal val="visible"/>
                                      </p:to>
                                    </p:set>
                                    <p:animEffect filter="fade" transition="in">
                                      <p:cBhvr>
                                        <p:cTn dur="500" id="96"/>
                                        <p:tgtEl>
                                          <p:spTgt spid="34"/>
                                        </p:tgtEl>
                                      </p:cBhvr>
                                    </p:animEffect>
                                  </p:childTnLst>
                                </p:cTn>
                              </p:par>
                              <p:par>
                                <p:cTn fill="hold" id="97" nodeType="withEffect" presetClass="entr" presetID="53" presetSubtype="0">
                                  <p:stCondLst>
                                    <p:cond delay="750"/>
                                  </p:stCondLst>
                                  <p:childTnLst>
                                    <p:set>
                                      <p:cBhvr>
                                        <p:cTn dur="1" fill="hold" id="98">
                                          <p:stCondLst>
                                            <p:cond delay="0"/>
                                          </p:stCondLst>
                                        </p:cTn>
                                        <p:tgtEl>
                                          <p:spTgt spid="12"/>
                                        </p:tgtEl>
                                        <p:attrNameLst>
                                          <p:attrName>style.visibility</p:attrName>
                                        </p:attrNameLst>
                                      </p:cBhvr>
                                      <p:to>
                                        <p:strVal val="visible"/>
                                      </p:to>
                                    </p:set>
                                    <p:anim calcmode="lin" valueType="num">
                                      <p:cBhvr>
                                        <p:cTn dur="500" fill="hold" id="99"/>
                                        <p:tgtEl>
                                          <p:spTgt spid="12"/>
                                        </p:tgtEl>
                                        <p:attrNameLst>
                                          <p:attrName>ppt_w</p:attrName>
                                        </p:attrNameLst>
                                      </p:cBhvr>
                                      <p:tavLst>
                                        <p:tav tm="0">
                                          <p:val>
                                            <p:fltVal val="0"/>
                                          </p:val>
                                        </p:tav>
                                        <p:tav tm="100000">
                                          <p:val>
                                            <p:strVal val="#ppt_w"/>
                                          </p:val>
                                        </p:tav>
                                      </p:tavLst>
                                    </p:anim>
                                    <p:anim calcmode="lin" valueType="num">
                                      <p:cBhvr>
                                        <p:cTn dur="500" fill="hold" id="100"/>
                                        <p:tgtEl>
                                          <p:spTgt spid="12"/>
                                        </p:tgtEl>
                                        <p:attrNameLst>
                                          <p:attrName>ppt_h</p:attrName>
                                        </p:attrNameLst>
                                      </p:cBhvr>
                                      <p:tavLst>
                                        <p:tav tm="0">
                                          <p:val>
                                            <p:fltVal val="0"/>
                                          </p:val>
                                        </p:tav>
                                        <p:tav tm="100000">
                                          <p:val>
                                            <p:strVal val="#ppt_h"/>
                                          </p:val>
                                        </p:tav>
                                      </p:tavLst>
                                    </p:anim>
                                    <p:animEffect filter="fade" transition="in">
                                      <p:cBhvr>
                                        <p:cTn dur="500" id="101"/>
                                        <p:tgtEl>
                                          <p:spTgt spid="12"/>
                                        </p:tgtEl>
                                      </p:cBhvr>
                                    </p:animEffect>
                                  </p:childTnLst>
                                </p:cTn>
                              </p:par>
                              <p:par>
                                <p:cTn fill="hold" grpId="0" id="102" nodeType="withEffect" presetClass="entr" presetID="10" presetSubtype="0">
                                  <p:stCondLst>
                                    <p:cond delay="1000"/>
                                  </p:stCondLst>
                                  <p:childTnLst>
                                    <p:set>
                                      <p:cBhvr>
                                        <p:cTn dur="1" fill="hold" id="103">
                                          <p:stCondLst>
                                            <p:cond delay="0"/>
                                          </p:stCondLst>
                                        </p:cTn>
                                        <p:tgtEl>
                                          <p:spTgt spid="31"/>
                                        </p:tgtEl>
                                        <p:attrNameLst>
                                          <p:attrName>style.visibility</p:attrName>
                                        </p:attrNameLst>
                                      </p:cBhvr>
                                      <p:to>
                                        <p:strVal val="visible"/>
                                      </p:to>
                                    </p:set>
                                    <p:animEffect filter="fade" transition="in">
                                      <p:cBhvr>
                                        <p:cTn dur="500" id="104"/>
                                        <p:tgtEl>
                                          <p:spTgt spid="31"/>
                                        </p:tgtEl>
                                      </p:cBhvr>
                                    </p:animEffect>
                                  </p:childTnLst>
                                </p:cTn>
                              </p:par>
                            </p:childTnLst>
                          </p:cTn>
                        </p:par>
                        <p:par>
                          <p:cTn fill="hold" id="105" nodeType="afterGroup">
                            <p:stCondLst>
                              <p:cond delay="3500"/>
                            </p:stCondLst>
                            <p:childTnLst>
                              <p:par>
                                <p:cTn fill="hold" grpId="0" id="106" nodeType="afterEffect" presetClass="entr" presetID="53" presetSubtype="0">
                                  <p:stCondLst>
                                    <p:cond delay="0"/>
                                  </p:stCondLst>
                                  <p:childTnLst>
                                    <p:set>
                                      <p:cBhvr>
                                        <p:cTn dur="1" fill="hold" id="107">
                                          <p:stCondLst>
                                            <p:cond delay="0"/>
                                          </p:stCondLst>
                                        </p:cTn>
                                        <p:tgtEl>
                                          <p:spTgt spid="68"/>
                                        </p:tgtEl>
                                        <p:attrNameLst>
                                          <p:attrName>style.visibility</p:attrName>
                                        </p:attrNameLst>
                                      </p:cBhvr>
                                      <p:to>
                                        <p:strVal val="visible"/>
                                      </p:to>
                                    </p:set>
                                    <p:anim calcmode="lin" valueType="num">
                                      <p:cBhvr>
                                        <p:cTn dur="500" fill="hold" id="108"/>
                                        <p:tgtEl>
                                          <p:spTgt spid="68"/>
                                        </p:tgtEl>
                                        <p:attrNameLst>
                                          <p:attrName>ppt_w</p:attrName>
                                        </p:attrNameLst>
                                      </p:cBhvr>
                                      <p:tavLst>
                                        <p:tav tm="0">
                                          <p:val>
                                            <p:fltVal val="0"/>
                                          </p:val>
                                        </p:tav>
                                        <p:tav tm="100000">
                                          <p:val>
                                            <p:strVal val="#ppt_w"/>
                                          </p:val>
                                        </p:tav>
                                      </p:tavLst>
                                    </p:anim>
                                    <p:anim calcmode="lin" valueType="num">
                                      <p:cBhvr>
                                        <p:cTn dur="500" fill="hold" id="109"/>
                                        <p:tgtEl>
                                          <p:spTgt spid="68"/>
                                        </p:tgtEl>
                                        <p:attrNameLst>
                                          <p:attrName>ppt_h</p:attrName>
                                        </p:attrNameLst>
                                      </p:cBhvr>
                                      <p:tavLst>
                                        <p:tav tm="0">
                                          <p:val>
                                            <p:fltVal val="0"/>
                                          </p:val>
                                        </p:tav>
                                        <p:tav tm="100000">
                                          <p:val>
                                            <p:strVal val="#ppt_h"/>
                                          </p:val>
                                        </p:tav>
                                      </p:tavLst>
                                    </p:anim>
                                    <p:animEffect filter="fade" transition="in">
                                      <p:cBhvr>
                                        <p:cTn dur="500" id="110"/>
                                        <p:tgtEl>
                                          <p:spTgt spid="68"/>
                                        </p:tgtEl>
                                      </p:cBhvr>
                                    </p:animEffect>
                                  </p:childTnLst>
                                </p:cTn>
                              </p:par>
                              <p:par>
                                <p:cTn fill="hold" grpId="0" id="111" nodeType="withEffect" presetClass="entr" presetID="53" presetSubtype="0">
                                  <p:stCondLst>
                                    <p:cond delay="0"/>
                                  </p:stCondLst>
                                  <p:childTnLst>
                                    <p:set>
                                      <p:cBhvr>
                                        <p:cTn dur="1" fill="hold" id="112">
                                          <p:stCondLst>
                                            <p:cond delay="0"/>
                                          </p:stCondLst>
                                        </p:cTn>
                                        <p:tgtEl>
                                          <p:spTgt spid="69"/>
                                        </p:tgtEl>
                                        <p:attrNameLst>
                                          <p:attrName>style.visibility</p:attrName>
                                        </p:attrNameLst>
                                      </p:cBhvr>
                                      <p:to>
                                        <p:strVal val="visible"/>
                                      </p:to>
                                    </p:set>
                                    <p:anim calcmode="lin" valueType="num">
                                      <p:cBhvr>
                                        <p:cTn dur="500" fill="hold" id="113"/>
                                        <p:tgtEl>
                                          <p:spTgt spid="69"/>
                                        </p:tgtEl>
                                        <p:attrNameLst>
                                          <p:attrName>ppt_w</p:attrName>
                                        </p:attrNameLst>
                                      </p:cBhvr>
                                      <p:tavLst>
                                        <p:tav tm="0">
                                          <p:val>
                                            <p:fltVal val="0"/>
                                          </p:val>
                                        </p:tav>
                                        <p:tav tm="100000">
                                          <p:val>
                                            <p:strVal val="#ppt_w"/>
                                          </p:val>
                                        </p:tav>
                                      </p:tavLst>
                                    </p:anim>
                                    <p:anim calcmode="lin" valueType="num">
                                      <p:cBhvr>
                                        <p:cTn dur="500" fill="hold" id="114"/>
                                        <p:tgtEl>
                                          <p:spTgt spid="69"/>
                                        </p:tgtEl>
                                        <p:attrNameLst>
                                          <p:attrName>ppt_h</p:attrName>
                                        </p:attrNameLst>
                                      </p:cBhvr>
                                      <p:tavLst>
                                        <p:tav tm="0">
                                          <p:val>
                                            <p:fltVal val="0"/>
                                          </p:val>
                                        </p:tav>
                                        <p:tav tm="100000">
                                          <p:val>
                                            <p:strVal val="#ppt_h"/>
                                          </p:val>
                                        </p:tav>
                                      </p:tavLst>
                                    </p:anim>
                                    <p:animEffect filter="fade" transition="in">
                                      <p:cBhvr>
                                        <p:cTn dur="500" id="115"/>
                                        <p:tgtEl>
                                          <p:spTgt spid="69"/>
                                        </p:tgtEl>
                                      </p:cBhvr>
                                    </p:animEffect>
                                  </p:childTnLst>
                                </p:cTn>
                              </p:par>
                              <p:par>
                                <p:cTn fill="hold" grpId="0" id="116" nodeType="withEffect" presetClass="entr" presetID="53" presetSubtype="0">
                                  <p:stCondLst>
                                    <p:cond delay="0"/>
                                  </p:stCondLst>
                                  <p:childTnLst>
                                    <p:set>
                                      <p:cBhvr>
                                        <p:cTn dur="1" fill="hold" id="117">
                                          <p:stCondLst>
                                            <p:cond delay="0"/>
                                          </p:stCondLst>
                                        </p:cTn>
                                        <p:tgtEl>
                                          <p:spTgt spid="70"/>
                                        </p:tgtEl>
                                        <p:attrNameLst>
                                          <p:attrName>style.visibility</p:attrName>
                                        </p:attrNameLst>
                                      </p:cBhvr>
                                      <p:to>
                                        <p:strVal val="visible"/>
                                      </p:to>
                                    </p:set>
                                    <p:anim calcmode="lin" valueType="num">
                                      <p:cBhvr>
                                        <p:cTn dur="500" fill="hold" id="118"/>
                                        <p:tgtEl>
                                          <p:spTgt spid="70"/>
                                        </p:tgtEl>
                                        <p:attrNameLst>
                                          <p:attrName>ppt_w</p:attrName>
                                        </p:attrNameLst>
                                      </p:cBhvr>
                                      <p:tavLst>
                                        <p:tav tm="0">
                                          <p:val>
                                            <p:fltVal val="0"/>
                                          </p:val>
                                        </p:tav>
                                        <p:tav tm="100000">
                                          <p:val>
                                            <p:strVal val="#ppt_w"/>
                                          </p:val>
                                        </p:tav>
                                      </p:tavLst>
                                    </p:anim>
                                    <p:anim calcmode="lin" valueType="num">
                                      <p:cBhvr>
                                        <p:cTn dur="500" fill="hold" id="119"/>
                                        <p:tgtEl>
                                          <p:spTgt spid="70"/>
                                        </p:tgtEl>
                                        <p:attrNameLst>
                                          <p:attrName>ppt_h</p:attrName>
                                        </p:attrNameLst>
                                      </p:cBhvr>
                                      <p:tavLst>
                                        <p:tav tm="0">
                                          <p:val>
                                            <p:fltVal val="0"/>
                                          </p:val>
                                        </p:tav>
                                        <p:tav tm="100000">
                                          <p:val>
                                            <p:strVal val="#ppt_h"/>
                                          </p:val>
                                        </p:tav>
                                      </p:tavLst>
                                    </p:anim>
                                    <p:animEffect filter="fade" transition="in">
                                      <p:cBhvr>
                                        <p:cTn dur="500" id="120"/>
                                        <p:tgtEl>
                                          <p:spTgt spid="70"/>
                                        </p:tgtEl>
                                      </p:cBhvr>
                                    </p:animEffect>
                                  </p:childTnLst>
                                </p:cTn>
                              </p:par>
                              <p:par>
                                <p:cTn fill="hold" grpId="0" id="121" nodeType="withEffect" presetClass="entr" presetID="53" presetSubtype="0">
                                  <p:stCondLst>
                                    <p:cond delay="0"/>
                                  </p:stCondLst>
                                  <p:childTnLst>
                                    <p:set>
                                      <p:cBhvr>
                                        <p:cTn dur="1" fill="hold" id="122">
                                          <p:stCondLst>
                                            <p:cond delay="0"/>
                                          </p:stCondLst>
                                        </p:cTn>
                                        <p:tgtEl>
                                          <p:spTgt spid="71"/>
                                        </p:tgtEl>
                                        <p:attrNameLst>
                                          <p:attrName>style.visibility</p:attrName>
                                        </p:attrNameLst>
                                      </p:cBhvr>
                                      <p:to>
                                        <p:strVal val="visible"/>
                                      </p:to>
                                    </p:set>
                                    <p:anim calcmode="lin" valueType="num">
                                      <p:cBhvr>
                                        <p:cTn dur="500" fill="hold" id="123"/>
                                        <p:tgtEl>
                                          <p:spTgt spid="71"/>
                                        </p:tgtEl>
                                        <p:attrNameLst>
                                          <p:attrName>ppt_w</p:attrName>
                                        </p:attrNameLst>
                                      </p:cBhvr>
                                      <p:tavLst>
                                        <p:tav tm="0">
                                          <p:val>
                                            <p:fltVal val="0"/>
                                          </p:val>
                                        </p:tav>
                                        <p:tav tm="100000">
                                          <p:val>
                                            <p:strVal val="#ppt_w"/>
                                          </p:val>
                                        </p:tav>
                                      </p:tavLst>
                                    </p:anim>
                                    <p:anim calcmode="lin" valueType="num">
                                      <p:cBhvr>
                                        <p:cTn dur="500" fill="hold" id="124"/>
                                        <p:tgtEl>
                                          <p:spTgt spid="71"/>
                                        </p:tgtEl>
                                        <p:attrNameLst>
                                          <p:attrName>ppt_h</p:attrName>
                                        </p:attrNameLst>
                                      </p:cBhvr>
                                      <p:tavLst>
                                        <p:tav tm="0">
                                          <p:val>
                                            <p:fltVal val="0"/>
                                          </p:val>
                                        </p:tav>
                                        <p:tav tm="100000">
                                          <p:val>
                                            <p:strVal val="#ppt_h"/>
                                          </p:val>
                                        </p:tav>
                                      </p:tavLst>
                                    </p:anim>
                                    <p:animEffect filter="fade" transition="in">
                                      <p:cBhvr>
                                        <p:cTn dur="500" id="125"/>
                                        <p:tgtEl>
                                          <p:spTgt spid="71"/>
                                        </p:tgtEl>
                                      </p:cBhvr>
                                    </p:animEffect>
                                  </p:childTnLst>
                                </p:cTn>
                              </p:par>
                              <p:par>
                                <p:cTn fill="hold" grpId="0" id="126" nodeType="withEffect" presetClass="entr" presetID="53" presetSubtype="0">
                                  <p:stCondLst>
                                    <p:cond delay="0"/>
                                  </p:stCondLst>
                                  <p:childTnLst>
                                    <p:set>
                                      <p:cBhvr>
                                        <p:cTn dur="1" fill="hold" id="127">
                                          <p:stCondLst>
                                            <p:cond delay="0"/>
                                          </p:stCondLst>
                                        </p:cTn>
                                        <p:tgtEl>
                                          <p:spTgt spid="73"/>
                                        </p:tgtEl>
                                        <p:attrNameLst>
                                          <p:attrName>style.visibility</p:attrName>
                                        </p:attrNameLst>
                                      </p:cBhvr>
                                      <p:to>
                                        <p:strVal val="visible"/>
                                      </p:to>
                                    </p:set>
                                    <p:anim calcmode="lin" valueType="num">
                                      <p:cBhvr>
                                        <p:cTn dur="500" fill="hold" id="128"/>
                                        <p:tgtEl>
                                          <p:spTgt spid="73"/>
                                        </p:tgtEl>
                                        <p:attrNameLst>
                                          <p:attrName>ppt_w</p:attrName>
                                        </p:attrNameLst>
                                      </p:cBhvr>
                                      <p:tavLst>
                                        <p:tav tm="0">
                                          <p:val>
                                            <p:fltVal val="0"/>
                                          </p:val>
                                        </p:tav>
                                        <p:tav tm="100000">
                                          <p:val>
                                            <p:strVal val="#ppt_w"/>
                                          </p:val>
                                        </p:tav>
                                      </p:tavLst>
                                    </p:anim>
                                    <p:anim calcmode="lin" valueType="num">
                                      <p:cBhvr>
                                        <p:cTn dur="500" fill="hold" id="129"/>
                                        <p:tgtEl>
                                          <p:spTgt spid="73"/>
                                        </p:tgtEl>
                                        <p:attrNameLst>
                                          <p:attrName>ppt_h</p:attrName>
                                        </p:attrNameLst>
                                      </p:cBhvr>
                                      <p:tavLst>
                                        <p:tav tm="0">
                                          <p:val>
                                            <p:fltVal val="0"/>
                                          </p:val>
                                        </p:tav>
                                        <p:tav tm="100000">
                                          <p:val>
                                            <p:strVal val="#ppt_h"/>
                                          </p:val>
                                        </p:tav>
                                      </p:tavLst>
                                    </p:anim>
                                    <p:animEffect filter="fade" transition="in">
                                      <p:cBhvr>
                                        <p:cTn dur="500" id="130"/>
                                        <p:tgtEl>
                                          <p:spTgt spid="73"/>
                                        </p:tgtEl>
                                      </p:cBhvr>
                                    </p:animEffect>
                                  </p:childTnLst>
                                </p:cTn>
                              </p:par>
                            </p:childTnLst>
                          </p:cTn>
                        </p:par>
                        <p:par>
                          <p:cTn fill="hold" id="131" nodeType="afterGroup">
                            <p:stCondLst>
                              <p:cond delay="4000"/>
                            </p:stCondLst>
                            <p:childTnLst>
                              <p:par>
                                <p:cTn fill="hold" grpId="0" id="132" nodeType="afterEffect" presetClass="entr" presetID="12" presetSubtype="4">
                                  <p:stCondLst>
                                    <p:cond delay="0"/>
                                  </p:stCondLst>
                                  <p:childTnLst>
                                    <p:set>
                                      <p:cBhvr>
                                        <p:cTn dur="1" fill="hold" id="133">
                                          <p:stCondLst>
                                            <p:cond delay="0"/>
                                          </p:stCondLst>
                                        </p:cTn>
                                        <p:tgtEl>
                                          <p:spTgt spid="59"/>
                                        </p:tgtEl>
                                        <p:attrNameLst>
                                          <p:attrName>style.visibility</p:attrName>
                                        </p:attrNameLst>
                                      </p:cBhvr>
                                      <p:to>
                                        <p:strVal val="visible"/>
                                      </p:to>
                                    </p:set>
                                    <p:anim calcmode="lin" valueType="num">
                                      <p:cBhvr additive="base">
                                        <p:cTn dur="1000" id="134"/>
                                        <p:tgtEl>
                                          <p:spTgt spid="59"/>
                                        </p:tgtEl>
                                        <p:attrNameLst>
                                          <p:attrName>ppt_y</p:attrName>
                                        </p:attrNameLst>
                                      </p:cBhvr>
                                      <p:tavLst>
                                        <p:tav tm="0">
                                          <p:val>
                                            <p:strVal val="#ppt_y+#ppt_h*1.125000"/>
                                          </p:val>
                                        </p:tav>
                                        <p:tav tm="100000">
                                          <p:val>
                                            <p:strVal val="#ppt_y"/>
                                          </p:val>
                                        </p:tav>
                                      </p:tavLst>
                                    </p:anim>
                                    <p:animEffect filter="wipe(up)" transition="in">
                                      <p:cBhvr>
                                        <p:cTn dur="1000" id="135"/>
                                        <p:tgtEl>
                                          <p:spTgt spid="59"/>
                                        </p:tgtEl>
                                      </p:cBhvr>
                                    </p:animEffect>
                                  </p:childTnLst>
                                </p:cTn>
                              </p:par>
                            </p:childTnLst>
                          </p:cTn>
                        </p:par>
                        <p:par>
                          <p:cTn fill="hold" id="136" nodeType="afterGroup">
                            <p:stCondLst>
                              <p:cond delay="5000"/>
                            </p:stCondLst>
                            <p:childTnLst>
                              <p:par>
                                <p:cTn fill="hold" grpId="0" id="137" nodeType="afterEffect" presetClass="entr" presetID="10" presetSubtype="0">
                                  <p:stCondLst>
                                    <p:cond delay="0"/>
                                  </p:stCondLst>
                                  <p:childTnLst>
                                    <p:set>
                                      <p:cBhvr>
                                        <p:cTn dur="1" fill="hold" id="138">
                                          <p:stCondLst>
                                            <p:cond delay="0"/>
                                          </p:stCondLst>
                                        </p:cTn>
                                        <p:tgtEl>
                                          <p:spTgt spid="63"/>
                                        </p:tgtEl>
                                        <p:attrNameLst>
                                          <p:attrName>style.visibility</p:attrName>
                                        </p:attrNameLst>
                                      </p:cBhvr>
                                      <p:to>
                                        <p:strVal val="visible"/>
                                      </p:to>
                                    </p:set>
                                    <p:animEffect filter="fade" transition="in">
                                      <p:cBhvr>
                                        <p:cTn dur="1000" id="139"/>
                                        <p:tgtEl>
                                          <p:spTgt spid="63"/>
                                        </p:tgtEl>
                                      </p:cBhvr>
                                    </p:animEffect>
                                  </p:childTnLst>
                                </p:cTn>
                              </p:par>
                            </p:childTnLst>
                          </p:cTn>
                        </p:par>
                        <p:par>
                          <p:cTn fill="hold" id="140" nodeType="afterGroup">
                            <p:stCondLst>
                              <p:cond delay="6000"/>
                            </p:stCondLst>
                            <p:childTnLst>
                              <p:par>
                                <p:cTn fill="hold" grpId="0" id="141" nodeType="afterEffect" presetClass="entr" presetID="17" presetSubtype="10">
                                  <p:stCondLst>
                                    <p:cond delay="0"/>
                                  </p:stCondLst>
                                  <p:childTnLst>
                                    <p:set>
                                      <p:cBhvr>
                                        <p:cTn dur="1" fill="hold" id="142">
                                          <p:stCondLst>
                                            <p:cond delay="0"/>
                                          </p:stCondLst>
                                        </p:cTn>
                                        <p:tgtEl>
                                          <p:spTgt spid="62"/>
                                        </p:tgtEl>
                                        <p:attrNameLst>
                                          <p:attrName>style.visibility</p:attrName>
                                        </p:attrNameLst>
                                      </p:cBhvr>
                                      <p:to>
                                        <p:strVal val="visible"/>
                                      </p:to>
                                    </p:set>
                                    <p:anim calcmode="lin" valueType="num">
                                      <p:cBhvr>
                                        <p:cTn dur="1000" fill="hold" id="143"/>
                                        <p:tgtEl>
                                          <p:spTgt spid="62"/>
                                        </p:tgtEl>
                                        <p:attrNameLst>
                                          <p:attrName>ppt_w</p:attrName>
                                        </p:attrNameLst>
                                      </p:cBhvr>
                                      <p:tavLst>
                                        <p:tav tm="0">
                                          <p:val>
                                            <p:fltVal val="0"/>
                                          </p:val>
                                        </p:tav>
                                        <p:tav tm="100000">
                                          <p:val>
                                            <p:strVal val="#ppt_w"/>
                                          </p:val>
                                        </p:tav>
                                      </p:tavLst>
                                    </p:anim>
                                    <p:anim calcmode="lin" valueType="num">
                                      <p:cBhvr>
                                        <p:cTn dur="1000" fill="hold" id="144"/>
                                        <p:tgtEl>
                                          <p:spTgt spid="62"/>
                                        </p:tgtEl>
                                        <p:attrNameLst>
                                          <p:attrName>ppt_h</p:attrName>
                                        </p:attrNameLst>
                                      </p:cBhvr>
                                      <p:tavLst>
                                        <p:tav tm="0">
                                          <p:val>
                                            <p:strVal val="#ppt_h"/>
                                          </p:val>
                                        </p:tav>
                                        <p:tav tm="100000">
                                          <p:val>
                                            <p:strVal val="#ppt_h"/>
                                          </p:val>
                                        </p:tav>
                                      </p:tavLst>
                                    </p:anim>
                                  </p:childTnLst>
                                </p:cTn>
                              </p:par>
                            </p:childTnLst>
                          </p:cTn>
                        </p:par>
                        <p:par>
                          <p:cTn fill="hold" id="145" nodeType="afterGroup">
                            <p:stCondLst>
                              <p:cond delay="7000"/>
                            </p:stCondLst>
                            <p:childTnLst>
                              <p:par>
                                <p:cTn fill="hold" grpId="0" id="146" nodeType="afterEffect" presetClass="entr" presetID="12" presetSubtype="4">
                                  <p:stCondLst>
                                    <p:cond delay="0"/>
                                  </p:stCondLst>
                                  <p:childTnLst>
                                    <p:set>
                                      <p:cBhvr>
                                        <p:cTn dur="1" fill="hold" id="147">
                                          <p:stCondLst>
                                            <p:cond delay="0"/>
                                          </p:stCondLst>
                                        </p:cTn>
                                        <p:tgtEl>
                                          <p:spTgt spid="55"/>
                                        </p:tgtEl>
                                        <p:attrNameLst>
                                          <p:attrName>style.visibility</p:attrName>
                                        </p:attrNameLst>
                                      </p:cBhvr>
                                      <p:to>
                                        <p:strVal val="visible"/>
                                      </p:to>
                                    </p:set>
                                    <p:anim calcmode="lin" valueType="num">
                                      <p:cBhvr additive="base">
                                        <p:cTn dur="1000" id="148"/>
                                        <p:tgtEl>
                                          <p:spTgt spid="55"/>
                                        </p:tgtEl>
                                        <p:attrNameLst>
                                          <p:attrName>ppt_y</p:attrName>
                                        </p:attrNameLst>
                                      </p:cBhvr>
                                      <p:tavLst>
                                        <p:tav tm="0">
                                          <p:val>
                                            <p:strVal val="#ppt_y+#ppt_h*1.125000"/>
                                          </p:val>
                                        </p:tav>
                                        <p:tav tm="100000">
                                          <p:val>
                                            <p:strVal val="#ppt_y"/>
                                          </p:val>
                                        </p:tav>
                                      </p:tavLst>
                                    </p:anim>
                                    <p:animEffect filter="wipe(up)" transition="in">
                                      <p:cBhvr>
                                        <p:cTn dur="1000" id="149"/>
                                        <p:tgtEl>
                                          <p:spTgt spid="55"/>
                                        </p:tgtEl>
                                      </p:cBhvr>
                                    </p:animEffect>
                                  </p:childTnLst>
                                </p:cTn>
                              </p:par>
                            </p:childTnLst>
                          </p:cTn>
                        </p:par>
                        <p:par>
                          <p:cTn fill="hold" id="150" nodeType="afterGroup">
                            <p:stCondLst>
                              <p:cond delay="8000"/>
                            </p:stCondLst>
                            <p:childTnLst>
                              <p:par>
                                <p:cTn fill="hold" grpId="0" id="151" nodeType="afterEffect" presetClass="entr" presetID="10" presetSubtype="0">
                                  <p:stCondLst>
                                    <p:cond delay="0"/>
                                  </p:stCondLst>
                                  <p:childTnLst>
                                    <p:set>
                                      <p:cBhvr>
                                        <p:cTn dur="1" fill="hold" id="152">
                                          <p:stCondLst>
                                            <p:cond delay="0"/>
                                          </p:stCondLst>
                                        </p:cTn>
                                        <p:tgtEl>
                                          <p:spTgt spid="64"/>
                                        </p:tgtEl>
                                        <p:attrNameLst>
                                          <p:attrName>style.visibility</p:attrName>
                                        </p:attrNameLst>
                                      </p:cBhvr>
                                      <p:to>
                                        <p:strVal val="visible"/>
                                      </p:to>
                                    </p:set>
                                    <p:animEffect filter="fade" transition="in">
                                      <p:cBhvr>
                                        <p:cTn dur="1000" id="153"/>
                                        <p:tgtEl>
                                          <p:spTgt spid="64"/>
                                        </p:tgtEl>
                                      </p:cBhvr>
                                    </p:animEffect>
                                  </p:childTnLst>
                                </p:cTn>
                              </p:par>
                            </p:childTnLst>
                          </p:cTn>
                        </p:par>
                        <p:par>
                          <p:cTn fill="hold" id="154" nodeType="afterGroup">
                            <p:stCondLst>
                              <p:cond delay="9000"/>
                            </p:stCondLst>
                            <p:childTnLst>
                              <p:par>
                                <p:cTn fill="hold" grpId="0" id="155" nodeType="afterEffect" presetClass="entr" presetID="17" presetSubtype="10">
                                  <p:stCondLst>
                                    <p:cond delay="0"/>
                                  </p:stCondLst>
                                  <p:childTnLst>
                                    <p:set>
                                      <p:cBhvr>
                                        <p:cTn dur="1" fill="hold" id="156">
                                          <p:stCondLst>
                                            <p:cond delay="0"/>
                                          </p:stCondLst>
                                        </p:cTn>
                                        <p:tgtEl>
                                          <p:spTgt spid="58"/>
                                        </p:tgtEl>
                                        <p:attrNameLst>
                                          <p:attrName>style.visibility</p:attrName>
                                        </p:attrNameLst>
                                      </p:cBhvr>
                                      <p:to>
                                        <p:strVal val="visible"/>
                                      </p:to>
                                    </p:set>
                                    <p:anim calcmode="lin" valueType="num">
                                      <p:cBhvr>
                                        <p:cTn dur="1000" fill="hold" id="157"/>
                                        <p:tgtEl>
                                          <p:spTgt spid="58"/>
                                        </p:tgtEl>
                                        <p:attrNameLst>
                                          <p:attrName>ppt_w</p:attrName>
                                        </p:attrNameLst>
                                      </p:cBhvr>
                                      <p:tavLst>
                                        <p:tav tm="0">
                                          <p:val>
                                            <p:fltVal val="0"/>
                                          </p:val>
                                        </p:tav>
                                        <p:tav tm="100000">
                                          <p:val>
                                            <p:strVal val="#ppt_w"/>
                                          </p:val>
                                        </p:tav>
                                      </p:tavLst>
                                    </p:anim>
                                    <p:anim calcmode="lin" valueType="num">
                                      <p:cBhvr>
                                        <p:cTn dur="1000" fill="hold" id="158"/>
                                        <p:tgtEl>
                                          <p:spTgt spid="58"/>
                                        </p:tgtEl>
                                        <p:attrNameLst>
                                          <p:attrName>ppt_h</p:attrName>
                                        </p:attrNameLst>
                                      </p:cBhvr>
                                      <p:tavLst>
                                        <p:tav tm="0">
                                          <p:val>
                                            <p:strVal val="#ppt_h"/>
                                          </p:val>
                                        </p:tav>
                                        <p:tav tm="100000">
                                          <p:val>
                                            <p:strVal val="#ppt_h"/>
                                          </p:val>
                                        </p:tav>
                                      </p:tavLst>
                                    </p:anim>
                                  </p:childTnLst>
                                </p:cTn>
                              </p:par>
                            </p:childTnLst>
                          </p:cTn>
                        </p:par>
                        <p:par>
                          <p:cTn fill="hold" id="159" nodeType="afterGroup">
                            <p:stCondLst>
                              <p:cond delay="10000"/>
                            </p:stCondLst>
                            <p:childTnLst>
                              <p:par>
                                <p:cTn fill="hold" grpId="0" id="160" nodeType="afterEffect" presetClass="entr" presetID="12" presetSubtype="4">
                                  <p:stCondLst>
                                    <p:cond delay="0"/>
                                  </p:stCondLst>
                                  <p:childTnLst>
                                    <p:set>
                                      <p:cBhvr>
                                        <p:cTn dur="1" fill="hold" id="161">
                                          <p:stCondLst>
                                            <p:cond delay="0"/>
                                          </p:stCondLst>
                                        </p:cTn>
                                        <p:tgtEl>
                                          <p:spTgt spid="51"/>
                                        </p:tgtEl>
                                        <p:attrNameLst>
                                          <p:attrName>style.visibility</p:attrName>
                                        </p:attrNameLst>
                                      </p:cBhvr>
                                      <p:to>
                                        <p:strVal val="visible"/>
                                      </p:to>
                                    </p:set>
                                    <p:anim calcmode="lin" valueType="num">
                                      <p:cBhvr additive="base">
                                        <p:cTn dur="1000" id="162"/>
                                        <p:tgtEl>
                                          <p:spTgt spid="51"/>
                                        </p:tgtEl>
                                        <p:attrNameLst>
                                          <p:attrName>ppt_y</p:attrName>
                                        </p:attrNameLst>
                                      </p:cBhvr>
                                      <p:tavLst>
                                        <p:tav tm="0">
                                          <p:val>
                                            <p:strVal val="#ppt_y+#ppt_h*1.125000"/>
                                          </p:val>
                                        </p:tav>
                                        <p:tav tm="100000">
                                          <p:val>
                                            <p:strVal val="#ppt_y"/>
                                          </p:val>
                                        </p:tav>
                                      </p:tavLst>
                                    </p:anim>
                                    <p:animEffect filter="wipe(up)" transition="in">
                                      <p:cBhvr>
                                        <p:cTn dur="1000" id="163"/>
                                        <p:tgtEl>
                                          <p:spTgt spid="51"/>
                                        </p:tgtEl>
                                      </p:cBhvr>
                                    </p:animEffect>
                                  </p:childTnLst>
                                </p:cTn>
                              </p:par>
                            </p:childTnLst>
                          </p:cTn>
                        </p:par>
                        <p:par>
                          <p:cTn fill="hold" id="164" nodeType="afterGroup">
                            <p:stCondLst>
                              <p:cond delay="11000"/>
                            </p:stCondLst>
                            <p:childTnLst>
                              <p:par>
                                <p:cTn fill="hold" grpId="0" id="165" nodeType="afterEffect" presetClass="entr" presetID="10" presetSubtype="0">
                                  <p:stCondLst>
                                    <p:cond delay="0"/>
                                  </p:stCondLst>
                                  <p:childTnLst>
                                    <p:set>
                                      <p:cBhvr>
                                        <p:cTn dur="1" fill="hold" id="166">
                                          <p:stCondLst>
                                            <p:cond delay="0"/>
                                          </p:stCondLst>
                                        </p:cTn>
                                        <p:tgtEl>
                                          <p:spTgt spid="65"/>
                                        </p:tgtEl>
                                        <p:attrNameLst>
                                          <p:attrName>style.visibility</p:attrName>
                                        </p:attrNameLst>
                                      </p:cBhvr>
                                      <p:to>
                                        <p:strVal val="visible"/>
                                      </p:to>
                                    </p:set>
                                    <p:animEffect filter="fade" transition="in">
                                      <p:cBhvr>
                                        <p:cTn dur="1000" id="167"/>
                                        <p:tgtEl>
                                          <p:spTgt spid="65"/>
                                        </p:tgtEl>
                                      </p:cBhvr>
                                    </p:animEffect>
                                  </p:childTnLst>
                                </p:cTn>
                              </p:par>
                            </p:childTnLst>
                          </p:cTn>
                        </p:par>
                        <p:par>
                          <p:cTn fill="hold" id="168" nodeType="afterGroup">
                            <p:stCondLst>
                              <p:cond delay="12000"/>
                            </p:stCondLst>
                            <p:childTnLst>
                              <p:par>
                                <p:cTn fill="hold" grpId="0" id="169" nodeType="afterEffect" presetClass="entr" presetID="17" presetSubtype="10">
                                  <p:stCondLst>
                                    <p:cond delay="0"/>
                                  </p:stCondLst>
                                  <p:childTnLst>
                                    <p:set>
                                      <p:cBhvr>
                                        <p:cTn dur="1" fill="hold" id="170">
                                          <p:stCondLst>
                                            <p:cond delay="0"/>
                                          </p:stCondLst>
                                        </p:cTn>
                                        <p:tgtEl>
                                          <p:spTgt spid="54"/>
                                        </p:tgtEl>
                                        <p:attrNameLst>
                                          <p:attrName>style.visibility</p:attrName>
                                        </p:attrNameLst>
                                      </p:cBhvr>
                                      <p:to>
                                        <p:strVal val="visible"/>
                                      </p:to>
                                    </p:set>
                                    <p:anim calcmode="lin" valueType="num">
                                      <p:cBhvr>
                                        <p:cTn dur="1000" fill="hold" id="171"/>
                                        <p:tgtEl>
                                          <p:spTgt spid="54"/>
                                        </p:tgtEl>
                                        <p:attrNameLst>
                                          <p:attrName>ppt_w</p:attrName>
                                        </p:attrNameLst>
                                      </p:cBhvr>
                                      <p:tavLst>
                                        <p:tav tm="0">
                                          <p:val>
                                            <p:fltVal val="0"/>
                                          </p:val>
                                        </p:tav>
                                        <p:tav tm="100000">
                                          <p:val>
                                            <p:strVal val="#ppt_w"/>
                                          </p:val>
                                        </p:tav>
                                      </p:tavLst>
                                    </p:anim>
                                    <p:anim calcmode="lin" valueType="num">
                                      <p:cBhvr>
                                        <p:cTn dur="1000" fill="hold" id="172"/>
                                        <p:tgtEl>
                                          <p:spTgt spid="54"/>
                                        </p:tgtEl>
                                        <p:attrNameLst>
                                          <p:attrName>ppt_h</p:attrName>
                                        </p:attrNameLst>
                                      </p:cBhvr>
                                      <p:tavLst>
                                        <p:tav tm="0">
                                          <p:val>
                                            <p:strVal val="#ppt_h"/>
                                          </p:val>
                                        </p:tav>
                                        <p:tav tm="100000">
                                          <p:val>
                                            <p:strVal val="#ppt_h"/>
                                          </p:val>
                                        </p:tav>
                                      </p:tavLst>
                                    </p:anim>
                                  </p:childTnLst>
                                </p:cTn>
                              </p:par>
                            </p:childTnLst>
                          </p:cTn>
                        </p:par>
                        <p:par>
                          <p:cTn fill="hold" id="173" nodeType="afterGroup">
                            <p:stCondLst>
                              <p:cond delay="13000"/>
                            </p:stCondLst>
                            <p:childTnLst>
                              <p:par>
                                <p:cTn fill="hold" grpId="0" id="174" nodeType="afterEffect" presetClass="entr" presetID="12" presetSubtype="4">
                                  <p:stCondLst>
                                    <p:cond delay="0"/>
                                  </p:stCondLst>
                                  <p:childTnLst>
                                    <p:set>
                                      <p:cBhvr>
                                        <p:cTn dur="1" fill="hold" id="175">
                                          <p:stCondLst>
                                            <p:cond delay="0"/>
                                          </p:stCondLst>
                                        </p:cTn>
                                        <p:tgtEl>
                                          <p:spTgt spid="47"/>
                                        </p:tgtEl>
                                        <p:attrNameLst>
                                          <p:attrName>style.visibility</p:attrName>
                                        </p:attrNameLst>
                                      </p:cBhvr>
                                      <p:to>
                                        <p:strVal val="visible"/>
                                      </p:to>
                                    </p:set>
                                    <p:anim calcmode="lin" valueType="num">
                                      <p:cBhvr additive="base">
                                        <p:cTn dur="1000" id="176"/>
                                        <p:tgtEl>
                                          <p:spTgt spid="47"/>
                                        </p:tgtEl>
                                        <p:attrNameLst>
                                          <p:attrName>ppt_y</p:attrName>
                                        </p:attrNameLst>
                                      </p:cBhvr>
                                      <p:tavLst>
                                        <p:tav tm="0">
                                          <p:val>
                                            <p:strVal val="#ppt_y+#ppt_h*1.125000"/>
                                          </p:val>
                                        </p:tav>
                                        <p:tav tm="100000">
                                          <p:val>
                                            <p:strVal val="#ppt_y"/>
                                          </p:val>
                                        </p:tav>
                                      </p:tavLst>
                                    </p:anim>
                                    <p:animEffect filter="wipe(up)" transition="in">
                                      <p:cBhvr>
                                        <p:cTn dur="1000" id="177"/>
                                        <p:tgtEl>
                                          <p:spTgt spid="47"/>
                                        </p:tgtEl>
                                      </p:cBhvr>
                                    </p:animEffect>
                                  </p:childTnLst>
                                </p:cTn>
                              </p:par>
                            </p:childTnLst>
                          </p:cTn>
                        </p:par>
                        <p:par>
                          <p:cTn fill="hold" id="178" nodeType="afterGroup">
                            <p:stCondLst>
                              <p:cond delay="14000"/>
                            </p:stCondLst>
                            <p:childTnLst>
                              <p:par>
                                <p:cTn fill="hold" grpId="0" id="179" nodeType="afterEffect" presetClass="entr" presetID="10" presetSubtype="0">
                                  <p:stCondLst>
                                    <p:cond delay="0"/>
                                  </p:stCondLst>
                                  <p:childTnLst>
                                    <p:set>
                                      <p:cBhvr>
                                        <p:cTn dur="1" fill="hold" id="180">
                                          <p:stCondLst>
                                            <p:cond delay="0"/>
                                          </p:stCondLst>
                                        </p:cTn>
                                        <p:tgtEl>
                                          <p:spTgt spid="66"/>
                                        </p:tgtEl>
                                        <p:attrNameLst>
                                          <p:attrName>style.visibility</p:attrName>
                                        </p:attrNameLst>
                                      </p:cBhvr>
                                      <p:to>
                                        <p:strVal val="visible"/>
                                      </p:to>
                                    </p:set>
                                    <p:animEffect filter="fade" transition="in">
                                      <p:cBhvr>
                                        <p:cTn dur="1000" id="181"/>
                                        <p:tgtEl>
                                          <p:spTgt spid="66"/>
                                        </p:tgtEl>
                                      </p:cBhvr>
                                    </p:animEffect>
                                  </p:childTnLst>
                                </p:cTn>
                              </p:par>
                            </p:childTnLst>
                          </p:cTn>
                        </p:par>
                        <p:par>
                          <p:cTn fill="hold" id="182" nodeType="afterGroup">
                            <p:stCondLst>
                              <p:cond delay="15000"/>
                            </p:stCondLst>
                            <p:childTnLst>
                              <p:par>
                                <p:cTn fill="hold" grpId="0" id="183" nodeType="afterEffect" presetClass="entr" presetID="17" presetSubtype="10">
                                  <p:stCondLst>
                                    <p:cond delay="0"/>
                                  </p:stCondLst>
                                  <p:childTnLst>
                                    <p:set>
                                      <p:cBhvr>
                                        <p:cTn dur="1" fill="hold" id="184">
                                          <p:stCondLst>
                                            <p:cond delay="0"/>
                                          </p:stCondLst>
                                        </p:cTn>
                                        <p:tgtEl>
                                          <p:spTgt spid="50"/>
                                        </p:tgtEl>
                                        <p:attrNameLst>
                                          <p:attrName>style.visibility</p:attrName>
                                        </p:attrNameLst>
                                      </p:cBhvr>
                                      <p:to>
                                        <p:strVal val="visible"/>
                                      </p:to>
                                    </p:set>
                                    <p:anim calcmode="lin" valueType="num">
                                      <p:cBhvr>
                                        <p:cTn dur="1000" fill="hold" id="185"/>
                                        <p:tgtEl>
                                          <p:spTgt spid="50"/>
                                        </p:tgtEl>
                                        <p:attrNameLst>
                                          <p:attrName>ppt_w</p:attrName>
                                        </p:attrNameLst>
                                      </p:cBhvr>
                                      <p:tavLst>
                                        <p:tav tm="0">
                                          <p:val>
                                            <p:fltVal val="0"/>
                                          </p:val>
                                        </p:tav>
                                        <p:tav tm="100000">
                                          <p:val>
                                            <p:strVal val="#ppt_w"/>
                                          </p:val>
                                        </p:tav>
                                      </p:tavLst>
                                    </p:anim>
                                    <p:anim calcmode="lin" valueType="num">
                                      <p:cBhvr>
                                        <p:cTn dur="1000" fill="hold" id="186"/>
                                        <p:tgtEl>
                                          <p:spTgt spid="50"/>
                                        </p:tgtEl>
                                        <p:attrNameLst>
                                          <p:attrName>ppt_h</p:attrName>
                                        </p:attrNameLst>
                                      </p:cBhvr>
                                      <p:tavLst>
                                        <p:tav tm="0">
                                          <p:val>
                                            <p:strVal val="#ppt_h"/>
                                          </p:val>
                                        </p:tav>
                                        <p:tav tm="100000">
                                          <p:val>
                                            <p:strVal val="#ppt_h"/>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build="p" grpId="0" spid="3"/>
      <p:bldP grpId="0" spid="5"/>
      <p:bldP grpId="0" spid="10"/>
      <p:bldP grpId="0" spid="11"/>
      <p:bldP grpId="0" spid="27"/>
      <p:bldP grpId="0" spid="28"/>
      <p:bldP grpId="0" spid="29"/>
      <p:bldP grpId="0" spid="30"/>
      <p:bldP grpId="0" spid="31"/>
      <p:bldP grpId="0" spid="32"/>
      <p:bldP grpId="0" spid="33"/>
      <p:bldP grpId="0" spid="34"/>
      <p:bldP grpId="0" spid="35"/>
      <p:bldP grpId="0" spid="36"/>
      <p:bldP grpId="0" spid="37"/>
      <p:bldP grpId="0" spid="38"/>
      <p:bldP grpId="0" spid="39"/>
      <p:bldP grpId="0" spid="40"/>
      <p:bldP grpId="0" spid="41"/>
      <p:bldP grpId="0" spid="42"/>
      <p:bldP grpId="0" spid="47"/>
      <p:bldP grpId="0" spid="50"/>
      <p:bldP grpId="0" spid="51"/>
      <p:bldP grpId="0" spid="54"/>
      <p:bldP grpId="0" spid="55"/>
      <p:bldP grpId="0" spid="58"/>
      <p:bldP grpId="0" spid="59"/>
      <p:bldP grpId="0" spid="62"/>
      <p:bldP grpId="0" spid="63"/>
      <p:bldP grpId="0" spid="64"/>
      <p:bldP grpId="0" spid="65"/>
      <p:bldP grpId="0" spid="66"/>
      <p:bldP grpId="0" spid="68"/>
      <p:bldP grpId="0" spid="69"/>
      <p:bldP grpId="0" spid="70"/>
      <p:bldP grpId="0" spid="71"/>
      <p:bldP grpId="0" spid="73"/>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60" name="Group 59"/>
          <p:cNvGrpSpPr/>
          <p:nvPr/>
        </p:nvGrpSpPr>
        <p:grpSpPr>
          <a:xfrm>
            <a:off x="4752520" y="2062821"/>
            <a:ext cx="2859717" cy="2915422"/>
            <a:chOff x="4190950" y="1688568"/>
            <a:chExt cx="3628076" cy="3698748"/>
          </a:xfrm>
          <a:solidFill>
            <a:schemeClr val="bg1">
              <a:alpha val="30000"/>
            </a:schemeClr>
          </a:solidFill>
        </p:grpSpPr>
        <p:sp>
          <p:nvSpPr>
            <p:cNvPr id="61" name="Freeform 254"/>
            <p:cNvSpPr>
              <a:spLocks noEditPoints="1"/>
            </p:cNvSpPr>
            <p:nvPr/>
          </p:nvSpPr>
          <p:spPr bwMode="auto">
            <a:xfrm>
              <a:off x="4915699" y="2727582"/>
              <a:ext cx="514338" cy="511653"/>
            </a:xfrm>
            <a:custGeom>
              <a:gdLst>
                <a:gd fmla="*/ 34 w 161" name="T0"/>
                <a:gd fmla="*/ 79 h 158" name="T1"/>
                <a:gd fmla="*/ 99 w 161" name="T2"/>
                <a:gd fmla="*/ 79 h 158" name="T3"/>
                <a:gd fmla="*/ 99 w 161" name="T4"/>
                <a:gd fmla="*/ 87 h 158" name="T5"/>
                <a:gd fmla="*/ 34 w 161" name="T6"/>
                <a:gd fmla="*/ 87 h 158" name="T7"/>
                <a:gd fmla="*/ 34 w 161" name="T8"/>
                <a:gd fmla="*/ 79 h 158" name="T9"/>
                <a:gd fmla="*/ 34 w 161" name="T10"/>
                <a:gd fmla="*/ 63 h 158" name="T11"/>
                <a:gd fmla="*/ 127 w 161" name="T12"/>
                <a:gd fmla="*/ 63 h 158" name="T13"/>
                <a:gd fmla="*/ 127 w 161" name="T14"/>
                <a:gd fmla="*/ 55 h 158" name="T15"/>
                <a:gd fmla="*/ 34 w 161" name="T16"/>
                <a:gd fmla="*/ 55 h 158" name="T17"/>
                <a:gd fmla="*/ 34 w 161" name="T18"/>
                <a:gd fmla="*/ 63 h 158" name="T19"/>
                <a:gd fmla="*/ 62 w 161" name="T20"/>
                <a:gd fmla="*/ 39 h 158" name="T21"/>
                <a:gd fmla="*/ 127 w 161" name="T22"/>
                <a:gd fmla="*/ 39 h 158" name="T23"/>
                <a:gd fmla="*/ 127 w 161" name="T24"/>
                <a:gd fmla="*/ 31 h 158" name="T25"/>
                <a:gd fmla="*/ 62 w 161" name="T26"/>
                <a:gd fmla="*/ 31 h 158" name="T27"/>
                <a:gd fmla="*/ 62 w 161" name="T28"/>
                <a:gd fmla="*/ 39 h 158" name="T29"/>
                <a:gd fmla="*/ 161 w 161" name="T30"/>
                <a:gd fmla="*/ 18 h 158" name="T31"/>
                <a:gd fmla="*/ 161 w 161" name="T32"/>
                <a:gd fmla="*/ 106 h 158" name="T33"/>
                <a:gd fmla="*/ 143 w 161" name="T34"/>
                <a:gd fmla="*/ 124 h 158" name="T35"/>
                <a:gd fmla="*/ 131 w 161" name="T36"/>
                <a:gd fmla="*/ 124 h 158" name="T37"/>
                <a:gd fmla="*/ 131 w 161" name="T38"/>
                <a:gd fmla="*/ 158 h 158" name="T39"/>
                <a:gd fmla="*/ 97 w 161" name="T40"/>
                <a:gd fmla="*/ 124 h 158" name="T41"/>
                <a:gd fmla="*/ 18 w 161" name="T42"/>
                <a:gd fmla="*/ 124 h 158" name="T43"/>
                <a:gd fmla="*/ 0 w 161" name="T44"/>
                <a:gd fmla="*/ 106 h 158" name="T45"/>
                <a:gd fmla="*/ 0 w 161" name="T46"/>
                <a:gd fmla="*/ 18 h 158" name="T47"/>
                <a:gd fmla="*/ 18 w 161" name="T48"/>
                <a:gd fmla="*/ 0 h 158" name="T49"/>
                <a:gd fmla="*/ 143 w 161" name="T50"/>
                <a:gd fmla="*/ 0 h 158" name="T51"/>
                <a:gd fmla="*/ 161 w 161" name="T52"/>
                <a:gd fmla="*/ 18 h 158" name="T53"/>
                <a:gd fmla="*/ 149 w 161" name="T54"/>
                <a:gd fmla="*/ 18 h 158" name="T55"/>
                <a:gd fmla="*/ 143 w 161" name="T56"/>
                <a:gd fmla="*/ 12 h 158" name="T57"/>
                <a:gd fmla="*/ 18 w 161" name="T58"/>
                <a:gd fmla="*/ 12 h 158" name="T59"/>
                <a:gd fmla="*/ 12 w 161" name="T60"/>
                <a:gd fmla="*/ 18 h 158" name="T61"/>
                <a:gd fmla="*/ 12 w 161" name="T62"/>
                <a:gd fmla="*/ 106 h 158" name="T63"/>
                <a:gd fmla="*/ 18 w 161" name="T64"/>
                <a:gd fmla="*/ 112 h 158" name="T65"/>
                <a:gd fmla="*/ 143 w 161" name="T66"/>
                <a:gd fmla="*/ 112 h 158" name="T67"/>
                <a:gd fmla="*/ 149 w 161" name="T68"/>
                <a:gd fmla="*/ 106 h 158" name="T69"/>
                <a:gd fmla="*/ 149 w 161" name="T70"/>
                <a:gd fmla="*/ 18 h 158"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158" w="161">
                  <a:moveTo>
                    <a:pt x="34" y="79"/>
                  </a:moveTo>
                  <a:cubicBezTo>
                    <a:pt x="99" y="79"/>
                    <a:pt x="99" y="79"/>
                    <a:pt x="99" y="79"/>
                  </a:cubicBezTo>
                  <a:cubicBezTo>
                    <a:pt x="99" y="87"/>
                    <a:pt x="99" y="87"/>
                    <a:pt x="99" y="87"/>
                  </a:cubicBezTo>
                  <a:cubicBezTo>
                    <a:pt x="34" y="87"/>
                    <a:pt x="34" y="87"/>
                    <a:pt x="34" y="87"/>
                  </a:cubicBezTo>
                  <a:lnTo>
                    <a:pt x="34" y="79"/>
                  </a:lnTo>
                  <a:close/>
                  <a:moveTo>
                    <a:pt x="34" y="63"/>
                  </a:moveTo>
                  <a:cubicBezTo>
                    <a:pt x="127" y="63"/>
                    <a:pt x="127" y="63"/>
                    <a:pt x="127" y="63"/>
                  </a:cubicBezTo>
                  <a:cubicBezTo>
                    <a:pt x="127" y="55"/>
                    <a:pt x="127" y="55"/>
                    <a:pt x="127" y="55"/>
                  </a:cubicBezTo>
                  <a:cubicBezTo>
                    <a:pt x="34" y="55"/>
                    <a:pt x="34" y="55"/>
                    <a:pt x="34" y="55"/>
                  </a:cubicBezTo>
                  <a:lnTo>
                    <a:pt x="34" y="63"/>
                  </a:lnTo>
                  <a:close/>
                  <a:moveTo>
                    <a:pt x="62" y="39"/>
                  </a:moveTo>
                  <a:cubicBezTo>
                    <a:pt x="127" y="39"/>
                    <a:pt x="127" y="39"/>
                    <a:pt x="127" y="39"/>
                  </a:cubicBezTo>
                  <a:cubicBezTo>
                    <a:pt x="127" y="31"/>
                    <a:pt x="127" y="31"/>
                    <a:pt x="127" y="31"/>
                  </a:cubicBezTo>
                  <a:cubicBezTo>
                    <a:pt x="62" y="31"/>
                    <a:pt x="62" y="31"/>
                    <a:pt x="62" y="31"/>
                  </a:cubicBezTo>
                  <a:lnTo>
                    <a:pt x="62" y="39"/>
                  </a:lnTo>
                  <a:close/>
                  <a:moveTo>
                    <a:pt x="161" y="18"/>
                  </a:moveTo>
                  <a:cubicBezTo>
                    <a:pt x="161" y="106"/>
                    <a:pt x="161" y="106"/>
                    <a:pt x="161" y="106"/>
                  </a:cubicBezTo>
                  <a:cubicBezTo>
                    <a:pt x="161" y="116"/>
                    <a:pt x="153" y="124"/>
                    <a:pt x="143" y="124"/>
                  </a:cubicBezTo>
                  <a:cubicBezTo>
                    <a:pt x="131" y="124"/>
                    <a:pt x="131" y="124"/>
                    <a:pt x="131" y="124"/>
                  </a:cubicBezTo>
                  <a:cubicBezTo>
                    <a:pt x="131" y="158"/>
                    <a:pt x="131" y="158"/>
                    <a:pt x="131" y="158"/>
                  </a:cubicBezTo>
                  <a:cubicBezTo>
                    <a:pt x="97" y="124"/>
                    <a:pt x="97" y="124"/>
                    <a:pt x="97" y="124"/>
                  </a:cubicBezTo>
                  <a:cubicBezTo>
                    <a:pt x="18" y="124"/>
                    <a:pt x="18" y="124"/>
                    <a:pt x="18" y="124"/>
                  </a:cubicBezTo>
                  <a:cubicBezTo>
                    <a:pt x="8" y="124"/>
                    <a:pt x="0" y="116"/>
                    <a:pt x="0" y="106"/>
                  </a:cubicBezTo>
                  <a:cubicBezTo>
                    <a:pt x="0" y="18"/>
                    <a:pt x="0" y="18"/>
                    <a:pt x="0" y="18"/>
                  </a:cubicBezTo>
                  <a:cubicBezTo>
                    <a:pt x="0" y="8"/>
                    <a:pt x="8" y="0"/>
                    <a:pt x="18" y="0"/>
                  </a:cubicBezTo>
                  <a:cubicBezTo>
                    <a:pt x="143" y="0"/>
                    <a:pt x="143" y="0"/>
                    <a:pt x="143" y="0"/>
                  </a:cubicBezTo>
                  <a:cubicBezTo>
                    <a:pt x="153" y="0"/>
                    <a:pt x="161" y="8"/>
                    <a:pt x="161" y="18"/>
                  </a:cubicBezTo>
                  <a:close/>
                  <a:moveTo>
                    <a:pt x="149" y="18"/>
                  </a:moveTo>
                  <a:cubicBezTo>
                    <a:pt x="149" y="15"/>
                    <a:pt x="146" y="12"/>
                    <a:pt x="143" y="12"/>
                  </a:cubicBezTo>
                  <a:cubicBezTo>
                    <a:pt x="18" y="12"/>
                    <a:pt x="18" y="12"/>
                    <a:pt x="18" y="12"/>
                  </a:cubicBezTo>
                  <a:cubicBezTo>
                    <a:pt x="15" y="12"/>
                    <a:pt x="12" y="15"/>
                    <a:pt x="12" y="18"/>
                  </a:cubicBezTo>
                  <a:cubicBezTo>
                    <a:pt x="12" y="106"/>
                    <a:pt x="12" y="106"/>
                    <a:pt x="12" y="106"/>
                  </a:cubicBezTo>
                  <a:cubicBezTo>
                    <a:pt x="12" y="109"/>
                    <a:pt x="15" y="112"/>
                    <a:pt x="18" y="112"/>
                  </a:cubicBezTo>
                  <a:cubicBezTo>
                    <a:pt x="143" y="112"/>
                    <a:pt x="143" y="112"/>
                    <a:pt x="143" y="112"/>
                  </a:cubicBezTo>
                  <a:cubicBezTo>
                    <a:pt x="146" y="112"/>
                    <a:pt x="149" y="109"/>
                    <a:pt x="149" y="106"/>
                  </a:cubicBezTo>
                  <a:lnTo>
                    <a:pt x="149" y="18"/>
                  </a:lnTo>
                  <a:close/>
                </a:path>
              </a:pathLst>
            </a:custGeom>
            <a:grpFill/>
            <a:ln>
              <a:solidFill>
                <a:schemeClr val="bg1"/>
              </a:solidFill>
            </a:ln>
          </p:spPr>
          <p:txBody>
            <a:bodyPr anchor="t" anchorCtr="0" bIns="45708" compatLnSpc="1" lIns="91416" numCol="1" rIns="91416" tIns="45708" vert="horz" wrap="square">
              <a:prstTxWarp prst="textNoShape">
                <a:avLst/>
              </a:prstTxWarp>
            </a:bodyPr>
            <a:lstStyle/>
            <a:p>
              <a:pPr defTabSz="914172"/>
              <a:endParaRPr lang="en-US">
                <a:solidFill>
                  <a:srgbClr val="FFFFFF"/>
                </a:solidFill>
                <a:latin charset="-122" panose="020b0600000000000000" pitchFamily="34" typeface="思源黑体 CN Medium"/>
                <a:ea charset="-122" panose="02020700000000000000" pitchFamily="18" typeface="思源宋体"/>
                <a:sym charset="-122" panose="020b0600000000000000" pitchFamily="34" typeface="思源黑体 CN Medium"/>
              </a:endParaRPr>
            </a:p>
          </p:txBody>
        </p:sp>
        <p:sp>
          <p:nvSpPr>
            <p:cNvPr id="62" name="Freeform 255"/>
            <p:cNvSpPr>
              <a:spLocks noEditPoints="1"/>
            </p:cNvSpPr>
            <p:nvPr/>
          </p:nvSpPr>
          <p:spPr bwMode="auto">
            <a:xfrm>
              <a:off x="4824984" y="2049784"/>
              <a:ext cx="720725" cy="615951"/>
            </a:xfrm>
            <a:custGeom>
              <a:gdLst>
                <a:gd fmla="*/ 18 w 191" name="T0"/>
                <a:gd fmla="*/ 84 h 161" name="T1"/>
                <a:gd fmla="*/ 63 w 191" name="T2"/>
                <a:gd fmla="*/ 84 h 161" name="T3"/>
                <a:gd fmla="*/ 63 w 191" name="T4"/>
                <a:gd fmla="*/ 95 h 161" name="T5"/>
                <a:gd fmla="*/ 48 w 191" name="T6"/>
                <a:gd fmla="*/ 95 h 161" name="T7"/>
                <a:gd fmla="*/ 24 w 191" name="T8"/>
                <a:gd fmla="*/ 120 h 161" name="T9"/>
                <a:gd fmla="*/ 24 w 191" name="T10"/>
                <a:gd fmla="*/ 95 h 161" name="T11"/>
                <a:gd fmla="*/ 18 w 191" name="T12"/>
                <a:gd fmla="*/ 95 h 161" name="T13"/>
                <a:gd fmla="*/ 0 w 191" name="T14"/>
                <a:gd fmla="*/ 78 h 161" name="T15"/>
                <a:gd fmla="*/ 0 w 191" name="T16"/>
                <a:gd fmla="*/ 18 h 161" name="T17"/>
                <a:gd fmla="*/ 18 w 191" name="T18"/>
                <a:gd fmla="*/ 0 h 161" name="T19"/>
                <a:gd fmla="*/ 106 w 191" name="T20"/>
                <a:gd fmla="*/ 0 h 161" name="T21"/>
                <a:gd fmla="*/ 123 w 191" name="T22"/>
                <a:gd fmla="*/ 18 h 161" name="T23"/>
                <a:gd fmla="*/ 123 w 191" name="T24"/>
                <a:gd fmla="*/ 36 h 161" name="T25"/>
                <a:gd fmla="*/ 111 w 191" name="T26"/>
                <a:gd fmla="*/ 36 h 161" name="T27"/>
                <a:gd fmla="*/ 111 w 191" name="T28"/>
                <a:gd fmla="*/ 18 h 161" name="T29"/>
                <a:gd fmla="*/ 106 w 191" name="T30"/>
                <a:gd fmla="*/ 12 h 161" name="T31"/>
                <a:gd fmla="*/ 18 w 191" name="T32"/>
                <a:gd fmla="*/ 12 h 161" name="T33"/>
                <a:gd fmla="*/ 12 w 191" name="T34"/>
                <a:gd fmla="*/ 18 h 161" name="T35"/>
                <a:gd fmla="*/ 12 w 191" name="T36"/>
                <a:gd fmla="*/ 78 h 161" name="T37"/>
                <a:gd fmla="*/ 18 w 191" name="T38"/>
                <a:gd fmla="*/ 84 h 161" name="T39"/>
                <a:gd fmla="*/ 191 w 191" name="T40"/>
                <a:gd fmla="*/ 59 h 161" name="T41"/>
                <a:gd fmla="*/ 191 w 191" name="T42"/>
                <a:gd fmla="*/ 119 h 161" name="T43"/>
                <a:gd fmla="*/ 174 w 191" name="T44"/>
                <a:gd fmla="*/ 137 h 161" name="T45"/>
                <a:gd fmla="*/ 168 w 191" name="T46"/>
                <a:gd fmla="*/ 137 h 161" name="T47"/>
                <a:gd fmla="*/ 168 w 191" name="T48"/>
                <a:gd fmla="*/ 161 h 161" name="T49"/>
                <a:gd fmla="*/ 144 w 191" name="T50"/>
                <a:gd fmla="*/ 137 h 161" name="T51"/>
                <a:gd fmla="*/ 86 w 191" name="T52"/>
                <a:gd fmla="*/ 137 h 161" name="T53"/>
                <a:gd fmla="*/ 69 w 191" name="T54"/>
                <a:gd fmla="*/ 119 h 161" name="T55"/>
                <a:gd fmla="*/ 69 w 191" name="T56"/>
                <a:gd fmla="*/ 59 h 161" name="T57"/>
                <a:gd fmla="*/ 86 w 191" name="T58"/>
                <a:gd fmla="*/ 42 h 161" name="T59"/>
                <a:gd fmla="*/ 174 w 191" name="T60"/>
                <a:gd fmla="*/ 42 h 161" name="T61"/>
                <a:gd fmla="*/ 191 w 191" name="T62"/>
                <a:gd fmla="*/ 59 h 161" name="T63"/>
                <a:gd fmla="*/ 180 w 191" name="T64"/>
                <a:gd fmla="*/ 59 h 161" name="T65"/>
                <a:gd fmla="*/ 174 w 191" name="T66"/>
                <a:gd fmla="*/ 53 h 161" name="T67"/>
                <a:gd fmla="*/ 86 w 191" name="T68"/>
                <a:gd fmla="*/ 53 h 161" name="T69"/>
                <a:gd fmla="*/ 81 w 191" name="T70"/>
                <a:gd fmla="*/ 59 h 161" name="T71"/>
                <a:gd fmla="*/ 81 w 191" name="T72"/>
                <a:gd fmla="*/ 119 h 161" name="T73"/>
                <a:gd fmla="*/ 86 w 191" name="T74"/>
                <a:gd fmla="*/ 125 h 161" name="T75"/>
                <a:gd fmla="*/ 174 w 191" name="T76"/>
                <a:gd fmla="*/ 125 h 161" name="T77"/>
                <a:gd fmla="*/ 180 w 191" name="T78"/>
                <a:gd fmla="*/ 119 h 161" name="T79"/>
                <a:gd fmla="*/ 180 w 191" name="T80"/>
                <a:gd fmla="*/ 59 h 161" name="T81"/>
                <a:gd fmla="*/ 161 w 191" name="T82"/>
                <a:gd fmla="*/ 81 h 161" name="T83"/>
                <a:gd fmla="*/ 154 w 191" name="T84"/>
                <a:gd fmla="*/ 89 h 161" name="T85"/>
                <a:gd fmla="*/ 161 w 191" name="T86"/>
                <a:gd fmla="*/ 96 h 161" name="T87"/>
                <a:gd fmla="*/ 169 w 191" name="T88"/>
                <a:gd fmla="*/ 89 h 161" name="T89"/>
                <a:gd fmla="*/ 161 w 191" name="T90"/>
                <a:gd fmla="*/ 81 h 161" name="T91"/>
                <a:gd fmla="*/ 130 w 191" name="T92"/>
                <a:gd fmla="*/ 81 h 161" name="T93"/>
                <a:gd fmla="*/ 123 w 191" name="T94"/>
                <a:gd fmla="*/ 89 h 161" name="T95"/>
                <a:gd fmla="*/ 130 w 191" name="T96"/>
                <a:gd fmla="*/ 96 h 161" name="T97"/>
                <a:gd fmla="*/ 137 w 191" name="T98"/>
                <a:gd fmla="*/ 89 h 161" name="T99"/>
                <a:gd fmla="*/ 130 w 191" name="T100"/>
                <a:gd fmla="*/ 81 h 161" name="T101"/>
                <a:gd fmla="*/ 99 w 191" name="T102"/>
                <a:gd fmla="*/ 81 h 161" name="T103"/>
                <a:gd fmla="*/ 92 w 191" name="T104"/>
                <a:gd fmla="*/ 89 h 161" name="T105"/>
                <a:gd fmla="*/ 99 w 191" name="T106"/>
                <a:gd fmla="*/ 96 h 161" name="T107"/>
                <a:gd fmla="*/ 106 w 191" name="T108"/>
                <a:gd fmla="*/ 89 h 161" name="T109"/>
                <a:gd fmla="*/ 99 w 191" name="T110"/>
                <a:gd fmla="*/ 81 h 161"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161" w="191">
                  <a:moveTo>
                    <a:pt x="18" y="84"/>
                  </a:moveTo>
                  <a:cubicBezTo>
                    <a:pt x="63" y="84"/>
                    <a:pt x="63" y="84"/>
                    <a:pt x="63" y="84"/>
                  </a:cubicBezTo>
                  <a:cubicBezTo>
                    <a:pt x="63" y="95"/>
                    <a:pt x="63" y="95"/>
                    <a:pt x="63" y="95"/>
                  </a:cubicBezTo>
                  <a:cubicBezTo>
                    <a:pt x="48" y="95"/>
                    <a:pt x="48" y="95"/>
                    <a:pt x="48" y="95"/>
                  </a:cubicBezTo>
                  <a:cubicBezTo>
                    <a:pt x="24" y="120"/>
                    <a:pt x="24" y="120"/>
                    <a:pt x="24" y="120"/>
                  </a:cubicBezTo>
                  <a:cubicBezTo>
                    <a:pt x="24" y="95"/>
                    <a:pt x="24" y="95"/>
                    <a:pt x="24" y="95"/>
                  </a:cubicBezTo>
                  <a:cubicBezTo>
                    <a:pt x="18" y="95"/>
                    <a:pt x="18" y="95"/>
                    <a:pt x="18" y="95"/>
                  </a:cubicBezTo>
                  <a:cubicBezTo>
                    <a:pt x="8" y="95"/>
                    <a:pt x="0" y="88"/>
                    <a:pt x="0" y="78"/>
                  </a:cubicBezTo>
                  <a:cubicBezTo>
                    <a:pt x="0" y="18"/>
                    <a:pt x="0" y="18"/>
                    <a:pt x="0" y="18"/>
                  </a:cubicBezTo>
                  <a:cubicBezTo>
                    <a:pt x="0" y="8"/>
                    <a:pt x="8" y="0"/>
                    <a:pt x="18" y="0"/>
                  </a:cubicBezTo>
                  <a:cubicBezTo>
                    <a:pt x="106" y="0"/>
                    <a:pt x="106" y="0"/>
                    <a:pt x="106" y="0"/>
                  </a:cubicBezTo>
                  <a:cubicBezTo>
                    <a:pt x="115" y="0"/>
                    <a:pt x="123" y="8"/>
                    <a:pt x="123" y="18"/>
                  </a:cubicBezTo>
                  <a:cubicBezTo>
                    <a:pt x="123" y="36"/>
                    <a:pt x="123" y="36"/>
                    <a:pt x="123" y="36"/>
                  </a:cubicBezTo>
                  <a:cubicBezTo>
                    <a:pt x="111" y="36"/>
                    <a:pt x="111" y="36"/>
                    <a:pt x="111" y="36"/>
                  </a:cubicBezTo>
                  <a:cubicBezTo>
                    <a:pt x="111" y="18"/>
                    <a:pt x="111" y="18"/>
                    <a:pt x="111" y="18"/>
                  </a:cubicBezTo>
                  <a:cubicBezTo>
                    <a:pt x="111" y="15"/>
                    <a:pt x="109" y="12"/>
                    <a:pt x="106" y="12"/>
                  </a:cubicBezTo>
                  <a:cubicBezTo>
                    <a:pt x="18" y="12"/>
                    <a:pt x="18" y="12"/>
                    <a:pt x="18" y="12"/>
                  </a:cubicBezTo>
                  <a:cubicBezTo>
                    <a:pt x="15" y="12"/>
                    <a:pt x="12" y="15"/>
                    <a:pt x="12" y="18"/>
                  </a:cubicBezTo>
                  <a:cubicBezTo>
                    <a:pt x="12" y="78"/>
                    <a:pt x="12" y="78"/>
                    <a:pt x="12" y="78"/>
                  </a:cubicBezTo>
                  <a:cubicBezTo>
                    <a:pt x="12" y="81"/>
                    <a:pt x="15" y="84"/>
                    <a:pt x="18" y="84"/>
                  </a:cubicBezTo>
                  <a:close/>
                  <a:moveTo>
                    <a:pt x="191" y="59"/>
                  </a:moveTo>
                  <a:cubicBezTo>
                    <a:pt x="191" y="119"/>
                    <a:pt x="191" y="119"/>
                    <a:pt x="191" y="119"/>
                  </a:cubicBezTo>
                  <a:cubicBezTo>
                    <a:pt x="191" y="129"/>
                    <a:pt x="184" y="137"/>
                    <a:pt x="174" y="137"/>
                  </a:cubicBezTo>
                  <a:cubicBezTo>
                    <a:pt x="168" y="137"/>
                    <a:pt x="168" y="137"/>
                    <a:pt x="168" y="137"/>
                  </a:cubicBezTo>
                  <a:cubicBezTo>
                    <a:pt x="168" y="161"/>
                    <a:pt x="168" y="161"/>
                    <a:pt x="168" y="161"/>
                  </a:cubicBezTo>
                  <a:cubicBezTo>
                    <a:pt x="144" y="137"/>
                    <a:pt x="144" y="137"/>
                    <a:pt x="144" y="137"/>
                  </a:cubicBezTo>
                  <a:cubicBezTo>
                    <a:pt x="86" y="137"/>
                    <a:pt x="86" y="137"/>
                    <a:pt x="86" y="137"/>
                  </a:cubicBezTo>
                  <a:cubicBezTo>
                    <a:pt x="77" y="137"/>
                    <a:pt x="69" y="129"/>
                    <a:pt x="69" y="119"/>
                  </a:cubicBezTo>
                  <a:cubicBezTo>
                    <a:pt x="69" y="59"/>
                    <a:pt x="69" y="59"/>
                    <a:pt x="69" y="59"/>
                  </a:cubicBezTo>
                  <a:cubicBezTo>
                    <a:pt x="69" y="49"/>
                    <a:pt x="77" y="42"/>
                    <a:pt x="86" y="42"/>
                  </a:cubicBezTo>
                  <a:cubicBezTo>
                    <a:pt x="174" y="42"/>
                    <a:pt x="174" y="42"/>
                    <a:pt x="174" y="42"/>
                  </a:cubicBezTo>
                  <a:cubicBezTo>
                    <a:pt x="184" y="42"/>
                    <a:pt x="191" y="49"/>
                    <a:pt x="191" y="59"/>
                  </a:cubicBezTo>
                  <a:close/>
                  <a:moveTo>
                    <a:pt x="180" y="59"/>
                  </a:moveTo>
                  <a:cubicBezTo>
                    <a:pt x="180" y="56"/>
                    <a:pt x="177" y="53"/>
                    <a:pt x="174" y="53"/>
                  </a:cubicBezTo>
                  <a:cubicBezTo>
                    <a:pt x="86" y="53"/>
                    <a:pt x="86" y="53"/>
                    <a:pt x="86" y="53"/>
                  </a:cubicBezTo>
                  <a:cubicBezTo>
                    <a:pt x="83" y="53"/>
                    <a:pt x="81" y="56"/>
                    <a:pt x="81" y="59"/>
                  </a:cubicBezTo>
                  <a:cubicBezTo>
                    <a:pt x="81" y="119"/>
                    <a:pt x="81" y="119"/>
                    <a:pt x="81" y="119"/>
                  </a:cubicBezTo>
                  <a:cubicBezTo>
                    <a:pt x="81" y="122"/>
                    <a:pt x="83" y="125"/>
                    <a:pt x="86" y="125"/>
                  </a:cubicBezTo>
                  <a:cubicBezTo>
                    <a:pt x="174" y="125"/>
                    <a:pt x="174" y="125"/>
                    <a:pt x="174" y="125"/>
                  </a:cubicBezTo>
                  <a:cubicBezTo>
                    <a:pt x="177" y="125"/>
                    <a:pt x="180" y="122"/>
                    <a:pt x="180" y="119"/>
                  </a:cubicBezTo>
                  <a:lnTo>
                    <a:pt x="180" y="59"/>
                  </a:lnTo>
                  <a:close/>
                  <a:moveTo>
                    <a:pt x="161" y="81"/>
                  </a:moveTo>
                  <a:cubicBezTo>
                    <a:pt x="157" y="81"/>
                    <a:pt x="154" y="85"/>
                    <a:pt x="154" y="89"/>
                  </a:cubicBezTo>
                  <a:cubicBezTo>
                    <a:pt x="154" y="93"/>
                    <a:pt x="157" y="96"/>
                    <a:pt x="161" y="96"/>
                  </a:cubicBezTo>
                  <a:cubicBezTo>
                    <a:pt x="165" y="96"/>
                    <a:pt x="169" y="93"/>
                    <a:pt x="169" y="89"/>
                  </a:cubicBezTo>
                  <a:cubicBezTo>
                    <a:pt x="169" y="85"/>
                    <a:pt x="165" y="81"/>
                    <a:pt x="161" y="81"/>
                  </a:cubicBezTo>
                  <a:close/>
                  <a:moveTo>
                    <a:pt x="130" y="81"/>
                  </a:moveTo>
                  <a:cubicBezTo>
                    <a:pt x="126" y="81"/>
                    <a:pt x="123" y="85"/>
                    <a:pt x="123" y="89"/>
                  </a:cubicBezTo>
                  <a:cubicBezTo>
                    <a:pt x="123" y="93"/>
                    <a:pt x="126" y="96"/>
                    <a:pt x="130" y="96"/>
                  </a:cubicBezTo>
                  <a:cubicBezTo>
                    <a:pt x="134" y="96"/>
                    <a:pt x="137" y="93"/>
                    <a:pt x="137" y="89"/>
                  </a:cubicBezTo>
                  <a:cubicBezTo>
                    <a:pt x="137" y="85"/>
                    <a:pt x="134" y="81"/>
                    <a:pt x="130" y="81"/>
                  </a:cubicBezTo>
                  <a:close/>
                  <a:moveTo>
                    <a:pt x="99" y="81"/>
                  </a:moveTo>
                  <a:cubicBezTo>
                    <a:pt x="95" y="81"/>
                    <a:pt x="92" y="85"/>
                    <a:pt x="92" y="89"/>
                  </a:cubicBezTo>
                  <a:cubicBezTo>
                    <a:pt x="92" y="93"/>
                    <a:pt x="95" y="96"/>
                    <a:pt x="99" y="96"/>
                  </a:cubicBezTo>
                  <a:cubicBezTo>
                    <a:pt x="103" y="96"/>
                    <a:pt x="106" y="93"/>
                    <a:pt x="106" y="89"/>
                  </a:cubicBezTo>
                  <a:cubicBezTo>
                    <a:pt x="106" y="85"/>
                    <a:pt x="103" y="81"/>
                    <a:pt x="99" y="81"/>
                  </a:cubicBezTo>
                  <a:close/>
                </a:path>
              </a:pathLst>
            </a:custGeom>
            <a:grpFill/>
            <a:ln>
              <a:solidFill>
                <a:schemeClr val="bg1"/>
              </a:solidFill>
            </a:ln>
          </p:spPr>
          <p:txBody>
            <a:bodyPr anchor="t" anchorCtr="0" bIns="45708" compatLnSpc="1" lIns="91416" numCol="1" rIns="91416" tIns="45708" vert="horz" wrap="square">
              <a:prstTxWarp prst="textNoShape">
                <a:avLst/>
              </a:prstTxWarp>
            </a:bodyPr>
            <a:lstStyle/>
            <a:p>
              <a:pPr defTabSz="914172"/>
              <a:endParaRPr lang="en-US">
                <a:solidFill>
                  <a:srgbClr val="FFFFFF"/>
                </a:solidFill>
                <a:latin charset="-122" panose="020b0600000000000000" pitchFamily="34" typeface="思源黑体 CN Medium"/>
                <a:ea charset="-122" panose="02020700000000000000" pitchFamily="18" typeface="思源宋体"/>
                <a:sym charset="-122" panose="020b0600000000000000" pitchFamily="34" typeface="思源黑体 CN Medium"/>
              </a:endParaRPr>
            </a:p>
          </p:txBody>
        </p:sp>
        <p:sp>
          <p:nvSpPr>
            <p:cNvPr id="63" name="Freeform 259"/>
            <p:cNvSpPr/>
            <p:nvPr/>
          </p:nvSpPr>
          <p:spPr bwMode="auto">
            <a:xfrm>
              <a:off x="5196940" y="3284604"/>
              <a:ext cx="553080" cy="553080"/>
            </a:xfrm>
            <a:custGeom>
              <a:gdLst>
                <a:gd fmla="*/ 177 w 185" name="T0"/>
                <a:gd fmla="*/ 151 h 185" name="T1"/>
                <a:gd fmla="*/ 156 w 185" name="T2"/>
                <a:gd fmla="*/ 172 h 185" name="T3"/>
                <a:gd fmla="*/ 60 w 185" name="T4"/>
                <a:gd fmla="*/ 125 h 185" name="T5"/>
                <a:gd fmla="*/ 13 w 185" name="T6"/>
                <a:gd fmla="*/ 29 h 185" name="T7"/>
                <a:gd fmla="*/ 34 w 185" name="T8"/>
                <a:gd fmla="*/ 8 h 185" name="T9"/>
                <a:gd fmla="*/ 61 w 185" name="T10"/>
                <a:gd fmla="*/ 26 h 185" name="T11"/>
                <a:gd fmla="*/ 67 w 185" name="T12"/>
                <a:gd fmla="*/ 47 h 185" name="T13"/>
                <a:gd fmla="*/ 47 w 185" name="T14"/>
                <a:gd fmla="*/ 67 h 185" name="T15"/>
                <a:gd fmla="*/ 73 w 185" name="T16"/>
                <a:gd fmla="*/ 111 h 185" name="T17"/>
                <a:gd fmla="*/ 118 w 185" name="T18"/>
                <a:gd fmla="*/ 138 h 185" name="T19"/>
                <a:gd fmla="*/ 138 w 185" name="T20"/>
                <a:gd fmla="*/ 118 h 185" name="T21"/>
                <a:gd fmla="*/ 159 w 185" name="T22"/>
                <a:gd fmla="*/ 124 h 185" name="T23"/>
                <a:gd fmla="*/ 177 w 185" name="T24"/>
                <a:gd fmla="*/ 151 h 185"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85" w="185">
                  <a:moveTo>
                    <a:pt x="177" y="151"/>
                  </a:moveTo>
                  <a:cubicBezTo>
                    <a:pt x="169" y="159"/>
                    <a:pt x="156" y="172"/>
                    <a:pt x="156" y="172"/>
                  </a:cubicBezTo>
                  <a:cubicBezTo>
                    <a:pt x="142" y="185"/>
                    <a:pt x="106" y="171"/>
                    <a:pt x="60" y="125"/>
                  </a:cubicBezTo>
                  <a:cubicBezTo>
                    <a:pt x="14" y="79"/>
                    <a:pt x="0" y="43"/>
                    <a:pt x="13" y="29"/>
                  </a:cubicBezTo>
                  <a:cubicBezTo>
                    <a:pt x="13" y="29"/>
                    <a:pt x="26" y="16"/>
                    <a:pt x="34" y="8"/>
                  </a:cubicBezTo>
                  <a:cubicBezTo>
                    <a:pt x="42" y="0"/>
                    <a:pt x="53" y="15"/>
                    <a:pt x="61" y="26"/>
                  </a:cubicBezTo>
                  <a:cubicBezTo>
                    <a:pt x="68" y="37"/>
                    <a:pt x="69" y="44"/>
                    <a:pt x="67" y="47"/>
                  </a:cubicBezTo>
                  <a:cubicBezTo>
                    <a:pt x="64" y="49"/>
                    <a:pt x="54" y="60"/>
                    <a:pt x="47" y="67"/>
                  </a:cubicBezTo>
                  <a:cubicBezTo>
                    <a:pt x="44" y="70"/>
                    <a:pt x="43" y="81"/>
                    <a:pt x="73" y="111"/>
                  </a:cubicBezTo>
                  <a:cubicBezTo>
                    <a:pt x="104" y="142"/>
                    <a:pt x="115" y="141"/>
                    <a:pt x="118" y="138"/>
                  </a:cubicBezTo>
                  <a:cubicBezTo>
                    <a:pt x="125" y="131"/>
                    <a:pt x="135" y="120"/>
                    <a:pt x="138" y="118"/>
                  </a:cubicBezTo>
                  <a:cubicBezTo>
                    <a:pt x="140" y="115"/>
                    <a:pt x="148" y="116"/>
                    <a:pt x="159" y="124"/>
                  </a:cubicBezTo>
                  <a:cubicBezTo>
                    <a:pt x="170" y="132"/>
                    <a:pt x="185" y="142"/>
                    <a:pt x="177" y="151"/>
                  </a:cubicBezTo>
                </a:path>
              </a:pathLst>
            </a:custGeom>
            <a:grpFill/>
            <a:ln>
              <a:solidFill>
                <a:schemeClr val="bg1"/>
              </a:solidFill>
            </a:ln>
          </p:spPr>
          <p:txBody>
            <a:bodyPr anchor="t" anchorCtr="0" bIns="45708" compatLnSpc="1" lIns="91416" numCol="1" rIns="91416" tIns="45708" vert="horz" wrap="square">
              <a:prstTxWarp prst="textNoShape">
                <a:avLst/>
              </a:prstTxWarp>
            </a:bodyPr>
            <a:lstStyle/>
            <a:p>
              <a:pPr defTabSz="914172"/>
              <a:endParaRPr lang="en-US">
                <a:solidFill>
                  <a:srgbClr val="FFFFFF"/>
                </a:solidFill>
                <a:latin charset="-122" panose="020b0600000000000000" pitchFamily="34" typeface="思源黑体 CN Medium"/>
                <a:ea charset="-122" panose="02020700000000000000" pitchFamily="18" typeface="思源宋体"/>
                <a:sym charset="-122" panose="020b0600000000000000" pitchFamily="34" typeface="思源黑体 CN Medium"/>
              </a:endParaRPr>
            </a:p>
          </p:txBody>
        </p:sp>
        <p:sp>
          <p:nvSpPr>
            <p:cNvPr id="64" name="Freeform 263"/>
            <p:cNvSpPr>
              <a:spLocks noEditPoints="1"/>
            </p:cNvSpPr>
            <p:nvPr/>
          </p:nvSpPr>
          <p:spPr bwMode="auto">
            <a:xfrm>
              <a:off x="4223268" y="3698836"/>
              <a:ext cx="499338" cy="347600"/>
            </a:xfrm>
            <a:custGeom>
              <a:gdLst>
                <a:gd fmla="*/ 187 w 194" name="T0"/>
                <a:gd fmla="*/ 1 h 134" name="T1"/>
                <a:gd fmla="*/ 187 w 194" name="T2"/>
                <a:gd fmla="*/ 1 h 134" name="T3"/>
                <a:gd fmla="*/ 185 w 194" name="T4"/>
                <a:gd fmla="*/ 1 h 134" name="T5"/>
                <a:gd fmla="*/ 184 w 194" name="T6"/>
                <a:gd fmla="*/ 0 h 134" name="T7"/>
                <a:gd fmla="*/ 181 w 194" name="T8"/>
                <a:gd fmla="*/ 0 h 134" name="T9"/>
                <a:gd fmla="*/ 13 w 194" name="T10"/>
                <a:gd fmla="*/ 0 h 134" name="T11"/>
                <a:gd fmla="*/ 10 w 194" name="T12"/>
                <a:gd fmla="*/ 0 h 134" name="T13"/>
                <a:gd fmla="*/ 9 w 194" name="T14"/>
                <a:gd fmla="*/ 1 h 134" name="T15"/>
                <a:gd fmla="*/ 7 w 194" name="T16"/>
                <a:gd fmla="*/ 1 h 134" name="T17"/>
                <a:gd fmla="*/ 7 w 194" name="T18"/>
                <a:gd fmla="*/ 1 h 134" name="T19"/>
                <a:gd fmla="*/ 0 w 194" name="T20"/>
                <a:gd fmla="*/ 13 h 134" name="T21"/>
                <a:gd fmla="*/ 0 w 194" name="T22"/>
                <a:gd fmla="*/ 121 h 134" name="T23"/>
                <a:gd fmla="*/ 13 w 194" name="T24"/>
                <a:gd fmla="*/ 134 h 134" name="T25"/>
                <a:gd fmla="*/ 181 w 194" name="T26"/>
                <a:gd fmla="*/ 134 h 134" name="T27"/>
                <a:gd fmla="*/ 194 w 194" name="T28"/>
                <a:gd fmla="*/ 121 h 134" name="T29"/>
                <a:gd fmla="*/ 194 w 194" name="T30"/>
                <a:gd fmla="*/ 13 h 134" name="T31"/>
                <a:gd fmla="*/ 187 w 194" name="T32"/>
                <a:gd fmla="*/ 1 h 134" name="T33"/>
                <a:gd fmla="*/ 133 w 194" name="T34"/>
                <a:gd fmla="*/ 70 h 134" name="T35"/>
                <a:gd fmla="*/ 128 w 194" name="T36"/>
                <a:gd fmla="*/ 75 h 134" name="T37"/>
                <a:gd fmla="*/ 176 w 194" name="T38"/>
                <a:gd fmla="*/ 121 h 134" name="T39"/>
                <a:gd fmla="*/ 18 w 194" name="T40"/>
                <a:gd fmla="*/ 121 h 134" name="T41"/>
                <a:gd fmla="*/ 67 w 194" name="T42"/>
                <a:gd fmla="*/ 75 h 134" name="T43"/>
                <a:gd fmla="*/ 88 w 194" name="T44"/>
                <a:gd fmla="*/ 95 h 134" name="T45"/>
                <a:gd fmla="*/ 97 w 194" name="T46"/>
                <a:gd fmla="*/ 99 h 134" name="T47"/>
                <a:gd fmla="*/ 107 w 194" name="T48"/>
                <a:gd fmla="*/ 95 h 134" name="T49"/>
                <a:gd fmla="*/ 183 w 194" name="T50"/>
                <a:gd fmla="*/ 23 h 134" name="T51"/>
                <a:gd fmla="*/ 183 w 194" name="T52"/>
                <a:gd fmla="*/ 116 h 134" name="T53"/>
                <a:gd fmla="*/ 133 w 194" name="T54"/>
                <a:gd fmla="*/ 70 h 134" name="T55"/>
                <a:gd fmla="*/ 19 w 194" name="T56"/>
                <a:gd fmla="*/ 14 h 134" name="T57"/>
                <a:gd fmla="*/ 175 w 194" name="T58"/>
                <a:gd fmla="*/ 14 h 134" name="T59"/>
                <a:gd fmla="*/ 97 w 194" name="T60"/>
                <a:gd fmla="*/ 88 h 134" name="T61"/>
                <a:gd fmla="*/ 19 w 194" name="T62"/>
                <a:gd fmla="*/ 14 h 134" name="T63"/>
                <a:gd fmla="*/ 61 w 194" name="T64"/>
                <a:gd fmla="*/ 70 h 134" name="T65"/>
                <a:gd fmla="*/ 12 w 194" name="T66"/>
                <a:gd fmla="*/ 116 h 134" name="T67"/>
                <a:gd fmla="*/ 12 w 194" name="T68"/>
                <a:gd fmla="*/ 23 h 134" name="T69"/>
                <a:gd fmla="*/ 61 w 194" name="T70"/>
                <a:gd fmla="*/ 70 h 134"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134" w="194">
                  <a:moveTo>
                    <a:pt x="187" y="1"/>
                  </a:moveTo>
                  <a:cubicBezTo>
                    <a:pt x="187" y="1"/>
                    <a:pt x="187" y="1"/>
                    <a:pt x="187" y="1"/>
                  </a:cubicBezTo>
                  <a:cubicBezTo>
                    <a:pt x="186" y="1"/>
                    <a:pt x="186" y="1"/>
                    <a:pt x="185" y="1"/>
                  </a:cubicBezTo>
                  <a:cubicBezTo>
                    <a:pt x="185" y="0"/>
                    <a:pt x="184" y="0"/>
                    <a:pt x="184" y="0"/>
                  </a:cubicBezTo>
                  <a:cubicBezTo>
                    <a:pt x="183" y="0"/>
                    <a:pt x="182" y="0"/>
                    <a:pt x="181" y="0"/>
                  </a:cubicBezTo>
                  <a:cubicBezTo>
                    <a:pt x="13" y="0"/>
                    <a:pt x="13" y="0"/>
                    <a:pt x="13" y="0"/>
                  </a:cubicBezTo>
                  <a:cubicBezTo>
                    <a:pt x="12" y="0"/>
                    <a:pt x="11" y="0"/>
                    <a:pt x="10" y="0"/>
                  </a:cubicBezTo>
                  <a:cubicBezTo>
                    <a:pt x="10" y="0"/>
                    <a:pt x="10" y="0"/>
                    <a:pt x="9" y="1"/>
                  </a:cubicBezTo>
                  <a:cubicBezTo>
                    <a:pt x="9" y="1"/>
                    <a:pt x="8" y="1"/>
                    <a:pt x="7" y="1"/>
                  </a:cubicBezTo>
                  <a:cubicBezTo>
                    <a:pt x="7" y="1"/>
                    <a:pt x="7" y="1"/>
                    <a:pt x="7" y="1"/>
                  </a:cubicBezTo>
                  <a:cubicBezTo>
                    <a:pt x="3" y="4"/>
                    <a:pt x="0" y="8"/>
                    <a:pt x="0" y="13"/>
                  </a:cubicBezTo>
                  <a:cubicBezTo>
                    <a:pt x="0" y="121"/>
                    <a:pt x="0" y="121"/>
                    <a:pt x="0" y="121"/>
                  </a:cubicBezTo>
                  <a:cubicBezTo>
                    <a:pt x="0" y="128"/>
                    <a:pt x="6" y="134"/>
                    <a:pt x="13" y="134"/>
                  </a:cubicBezTo>
                  <a:cubicBezTo>
                    <a:pt x="181" y="134"/>
                    <a:pt x="181" y="134"/>
                    <a:pt x="181" y="134"/>
                  </a:cubicBezTo>
                  <a:cubicBezTo>
                    <a:pt x="188" y="134"/>
                    <a:pt x="194" y="128"/>
                    <a:pt x="194" y="121"/>
                  </a:cubicBezTo>
                  <a:cubicBezTo>
                    <a:pt x="194" y="13"/>
                    <a:pt x="194" y="13"/>
                    <a:pt x="194" y="13"/>
                  </a:cubicBezTo>
                  <a:cubicBezTo>
                    <a:pt x="194" y="8"/>
                    <a:pt x="191" y="4"/>
                    <a:pt x="187" y="1"/>
                  </a:cubicBezTo>
                  <a:moveTo>
                    <a:pt x="133" y="70"/>
                  </a:moveTo>
                  <a:cubicBezTo>
                    <a:pt x="128" y="75"/>
                    <a:pt x="128" y="75"/>
                    <a:pt x="128" y="75"/>
                  </a:cubicBezTo>
                  <a:cubicBezTo>
                    <a:pt x="176" y="121"/>
                    <a:pt x="176" y="121"/>
                    <a:pt x="176" y="121"/>
                  </a:cubicBezTo>
                  <a:cubicBezTo>
                    <a:pt x="18" y="121"/>
                    <a:pt x="18" y="121"/>
                    <a:pt x="18" y="121"/>
                  </a:cubicBezTo>
                  <a:cubicBezTo>
                    <a:pt x="67" y="75"/>
                    <a:pt x="67" y="75"/>
                    <a:pt x="67" y="75"/>
                  </a:cubicBezTo>
                  <a:cubicBezTo>
                    <a:pt x="88" y="95"/>
                    <a:pt x="88" y="95"/>
                    <a:pt x="88" y="95"/>
                  </a:cubicBezTo>
                  <a:cubicBezTo>
                    <a:pt x="90" y="97"/>
                    <a:pt x="94" y="99"/>
                    <a:pt x="97" y="99"/>
                  </a:cubicBezTo>
                  <a:cubicBezTo>
                    <a:pt x="101" y="99"/>
                    <a:pt x="104" y="97"/>
                    <a:pt x="107" y="95"/>
                  </a:cubicBezTo>
                  <a:cubicBezTo>
                    <a:pt x="183" y="23"/>
                    <a:pt x="183" y="23"/>
                    <a:pt x="183" y="23"/>
                  </a:cubicBezTo>
                  <a:cubicBezTo>
                    <a:pt x="183" y="116"/>
                    <a:pt x="183" y="116"/>
                    <a:pt x="183" y="116"/>
                  </a:cubicBezTo>
                  <a:lnTo>
                    <a:pt x="133" y="70"/>
                  </a:lnTo>
                  <a:close/>
                  <a:moveTo>
                    <a:pt x="19" y="14"/>
                  </a:moveTo>
                  <a:cubicBezTo>
                    <a:pt x="175" y="14"/>
                    <a:pt x="175" y="14"/>
                    <a:pt x="175" y="14"/>
                  </a:cubicBezTo>
                  <a:cubicBezTo>
                    <a:pt x="97" y="88"/>
                    <a:pt x="97" y="88"/>
                    <a:pt x="97" y="88"/>
                  </a:cubicBezTo>
                  <a:lnTo>
                    <a:pt x="19" y="14"/>
                  </a:lnTo>
                  <a:close/>
                  <a:moveTo>
                    <a:pt x="61" y="70"/>
                  </a:moveTo>
                  <a:cubicBezTo>
                    <a:pt x="12" y="116"/>
                    <a:pt x="12" y="116"/>
                    <a:pt x="12" y="116"/>
                  </a:cubicBezTo>
                  <a:cubicBezTo>
                    <a:pt x="12" y="23"/>
                    <a:pt x="12" y="23"/>
                    <a:pt x="12" y="23"/>
                  </a:cubicBezTo>
                  <a:lnTo>
                    <a:pt x="61" y="70"/>
                  </a:lnTo>
                  <a:close/>
                </a:path>
              </a:pathLst>
            </a:custGeom>
            <a:grpFill/>
            <a:ln>
              <a:solidFill>
                <a:schemeClr val="bg1"/>
              </a:solidFill>
            </a:ln>
          </p:spPr>
          <p:txBody>
            <a:bodyPr anchor="t" anchorCtr="0" bIns="45708" compatLnSpc="1" lIns="91416" numCol="1" rIns="91416" tIns="45708" vert="horz" wrap="square">
              <a:prstTxWarp prst="textNoShape">
                <a:avLst/>
              </a:prstTxWarp>
            </a:bodyPr>
            <a:lstStyle/>
            <a:p>
              <a:pPr defTabSz="914172"/>
              <a:endParaRPr lang="en-US">
                <a:solidFill>
                  <a:srgbClr val="FFFFFF"/>
                </a:solidFill>
                <a:latin charset="-122" panose="020b0600000000000000" pitchFamily="34" typeface="思源黑体 CN Medium"/>
                <a:ea charset="-122" panose="02020700000000000000" pitchFamily="18" typeface="思源宋体"/>
                <a:sym charset="-122" panose="020b0600000000000000" pitchFamily="34" typeface="思源黑体 CN Medium"/>
              </a:endParaRPr>
            </a:p>
          </p:txBody>
        </p:sp>
        <p:sp>
          <p:nvSpPr>
            <p:cNvPr id="65" name="Freeform 267"/>
            <p:cNvSpPr/>
            <p:nvPr/>
          </p:nvSpPr>
          <p:spPr bwMode="auto">
            <a:xfrm>
              <a:off x="6747857" y="3117278"/>
              <a:ext cx="434033" cy="355377"/>
            </a:xfrm>
            <a:custGeom>
              <a:gdLst>
                <a:gd fmla="*/ 173 w 191" name="T0"/>
                <a:gd fmla="*/ 18 h 156" name="T1"/>
                <a:gd fmla="*/ 106 w 191" name="T2"/>
                <a:gd fmla="*/ 18 h 156" name="T3"/>
                <a:gd fmla="*/ 95 w 191" name="T4"/>
                <a:gd fmla="*/ 29 h 156" name="T5"/>
                <a:gd fmla="*/ 85 w 191" name="T6"/>
                <a:gd fmla="*/ 18 h 156" name="T7"/>
                <a:gd fmla="*/ 18 w 191" name="T8"/>
                <a:gd fmla="*/ 18 h 156" name="T9"/>
                <a:gd fmla="*/ 18 w 191" name="T10"/>
                <a:gd fmla="*/ 85 h 156" name="T11"/>
                <a:gd fmla="*/ 82 w 191" name="T12"/>
                <a:gd fmla="*/ 149 h 156" name="T13"/>
                <a:gd fmla="*/ 109 w 191" name="T14"/>
                <a:gd fmla="*/ 149 h 156" name="T15"/>
                <a:gd fmla="*/ 173 w 191" name="T16"/>
                <a:gd fmla="*/ 85 h 156" name="T17"/>
                <a:gd fmla="*/ 173 w 191" name="T18"/>
                <a:gd fmla="*/ 18 h 156"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56" w="191">
                  <a:moveTo>
                    <a:pt x="173" y="18"/>
                  </a:moveTo>
                  <a:cubicBezTo>
                    <a:pt x="154" y="0"/>
                    <a:pt x="124" y="0"/>
                    <a:pt x="106" y="18"/>
                  </a:cubicBezTo>
                  <a:cubicBezTo>
                    <a:pt x="95" y="29"/>
                    <a:pt x="95" y="29"/>
                    <a:pt x="95" y="29"/>
                  </a:cubicBezTo>
                  <a:cubicBezTo>
                    <a:pt x="85" y="18"/>
                    <a:pt x="85" y="18"/>
                    <a:pt x="85" y="18"/>
                  </a:cubicBezTo>
                  <a:cubicBezTo>
                    <a:pt x="66" y="0"/>
                    <a:pt x="37" y="0"/>
                    <a:pt x="18" y="18"/>
                  </a:cubicBezTo>
                  <a:cubicBezTo>
                    <a:pt x="0" y="37"/>
                    <a:pt x="0" y="67"/>
                    <a:pt x="18" y="85"/>
                  </a:cubicBezTo>
                  <a:cubicBezTo>
                    <a:pt x="82" y="149"/>
                    <a:pt x="82" y="149"/>
                    <a:pt x="82" y="149"/>
                  </a:cubicBezTo>
                  <a:cubicBezTo>
                    <a:pt x="89" y="156"/>
                    <a:pt x="101" y="156"/>
                    <a:pt x="109" y="149"/>
                  </a:cubicBezTo>
                  <a:cubicBezTo>
                    <a:pt x="173" y="85"/>
                    <a:pt x="173" y="85"/>
                    <a:pt x="173" y="85"/>
                  </a:cubicBezTo>
                  <a:cubicBezTo>
                    <a:pt x="191" y="67"/>
                    <a:pt x="191" y="37"/>
                    <a:pt x="173" y="18"/>
                  </a:cubicBezTo>
                </a:path>
              </a:pathLst>
            </a:custGeom>
            <a:grpFill/>
            <a:ln>
              <a:solidFill>
                <a:schemeClr val="bg1"/>
              </a:solidFill>
            </a:ln>
          </p:spPr>
          <p:txBody>
            <a:bodyPr anchor="t" anchorCtr="0" bIns="45708" compatLnSpc="1" lIns="91416" numCol="1" rIns="91416" tIns="45708" vert="horz" wrap="square">
              <a:prstTxWarp prst="textNoShape">
                <a:avLst/>
              </a:prstTxWarp>
            </a:bodyPr>
            <a:lstStyle/>
            <a:p>
              <a:pPr defTabSz="914172"/>
              <a:endParaRPr lang="en-US">
                <a:solidFill>
                  <a:srgbClr val="FFFFFF"/>
                </a:solidFill>
                <a:latin charset="-122" panose="020b0600000000000000" pitchFamily="34" typeface="思源黑体 CN Medium"/>
                <a:ea charset="-122" panose="02020700000000000000" pitchFamily="18" typeface="思源宋体"/>
                <a:sym charset="-122" panose="020b0600000000000000" pitchFamily="34" typeface="思源黑体 CN Medium"/>
              </a:endParaRPr>
            </a:p>
          </p:txBody>
        </p:sp>
        <p:sp>
          <p:nvSpPr>
            <p:cNvPr id="66" name="Freeform 267"/>
            <p:cNvSpPr/>
            <p:nvPr/>
          </p:nvSpPr>
          <p:spPr bwMode="auto">
            <a:xfrm>
              <a:off x="4701670" y="3349485"/>
              <a:ext cx="403741" cy="330574"/>
            </a:xfrm>
            <a:custGeom>
              <a:gdLst>
                <a:gd fmla="*/ 173 w 191" name="T0"/>
                <a:gd fmla="*/ 18 h 156" name="T1"/>
                <a:gd fmla="*/ 106 w 191" name="T2"/>
                <a:gd fmla="*/ 18 h 156" name="T3"/>
                <a:gd fmla="*/ 95 w 191" name="T4"/>
                <a:gd fmla="*/ 29 h 156" name="T5"/>
                <a:gd fmla="*/ 85 w 191" name="T6"/>
                <a:gd fmla="*/ 18 h 156" name="T7"/>
                <a:gd fmla="*/ 18 w 191" name="T8"/>
                <a:gd fmla="*/ 18 h 156" name="T9"/>
                <a:gd fmla="*/ 18 w 191" name="T10"/>
                <a:gd fmla="*/ 85 h 156" name="T11"/>
                <a:gd fmla="*/ 82 w 191" name="T12"/>
                <a:gd fmla="*/ 149 h 156" name="T13"/>
                <a:gd fmla="*/ 109 w 191" name="T14"/>
                <a:gd fmla="*/ 149 h 156" name="T15"/>
                <a:gd fmla="*/ 173 w 191" name="T16"/>
                <a:gd fmla="*/ 85 h 156" name="T17"/>
                <a:gd fmla="*/ 173 w 191" name="T18"/>
                <a:gd fmla="*/ 18 h 156"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56" w="191">
                  <a:moveTo>
                    <a:pt x="173" y="18"/>
                  </a:moveTo>
                  <a:cubicBezTo>
                    <a:pt x="154" y="0"/>
                    <a:pt x="124" y="0"/>
                    <a:pt x="106" y="18"/>
                  </a:cubicBezTo>
                  <a:cubicBezTo>
                    <a:pt x="95" y="29"/>
                    <a:pt x="95" y="29"/>
                    <a:pt x="95" y="29"/>
                  </a:cubicBezTo>
                  <a:cubicBezTo>
                    <a:pt x="85" y="18"/>
                    <a:pt x="85" y="18"/>
                    <a:pt x="85" y="18"/>
                  </a:cubicBezTo>
                  <a:cubicBezTo>
                    <a:pt x="66" y="0"/>
                    <a:pt x="37" y="0"/>
                    <a:pt x="18" y="18"/>
                  </a:cubicBezTo>
                  <a:cubicBezTo>
                    <a:pt x="0" y="37"/>
                    <a:pt x="0" y="67"/>
                    <a:pt x="18" y="85"/>
                  </a:cubicBezTo>
                  <a:cubicBezTo>
                    <a:pt x="82" y="149"/>
                    <a:pt x="82" y="149"/>
                    <a:pt x="82" y="149"/>
                  </a:cubicBezTo>
                  <a:cubicBezTo>
                    <a:pt x="89" y="156"/>
                    <a:pt x="101" y="156"/>
                    <a:pt x="109" y="149"/>
                  </a:cubicBezTo>
                  <a:cubicBezTo>
                    <a:pt x="173" y="85"/>
                    <a:pt x="173" y="85"/>
                    <a:pt x="173" y="85"/>
                  </a:cubicBezTo>
                  <a:cubicBezTo>
                    <a:pt x="191" y="67"/>
                    <a:pt x="191" y="37"/>
                    <a:pt x="173" y="18"/>
                  </a:cubicBezTo>
                </a:path>
              </a:pathLst>
            </a:custGeom>
            <a:grpFill/>
            <a:ln>
              <a:solidFill>
                <a:schemeClr val="bg1"/>
              </a:solidFill>
            </a:ln>
          </p:spPr>
          <p:txBody>
            <a:bodyPr anchor="t" anchorCtr="0" bIns="45708" compatLnSpc="1" lIns="91416" numCol="1" rIns="91416" tIns="45708" vert="horz" wrap="square">
              <a:prstTxWarp prst="textNoShape">
                <a:avLst/>
              </a:prstTxWarp>
            </a:bodyPr>
            <a:lstStyle/>
            <a:p>
              <a:pPr defTabSz="914172"/>
              <a:endParaRPr lang="en-US">
                <a:solidFill>
                  <a:srgbClr val="FFFFFF"/>
                </a:solidFill>
                <a:latin charset="-122" panose="020b0600000000000000" pitchFamily="34" typeface="思源黑体 CN Medium"/>
                <a:ea charset="-122" panose="02020700000000000000" pitchFamily="18" typeface="思源宋体"/>
                <a:sym charset="-122" panose="020b0600000000000000" pitchFamily="34" typeface="思源黑体 CN Medium"/>
              </a:endParaRPr>
            </a:p>
          </p:txBody>
        </p:sp>
        <p:sp>
          <p:nvSpPr>
            <p:cNvPr id="67" name="Freeform 259"/>
            <p:cNvSpPr/>
            <p:nvPr/>
          </p:nvSpPr>
          <p:spPr bwMode="auto">
            <a:xfrm>
              <a:off x="7131877" y="4161208"/>
              <a:ext cx="486116" cy="486116"/>
            </a:xfrm>
            <a:custGeom>
              <a:gdLst>
                <a:gd fmla="*/ 177 w 185" name="T0"/>
                <a:gd fmla="*/ 151 h 185" name="T1"/>
                <a:gd fmla="*/ 156 w 185" name="T2"/>
                <a:gd fmla="*/ 172 h 185" name="T3"/>
                <a:gd fmla="*/ 60 w 185" name="T4"/>
                <a:gd fmla="*/ 125 h 185" name="T5"/>
                <a:gd fmla="*/ 13 w 185" name="T6"/>
                <a:gd fmla="*/ 29 h 185" name="T7"/>
                <a:gd fmla="*/ 34 w 185" name="T8"/>
                <a:gd fmla="*/ 8 h 185" name="T9"/>
                <a:gd fmla="*/ 61 w 185" name="T10"/>
                <a:gd fmla="*/ 26 h 185" name="T11"/>
                <a:gd fmla="*/ 67 w 185" name="T12"/>
                <a:gd fmla="*/ 47 h 185" name="T13"/>
                <a:gd fmla="*/ 47 w 185" name="T14"/>
                <a:gd fmla="*/ 67 h 185" name="T15"/>
                <a:gd fmla="*/ 73 w 185" name="T16"/>
                <a:gd fmla="*/ 111 h 185" name="T17"/>
                <a:gd fmla="*/ 118 w 185" name="T18"/>
                <a:gd fmla="*/ 138 h 185" name="T19"/>
                <a:gd fmla="*/ 138 w 185" name="T20"/>
                <a:gd fmla="*/ 118 h 185" name="T21"/>
                <a:gd fmla="*/ 159 w 185" name="T22"/>
                <a:gd fmla="*/ 124 h 185" name="T23"/>
                <a:gd fmla="*/ 177 w 185" name="T24"/>
                <a:gd fmla="*/ 151 h 185"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85" w="185">
                  <a:moveTo>
                    <a:pt x="177" y="151"/>
                  </a:moveTo>
                  <a:cubicBezTo>
                    <a:pt x="169" y="159"/>
                    <a:pt x="156" y="172"/>
                    <a:pt x="156" y="172"/>
                  </a:cubicBezTo>
                  <a:cubicBezTo>
                    <a:pt x="142" y="185"/>
                    <a:pt x="106" y="171"/>
                    <a:pt x="60" y="125"/>
                  </a:cubicBezTo>
                  <a:cubicBezTo>
                    <a:pt x="14" y="79"/>
                    <a:pt x="0" y="43"/>
                    <a:pt x="13" y="29"/>
                  </a:cubicBezTo>
                  <a:cubicBezTo>
                    <a:pt x="13" y="29"/>
                    <a:pt x="26" y="16"/>
                    <a:pt x="34" y="8"/>
                  </a:cubicBezTo>
                  <a:cubicBezTo>
                    <a:pt x="42" y="0"/>
                    <a:pt x="53" y="15"/>
                    <a:pt x="61" y="26"/>
                  </a:cubicBezTo>
                  <a:cubicBezTo>
                    <a:pt x="68" y="37"/>
                    <a:pt x="69" y="44"/>
                    <a:pt x="67" y="47"/>
                  </a:cubicBezTo>
                  <a:cubicBezTo>
                    <a:pt x="64" y="49"/>
                    <a:pt x="54" y="60"/>
                    <a:pt x="47" y="67"/>
                  </a:cubicBezTo>
                  <a:cubicBezTo>
                    <a:pt x="44" y="70"/>
                    <a:pt x="43" y="81"/>
                    <a:pt x="73" y="111"/>
                  </a:cubicBezTo>
                  <a:cubicBezTo>
                    <a:pt x="104" y="142"/>
                    <a:pt x="115" y="141"/>
                    <a:pt x="118" y="138"/>
                  </a:cubicBezTo>
                  <a:cubicBezTo>
                    <a:pt x="125" y="131"/>
                    <a:pt x="135" y="120"/>
                    <a:pt x="138" y="118"/>
                  </a:cubicBezTo>
                  <a:cubicBezTo>
                    <a:pt x="140" y="115"/>
                    <a:pt x="148" y="116"/>
                    <a:pt x="159" y="124"/>
                  </a:cubicBezTo>
                  <a:cubicBezTo>
                    <a:pt x="170" y="132"/>
                    <a:pt x="185" y="142"/>
                    <a:pt x="177" y="151"/>
                  </a:cubicBezTo>
                </a:path>
              </a:pathLst>
            </a:custGeom>
            <a:grpFill/>
            <a:ln>
              <a:solidFill>
                <a:schemeClr val="bg1"/>
              </a:solidFill>
            </a:ln>
          </p:spPr>
          <p:txBody>
            <a:bodyPr anchor="t" anchorCtr="0" bIns="45708" compatLnSpc="1" lIns="91416" numCol="1" rIns="91416" tIns="45708" vert="horz" wrap="square">
              <a:prstTxWarp prst="textNoShape">
                <a:avLst/>
              </a:prstTxWarp>
            </a:bodyPr>
            <a:lstStyle/>
            <a:p>
              <a:pPr defTabSz="914172"/>
              <a:endParaRPr lang="en-US">
                <a:solidFill>
                  <a:srgbClr val="FFFFFF"/>
                </a:solidFill>
                <a:latin charset="-122" panose="020b0600000000000000" pitchFamily="34" typeface="思源黑体 CN Medium"/>
                <a:ea charset="-122" panose="02020700000000000000" pitchFamily="18" typeface="思源宋体"/>
                <a:sym charset="-122" panose="020b0600000000000000" pitchFamily="34" typeface="思源黑体 CN Medium"/>
              </a:endParaRPr>
            </a:p>
          </p:txBody>
        </p:sp>
        <p:sp>
          <p:nvSpPr>
            <p:cNvPr id="68" name="Freeform 254"/>
            <p:cNvSpPr>
              <a:spLocks noEditPoints="1"/>
            </p:cNvSpPr>
            <p:nvPr/>
          </p:nvSpPr>
          <p:spPr bwMode="auto">
            <a:xfrm>
              <a:off x="7292583" y="3101012"/>
              <a:ext cx="526443" cy="523694"/>
            </a:xfrm>
            <a:custGeom>
              <a:gdLst>
                <a:gd fmla="*/ 34 w 161" name="T0"/>
                <a:gd fmla="*/ 79 h 158" name="T1"/>
                <a:gd fmla="*/ 99 w 161" name="T2"/>
                <a:gd fmla="*/ 79 h 158" name="T3"/>
                <a:gd fmla="*/ 99 w 161" name="T4"/>
                <a:gd fmla="*/ 87 h 158" name="T5"/>
                <a:gd fmla="*/ 34 w 161" name="T6"/>
                <a:gd fmla="*/ 87 h 158" name="T7"/>
                <a:gd fmla="*/ 34 w 161" name="T8"/>
                <a:gd fmla="*/ 79 h 158" name="T9"/>
                <a:gd fmla="*/ 34 w 161" name="T10"/>
                <a:gd fmla="*/ 63 h 158" name="T11"/>
                <a:gd fmla="*/ 127 w 161" name="T12"/>
                <a:gd fmla="*/ 63 h 158" name="T13"/>
                <a:gd fmla="*/ 127 w 161" name="T14"/>
                <a:gd fmla="*/ 55 h 158" name="T15"/>
                <a:gd fmla="*/ 34 w 161" name="T16"/>
                <a:gd fmla="*/ 55 h 158" name="T17"/>
                <a:gd fmla="*/ 34 w 161" name="T18"/>
                <a:gd fmla="*/ 63 h 158" name="T19"/>
                <a:gd fmla="*/ 62 w 161" name="T20"/>
                <a:gd fmla="*/ 39 h 158" name="T21"/>
                <a:gd fmla="*/ 127 w 161" name="T22"/>
                <a:gd fmla="*/ 39 h 158" name="T23"/>
                <a:gd fmla="*/ 127 w 161" name="T24"/>
                <a:gd fmla="*/ 31 h 158" name="T25"/>
                <a:gd fmla="*/ 62 w 161" name="T26"/>
                <a:gd fmla="*/ 31 h 158" name="T27"/>
                <a:gd fmla="*/ 62 w 161" name="T28"/>
                <a:gd fmla="*/ 39 h 158" name="T29"/>
                <a:gd fmla="*/ 161 w 161" name="T30"/>
                <a:gd fmla="*/ 18 h 158" name="T31"/>
                <a:gd fmla="*/ 161 w 161" name="T32"/>
                <a:gd fmla="*/ 106 h 158" name="T33"/>
                <a:gd fmla="*/ 143 w 161" name="T34"/>
                <a:gd fmla="*/ 124 h 158" name="T35"/>
                <a:gd fmla="*/ 131 w 161" name="T36"/>
                <a:gd fmla="*/ 124 h 158" name="T37"/>
                <a:gd fmla="*/ 131 w 161" name="T38"/>
                <a:gd fmla="*/ 158 h 158" name="T39"/>
                <a:gd fmla="*/ 97 w 161" name="T40"/>
                <a:gd fmla="*/ 124 h 158" name="T41"/>
                <a:gd fmla="*/ 18 w 161" name="T42"/>
                <a:gd fmla="*/ 124 h 158" name="T43"/>
                <a:gd fmla="*/ 0 w 161" name="T44"/>
                <a:gd fmla="*/ 106 h 158" name="T45"/>
                <a:gd fmla="*/ 0 w 161" name="T46"/>
                <a:gd fmla="*/ 18 h 158" name="T47"/>
                <a:gd fmla="*/ 18 w 161" name="T48"/>
                <a:gd fmla="*/ 0 h 158" name="T49"/>
                <a:gd fmla="*/ 143 w 161" name="T50"/>
                <a:gd fmla="*/ 0 h 158" name="T51"/>
                <a:gd fmla="*/ 161 w 161" name="T52"/>
                <a:gd fmla="*/ 18 h 158" name="T53"/>
                <a:gd fmla="*/ 149 w 161" name="T54"/>
                <a:gd fmla="*/ 18 h 158" name="T55"/>
                <a:gd fmla="*/ 143 w 161" name="T56"/>
                <a:gd fmla="*/ 12 h 158" name="T57"/>
                <a:gd fmla="*/ 18 w 161" name="T58"/>
                <a:gd fmla="*/ 12 h 158" name="T59"/>
                <a:gd fmla="*/ 12 w 161" name="T60"/>
                <a:gd fmla="*/ 18 h 158" name="T61"/>
                <a:gd fmla="*/ 12 w 161" name="T62"/>
                <a:gd fmla="*/ 106 h 158" name="T63"/>
                <a:gd fmla="*/ 18 w 161" name="T64"/>
                <a:gd fmla="*/ 112 h 158" name="T65"/>
                <a:gd fmla="*/ 143 w 161" name="T66"/>
                <a:gd fmla="*/ 112 h 158" name="T67"/>
                <a:gd fmla="*/ 149 w 161" name="T68"/>
                <a:gd fmla="*/ 106 h 158" name="T69"/>
                <a:gd fmla="*/ 149 w 161" name="T70"/>
                <a:gd fmla="*/ 18 h 158"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158" w="161">
                  <a:moveTo>
                    <a:pt x="34" y="79"/>
                  </a:moveTo>
                  <a:cubicBezTo>
                    <a:pt x="99" y="79"/>
                    <a:pt x="99" y="79"/>
                    <a:pt x="99" y="79"/>
                  </a:cubicBezTo>
                  <a:cubicBezTo>
                    <a:pt x="99" y="87"/>
                    <a:pt x="99" y="87"/>
                    <a:pt x="99" y="87"/>
                  </a:cubicBezTo>
                  <a:cubicBezTo>
                    <a:pt x="34" y="87"/>
                    <a:pt x="34" y="87"/>
                    <a:pt x="34" y="87"/>
                  </a:cubicBezTo>
                  <a:lnTo>
                    <a:pt x="34" y="79"/>
                  </a:lnTo>
                  <a:close/>
                  <a:moveTo>
                    <a:pt x="34" y="63"/>
                  </a:moveTo>
                  <a:cubicBezTo>
                    <a:pt x="127" y="63"/>
                    <a:pt x="127" y="63"/>
                    <a:pt x="127" y="63"/>
                  </a:cubicBezTo>
                  <a:cubicBezTo>
                    <a:pt x="127" y="55"/>
                    <a:pt x="127" y="55"/>
                    <a:pt x="127" y="55"/>
                  </a:cubicBezTo>
                  <a:cubicBezTo>
                    <a:pt x="34" y="55"/>
                    <a:pt x="34" y="55"/>
                    <a:pt x="34" y="55"/>
                  </a:cubicBezTo>
                  <a:lnTo>
                    <a:pt x="34" y="63"/>
                  </a:lnTo>
                  <a:close/>
                  <a:moveTo>
                    <a:pt x="62" y="39"/>
                  </a:moveTo>
                  <a:cubicBezTo>
                    <a:pt x="127" y="39"/>
                    <a:pt x="127" y="39"/>
                    <a:pt x="127" y="39"/>
                  </a:cubicBezTo>
                  <a:cubicBezTo>
                    <a:pt x="127" y="31"/>
                    <a:pt x="127" y="31"/>
                    <a:pt x="127" y="31"/>
                  </a:cubicBezTo>
                  <a:cubicBezTo>
                    <a:pt x="62" y="31"/>
                    <a:pt x="62" y="31"/>
                    <a:pt x="62" y="31"/>
                  </a:cubicBezTo>
                  <a:lnTo>
                    <a:pt x="62" y="39"/>
                  </a:lnTo>
                  <a:close/>
                  <a:moveTo>
                    <a:pt x="161" y="18"/>
                  </a:moveTo>
                  <a:cubicBezTo>
                    <a:pt x="161" y="106"/>
                    <a:pt x="161" y="106"/>
                    <a:pt x="161" y="106"/>
                  </a:cubicBezTo>
                  <a:cubicBezTo>
                    <a:pt x="161" y="116"/>
                    <a:pt x="153" y="124"/>
                    <a:pt x="143" y="124"/>
                  </a:cubicBezTo>
                  <a:cubicBezTo>
                    <a:pt x="131" y="124"/>
                    <a:pt x="131" y="124"/>
                    <a:pt x="131" y="124"/>
                  </a:cubicBezTo>
                  <a:cubicBezTo>
                    <a:pt x="131" y="158"/>
                    <a:pt x="131" y="158"/>
                    <a:pt x="131" y="158"/>
                  </a:cubicBezTo>
                  <a:cubicBezTo>
                    <a:pt x="97" y="124"/>
                    <a:pt x="97" y="124"/>
                    <a:pt x="97" y="124"/>
                  </a:cubicBezTo>
                  <a:cubicBezTo>
                    <a:pt x="18" y="124"/>
                    <a:pt x="18" y="124"/>
                    <a:pt x="18" y="124"/>
                  </a:cubicBezTo>
                  <a:cubicBezTo>
                    <a:pt x="8" y="124"/>
                    <a:pt x="0" y="116"/>
                    <a:pt x="0" y="106"/>
                  </a:cubicBezTo>
                  <a:cubicBezTo>
                    <a:pt x="0" y="18"/>
                    <a:pt x="0" y="18"/>
                    <a:pt x="0" y="18"/>
                  </a:cubicBezTo>
                  <a:cubicBezTo>
                    <a:pt x="0" y="8"/>
                    <a:pt x="8" y="0"/>
                    <a:pt x="18" y="0"/>
                  </a:cubicBezTo>
                  <a:cubicBezTo>
                    <a:pt x="143" y="0"/>
                    <a:pt x="143" y="0"/>
                    <a:pt x="143" y="0"/>
                  </a:cubicBezTo>
                  <a:cubicBezTo>
                    <a:pt x="153" y="0"/>
                    <a:pt x="161" y="8"/>
                    <a:pt x="161" y="18"/>
                  </a:cubicBezTo>
                  <a:close/>
                  <a:moveTo>
                    <a:pt x="149" y="18"/>
                  </a:moveTo>
                  <a:cubicBezTo>
                    <a:pt x="149" y="15"/>
                    <a:pt x="146" y="12"/>
                    <a:pt x="143" y="12"/>
                  </a:cubicBezTo>
                  <a:cubicBezTo>
                    <a:pt x="18" y="12"/>
                    <a:pt x="18" y="12"/>
                    <a:pt x="18" y="12"/>
                  </a:cubicBezTo>
                  <a:cubicBezTo>
                    <a:pt x="15" y="12"/>
                    <a:pt x="12" y="15"/>
                    <a:pt x="12" y="18"/>
                  </a:cubicBezTo>
                  <a:cubicBezTo>
                    <a:pt x="12" y="106"/>
                    <a:pt x="12" y="106"/>
                    <a:pt x="12" y="106"/>
                  </a:cubicBezTo>
                  <a:cubicBezTo>
                    <a:pt x="12" y="109"/>
                    <a:pt x="15" y="112"/>
                    <a:pt x="18" y="112"/>
                  </a:cubicBezTo>
                  <a:cubicBezTo>
                    <a:pt x="143" y="112"/>
                    <a:pt x="143" y="112"/>
                    <a:pt x="143" y="112"/>
                  </a:cubicBezTo>
                  <a:cubicBezTo>
                    <a:pt x="146" y="112"/>
                    <a:pt x="149" y="109"/>
                    <a:pt x="149" y="106"/>
                  </a:cubicBezTo>
                  <a:lnTo>
                    <a:pt x="149" y="18"/>
                  </a:lnTo>
                  <a:close/>
                </a:path>
              </a:pathLst>
            </a:custGeom>
            <a:grpFill/>
            <a:ln>
              <a:solidFill>
                <a:schemeClr val="bg1"/>
              </a:solidFill>
            </a:ln>
          </p:spPr>
          <p:txBody>
            <a:bodyPr anchor="t" anchorCtr="0" bIns="45708" compatLnSpc="1" lIns="91416" numCol="1" rIns="91416" tIns="45708" vert="horz" wrap="square">
              <a:prstTxWarp prst="textNoShape">
                <a:avLst/>
              </a:prstTxWarp>
            </a:bodyPr>
            <a:lstStyle/>
            <a:p>
              <a:pPr defTabSz="914172"/>
              <a:endParaRPr lang="en-US">
                <a:solidFill>
                  <a:srgbClr val="FFFFFF"/>
                </a:solidFill>
                <a:latin charset="-122" panose="020b0600000000000000" pitchFamily="34" typeface="思源黑体 CN Medium"/>
                <a:ea charset="-122" panose="02020700000000000000" pitchFamily="18" typeface="思源宋体"/>
                <a:sym charset="-122" panose="020b0600000000000000" pitchFamily="34" typeface="思源黑体 CN Medium"/>
              </a:endParaRPr>
            </a:p>
          </p:txBody>
        </p:sp>
        <p:sp>
          <p:nvSpPr>
            <p:cNvPr id="90" name="Freeform 255"/>
            <p:cNvSpPr>
              <a:spLocks noEditPoints="1"/>
            </p:cNvSpPr>
            <p:nvPr/>
          </p:nvSpPr>
          <p:spPr bwMode="auto">
            <a:xfrm>
              <a:off x="4330352" y="4227959"/>
              <a:ext cx="646803" cy="552775"/>
            </a:xfrm>
            <a:custGeom>
              <a:gdLst>
                <a:gd fmla="*/ 18 w 191" name="T0"/>
                <a:gd fmla="*/ 84 h 161" name="T1"/>
                <a:gd fmla="*/ 63 w 191" name="T2"/>
                <a:gd fmla="*/ 84 h 161" name="T3"/>
                <a:gd fmla="*/ 63 w 191" name="T4"/>
                <a:gd fmla="*/ 95 h 161" name="T5"/>
                <a:gd fmla="*/ 48 w 191" name="T6"/>
                <a:gd fmla="*/ 95 h 161" name="T7"/>
                <a:gd fmla="*/ 24 w 191" name="T8"/>
                <a:gd fmla="*/ 120 h 161" name="T9"/>
                <a:gd fmla="*/ 24 w 191" name="T10"/>
                <a:gd fmla="*/ 95 h 161" name="T11"/>
                <a:gd fmla="*/ 18 w 191" name="T12"/>
                <a:gd fmla="*/ 95 h 161" name="T13"/>
                <a:gd fmla="*/ 0 w 191" name="T14"/>
                <a:gd fmla="*/ 78 h 161" name="T15"/>
                <a:gd fmla="*/ 0 w 191" name="T16"/>
                <a:gd fmla="*/ 18 h 161" name="T17"/>
                <a:gd fmla="*/ 18 w 191" name="T18"/>
                <a:gd fmla="*/ 0 h 161" name="T19"/>
                <a:gd fmla="*/ 106 w 191" name="T20"/>
                <a:gd fmla="*/ 0 h 161" name="T21"/>
                <a:gd fmla="*/ 123 w 191" name="T22"/>
                <a:gd fmla="*/ 18 h 161" name="T23"/>
                <a:gd fmla="*/ 123 w 191" name="T24"/>
                <a:gd fmla="*/ 36 h 161" name="T25"/>
                <a:gd fmla="*/ 111 w 191" name="T26"/>
                <a:gd fmla="*/ 36 h 161" name="T27"/>
                <a:gd fmla="*/ 111 w 191" name="T28"/>
                <a:gd fmla="*/ 18 h 161" name="T29"/>
                <a:gd fmla="*/ 106 w 191" name="T30"/>
                <a:gd fmla="*/ 12 h 161" name="T31"/>
                <a:gd fmla="*/ 18 w 191" name="T32"/>
                <a:gd fmla="*/ 12 h 161" name="T33"/>
                <a:gd fmla="*/ 12 w 191" name="T34"/>
                <a:gd fmla="*/ 18 h 161" name="T35"/>
                <a:gd fmla="*/ 12 w 191" name="T36"/>
                <a:gd fmla="*/ 78 h 161" name="T37"/>
                <a:gd fmla="*/ 18 w 191" name="T38"/>
                <a:gd fmla="*/ 84 h 161" name="T39"/>
                <a:gd fmla="*/ 191 w 191" name="T40"/>
                <a:gd fmla="*/ 59 h 161" name="T41"/>
                <a:gd fmla="*/ 191 w 191" name="T42"/>
                <a:gd fmla="*/ 119 h 161" name="T43"/>
                <a:gd fmla="*/ 174 w 191" name="T44"/>
                <a:gd fmla="*/ 137 h 161" name="T45"/>
                <a:gd fmla="*/ 168 w 191" name="T46"/>
                <a:gd fmla="*/ 137 h 161" name="T47"/>
                <a:gd fmla="*/ 168 w 191" name="T48"/>
                <a:gd fmla="*/ 161 h 161" name="T49"/>
                <a:gd fmla="*/ 144 w 191" name="T50"/>
                <a:gd fmla="*/ 137 h 161" name="T51"/>
                <a:gd fmla="*/ 86 w 191" name="T52"/>
                <a:gd fmla="*/ 137 h 161" name="T53"/>
                <a:gd fmla="*/ 69 w 191" name="T54"/>
                <a:gd fmla="*/ 119 h 161" name="T55"/>
                <a:gd fmla="*/ 69 w 191" name="T56"/>
                <a:gd fmla="*/ 59 h 161" name="T57"/>
                <a:gd fmla="*/ 86 w 191" name="T58"/>
                <a:gd fmla="*/ 42 h 161" name="T59"/>
                <a:gd fmla="*/ 174 w 191" name="T60"/>
                <a:gd fmla="*/ 42 h 161" name="T61"/>
                <a:gd fmla="*/ 191 w 191" name="T62"/>
                <a:gd fmla="*/ 59 h 161" name="T63"/>
                <a:gd fmla="*/ 180 w 191" name="T64"/>
                <a:gd fmla="*/ 59 h 161" name="T65"/>
                <a:gd fmla="*/ 174 w 191" name="T66"/>
                <a:gd fmla="*/ 53 h 161" name="T67"/>
                <a:gd fmla="*/ 86 w 191" name="T68"/>
                <a:gd fmla="*/ 53 h 161" name="T69"/>
                <a:gd fmla="*/ 81 w 191" name="T70"/>
                <a:gd fmla="*/ 59 h 161" name="T71"/>
                <a:gd fmla="*/ 81 w 191" name="T72"/>
                <a:gd fmla="*/ 119 h 161" name="T73"/>
                <a:gd fmla="*/ 86 w 191" name="T74"/>
                <a:gd fmla="*/ 125 h 161" name="T75"/>
                <a:gd fmla="*/ 174 w 191" name="T76"/>
                <a:gd fmla="*/ 125 h 161" name="T77"/>
                <a:gd fmla="*/ 180 w 191" name="T78"/>
                <a:gd fmla="*/ 119 h 161" name="T79"/>
                <a:gd fmla="*/ 180 w 191" name="T80"/>
                <a:gd fmla="*/ 59 h 161" name="T81"/>
                <a:gd fmla="*/ 161 w 191" name="T82"/>
                <a:gd fmla="*/ 81 h 161" name="T83"/>
                <a:gd fmla="*/ 154 w 191" name="T84"/>
                <a:gd fmla="*/ 89 h 161" name="T85"/>
                <a:gd fmla="*/ 161 w 191" name="T86"/>
                <a:gd fmla="*/ 96 h 161" name="T87"/>
                <a:gd fmla="*/ 169 w 191" name="T88"/>
                <a:gd fmla="*/ 89 h 161" name="T89"/>
                <a:gd fmla="*/ 161 w 191" name="T90"/>
                <a:gd fmla="*/ 81 h 161" name="T91"/>
                <a:gd fmla="*/ 130 w 191" name="T92"/>
                <a:gd fmla="*/ 81 h 161" name="T93"/>
                <a:gd fmla="*/ 123 w 191" name="T94"/>
                <a:gd fmla="*/ 89 h 161" name="T95"/>
                <a:gd fmla="*/ 130 w 191" name="T96"/>
                <a:gd fmla="*/ 96 h 161" name="T97"/>
                <a:gd fmla="*/ 137 w 191" name="T98"/>
                <a:gd fmla="*/ 89 h 161" name="T99"/>
                <a:gd fmla="*/ 130 w 191" name="T100"/>
                <a:gd fmla="*/ 81 h 161" name="T101"/>
                <a:gd fmla="*/ 99 w 191" name="T102"/>
                <a:gd fmla="*/ 81 h 161" name="T103"/>
                <a:gd fmla="*/ 92 w 191" name="T104"/>
                <a:gd fmla="*/ 89 h 161" name="T105"/>
                <a:gd fmla="*/ 99 w 191" name="T106"/>
                <a:gd fmla="*/ 96 h 161" name="T107"/>
                <a:gd fmla="*/ 106 w 191" name="T108"/>
                <a:gd fmla="*/ 89 h 161" name="T109"/>
                <a:gd fmla="*/ 99 w 191" name="T110"/>
                <a:gd fmla="*/ 81 h 161"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161" w="191">
                  <a:moveTo>
                    <a:pt x="18" y="84"/>
                  </a:moveTo>
                  <a:cubicBezTo>
                    <a:pt x="63" y="84"/>
                    <a:pt x="63" y="84"/>
                    <a:pt x="63" y="84"/>
                  </a:cubicBezTo>
                  <a:cubicBezTo>
                    <a:pt x="63" y="95"/>
                    <a:pt x="63" y="95"/>
                    <a:pt x="63" y="95"/>
                  </a:cubicBezTo>
                  <a:cubicBezTo>
                    <a:pt x="48" y="95"/>
                    <a:pt x="48" y="95"/>
                    <a:pt x="48" y="95"/>
                  </a:cubicBezTo>
                  <a:cubicBezTo>
                    <a:pt x="24" y="120"/>
                    <a:pt x="24" y="120"/>
                    <a:pt x="24" y="120"/>
                  </a:cubicBezTo>
                  <a:cubicBezTo>
                    <a:pt x="24" y="95"/>
                    <a:pt x="24" y="95"/>
                    <a:pt x="24" y="95"/>
                  </a:cubicBezTo>
                  <a:cubicBezTo>
                    <a:pt x="18" y="95"/>
                    <a:pt x="18" y="95"/>
                    <a:pt x="18" y="95"/>
                  </a:cubicBezTo>
                  <a:cubicBezTo>
                    <a:pt x="8" y="95"/>
                    <a:pt x="0" y="88"/>
                    <a:pt x="0" y="78"/>
                  </a:cubicBezTo>
                  <a:cubicBezTo>
                    <a:pt x="0" y="18"/>
                    <a:pt x="0" y="18"/>
                    <a:pt x="0" y="18"/>
                  </a:cubicBezTo>
                  <a:cubicBezTo>
                    <a:pt x="0" y="8"/>
                    <a:pt x="8" y="0"/>
                    <a:pt x="18" y="0"/>
                  </a:cubicBezTo>
                  <a:cubicBezTo>
                    <a:pt x="106" y="0"/>
                    <a:pt x="106" y="0"/>
                    <a:pt x="106" y="0"/>
                  </a:cubicBezTo>
                  <a:cubicBezTo>
                    <a:pt x="115" y="0"/>
                    <a:pt x="123" y="8"/>
                    <a:pt x="123" y="18"/>
                  </a:cubicBezTo>
                  <a:cubicBezTo>
                    <a:pt x="123" y="36"/>
                    <a:pt x="123" y="36"/>
                    <a:pt x="123" y="36"/>
                  </a:cubicBezTo>
                  <a:cubicBezTo>
                    <a:pt x="111" y="36"/>
                    <a:pt x="111" y="36"/>
                    <a:pt x="111" y="36"/>
                  </a:cubicBezTo>
                  <a:cubicBezTo>
                    <a:pt x="111" y="18"/>
                    <a:pt x="111" y="18"/>
                    <a:pt x="111" y="18"/>
                  </a:cubicBezTo>
                  <a:cubicBezTo>
                    <a:pt x="111" y="15"/>
                    <a:pt x="109" y="12"/>
                    <a:pt x="106" y="12"/>
                  </a:cubicBezTo>
                  <a:cubicBezTo>
                    <a:pt x="18" y="12"/>
                    <a:pt x="18" y="12"/>
                    <a:pt x="18" y="12"/>
                  </a:cubicBezTo>
                  <a:cubicBezTo>
                    <a:pt x="15" y="12"/>
                    <a:pt x="12" y="15"/>
                    <a:pt x="12" y="18"/>
                  </a:cubicBezTo>
                  <a:cubicBezTo>
                    <a:pt x="12" y="78"/>
                    <a:pt x="12" y="78"/>
                    <a:pt x="12" y="78"/>
                  </a:cubicBezTo>
                  <a:cubicBezTo>
                    <a:pt x="12" y="81"/>
                    <a:pt x="15" y="84"/>
                    <a:pt x="18" y="84"/>
                  </a:cubicBezTo>
                  <a:close/>
                  <a:moveTo>
                    <a:pt x="191" y="59"/>
                  </a:moveTo>
                  <a:cubicBezTo>
                    <a:pt x="191" y="119"/>
                    <a:pt x="191" y="119"/>
                    <a:pt x="191" y="119"/>
                  </a:cubicBezTo>
                  <a:cubicBezTo>
                    <a:pt x="191" y="129"/>
                    <a:pt x="184" y="137"/>
                    <a:pt x="174" y="137"/>
                  </a:cubicBezTo>
                  <a:cubicBezTo>
                    <a:pt x="168" y="137"/>
                    <a:pt x="168" y="137"/>
                    <a:pt x="168" y="137"/>
                  </a:cubicBezTo>
                  <a:cubicBezTo>
                    <a:pt x="168" y="161"/>
                    <a:pt x="168" y="161"/>
                    <a:pt x="168" y="161"/>
                  </a:cubicBezTo>
                  <a:cubicBezTo>
                    <a:pt x="144" y="137"/>
                    <a:pt x="144" y="137"/>
                    <a:pt x="144" y="137"/>
                  </a:cubicBezTo>
                  <a:cubicBezTo>
                    <a:pt x="86" y="137"/>
                    <a:pt x="86" y="137"/>
                    <a:pt x="86" y="137"/>
                  </a:cubicBezTo>
                  <a:cubicBezTo>
                    <a:pt x="77" y="137"/>
                    <a:pt x="69" y="129"/>
                    <a:pt x="69" y="119"/>
                  </a:cubicBezTo>
                  <a:cubicBezTo>
                    <a:pt x="69" y="59"/>
                    <a:pt x="69" y="59"/>
                    <a:pt x="69" y="59"/>
                  </a:cubicBezTo>
                  <a:cubicBezTo>
                    <a:pt x="69" y="49"/>
                    <a:pt x="77" y="42"/>
                    <a:pt x="86" y="42"/>
                  </a:cubicBezTo>
                  <a:cubicBezTo>
                    <a:pt x="174" y="42"/>
                    <a:pt x="174" y="42"/>
                    <a:pt x="174" y="42"/>
                  </a:cubicBezTo>
                  <a:cubicBezTo>
                    <a:pt x="184" y="42"/>
                    <a:pt x="191" y="49"/>
                    <a:pt x="191" y="59"/>
                  </a:cubicBezTo>
                  <a:close/>
                  <a:moveTo>
                    <a:pt x="180" y="59"/>
                  </a:moveTo>
                  <a:cubicBezTo>
                    <a:pt x="180" y="56"/>
                    <a:pt x="177" y="53"/>
                    <a:pt x="174" y="53"/>
                  </a:cubicBezTo>
                  <a:cubicBezTo>
                    <a:pt x="86" y="53"/>
                    <a:pt x="86" y="53"/>
                    <a:pt x="86" y="53"/>
                  </a:cubicBezTo>
                  <a:cubicBezTo>
                    <a:pt x="83" y="53"/>
                    <a:pt x="81" y="56"/>
                    <a:pt x="81" y="59"/>
                  </a:cubicBezTo>
                  <a:cubicBezTo>
                    <a:pt x="81" y="119"/>
                    <a:pt x="81" y="119"/>
                    <a:pt x="81" y="119"/>
                  </a:cubicBezTo>
                  <a:cubicBezTo>
                    <a:pt x="81" y="122"/>
                    <a:pt x="83" y="125"/>
                    <a:pt x="86" y="125"/>
                  </a:cubicBezTo>
                  <a:cubicBezTo>
                    <a:pt x="174" y="125"/>
                    <a:pt x="174" y="125"/>
                    <a:pt x="174" y="125"/>
                  </a:cubicBezTo>
                  <a:cubicBezTo>
                    <a:pt x="177" y="125"/>
                    <a:pt x="180" y="122"/>
                    <a:pt x="180" y="119"/>
                  </a:cubicBezTo>
                  <a:lnTo>
                    <a:pt x="180" y="59"/>
                  </a:lnTo>
                  <a:close/>
                  <a:moveTo>
                    <a:pt x="161" y="81"/>
                  </a:moveTo>
                  <a:cubicBezTo>
                    <a:pt x="157" y="81"/>
                    <a:pt x="154" y="85"/>
                    <a:pt x="154" y="89"/>
                  </a:cubicBezTo>
                  <a:cubicBezTo>
                    <a:pt x="154" y="93"/>
                    <a:pt x="157" y="96"/>
                    <a:pt x="161" y="96"/>
                  </a:cubicBezTo>
                  <a:cubicBezTo>
                    <a:pt x="165" y="96"/>
                    <a:pt x="169" y="93"/>
                    <a:pt x="169" y="89"/>
                  </a:cubicBezTo>
                  <a:cubicBezTo>
                    <a:pt x="169" y="85"/>
                    <a:pt x="165" y="81"/>
                    <a:pt x="161" y="81"/>
                  </a:cubicBezTo>
                  <a:close/>
                  <a:moveTo>
                    <a:pt x="130" y="81"/>
                  </a:moveTo>
                  <a:cubicBezTo>
                    <a:pt x="126" y="81"/>
                    <a:pt x="123" y="85"/>
                    <a:pt x="123" y="89"/>
                  </a:cubicBezTo>
                  <a:cubicBezTo>
                    <a:pt x="123" y="93"/>
                    <a:pt x="126" y="96"/>
                    <a:pt x="130" y="96"/>
                  </a:cubicBezTo>
                  <a:cubicBezTo>
                    <a:pt x="134" y="96"/>
                    <a:pt x="137" y="93"/>
                    <a:pt x="137" y="89"/>
                  </a:cubicBezTo>
                  <a:cubicBezTo>
                    <a:pt x="137" y="85"/>
                    <a:pt x="134" y="81"/>
                    <a:pt x="130" y="81"/>
                  </a:cubicBezTo>
                  <a:close/>
                  <a:moveTo>
                    <a:pt x="99" y="81"/>
                  </a:moveTo>
                  <a:cubicBezTo>
                    <a:pt x="95" y="81"/>
                    <a:pt x="92" y="85"/>
                    <a:pt x="92" y="89"/>
                  </a:cubicBezTo>
                  <a:cubicBezTo>
                    <a:pt x="92" y="93"/>
                    <a:pt x="95" y="96"/>
                    <a:pt x="99" y="96"/>
                  </a:cubicBezTo>
                  <a:cubicBezTo>
                    <a:pt x="103" y="96"/>
                    <a:pt x="106" y="93"/>
                    <a:pt x="106" y="89"/>
                  </a:cubicBezTo>
                  <a:cubicBezTo>
                    <a:pt x="106" y="85"/>
                    <a:pt x="103" y="81"/>
                    <a:pt x="99" y="81"/>
                  </a:cubicBezTo>
                  <a:close/>
                </a:path>
              </a:pathLst>
            </a:custGeom>
            <a:grpFill/>
            <a:ln>
              <a:solidFill>
                <a:schemeClr val="bg1"/>
              </a:solidFill>
            </a:ln>
          </p:spPr>
          <p:txBody>
            <a:bodyPr anchor="t" anchorCtr="0" bIns="45708" compatLnSpc="1" lIns="91416" numCol="1" rIns="91416" tIns="45708" vert="horz" wrap="square">
              <a:prstTxWarp prst="textNoShape">
                <a:avLst/>
              </a:prstTxWarp>
            </a:bodyPr>
            <a:lstStyle/>
            <a:p>
              <a:pPr defTabSz="914172"/>
              <a:endParaRPr lang="en-US">
                <a:solidFill>
                  <a:srgbClr val="FFFFFF"/>
                </a:solidFill>
                <a:latin charset="-122" panose="020b0600000000000000" pitchFamily="34" typeface="思源黑体 CN Medium"/>
                <a:ea charset="-122" panose="02020700000000000000" pitchFamily="18" typeface="思源宋体"/>
                <a:sym charset="-122" panose="020b0600000000000000" pitchFamily="34" typeface="思源黑体 CN Medium"/>
              </a:endParaRPr>
            </a:p>
          </p:txBody>
        </p:sp>
        <p:sp>
          <p:nvSpPr>
            <p:cNvPr id="91" name="Freeform 263"/>
            <p:cNvSpPr>
              <a:spLocks noEditPoints="1"/>
            </p:cNvSpPr>
            <p:nvPr/>
          </p:nvSpPr>
          <p:spPr bwMode="auto">
            <a:xfrm>
              <a:off x="6909262" y="3619414"/>
              <a:ext cx="631828" cy="439829"/>
            </a:xfrm>
            <a:custGeom>
              <a:gdLst>
                <a:gd fmla="*/ 187 w 194" name="T0"/>
                <a:gd fmla="*/ 1 h 134" name="T1"/>
                <a:gd fmla="*/ 187 w 194" name="T2"/>
                <a:gd fmla="*/ 1 h 134" name="T3"/>
                <a:gd fmla="*/ 185 w 194" name="T4"/>
                <a:gd fmla="*/ 1 h 134" name="T5"/>
                <a:gd fmla="*/ 184 w 194" name="T6"/>
                <a:gd fmla="*/ 0 h 134" name="T7"/>
                <a:gd fmla="*/ 181 w 194" name="T8"/>
                <a:gd fmla="*/ 0 h 134" name="T9"/>
                <a:gd fmla="*/ 13 w 194" name="T10"/>
                <a:gd fmla="*/ 0 h 134" name="T11"/>
                <a:gd fmla="*/ 10 w 194" name="T12"/>
                <a:gd fmla="*/ 0 h 134" name="T13"/>
                <a:gd fmla="*/ 9 w 194" name="T14"/>
                <a:gd fmla="*/ 1 h 134" name="T15"/>
                <a:gd fmla="*/ 7 w 194" name="T16"/>
                <a:gd fmla="*/ 1 h 134" name="T17"/>
                <a:gd fmla="*/ 7 w 194" name="T18"/>
                <a:gd fmla="*/ 1 h 134" name="T19"/>
                <a:gd fmla="*/ 0 w 194" name="T20"/>
                <a:gd fmla="*/ 13 h 134" name="T21"/>
                <a:gd fmla="*/ 0 w 194" name="T22"/>
                <a:gd fmla="*/ 121 h 134" name="T23"/>
                <a:gd fmla="*/ 13 w 194" name="T24"/>
                <a:gd fmla="*/ 134 h 134" name="T25"/>
                <a:gd fmla="*/ 181 w 194" name="T26"/>
                <a:gd fmla="*/ 134 h 134" name="T27"/>
                <a:gd fmla="*/ 194 w 194" name="T28"/>
                <a:gd fmla="*/ 121 h 134" name="T29"/>
                <a:gd fmla="*/ 194 w 194" name="T30"/>
                <a:gd fmla="*/ 13 h 134" name="T31"/>
                <a:gd fmla="*/ 187 w 194" name="T32"/>
                <a:gd fmla="*/ 1 h 134" name="T33"/>
                <a:gd fmla="*/ 133 w 194" name="T34"/>
                <a:gd fmla="*/ 70 h 134" name="T35"/>
                <a:gd fmla="*/ 128 w 194" name="T36"/>
                <a:gd fmla="*/ 75 h 134" name="T37"/>
                <a:gd fmla="*/ 176 w 194" name="T38"/>
                <a:gd fmla="*/ 121 h 134" name="T39"/>
                <a:gd fmla="*/ 18 w 194" name="T40"/>
                <a:gd fmla="*/ 121 h 134" name="T41"/>
                <a:gd fmla="*/ 67 w 194" name="T42"/>
                <a:gd fmla="*/ 75 h 134" name="T43"/>
                <a:gd fmla="*/ 88 w 194" name="T44"/>
                <a:gd fmla="*/ 95 h 134" name="T45"/>
                <a:gd fmla="*/ 97 w 194" name="T46"/>
                <a:gd fmla="*/ 99 h 134" name="T47"/>
                <a:gd fmla="*/ 107 w 194" name="T48"/>
                <a:gd fmla="*/ 95 h 134" name="T49"/>
                <a:gd fmla="*/ 183 w 194" name="T50"/>
                <a:gd fmla="*/ 23 h 134" name="T51"/>
                <a:gd fmla="*/ 183 w 194" name="T52"/>
                <a:gd fmla="*/ 116 h 134" name="T53"/>
                <a:gd fmla="*/ 133 w 194" name="T54"/>
                <a:gd fmla="*/ 70 h 134" name="T55"/>
                <a:gd fmla="*/ 19 w 194" name="T56"/>
                <a:gd fmla="*/ 14 h 134" name="T57"/>
                <a:gd fmla="*/ 175 w 194" name="T58"/>
                <a:gd fmla="*/ 14 h 134" name="T59"/>
                <a:gd fmla="*/ 97 w 194" name="T60"/>
                <a:gd fmla="*/ 88 h 134" name="T61"/>
                <a:gd fmla="*/ 19 w 194" name="T62"/>
                <a:gd fmla="*/ 14 h 134" name="T63"/>
                <a:gd fmla="*/ 61 w 194" name="T64"/>
                <a:gd fmla="*/ 70 h 134" name="T65"/>
                <a:gd fmla="*/ 12 w 194" name="T66"/>
                <a:gd fmla="*/ 116 h 134" name="T67"/>
                <a:gd fmla="*/ 12 w 194" name="T68"/>
                <a:gd fmla="*/ 23 h 134" name="T69"/>
                <a:gd fmla="*/ 61 w 194" name="T70"/>
                <a:gd fmla="*/ 70 h 134"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134" w="194">
                  <a:moveTo>
                    <a:pt x="187" y="1"/>
                  </a:moveTo>
                  <a:cubicBezTo>
                    <a:pt x="187" y="1"/>
                    <a:pt x="187" y="1"/>
                    <a:pt x="187" y="1"/>
                  </a:cubicBezTo>
                  <a:cubicBezTo>
                    <a:pt x="186" y="1"/>
                    <a:pt x="186" y="1"/>
                    <a:pt x="185" y="1"/>
                  </a:cubicBezTo>
                  <a:cubicBezTo>
                    <a:pt x="185" y="0"/>
                    <a:pt x="184" y="0"/>
                    <a:pt x="184" y="0"/>
                  </a:cubicBezTo>
                  <a:cubicBezTo>
                    <a:pt x="183" y="0"/>
                    <a:pt x="182" y="0"/>
                    <a:pt x="181" y="0"/>
                  </a:cubicBezTo>
                  <a:cubicBezTo>
                    <a:pt x="13" y="0"/>
                    <a:pt x="13" y="0"/>
                    <a:pt x="13" y="0"/>
                  </a:cubicBezTo>
                  <a:cubicBezTo>
                    <a:pt x="12" y="0"/>
                    <a:pt x="11" y="0"/>
                    <a:pt x="10" y="0"/>
                  </a:cubicBezTo>
                  <a:cubicBezTo>
                    <a:pt x="10" y="0"/>
                    <a:pt x="10" y="0"/>
                    <a:pt x="9" y="1"/>
                  </a:cubicBezTo>
                  <a:cubicBezTo>
                    <a:pt x="9" y="1"/>
                    <a:pt x="8" y="1"/>
                    <a:pt x="7" y="1"/>
                  </a:cubicBezTo>
                  <a:cubicBezTo>
                    <a:pt x="7" y="1"/>
                    <a:pt x="7" y="1"/>
                    <a:pt x="7" y="1"/>
                  </a:cubicBezTo>
                  <a:cubicBezTo>
                    <a:pt x="3" y="4"/>
                    <a:pt x="0" y="8"/>
                    <a:pt x="0" y="13"/>
                  </a:cubicBezTo>
                  <a:cubicBezTo>
                    <a:pt x="0" y="121"/>
                    <a:pt x="0" y="121"/>
                    <a:pt x="0" y="121"/>
                  </a:cubicBezTo>
                  <a:cubicBezTo>
                    <a:pt x="0" y="128"/>
                    <a:pt x="6" y="134"/>
                    <a:pt x="13" y="134"/>
                  </a:cubicBezTo>
                  <a:cubicBezTo>
                    <a:pt x="181" y="134"/>
                    <a:pt x="181" y="134"/>
                    <a:pt x="181" y="134"/>
                  </a:cubicBezTo>
                  <a:cubicBezTo>
                    <a:pt x="188" y="134"/>
                    <a:pt x="194" y="128"/>
                    <a:pt x="194" y="121"/>
                  </a:cubicBezTo>
                  <a:cubicBezTo>
                    <a:pt x="194" y="13"/>
                    <a:pt x="194" y="13"/>
                    <a:pt x="194" y="13"/>
                  </a:cubicBezTo>
                  <a:cubicBezTo>
                    <a:pt x="194" y="8"/>
                    <a:pt x="191" y="4"/>
                    <a:pt x="187" y="1"/>
                  </a:cubicBezTo>
                  <a:moveTo>
                    <a:pt x="133" y="70"/>
                  </a:moveTo>
                  <a:cubicBezTo>
                    <a:pt x="128" y="75"/>
                    <a:pt x="128" y="75"/>
                    <a:pt x="128" y="75"/>
                  </a:cubicBezTo>
                  <a:cubicBezTo>
                    <a:pt x="176" y="121"/>
                    <a:pt x="176" y="121"/>
                    <a:pt x="176" y="121"/>
                  </a:cubicBezTo>
                  <a:cubicBezTo>
                    <a:pt x="18" y="121"/>
                    <a:pt x="18" y="121"/>
                    <a:pt x="18" y="121"/>
                  </a:cubicBezTo>
                  <a:cubicBezTo>
                    <a:pt x="67" y="75"/>
                    <a:pt x="67" y="75"/>
                    <a:pt x="67" y="75"/>
                  </a:cubicBezTo>
                  <a:cubicBezTo>
                    <a:pt x="88" y="95"/>
                    <a:pt x="88" y="95"/>
                    <a:pt x="88" y="95"/>
                  </a:cubicBezTo>
                  <a:cubicBezTo>
                    <a:pt x="90" y="97"/>
                    <a:pt x="94" y="99"/>
                    <a:pt x="97" y="99"/>
                  </a:cubicBezTo>
                  <a:cubicBezTo>
                    <a:pt x="101" y="99"/>
                    <a:pt x="104" y="97"/>
                    <a:pt x="107" y="95"/>
                  </a:cubicBezTo>
                  <a:cubicBezTo>
                    <a:pt x="183" y="23"/>
                    <a:pt x="183" y="23"/>
                    <a:pt x="183" y="23"/>
                  </a:cubicBezTo>
                  <a:cubicBezTo>
                    <a:pt x="183" y="116"/>
                    <a:pt x="183" y="116"/>
                    <a:pt x="183" y="116"/>
                  </a:cubicBezTo>
                  <a:lnTo>
                    <a:pt x="133" y="70"/>
                  </a:lnTo>
                  <a:close/>
                  <a:moveTo>
                    <a:pt x="19" y="14"/>
                  </a:moveTo>
                  <a:cubicBezTo>
                    <a:pt x="175" y="14"/>
                    <a:pt x="175" y="14"/>
                    <a:pt x="175" y="14"/>
                  </a:cubicBezTo>
                  <a:cubicBezTo>
                    <a:pt x="97" y="88"/>
                    <a:pt x="97" y="88"/>
                    <a:pt x="97" y="88"/>
                  </a:cubicBezTo>
                  <a:lnTo>
                    <a:pt x="19" y="14"/>
                  </a:lnTo>
                  <a:close/>
                  <a:moveTo>
                    <a:pt x="61" y="70"/>
                  </a:moveTo>
                  <a:cubicBezTo>
                    <a:pt x="12" y="116"/>
                    <a:pt x="12" y="116"/>
                    <a:pt x="12" y="116"/>
                  </a:cubicBezTo>
                  <a:cubicBezTo>
                    <a:pt x="12" y="23"/>
                    <a:pt x="12" y="23"/>
                    <a:pt x="12" y="23"/>
                  </a:cubicBezTo>
                  <a:lnTo>
                    <a:pt x="61" y="70"/>
                  </a:lnTo>
                  <a:close/>
                </a:path>
              </a:pathLst>
            </a:custGeom>
            <a:grpFill/>
            <a:ln>
              <a:solidFill>
                <a:schemeClr val="bg1"/>
              </a:solidFill>
            </a:ln>
          </p:spPr>
          <p:txBody>
            <a:bodyPr anchor="t" anchorCtr="0" bIns="45708" compatLnSpc="1" lIns="91416" numCol="1" rIns="91416" tIns="45708" vert="horz" wrap="square">
              <a:prstTxWarp prst="textNoShape">
                <a:avLst/>
              </a:prstTxWarp>
            </a:bodyPr>
            <a:lstStyle/>
            <a:p>
              <a:pPr defTabSz="914172"/>
              <a:endParaRPr lang="en-US">
                <a:solidFill>
                  <a:srgbClr val="FFFFFF"/>
                </a:solidFill>
                <a:latin charset="-122" panose="020b0600000000000000" pitchFamily="34" typeface="思源黑体 CN Medium"/>
                <a:ea charset="-122" panose="02020700000000000000" pitchFamily="18" typeface="思源宋体"/>
                <a:sym charset="-122" panose="020b0600000000000000" pitchFamily="34" typeface="思源黑体 CN Medium"/>
              </a:endParaRPr>
            </a:p>
          </p:txBody>
        </p:sp>
        <p:sp>
          <p:nvSpPr>
            <p:cNvPr id="92" name="Freeform 255"/>
            <p:cNvSpPr>
              <a:spLocks noEditPoints="1"/>
            </p:cNvSpPr>
            <p:nvPr/>
          </p:nvSpPr>
          <p:spPr bwMode="auto">
            <a:xfrm>
              <a:off x="6794303" y="4739806"/>
              <a:ext cx="675148" cy="577000"/>
            </a:xfrm>
            <a:custGeom>
              <a:gdLst>
                <a:gd fmla="*/ 18 w 191" name="T0"/>
                <a:gd fmla="*/ 84 h 161" name="T1"/>
                <a:gd fmla="*/ 63 w 191" name="T2"/>
                <a:gd fmla="*/ 84 h 161" name="T3"/>
                <a:gd fmla="*/ 63 w 191" name="T4"/>
                <a:gd fmla="*/ 95 h 161" name="T5"/>
                <a:gd fmla="*/ 48 w 191" name="T6"/>
                <a:gd fmla="*/ 95 h 161" name="T7"/>
                <a:gd fmla="*/ 24 w 191" name="T8"/>
                <a:gd fmla="*/ 120 h 161" name="T9"/>
                <a:gd fmla="*/ 24 w 191" name="T10"/>
                <a:gd fmla="*/ 95 h 161" name="T11"/>
                <a:gd fmla="*/ 18 w 191" name="T12"/>
                <a:gd fmla="*/ 95 h 161" name="T13"/>
                <a:gd fmla="*/ 0 w 191" name="T14"/>
                <a:gd fmla="*/ 78 h 161" name="T15"/>
                <a:gd fmla="*/ 0 w 191" name="T16"/>
                <a:gd fmla="*/ 18 h 161" name="T17"/>
                <a:gd fmla="*/ 18 w 191" name="T18"/>
                <a:gd fmla="*/ 0 h 161" name="T19"/>
                <a:gd fmla="*/ 106 w 191" name="T20"/>
                <a:gd fmla="*/ 0 h 161" name="T21"/>
                <a:gd fmla="*/ 123 w 191" name="T22"/>
                <a:gd fmla="*/ 18 h 161" name="T23"/>
                <a:gd fmla="*/ 123 w 191" name="T24"/>
                <a:gd fmla="*/ 36 h 161" name="T25"/>
                <a:gd fmla="*/ 111 w 191" name="T26"/>
                <a:gd fmla="*/ 36 h 161" name="T27"/>
                <a:gd fmla="*/ 111 w 191" name="T28"/>
                <a:gd fmla="*/ 18 h 161" name="T29"/>
                <a:gd fmla="*/ 106 w 191" name="T30"/>
                <a:gd fmla="*/ 12 h 161" name="T31"/>
                <a:gd fmla="*/ 18 w 191" name="T32"/>
                <a:gd fmla="*/ 12 h 161" name="T33"/>
                <a:gd fmla="*/ 12 w 191" name="T34"/>
                <a:gd fmla="*/ 18 h 161" name="T35"/>
                <a:gd fmla="*/ 12 w 191" name="T36"/>
                <a:gd fmla="*/ 78 h 161" name="T37"/>
                <a:gd fmla="*/ 18 w 191" name="T38"/>
                <a:gd fmla="*/ 84 h 161" name="T39"/>
                <a:gd fmla="*/ 191 w 191" name="T40"/>
                <a:gd fmla="*/ 59 h 161" name="T41"/>
                <a:gd fmla="*/ 191 w 191" name="T42"/>
                <a:gd fmla="*/ 119 h 161" name="T43"/>
                <a:gd fmla="*/ 174 w 191" name="T44"/>
                <a:gd fmla="*/ 137 h 161" name="T45"/>
                <a:gd fmla="*/ 168 w 191" name="T46"/>
                <a:gd fmla="*/ 137 h 161" name="T47"/>
                <a:gd fmla="*/ 168 w 191" name="T48"/>
                <a:gd fmla="*/ 161 h 161" name="T49"/>
                <a:gd fmla="*/ 144 w 191" name="T50"/>
                <a:gd fmla="*/ 137 h 161" name="T51"/>
                <a:gd fmla="*/ 86 w 191" name="T52"/>
                <a:gd fmla="*/ 137 h 161" name="T53"/>
                <a:gd fmla="*/ 69 w 191" name="T54"/>
                <a:gd fmla="*/ 119 h 161" name="T55"/>
                <a:gd fmla="*/ 69 w 191" name="T56"/>
                <a:gd fmla="*/ 59 h 161" name="T57"/>
                <a:gd fmla="*/ 86 w 191" name="T58"/>
                <a:gd fmla="*/ 42 h 161" name="T59"/>
                <a:gd fmla="*/ 174 w 191" name="T60"/>
                <a:gd fmla="*/ 42 h 161" name="T61"/>
                <a:gd fmla="*/ 191 w 191" name="T62"/>
                <a:gd fmla="*/ 59 h 161" name="T63"/>
                <a:gd fmla="*/ 180 w 191" name="T64"/>
                <a:gd fmla="*/ 59 h 161" name="T65"/>
                <a:gd fmla="*/ 174 w 191" name="T66"/>
                <a:gd fmla="*/ 53 h 161" name="T67"/>
                <a:gd fmla="*/ 86 w 191" name="T68"/>
                <a:gd fmla="*/ 53 h 161" name="T69"/>
                <a:gd fmla="*/ 81 w 191" name="T70"/>
                <a:gd fmla="*/ 59 h 161" name="T71"/>
                <a:gd fmla="*/ 81 w 191" name="T72"/>
                <a:gd fmla="*/ 119 h 161" name="T73"/>
                <a:gd fmla="*/ 86 w 191" name="T74"/>
                <a:gd fmla="*/ 125 h 161" name="T75"/>
                <a:gd fmla="*/ 174 w 191" name="T76"/>
                <a:gd fmla="*/ 125 h 161" name="T77"/>
                <a:gd fmla="*/ 180 w 191" name="T78"/>
                <a:gd fmla="*/ 119 h 161" name="T79"/>
                <a:gd fmla="*/ 180 w 191" name="T80"/>
                <a:gd fmla="*/ 59 h 161" name="T81"/>
                <a:gd fmla="*/ 161 w 191" name="T82"/>
                <a:gd fmla="*/ 81 h 161" name="T83"/>
                <a:gd fmla="*/ 154 w 191" name="T84"/>
                <a:gd fmla="*/ 89 h 161" name="T85"/>
                <a:gd fmla="*/ 161 w 191" name="T86"/>
                <a:gd fmla="*/ 96 h 161" name="T87"/>
                <a:gd fmla="*/ 169 w 191" name="T88"/>
                <a:gd fmla="*/ 89 h 161" name="T89"/>
                <a:gd fmla="*/ 161 w 191" name="T90"/>
                <a:gd fmla="*/ 81 h 161" name="T91"/>
                <a:gd fmla="*/ 130 w 191" name="T92"/>
                <a:gd fmla="*/ 81 h 161" name="T93"/>
                <a:gd fmla="*/ 123 w 191" name="T94"/>
                <a:gd fmla="*/ 89 h 161" name="T95"/>
                <a:gd fmla="*/ 130 w 191" name="T96"/>
                <a:gd fmla="*/ 96 h 161" name="T97"/>
                <a:gd fmla="*/ 137 w 191" name="T98"/>
                <a:gd fmla="*/ 89 h 161" name="T99"/>
                <a:gd fmla="*/ 130 w 191" name="T100"/>
                <a:gd fmla="*/ 81 h 161" name="T101"/>
                <a:gd fmla="*/ 99 w 191" name="T102"/>
                <a:gd fmla="*/ 81 h 161" name="T103"/>
                <a:gd fmla="*/ 92 w 191" name="T104"/>
                <a:gd fmla="*/ 89 h 161" name="T105"/>
                <a:gd fmla="*/ 99 w 191" name="T106"/>
                <a:gd fmla="*/ 96 h 161" name="T107"/>
                <a:gd fmla="*/ 106 w 191" name="T108"/>
                <a:gd fmla="*/ 89 h 161" name="T109"/>
                <a:gd fmla="*/ 99 w 191" name="T110"/>
                <a:gd fmla="*/ 81 h 161"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161" w="191">
                  <a:moveTo>
                    <a:pt x="18" y="84"/>
                  </a:moveTo>
                  <a:cubicBezTo>
                    <a:pt x="63" y="84"/>
                    <a:pt x="63" y="84"/>
                    <a:pt x="63" y="84"/>
                  </a:cubicBezTo>
                  <a:cubicBezTo>
                    <a:pt x="63" y="95"/>
                    <a:pt x="63" y="95"/>
                    <a:pt x="63" y="95"/>
                  </a:cubicBezTo>
                  <a:cubicBezTo>
                    <a:pt x="48" y="95"/>
                    <a:pt x="48" y="95"/>
                    <a:pt x="48" y="95"/>
                  </a:cubicBezTo>
                  <a:cubicBezTo>
                    <a:pt x="24" y="120"/>
                    <a:pt x="24" y="120"/>
                    <a:pt x="24" y="120"/>
                  </a:cubicBezTo>
                  <a:cubicBezTo>
                    <a:pt x="24" y="95"/>
                    <a:pt x="24" y="95"/>
                    <a:pt x="24" y="95"/>
                  </a:cubicBezTo>
                  <a:cubicBezTo>
                    <a:pt x="18" y="95"/>
                    <a:pt x="18" y="95"/>
                    <a:pt x="18" y="95"/>
                  </a:cubicBezTo>
                  <a:cubicBezTo>
                    <a:pt x="8" y="95"/>
                    <a:pt x="0" y="88"/>
                    <a:pt x="0" y="78"/>
                  </a:cubicBezTo>
                  <a:cubicBezTo>
                    <a:pt x="0" y="18"/>
                    <a:pt x="0" y="18"/>
                    <a:pt x="0" y="18"/>
                  </a:cubicBezTo>
                  <a:cubicBezTo>
                    <a:pt x="0" y="8"/>
                    <a:pt x="8" y="0"/>
                    <a:pt x="18" y="0"/>
                  </a:cubicBezTo>
                  <a:cubicBezTo>
                    <a:pt x="106" y="0"/>
                    <a:pt x="106" y="0"/>
                    <a:pt x="106" y="0"/>
                  </a:cubicBezTo>
                  <a:cubicBezTo>
                    <a:pt x="115" y="0"/>
                    <a:pt x="123" y="8"/>
                    <a:pt x="123" y="18"/>
                  </a:cubicBezTo>
                  <a:cubicBezTo>
                    <a:pt x="123" y="36"/>
                    <a:pt x="123" y="36"/>
                    <a:pt x="123" y="36"/>
                  </a:cubicBezTo>
                  <a:cubicBezTo>
                    <a:pt x="111" y="36"/>
                    <a:pt x="111" y="36"/>
                    <a:pt x="111" y="36"/>
                  </a:cubicBezTo>
                  <a:cubicBezTo>
                    <a:pt x="111" y="18"/>
                    <a:pt x="111" y="18"/>
                    <a:pt x="111" y="18"/>
                  </a:cubicBezTo>
                  <a:cubicBezTo>
                    <a:pt x="111" y="15"/>
                    <a:pt x="109" y="12"/>
                    <a:pt x="106" y="12"/>
                  </a:cubicBezTo>
                  <a:cubicBezTo>
                    <a:pt x="18" y="12"/>
                    <a:pt x="18" y="12"/>
                    <a:pt x="18" y="12"/>
                  </a:cubicBezTo>
                  <a:cubicBezTo>
                    <a:pt x="15" y="12"/>
                    <a:pt x="12" y="15"/>
                    <a:pt x="12" y="18"/>
                  </a:cubicBezTo>
                  <a:cubicBezTo>
                    <a:pt x="12" y="78"/>
                    <a:pt x="12" y="78"/>
                    <a:pt x="12" y="78"/>
                  </a:cubicBezTo>
                  <a:cubicBezTo>
                    <a:pt x="12" y="81"/>
                    <a:pt x="15" y="84"/>
                    <a:pt x="18" y="84"/>
                  </a:cubicBezTo>
                  <a:close/>
                  <a:moveTo>
                    <a:pt x="191" y="59"/>
                  </a:moveTo>
                  <a:cubicBezTo>
                    <a:pt x="191" y="119"/>
                    <a:pt x="191" y="119"/>
                    <a:pt x="191" y="119"/>
                  </a:cubicBezTo>
                  <a:cubicBezTo>
                    <a:pt x="191" y="129"/>
                    <a:pt x="184" y="137"/>
                    <a:pt x="174" y="137"/>
                  </a:cubicBezTo>
                  <a:cubicBezTo>
                    <a:pt x="168" y="137"/>
                    <a:pt x="168" y="137"/>
                    <a:pt x="168" y="137"/>
                  </a:cubicBezTo>
                  <a:cubicBezTo>
                    <a:pt x="168" y="161"/>
                    <a:pt x="168" y="161"/>
                    <a:pt x="168" y="161"/>
                  </a:cubicBezTo>
                  <a:cubicBezTo>
                    <a:pt x="144" y="137"/>
                    <a:pt x="144" y="137"/>
                    <a:pt x="144" y="137"/>
                  </a:cubicBezTo>
                  <a:cubicBezTo>
                    <a:pt x="86" y="137"/>
                    <a:pt x="86" y="137"/>
                    <a:pt x="86" y="137"/>
                  </a:cubicBezTo>
                  <a:cubicBezTo>
                    <a:pt x="77" y="137"/>
                    <a:pt x="69" y="129"/>
                    <a:pt x="69" y="119"/>
                  </a:cubicBezTo>
                  <a:cubicBezTo>
                    <a:pt x="69" y="59"/>
                    <a:pt x="69" y="59"/>
                    <a:pt x="69" y="59"/>
                  </a:cubicBezTo>
                  <a:cubicBezTo>
                    <a:pt x="69" y="49"/>
                    <a:pt x="77" y="42"/>
                    <a:pt x="86" y="42"/>
                  </a:cubicBezTo>
                  <a:cubicBezTo>
                    <a:pt x="174" y="42"/>
                    <a:pt x="174" y="42"/>
                    <a:pt x="174" y="42"/>
                  </a:cubicBezTo>
                  <a:cubicBezTo>
                    <a:pt x="184" y="42"/>
                    <a:pt x="191" y="49"/>
                    <a:pt x="191" y="59"/>
                  </a:cubicBezTo>
                  <a:close/>
                  <a:moveTo>
                    <a:pt x="180" y="59"/>
                  </a:moveTo>
                  <a:cubicBezTo>
                    <a:pt x="180" y="56"/>
                    <a:pt x="177" y="53"/>
                    <a:pt x="174" y="53"/>
                  </a:cubicBezTo>
                  <a:cubicBezTo>
                    <a:pt x="86" y="53"/>
                    <a:pt x="86" y="53"/>
                    <a:pt x="86" y="53"/>
                  </a:cubicBezTo>
                  <a:cubicBezTo>
                    <a:pt x="83" y="53"/>
                    <a:pt x="81" y="56"/>
                    <a:pt x="81" y="59"/>
                  </a:cubicBezTo>
                  <a:cubicBezTo>
                    <a:pt x="81" y="119"/>
                    <a:pt x="81" y="119"/>
                    <a:pt x="81" y="119"/>
                  </a:cubicBezTo>
                  <a:cubicBezTo>
                    <a:pt x="81" y="122"/>
                    <a:pt x="83" y="125"/>
                    <a:pt x="86" y="125"/>
                  </a:cubicBezTo>
                  <a:cubicBezTo>
                    <a:pt x="174" y="125"/>
                    <a:pt x="174" y="125"/>
                    <a:pt x="174" y="125"/>
                  </a:cubicBezTo>
                  <a:cubicBezTo>
                    <a:pt x="177" y="125"/>
                    <a:pt x="180" y="122"/>
                    <a:pt x="180" y="119"/>
                  </a:cubicBezTo>
                  <a:lnTo>
                    <a:pt x="180" y="59"/>
                  </a:lnTo>
                  <a:close/>
                  <a:moveTo>
                    <a:pt x="161" y="81"/>
                  </a:moveTo>
                  <a:cubicBezTo>
                    <a:pt x="157" y="81"/>
                    <a:pt x="154" y="85"/>
                    <a:pt x="154" y="89"/>
                  </a:cubicBezTo>
                  <a:cubicBezTo>
                    <a:pt x="154" y="93"/>
                    <a:pt x="157" y="96"/>
                    <a:pt x="161" y="96"/>
                  </a:cubicBezTo>
                  <a:cubicBezTo>
                    <a:pt x="165" y="96"/>
                    <a:pt x="169" y="93"/>
                    <a:pt x="169" y="89"/>
                  </a:cubicBezTo>
                  <a:cubicBezTo>
                    <a:pt x="169" y="85"/>
                    <a:pt x="165" y="81"/>
                    <a:pt x="161" y="81"/>
                  </a:cubicBezTo>
                  <a:close/>
                  <a:moveTo>
                    <a:pt x="130" y="81"/>
                  </a:moveTo>
                  <a:cubicBezTo>
                    <a:pt x="126" y="81"/>
                    <a:pt x="123" y="85"/>
                    <a:pt x="123" y="89"/>
                  </a:cubicBezTo>
                  <a:cubicBezTo>
                    <a:pt x="123" y="93"/>
                    <a:pt x="126" y="96"/>
                    <a:pt x="130" y="96"/>
                  </a:cubicBezTo>
                  <a:cubicBezTo>
                    <a:pt x="134" y="96"/>
                    <a:pt x="137" y="93"/>
                    <a:pt x="137" y="89"/>
                  </a:cubicBezTo>
                  <a:cubicBezTo>
                    <a:pt x="137" y="85"/>
                    <a:pt x="134" y="81"/>
                    <a:pt x="130" y="81"/>
                  </a:cubicBezTo>
                  <a:close/>
                  <a:moveTo>
                    <a:pt x="99" y="81"/>
                  </a:moveTo>
                  <a:cubicBezTo>
                    <a:pt x="95" y="81"/>
                    <a:pt x="92" y="85"/>
                    <a:pt x="92" y="89"/>
                  </a:cubicBezTo>
                  <a:cubicBezTo>
                    <a:pt x="92" y="93"/>
                    <a:pt x="95" y="96"/>
                    <a:pt x="99" y="96"/>
                  </a:cubicBezTo>
                  <a:cubicBezTo>
                    <a:pt x="103" y="96"/>
                    <a:pt x="106" y="93"/>
                    <a:pt x="106" y="89"/>
                  </a:cubicBezTo>
                  <a:cubicBezTo>
                    <a:pt x="106" y="85"/>
                    <a:pt x="103" y="81"/>
                    <a:pt x="99" y="81"/>
                  </a:cubicBezTo>
                  <a:close/>
                </a:path>
              </a:pathLst>
            </a:custGeom>
            <a:grpFill/>
            <a:ln>
              <a:solidFill>
                <a:schemeClr val="bg1"/>
              </a:solidFill>
            </a:ln>
          </p:spPr>
          <p:txBody>
            <a:bodyPr anchor="t" anchorCtr="0" bIns="45708" compatLnSpc="1" lIns="91416" numCol="1" rIns="91416" tIns="45708" vert="horz" wrap="square">
              <a:prstTxWarp prst="textNoShape">
                <a:avLst/>
              </a:prstTxWarp>
            </a:bodyPr>
            <a:lstStyle/>
            <a:p>
              <a:pPr defTabSz="914172"/>
              <a:endParaRPr lang="en-US">
                <a:solidFill>
                  <a:srgbClr val="FFFFFF"/>
                </a:solidFill>
                <a:latin charset="-122" panose="020b0600000000000000" pitchFamily="34" typeface="思源黑体 CN Medium"/>
                <a:ea charset="-122" panose="02020700000000000000" pitchFamily="18" typeface="思源宋体"/>
                <a:sym charset="-122" panose="020b0600000000000000" pitchFamily="34" typeface="思源黑体 CN Medium"/>
              </a:endParaRPr>
            </a:p>
          </p:txBody>
        </p:sp>
        <p:sp>
          <p:nvSpPr>
            <p:cNvPr id="93" name="Freeform 116"/>
            <p:cNvSpPr>
              <a:spLocks noEditPoints="1"/>
            </p:cNvSpPr>
            <p:nvPr/>
          </p:nvSpPr>
          <p:spPr bwMode="auto">
            <a:xfrm>
              <a:off x="6259408" y="3585941"/>
              <a:ext cx="600277" cy="468509"/>
            </a:xfrm>
            <a:custGeom>
              <a:gdLst>
                <a:gd fmla="*/ 31 w 205" name="T0"/>
                <a:gd fmla="*/ 148 h 160" name="T1"/>
                <a:gd fmla="*/ 54 w 205" name="T2"/>
                <a:gd fmla="*/ 148 h 160" name="T3"/>
                <a:gd fmla="*/ 42 w 205" name="T4"/>
                <a:gd fmla="*/ 149 h 160" name="T5"/>
                <a:gd fmla="*/ 42 w 205" name="T6"/>
                <a:gd fmla="*/ 147 h 160" name="T7"/>
                <a:gd fmla="*/ 42 w 205" name="T8"/>
                <a:gd fmla="*/ 149 h 160" name="T9"/>
                <a:gd fmla="*/ 112 w 205" name="T10"/>
                <a:gd fmla="*/ 148 h 160" name="T11"/>
                <a:gd fmla="*/ 135 w 205" name="T12"/>
                <a:gd fmla="*/ 148 h 160" name="T13"/>
                <a:gd fmla="*/ 123 w 205" name="T14"/>
                <a:gd fmla="*/ 149 h 160" name="T15"/>
                <a:gd fmla="*/ 123 w 205" name="T16"/>
                <a:gd fmla="*/ 147 h 160" name="T17"/>
                <a:gd fmla="*/ 123 w 205" name="T18"/>
                <a:gd fmla="*/ 149 h 160" name="T19"/>
                <a:gd fmla="*/ 174 w 205" name="T20"/>
                <a:gd fmla="*/ 0 h 160" name="T21"/>
                <a:gd fmla="*/ 162 w 205" name="T22"/>
                <a:gd fmla="*/ 2 h 160" name="T23"/>
                <a:gd fmla="*/ 153 w 205" name="T24"/>
                <a:gd fmla="*/ 23 h 160" name="T25"/>
                <a:gd fmla="*/ 1 w 205" name="T26"/>
                <a:gd fmla="*/ 47 h 160" name="T27"/>
                <a:gd fmla="*/ 2 w 205" name="T28"/>
                <a:gd fmla="*/ 55 h 160" name="T29"/>
                <a:gd fmla="*/ 20 w 205" name="T30"/>
                <a:gd fmla="*/ 129 h 160" name="T31"/>
                <a:gd fmla="*/ 24 w 205" name="T32"/>
                <a:gd fmla="*/ 136 h 160" name="T33"/>
                <a:gd fmla="*/ 149 w 205" name="T34"/>
                <a:gd fmla="*/ 131 h 160" name="T35"/>
                <a:gd fmla="*/ 32 w 205" name="T36"/>
                <a:gd fmla="*/ 126 h 160" name="T37"/>
                <a:gd fmla="*/ 142 w 205" name="T38"/>
                <a:gd fmla="*/ 102 h 160" name="T39"/>
                <a:gd fmla="*/ 166 w 205" name="T40"/>
                <a:gd fmla="*/ 12 h 160" name="T41"/>
                <a:gd fmla="*/ 174 w 205" name="T42"/>
                <a:gd fmla="*/ 14 h 160" name="T43"/>
                <a:gd fmla="*/ 205 w 205" name="T44"/>
                <a:gd fmla="*/ 7 h 160" name="T45"/>
                <a:gd fmla="*/ 34 w 205" name="T46"/>
                <a:gd fmla="*/ 104 h 160" name="T47"/>
                <a:gd fmla="*/ 25 w 205" name="T48"/>
                <a:gd fmla="*/ 53 h 160" name="T49"/>
                <a:gd fmla="*/ 34 w 205" name="T50"/>
                <a:gd fmla="*/ 104 h 160" name="T51"/>
                <a:gd fmla="*/ 36 w 205" name="T52"/>
                <a:gd fmla="*/ 51 h 160" name="T53"/>
                <a:gd fmla="*/ 61 w 205" name="T54"/>
                <a:gd fmla="*/ 100 h 160" name="T55"/>
                <a:gd fmla="*/ 72 w 205" name="T56"/>
                <a:gd fmla="*/ 99 h 160" name="T57"/>
                <a:gd fmla="*/ 76 w 205" name="T58"/>
                <a:gd fmla="*/ 45 h 160" name="T59"/>
                <a:gd fmla="*/ 72 w 205" name="T60"/>
                <a:gd fmla="*/ 99 h 160" name="T61"/>
                <a:gd fmla="*/ 92 w 205" name="T62"/>
                <a:gd fmla="*/ 97 h 160" name="T63"/>
                <a:gd fmla="*/ 102 w 205" name="T64"/>
                <a:gd fmla="*/ 41 h 160" name="T65"/>
                <a:gd fmla="*/ 119 w 205" name="T66"/>
                <a:gd fmla="*/ 94 h 160" name="T67"/>
                <a:gd fmla="*/ 113 w 205" name="T68"/>
                <a:gd fmla="*/ 40 h 160" name="T69"/>
                <a:gd fmla="*/ 119 w 205" name="T70"/>
                <a:gd fmla="*/ 94 h 160" name="T71"/>
                <a:gd fmla="*/ 130 w 205" name="T72"/>
                <a:gd fmla="*/ 93 h 160" name="T73"/>
                <a:gd fmla="*/ 139 w 205" name="T74"/>
                <a:gd fmla="*/ 36 h 160" name="T75"/>
                <a:gd fmla="*/ 137 w 205" name="T76"/>
                <a:gd fmla="*/ 92 h 160"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160" w="205">
                  <a:moveTo>
                    <a:pt x="42" y="137"/>
                  </a:moveTo>
                  <a:cubicBezTo>
                    <a:pt x="36" y="137"/>
                    <a:pt x="31" y="142"/>
                    <a:pt x="31" y="148"/>
                  </a:cubicBezTo>
                  <a:cubicBezTo>
                    <a:pt x="31" y="154"/>
                    <a:pt x="36" y="160"/>
                    <a:pt x="42" y="160"/>
                  </a:cubicBezTo>
                  <a:cubicBezTo>
                    <a:pt x="49" y="160"/>
                    <a:pt x="54" y="154"/>
                    <a:pt x="54" y="148"/>
                  </a:cubicBezTo>
                  <a:cubicBezTo>
                    <a:pt x="54" y="142"/>
                    <a:pt x="49" y="137"/>
                    <a:pt x="42" y="137"/>
                  </a:cubicBezTo>
                  <a:close/>
                  <a:moveTo>
                    <a:pt x="42" y="149"/>
                  </a:moveTo>
                  <a:cubicBezTo>
                    <a:pt x="42" y="149"/>
                    <a:pt x="41" y="149"/>
                    <a:pt x="41" y="148"/>
                  </a:cubicBezTo>
                  <a:cubicBezTo>
                    <a:pt x="41" y="148"/>
                    <a:pt x="42" y="147"/>
                    <a:pt x="42" y="147"/>
                  </a:cubicBezTo>
                  <a:cubicBezTo>
                    <a:pt x="43" y="147"/>
                    <a:pt x="43" y="148"/>
                    <a:pt x="43" y="148"/>
                  </a:cubicBezTo>
                  <a:cubicBezTo>
                    <a:pt x="43" y="149"/>
                    <a:pt x="43" y="149"/>
                    <a:pt x="42" y="149"/>
                  </a:cubicBezTo>
                  <a:close/>
                  <a:moveTo>
                    <a:pt x="123" y="137"/>
                  </a:moveTo>
                  <a:cubicBezTo>
                    <a:pt x="117" y="137"/>
                    <a:pt x="112" y="142"/>
                    <a:pt x="112" y="148"/>
                  </a:cubicBezTo>
                  <a:cubicBezTo>
                    <a:pt x="112" y="154"/>
                    <a:pt x="117" y="160"/>
                    <a:pt x="123" y="160"/>
                  </a:cubicBezTo>
                  <a:cubicBezTo>
                    <a:pt x="130" y="160"/>
                    <a:pt x="135" y="154"/>
                    <a:pt x="135" y="148"/>
                  </a:cubicBezTo>
                  <a:cubicBezTo>
                    <a:pt x="135" y="142"/>
                    <a:pt x="130" y="137"/>
                    <a:pt x="123" y="137"/>
                  </a:cubicBezTo>
                  <a:close/>
                  <a:moveTo>
                    <a:pt x="123" y="149"/>
                  </a:moveTo>
                  <a:cubicBezTo>
                    <a:pt x="123" y="149"/>
                    <a:pt x="122" y="149"/>
                    <a:pt x="122" y="148"/>
                  </a:cubicBezTo>
                  <a:cubicBezTo>
                    <a:pt x="122" y="148"/>
                    <a:pt x="123" y="147"/>
                    <a:pt x="123" y="147"/>
                  </a:cubicBezTo>
                  <a:cubicBezTo>
                    <a:pt x="124" y="147"/>
                    <a:pt x="124" y="148"/>
                    <a:pt x="124" y="148"/>
                  </a:cubicBezTo>
                  <a:cubicBezTo>
                    <a:pt x="124" y="149"/>
                    <a:pt x="124" y="149"/>
                    <a:pt x="123" y="149"/>
                  </a:cubicBezTo>
                  <a:close/>
                  <a:moveTo>
                    <a:pt x="198" y="0"/>
                  </a:moveTo>
                  <a:cubicBezTo>
                    <a:pt x="174" y="0"/>
                    <a:pt x="174" y="0"/>
                    <a:pt x="174" y="0"/>
                  </a:cubicBezTo>
                  <a:cubicBezTo>
                    <a:pt x="172" y="0"/>
                    <a:pt x="171" y="1"/>
                    <a:pt x="169" y="2"/>
                  </a:cubicBezTo>
                  <a:cubicBezTo>
                    <a:pt x="162" y="2"/>
                    <a:pt x="162" y="2"/>
                    <a:pt x="162" y="2"/>
                  </a:cubicBezTo>
                  <a:cubicBezTo>
                    <a:pt x="160" y="2"/>
                    <a:pt x="158" y="4"/>
                    <a:pt x="157" y="6"/>
                  </a:cubicBezTo>
                  <a:cubicBezTo>
                    <a:pt x="153" y="23"/>
                    <a:pt x="153" y="23"/>
                    <a:pt x="153" y="23"/>
                  </a:cubicBezTo>
                  <a:cubicBezTo>
                    <a:pt x="5" y="45"/>
                    <a:pt x="5" y="45"/>
                    <a:pt x="5" y="45"/>
                  </a:cubicBezTo>
                  <a:cubicBezTo>
                    <a:pt x="3" y="45"/>
                    <a:pt x="2" y="46"/>
                    <a:pt x="1" y="47"/>
                  </a:cubicBezTo>
                  <a:cubicBezTo>
                    <a:pt x="0" y="48"/>
                    <a:pt x="0" y="50"/>
                    <a:pt x="0" y="51"/>
                  </a:cubicBezTo>
                  <a:cubicBezTo>
                    <a:pt x="0" y="52"/>
                    <a:pt x="1" y="53"/>
                    <a:pt x="2" y="55"/>
                  </a:cubicBezTo>
                  <a:cubicBezTo>
                    <a:pt x="25" y="109"/>
                    <a:pt x="25" y="109"/>
                    <a:pt x="25" y="109"/>
                  </a:cubicBezTo>
                  <a:cubicBezTo>
                    <a:pt x="20" y="129"/>
                    <a:pt x="20" y="129"/>
                    <a:pt x="20" y="129"/>
                  </a:cubicBezTo>
                  <a:cubicBezTo>
                    <a:pt x="19" y="130"/>
                    <a:pt x="19" y="132"/>
                    <a:pt x="20" y="134"/>
                  </a:cubicBezTo>
                  <a:cubicBezTo>
                    <a:pt x="21" y="135"/>
                    <a:pt x="23" y="136"/>
                    <a:pt x="24" y="136"/>
                  </a:cubicBezTo>
                  <a:cubicBezTo>
                    <a:pt x="144" y="136"/>
                    <a:pt x="144" y="136"/>
                    <a:pt x="144" y="136"/>
                  </a:cubicBezTo>
                  <a:cubicBezTo>
                    <a:pt x="147" y="136"/>
                    <a:pt x="149" y="134"/>
                    <a:pt x="149" y="131"/>
                  </a:cubicBezTo>
                  <a:cubicBezTo>
                    <a:pt x="149" y="128"/>
                    <a:pt x="147" y="126"/>
                    <a:pt x="144" y="126"/>
                  </a:cubicBezTo>
                  <a:cubicBezTo>
                    <a:pt x="32" y="126"/>
                    <a:pt x="32" y="126"/>
                    <a:pt x="32" y="126"/>
                  </a:cubicBezTo>
                  <a:cubicBezTo>
                    <a:pt x="34" y="114"/>
                    <a:pt x="34" y="114"/>
                    <a:pt x="34" y="114"/>
                  </a:cubicBezTo>
                  <a:cubicBezTo>
                    <a:pt x="142" y="102"/>
                    <a:pt x="142" y="102"/>
                    <a:pt x="142" y="102"/>
                  </a:cubicBezTo>
                  <a:cubicBezTo>
                    <a:pt x="144" y="101"/>
                    <a:pt x="145" y="100"/>
                    <a:pt x="146" y="98"/>
                  </a:cubicBezTo>
                  <a:cubicBezTo>
                    <a:pt x="166" y="12"/>
                    <a:pt x="166" y="12"/>
                    <a:pt x="166" y="12"/>
                  </a:cubicBezTo>
                  <a:cubicBezTo>
                    <a:pt x="169" y="12"/>
                    <a:pt x="169" y="12"/>
                    <a:pt x="169" y="12"/>
                  </a:cubicBezTo>
                  <a:cubicBezTo>
                    <a:pt x="171" y="13"/>
                    <a:pt x="172" y="14"/>
                    <a:pt x="174" y="14"/>
                  </a:cubicBezTo>
                  <a:cubicBezTo>
                    <a:pt x="198" y="14"/>
                    <a:pt x="198" y="14"/>
                    <a:pt x="198" y="14"/>
                  </a:cubicBezTo>
                  <a:cubicBezTo>
                    <a:pt x="202" y="14"/>
                    <a:pt x="205" y="11"/>
                    <a:pt x="205" y="7"/>
                  </a:cubicBezTo>
                  <a:cubicBezTo>
                    <a:pt x="205" y="3"/>
                    <a:pt x="202" y="0"/>
                    <a:pt x="198" y="0"/>
                  </a:cubicBezTo>
                  <a:close/>
                  <a:moveTo>
                    <a:pt x="34" y="104"/>
                  </a:moveTo>
                  <a:cubicBezTo>
                    <a:pt x="13" y="55"/>
                    <a:pt x="13" y="55"/>
                    <a:pt x="13" y="55"/>
                  </a:cubicBezTo>
                  <a:cubicBezTo>
                    <a:pt x="25" y="53"/>
                    <a:pt x="25" y="53"/>
                    <a:pt x="25" y="53"/>
                  </a:cubicBezTo>
                  <a:cubicBezTo>
                    <a:pt x="42" y="103"/>
                    <a:pt x="42" y="103"/>
                    <a:pt x="42" y="103"/>
                  </a:cubicBezTo>
                  <a:lnTo>
                    <a:pt x="34" y="104"/>
                  </a:lnTo>
                  <a:close/>
                  <a:moveTo>
                    <a:pt x="52" y="101"/>
                  </a:moveTo>
                  <a:cubicBezTo>
                    <a:pt x="36" y="51"/>
                    <a:pt x="36" y="51"/>
                    <a:pt x="36" y="51"/>
                  </a:cubicBezTo>
                  <a:cubicBezTo>
                    <a:pt x="51" y="49"/>
                    <a:pt x="51" y="49"/>
                    <a:pt x="51" y="49"/>
                  </a:cubicBezTo>
                  <a:cubicBezTo>
                    <a:pt x="61" y="100"/>
                    <a:pt x="61" y="100"/>
                    <a:pt x="61" y="100"/>
                  </a:cubicBezTo>
                  <a:lnTo>
                    <a:pt x="52" y="101"/>
                  </a:lnTo>
                  <a:close/>
                  <a:moveTo>
                    <a:pt x="72" y="99"/>
                  </a:moveTo>
                  <a:cubicBezTo>
                    <a:pt x="61" y="47"/>
                    <a:pt x="61" y="47"/>
                    <a:pt x="61" y="47"/>
                  </a:cubicBezTo>
                  <a:cubicBezTo>
                    <a:pt x="76" y="45"/>
                    <a:pt x="76" y="45"/>
                    <a:pt x="76" y="45"/>
                  </a:cubicBezTo>
                  <a:cubicBezTo>
                    <a:pt x="81" y="98"/>
                    <a:pt x="81" y="98"/>
                    <a:pt x="81" y="98"/>
                  </a:cubicBezTo>
                  <a:lnTo>
                    <a:pt x="72" y="99"/>
                  </a:lnTo>
                  <a:close/>
                  <a:moveTo>
                    <a:pt x="100" y="96"/>
                  </a:moveTo>
                  <a:cubicBezTo>
                    <a:pt x="92" y="97"/>
                    <a:pt x="92" y="97"/>
                    <a:pt x="92" y="97"/>
                  </a:cubicBezTo>
                  <a:cubicBezTo>
                    <a:pt x="87" y="44"/>
                    <a:pt x="87" y="44"/>
                    <a:pt x="87" y="44"/>
                  </a:cubicBezTo>
                  <a:cubicBezTo>
                    <a:pt x="102" y="41"/>
                    <a:pt x="102" y="41"/>
                    <a:pt x="102" y="41"/>
                  </a:cubicBezTo>
                  <a:lnTo>
                    <a:pt x="100" y="96"/>
                  </a:lnTo>
                  <a:close/>
                  <a:moveTo>
                    <a:pt x="119" y="94"/>
                  </a:moveTo>
                  <a:cubicBezTo>
                    <a:pt x="111" y="95"/>
                    <a:pt x="111" y="95"/>
                    <a:pt x="111" y="95"/>
                  </a:cubicBezTo>
                  <a:cubicBezTo>
                    <a:pt x="113" y="40"/>
                    <a:pt x="113" y="40"/>
                    <a:pt x="113" y="40"/>
                  </a:cubicBezTo>
                  <a:cubicBezTo>
                    <a:pt x="128" y="38"/>
                    <a:pt x="128" y="38"/>
                    <a:pt x="128" y="38"/>
                  </a:cubicBezTo>
                  <a:lnTo>
                    <a:pt x="119" y="94"/>
                  </a:lnTo>
                  <a:close/>
                  <a:moveTo>
                    <a:pt x="137" y="92"/>
                  </a:moveTo>
                  <a:cubicBezTo>
                    <a:pt x="130" y="93"/>
                    <a:pt x="130" y="93"/>
                    <a:pt x="130" y="93"/>
                  </a:cubicBezTo>
                  <a:cubicBezTo>
                    <a:pt x="139" y="36"/>
                    <a:pt x="139" y="36"/>
                    <a:pt x="139" y="36"/>
                  </a:cubicBezTo>
                  <a:cubicBezTo>
                    <a:pt x="139" y="36"/>
                    <a:pt x="139" y="36"/>
                    <a:pt x="139" y="36"/>
                  </a:cubicBezTo>
                  <a:cubicBezTo>
                    <a:pt x="151" y="34"/>
                    <a:pt x="151" y="34"/>
                    <a:pt x="151" y="34"/>
                  </a:cubicBezTo>
                  <a:lnTo>
                    <a:pt x="137" y="92"/>
                  </a:lnTo>
                  <a:close/>
                </a:path>
              </a:pathLst>
            </a:custGeom>
            <a:grpFill/>
            <a:ln>
              <a:solidFill>
                <a:schemeClr val="bg1"/>
              </a:solidFill>
            </a:ln>
          </p:spPr>
          <p:txBody>
            <a:bodyPr anchor="t" anchorCtr="0" bIns="45708" compatLnSpc="1" lIns="91416" numCol="1" rIns="91416" tIns="45708" vert="horz" wrap="square">
              <a:prstTxWarp prst="textNoShape">
                <a:avLst/>
              </a:prstTxWarp>
            </a:bodyPr>
            <a:lstStyle/>
            <a:p>
              <a:pPr defTabSz="914172"/>
              <a:endParaRPr lang="en-US">
                <a:solidFill>
                  <a:srgbClr val="FFFFFF"/>
                </a:solidFill>
                <a:latin charset="-122" panose="020b0600000000000000" pitchFamily="34" typeface="思源黑体 CN Medium"/>
                <a:ea charset="-122" panose="02020700000000000000" pitchFamily="18" typeface="思源宋体"/>
                <a:sym charset="-122" panose="020b0600000000000000" pitchFamily="34" typeface="思源黑体 CN Medium"/>
              </a:endParaRPr>
            </a:p>
          </p:txBody>
        </p:sp>
        <p:sp>
          <p:nvSpPr>
            <p:cNvPr id="94" name="Freeform 247"/>
            <p:cNvSpPr>
              <a:spLocks noEditPoints="1"/>
            </p:cNvSpPr>
            <p:nvPr/>
          </p:nvSpPr>
          <p:spPr bwMode="auto">
            <a:xfrm>
              <a:off x="6399464" y="4085937"/>
              <a:ext cx="570101" cy="593855"/>
            </a:xfrm>
            <a:custGeom>
              <a:gdLst>
                <a:gd fmla="*/ 154 w 172" name="T0"/>
                <a:gd fmla="*/ 123 h 177" name="T1"/>
                <a:gd fmla="*/ 120 w 172" name="T2"/>
                <a:gd fmla="*/ 152 h 177" name="T3"/>
                <a:gd fmla="*/ 99 w 172" name="T4"/>
                <a:gd fmla="*/ 134 h 177" name="T5"/>
                <a:gd fmla="*/ 108 w 172" name="T6"/>
                <a:gd fmla="*/ 124 h 177" name="T7"/>
                <a:gd fmla="*/ 120 w 172" name="T8"/>
                <a:gd fmla="*/ 134 h 177" name="T9"/>
                <a:gd fmla="*/ 145 w 172" name="T10"/>
                <a:gd fmla="*/ 113 h 177" name="T11"/>
                <a:gd fmla="*/ 154 w 172" name="T12"/>
                <a:gd fmla="*/ 123 h 177" name="T13"/>
                <a:gd fmla="*/ 172 w 172" name="T14"/>
                <a:gd fmla="*/ 131 h 177" name="T15"/>
                <a:gd fmla="*/ 126 w 172" name="T16"/>
                <a:gd fmla="*/ 177 h 177" name="T17"/>
                <a:gd fmla="*/ 80 w 172" name="T18"/>
                <a:gd fmla="*/ 131 h 177" name="T19"/>
                <a:gd fmla="*/ 126 w 172" name="T20"/>
                <a:gd fmla="*/ 85 h 177" name="T21"/>
                <a:gd fmla="*/ 172 w 172" name="T22"/>
                <a:gd fmla="*/ 131 h 177" name="T23"/>
                <a:gd fmla="*/ 161 w 172" name="T24"/>
                <a:gd fmla="*/ 131 h 177" name="T25"/>
                <a:gd fmla="*/ 126 w 172" name="T26"/>
                <a:gd fmla="*/ 96 h 177" name="T27"/>
                <a:gd fmla="*/ 92 w 172" name="T28"/>
                <a:gd fmla="*/ 131 h 177" name="T29"/>
                <a:gd fmla="*/ 126 w 172" name="T30"/>
                <a:gd fmla="*/ 166 h 177" name="T31"/>
                <a:gd fmla="*/ 161 w 172" name="T32"/>
                <a:gd fmla="*/ 131 h 177" name="T33"/>
                <a:gd fmla="*/ 138 w 172" name="T34"/>
                <a:gd fmla="*/ 46 h 177" name="T35"/>
                <a:gd fmla="*/ 137 w 172" name="T36"/>
                <a:gd fmla="*/ 45 h 177" name="T37"/>
                <a:gd fmla="*/ 122 w 172" name="T38"/>
                <a:gd fmla="*/ 45 h 177" name="T39"/>
                <a:gd fmla="*/ 108 w 172" name="T40"/>
                <a:gd fmla="*/ 59 h 177" name="T41"/>
                <a:gd fmla="*/ 108 w 172" name="T42"/>
                <a:gd fmla="*/ 62 h 177" name="T43"/>
                <a:gd fmla="*/ 111 w 172" name="T44"/>
                <a:gd fmla="*/ 62 h 177" name="T45"/>
                <a:gd fmla="*/ 126 w 172" name="T46"/>
                <a:gd fmla="*/ 48 h 177" name="T47"/>
                <a:gd fmla="*/ 133 w 172" name="T48"/>
                <a:gd fmla="*/ 48 h 177" name="T49"/>
                <a:gd fmla="*/ 135 w 172" name="T50"/>
                <a:gd fmla="*/ 49 h 177" name="T51"/>
                <a:gd fmla="*/ 149 w 172" name="T52"/>
                <a:gd fmla="*/ 50 h 177" name="T53"/>
                <a:gd fmla="*/ 148 w 172" name="T54"/>
                <a:gd fmla="*/ 36 h 177" name="T55"/>
                <a:gd fmla="*/ 134 w 172" name="T56"/>
                <a:gd fmla="*/ 22 h 177" name="T57"/>
                <a:gd fmla="*/ 132 w 172" name="T58"/>
                <a:gd fmla="*/ 17 h 177" name="T59"/>
                <a:gd fmla="*/ 144 w 172" name="T60"/>
                <a:gd fmla="*/ 5 h 177" name="T61"/>
                <a:gd fmla="*/ 144 w 172" name="T62"/>
                <a:gd fmla="*/ 1 h 177" name="T63"/>
                <a:gd fmla="*/ 140 w 172" name="T64"/>
                <a:gd fmla="*/ 1 h 177" name="T65"/>
                <a:gd fmla="*/ 128 w 172" name="T66"/>
                <a:gd fmla="*/ 13 h 177" name="T67"/>
                <a:gd fmla="*/ 131 w 172" name="T68"/>
                <a:gd fmla="*/ 26 h 177" name="T69"/>
                <a:gd fmla="*/ 144 w 172" name="T70"/>
                <a:gd fmla="*/ 40 h 177" name="T71"/>
                <a:gd fmla="*/ 145 w 172" name="T72"/>
                <a:gd fmla="*/ 46 h 177" name="T73"/>
                <a:gd fmla="*/ 138 w 172" name="T74"/>
                <a:gd fmla="*/ 46 h 177" name="T75"/>
                <a:gd fmla="*/ 126 w 172" name="T76"/>
                <a:gd fmla="*/ 77 h 177" name="T77"/>
                <a:gd fmla="*/ 132 w 172" name="T78"/>
                <a:gd fmla="*/ 77 h 177" name="T79"/>
                <a:gd fmla="*/ 127 w 172" name="T80"/>
                <a:gd fmla="*/ 50 h 177" name="T81"/>
                <a:gd fmla="*/ 115 w 172" name="T82"/>
                <a:gd fmla="*/ 62 h 177" name="T83"/>
                <a:gd fmla="*/ 113 w 172" name="T84"/>
                <a:gd fmla="*/ 69 h 177" name="T85"/>
                <a:gd fmla="*/ 102 w 172" name="T86"/>
                <a:gd fmla="*/ 69 h 177" name="T87"/>
                <a:gd fmla="*/ 102 w 172" name="T88"/>
                <a:gd fmla="*/ 57 h 177" name="T89"/>
                <a:gd fmla="*/ 108 w 172" name="T90"/>
                <a:gd fmla="*/ 55 h 177" name="T91"/>
                <a:gd fmla="*/ 120 w 172" name="T92"/>
                <a:gd fmla="*/ 43 h 177" name="T93"/>
                <a:gd fmla="*/ 82 w 172" name="T94"/>
                <a:gd fmla="*/ 36 h 177" name="T95"/>
                <a:gd fmla="*/ 0 w 172" name="T96"/>
                <a:gd fmla="*/ 118 h 177" name="T97"/>
                <a:gd fmla="*/ 53 w 172" name="T98"/>
                <a:gd fmla="*/ 170 h 177" name="T99"/>
                <a:gd fmla="*/ 75 w 172" name="T100"/>
                <a:gd fmla="*/ 148 h 177" name="T101"/>
                <a:gd fmla="*/ 72 w 172" name="T102"/>
                <a:gd fmla="*/ 131 h 177" name="T103"/>
                <a:gd fmla="*/ 126 w 172" name="T104"/>
                <a:gd fmla="*/ 77 h 177"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177" w="172">
                  <a:moveTo>
                    <a:pt x="154" y="123"/>
                  </a:moveTo>
                  <a:cubicBezTo>
                    <a:pt x="120" y="152"/>
                    <a:pt x="120" y="152"/>
                    <a:pt x="120" y="152"/>
                  </a:cubicBezTo>
                  <a:cubicBezTo>
                    <a:pt x="99" y="134"/>
                    <a:pt x="99" y="134"/>
                    <a:pt x="99" y="134"/>
                  </a:cubicBezTo>
                  <a:cubicBezTo>
                    <a:pt x="108" y="124"/>
                    <a:pt x="108" y="124"/>
                    <a:pt x="108" y="124"/>
                  </a:cubicBezTo>
                  <a:cubicBezTo>
                    <a:pt x="120" y="134"/>
                    <a:pt x="120" y="134"/>
                    <a:pt x="120" y="134"/>
                  </a:cubicBezTo>
                  <a:cubicBezTo>
                    <a:pt x="145" y="113"/>
                    <a:pt x="145" y="113"/>
                    <a:pt x="145" y="113"/>
                  </a:cubicBezTo>
                  <a:lnTo>
                    <a:pt x="154" y="123"/>
                  </a:lnTo>
                  <a:close/>
                  <a:moveTo>
                    <a:pt x="172" y="131"/>
                  </a:moveTo>
                  <a:cubicBezTo>
                    <a:pt x="172" y="156"/>
                    <a:pt x="151" y="177"/>
                    <a:pt x="126" y="177"/>
                  </a:cubicBezTo>
                  <a:cubicBezTo>
                    <a:pt x="101" y="177"/>
                    <a:pt x="80" y="156"/>
                    <a:pt x="80" y="131"/>
                  </a:cubicBezTo>
                  <a:cubicBezTo>
                    <a:pt x="80" y="106"/>
                    <a:pt x="101" y="85"/>
                    <a:pt x="126" y="85"/>
                  </a:cubicBezTo>
                  <a:cubicBezTo>
                    <a:pt x="151" y="85"/>
                    <a:pt x="172" y="106"/>
                    <a:pt x="172" y="131"/>
                  </a:cubicBezTo>
                  <a:close/>
                  <a:moveTo>
                    <a:pt x="161" y="131"/>
                  </a:moveTo>
                  <a:cubicBezTo>
                    <a:pt x="161" y="112"/>
                    <a:pt x="145" y="96"/>
                    <a:pt x="126" y="96"/>
                  </a:cubicBezTo>
                  <a:cubicBezTo>
                    <a:pt x="107" y="96"/>
                    <a:pt x="92" y="112"/>
                    <a:pt x="92" y="131"/>
                  </a:cubicBezTo>
                  <a:cubicBezTo>
                    <a:pt x="92" y="150"/>
                    <a:pt x="107" y="166"/>
                    <a:pt x="126" y="166"/>
                  </a:cubicBezTo>
                  <a:cubicBezTo>
                    <a:pt x="145" y="166"/>
                    <a:pt x="161" y="150"/>
                    <a:pt x="161" y="131"/>
                  </a:cubicBezTo>
                  <a:close/>
                  <a:moveTo>
                    <a:pt x="138" y="46"/>
                  </a:moveTo>
                  <a:cubicBezTo>
                    <a:pt x="137" y="45"/>
                    <a:pt x="137" y="45"/>
                    <a:pt x="137" y="45"/>
                  </a:cubicBezTo>
                  <a:cubicBezTo>
                    <a:pt x="133" y="40"/>
                    <a:pt x="126" y="40"/>
                    <a:pt x="122" y="45"/>
                  </a:cubicBezTo>
                  <a:cubicBezTo>
                    <a:pt x="108" y="59"/>
                    <a:pt x="108" y="59"/>
                    <a:pt x="108" y="59"/>
                  </a:cubicBezTo>
                  <a:cubicBezTo>
                    <a:pt x="107" y="60"/>
                    <a:pt x="107" y="61"/>
                    <a:pt x="108" y="62"/>
                  </a:cubicBezTo>
                  <a:cubicBezTo>
                    <a:pt x="109" y="63"/>
                    <a:pt x="110" y="63"/>
                    <a:pt x="111" y="62"/>
                  </a:cubicBezTo>
                  <a:cubicBezTo>
                    <a:pt x="126" y="48"/>
                    <a:pt x="126" y="48"/>
                    <a:pt x="126" y="48"/>
                  </a:cubicBezTo>
                  <a:cubicBezTo>
                    <a:pt x="128" y="46"/>
                    <a:pt x="131" y="46"/>
                    <a:pt x="133" y="48"/>
                  </a:cubicBezTo>
                  <a:cubicBezTo>
                    <a:pt x="135" y="49"/>
                    <a:pt x="135" y="49"/>
                    <a:pt x="135" y="49"/>
                  </a:cubicBezTo>
                  <a:cubicBezTo>
                    <a:pt x="139" y="53"/>
                    <a:pt x="145" y="54"/>
                    <a:pt x="149" y="50"/>
                  </a:cubicBezTo>
                  <a:cubicBezTo>
                    <a:pt x="152" y="46"/>
                    <a:pt x="152" y="40"/>
                    <a:pt x="148" y="36"/>
                  </a:cubicBezTo>
                  <a:cubicBezTo>
                    <a:pt x="134" y="22"/>
                    <a:pt x="134" y="22"/>
                    <a:pt x="134" y="22"/>
                  </a:cubicBezTo>
                  <a:cubicBezTo>
                    <a:pt x="132" y="20"/>
                    <a:pt x="131" y="17"/>
                    <a:pt x="132" y="17"/>
                  </a:cubicBezTo>
                  <a:cubicBezTo>
                    <a:pt x="144" y="5"/>
                    <a:pt x="144" y="5"/>
                    <a:pt x="144" y="5"/>
                  </a:cubicBezTo>
                  <a:cubicBezTo>
                    <a:pt x="145" y="4"/>
                    <a:pt x="145" y="2"/>
                    <a:pt x="144" y="1"/>
                  </a:cubicBezTo>
                  <a:cubicBezTo>
                    <a:pt x="143" y="0"/>
                    <a:pt x="141" y="0"/>
                    <a:pt x="140" y="1"/>
                  </a:cubicBezTo>
                  <a:cubicBezTo>
                    <a:pt x="128" y="13"/>
                    <a:pt x="128" y="13"/>
                    <a:pt x="128" y="13"/>
                  </a:cubicBezTo>
                  <a:cubicBezTo>
                    <a:pt x="125" y="16"/>
                    <a:pt x="126" y="22"/>
                    <a:pt x="131" y="26"/>
                  </a:cubicBezTo>
                  <a:cubicBezTo>
                    <a:pt x="144" y="40"/>
                    <a:pt x="144" y="40"/>
                    <a:pt x="144" y="40"/>
                  </a:cubicBezTo>
                  <a:cubicBezTo>
                    <a:pt x="146" y="42"/>
                    <a:pt x="147" y="45"/>
                    <a:pt x="145" y="46"/>
                  </a:cubicBezTo>
                  <a:cubicBezTo>
                    <a:pt x="143" y="48"/>
                    <a:pt x="140" y="48"/>
                    <a:pt x="138" y="46"/>
                  </a:cubicBezTo>
                  <a:close/>
                  <a:moveTo>
                    <a:pt x="126" y="77"/>
                  </a:moveTo>
                  <a:cubicBezTo>
                    <a:pt x="128" y="77"/>
                    <a:pt x="130" y="77"/>
                    <a:pt x="132" y="77"/>
                  </a:cubicBezTo>
                  <a:cubicBezTo>
                    <a:pt x="127" y="50"/>
                    <a:pt x="127" y="50"/>
                    <a:pt x="127" y="50"/>
                  </a:cubicBezTo>
                  <a:cubicBezTo>
                    <a:pt x="115" y="62"/>
                    <a:pt x="115" y="62"/>
                    <a:pt x="115" y="62"/>
                  </a:cubicBezTo>
                  <a:cubicBezTo>
                    <a:pt x="116" y="64"/>
                    <a:pt x="115" y="67"/>
                    <a:pt x="113" y="69"/>
                  </a:cubicBezTo>
                  <a:cubicBezTo>
                    <a:pt x="110" y="72"/>
                    <a:pt x="105" y="72"/>
                    <a:pt x="102" y="69"/>
                  </a:cubicBezTo>
                  <a:cubicBezTo>
                    <a:pt x="98" y="66"/>
                    <a:pt x="98" y="60"/>
                    <a:pt x="102" y="57"/>
                  </a:cubicBezTo>
                  <a:cubicBezTo>
                    <a:pt x="103" y="55"/>
                    <a:pt x="106" y="55"/>
                    <a:pt x="108" y="55"/>
                  </a:cubicBezTo>
                  <a:cubicBezTo>
                    <a:pt x="120" y="43"/>
                    <a:pt x="120" y="43"/>
                    <a:pt x="120" y="43"/>
                  </a:cubicBezTo>
                  <a:cubicBezTo>
                    <a:pt x="82" y="36"/>
                    <a:pt x="82" y="36"/>
                    <a:pt x="82" y="36"/>
                  </a:cubicBezTo>
                  <a:cubicBezTo>
                    <a:pt x="0" y="118"/>
                    <a:pt x="0" y="118"/>
                    <a:pt x="0" y="118"/>
                  </a:cubicBezTo>
                  <a:cubicBezTo>
                    <a:pt x="53" y="170"/>
                    <a:pt x="53" y="170"/>
                    <a:pt x="53" y="170"/>
                  </a:cubicBezTo>
                  <a:cubicBezTo>
                    <a:pt x="75" y="148"/>
                    <a:pt x="75" y="148"/>
                    <a:pt x="75" y="148"/>
                  </a:cubicBezTo>
                  <a:cubicBezTo>
                    <a:pt x="73" y="142"/>
                    <a:pt x="72" y="137"/>
                    <a:pt x="72" y="131"/>
                  </a:cubicBezTo>
                  <a:cubicBezTo>
                    <a:pt x="72" y="101"/>
                    <a:pt x="96" y="77"/>
                    <a:pt x="126" y="77"/>
                  </a:cubicBezTo>
                  <a:close/>
                </a:path>
              </a:pathLst>
            </a:custGeom>
            <a:grpFill/>
            <a:ln>
              <a:solidFill>
                <a:schemeClr val="bg1"/>
              </a:solidFill>
            </a:ln>
          </p:spPr>
          <p:txBody>
            <a:bodyPr anchor="t" anchorCtr="0" bIns="45708" compatLnSpc="1" lIns="91416" numCol="1" rIns="91416" tIns="45708" vert="horz" wrap="square">
              <a:prstTxWarp prst="textNoShape">
                <a:avLst/>
              </a:prstTxWarp>
            </a:bodyPr>
            <a:lstStyle/>
            <a:p>
              <a:pPr defTabSz="914172"/>
              <a:endParaRPr lang="en-US">
                <a:solidFill>
                  <a:srgbClr val="FFFFFF"/>
                </a:solidFill>
                <a:latin charset="-122" panose="020b0600000000000000" pitchFamily="34" typeface="思源黑体 CN Medium"/>
                <a:ea charset="-122" panose="02020700000000000000" pitchFamily="18" typeface="思源宋体"/>
                <a:sym charset="-122" panose="020b0600000000000000" pitchFamily="34" typeface="思源黑体 CN Medium"/>
              </a:endParaRPr>
            </a:p>
          </p:txBody>
        </p:sp>
        <p:sp>
          <p:nvSpPr>
            <p:cNvPr id="95" name="Freeform 248"/>
            <p:cNvSpPr>
              <a:spLocks noEditPoints="1"/>
            </p:cNvSpPr>
            <p:nvPr/>
          </p:nvSpPr>
          <p:spPr bwMode="auto">
            <a:xfrm>
              <a:off x="5613584" y="1688568"/>
              <a:ext cx="566243" cy="589837"/>
            </a:xfrm>
            <a:custGeom>
              <a:gdLst>
                <a:gd fmla="*/ 133 w 172" name="T0"/>
                <a:gd fmla="*/ 125 h 177" name="T1"/>
                <a:gd fmla="*/ 149 w 172" name="T2"/>
                <a:gd fmla="*/ 125 h 177" name="T3"/>
                <a:gd fmla="*/ 149 w 172" name="T4"/>
                <a:gd fmla="*/ 137 h 177" name="T5"/>
                <a:gd fmla="*/ 133 w 172" name="T6"/>
                <a:gd fmla="*/ 137 h 177" name="T7"/>
                <a:gd fmla="*/ 133 w 172" name="T8"/>
                <a:gd fmla="*/ 154 h 177" name="T9"/>
                <a:gd fmla="*/ 120 w 172" name="T10"/>
                <a:gd fmla="*/ 154 h 177" name="T11"/>
                <a:gd fmla="*/ 120 w 172" name="T12"/>
                <a:gd fmla="*/ 137 h 177" name="T13"/>
                <a:gd fmla="*/ 103 w 172" name="T14"/>
                <a:gd fmla="*/ 137 h 177" name="T15"/>
                <a:gd fmla="*/ 103 w 172" name="T16"/>
                <a:gd fmla="*/ 125 h 177" name="T17"/>
                <a:gd fmla="*/ 120 w 172" name="T18"/>
                <a:gd fmla="*/ 125 h 177" name="T19"/>
                <a:gd fmla="*/ 120 w 172" name="T20"/>
                <a:gd fmla="*/ 108 h 177" name="T21"/>
                <a:gd fmla="*/ 133 w 172" name="T22"/>
                <a:gd fmla="*/ 108 h 177" name="T23"/>
                <a:gd fmla="*/ 133 w 172" name="T24"/>
                <a:gd fmla="*/ 125 h 177" name="T25"/>
                <a:gd fmla="*/ 172 w 172" name="T26"/>
                <a:gd fmla="*/ 131 h 177" name="T27"/>
                <a:gd fmla="*/ 126 w 172" name="T28"/>
                <a:gd fmla="*/ 177 h 177" name="T29"/>
                <a:gd fmla="*/ 80 w 172" name="T30"/>
                <a:gd fmla="*/ 131 h 177" name="T31"/>
                <a:gd fmla="*/ 126 w 172" name="T32"/>
                <a:gd fmla="*/ 85 h 177" name="T33"/>
                <a:gd fmla="*/ 172 w 172" name="T34"/>
                <a:gd fmla="*/ 131 h 177" name="T35"/>
                <a:gd fmla="*/ 161 w 172" name="T36"/>
                <a:gd fmla="*/ 131 h 177" name="T37"/>
                <a:gd fmla="*/ 126 w 172" name="T38"/>
                <a:gd fmla="*/ 96 h 177" name="T39"/>
                <a:gd fmla="*/ 91 w 172" name="T40"/>
                <a:gd fmla="*/ 131 h 177" name="T41"/>
                <a:gd fmla="*/ 126 w 172" name="T42"/>
                <a:gd fmla="*/ 166 h 177" name="T43"/>
                <a:gd fmla="*/ 161 w 172" name="T44"/>
                <a:gd fmla="*/ 131 h 177" name="T45"/>
                <a:gd fmla="*/ 138 w 172" name="T46"/>
                <a:gd fmla="*/ 46 h 177" name="T47"/>
                <a:gd fmla="*/ 137 w 172" name="T48"/>
                <a:gd fmla="*/ 45 h 177" name="T49"/>
                <a:gd fmla="*/ 122 w 172" name="T50"/>
                <a:gd fmla="*/ 45 h 177" name="T51"/>
                <a:gd fmla="*/ 108 w 172" name="T52"/>
                <a:gd fmla="*/ 59 h 177" name="T53"/>
                <a:gd fmla="*/ 108 w 172" name="T54"/>
                <a:gd fmla="*/ 62 h 177" name="T55"/>
                <a:gd fmla="*/ 111 w 172" name="T56"/>
                <a:gd fmla="*/ 62 h 177" name="T57"/>
                <a:gd fmla="*/ 126 w 172" name="T58"/>
                <a:gd fmla="*/ 48 h 177" name="T59"/>
                <a:gd fmla="*/ 133 w 172" name="T60"/>
                <a:gd fmla="*/ 48 h 177" name="T61"/>
                <a:gd fmla="*/ 135 w 172" name="T62"/>
                <a:gd fmla="*/ 49 h 177" name="T63"/>
                <a:gd fmla="*/ 148 w 172" name="T64"/>
                <a:gd fmla="*/ 50 h 177" name="T65"/>
                <a:gd fmla="*/ 148 w 172" name="T66"/>
                <a:gd fmla="*/ 36 h 177" name="T67"/>
                <a:gd fmla="*/ 134 w 172" name="T68"/>
                <a:gd fmla="*/ 22 h 177" name="T69"/>
                <a:gd fmla="*/ 132 w 172" name="T70"/>
                <a:gd fmla="*/ 17 h 177" name="T71"/>
                <a:gd fmla="*/ 144 w 172" name="T72"/>
                <a:gd fmla="*/ 5 h 177" name="T73"/>
                <a:gd fmla="*/ 144 w 172" name="T74"/>
                <a:gd fmla="*/ 1 h 177" name="T75"/>
                <a:gd fmla="*/ 140 w 172" name="T76"/>
                <a:gd fmla="*/ 1 h 177" name="T77"/>
                <a:gd fmla="*/ 128 w 172" name="T78"/>
                <a:gd fmla="*/ 13 h 177" name="T79"/>
                <a:gd fmla="*/ 130 w 172" name="T80"/>
                <a:gd fmla="*/ 26 h 177" name="T81"/>
                <a:gd fmla="*/ 144 w 172" name="T82"/>
                <a:gd fmla="*/ 40 h 177" name="T83"/>
                <a:gd fmla="*/ 145 w 172" name="T84"/>
                <a:gd fmla="*/ 46 h 177" name="T85"/>
                <a:gd fmla="*/ 138 w 172" name="T86"/>
                <a:gd fmla="*/ 46 h 177" name="T87"/>
                <a:gd fmla="*/ 126 w 172" name="T88"/>
                <a:gd fmla="*/ 77 h 177" name="T89"/>
                <a:gd fmla="*/ 132 w 172" name="T90"/>
                <a:gd fmla="*/ 77 h 177" name="T91"/>
                <a:gd fmla="*/ 127 w 172" name="T92"/>
                <a:gd fmla="*/ 50 h 177" name="T93"/>
                <a:gd fmla="*/ 115 w 172" name="T94"/>
                <a:gd fmla="*/ 62 h 177" name="T95"/>
                <a:gd fmla="*/ 113 w 172" name="T96"/>
                <a:gd fmla="*/ 69 h 177" name="T97"/>
                <a:gd fmla="*/ 102 w 172" name="T98"/>
                <a:gd fmla="*/ 69 h 177" name="T99"/>
                <a:gd fmla="*/ 102 w 172" name="T100"/>
                <a:gd fmla="*/ 57 h 177" name="T101"/>
                <a:gd fmla="*/ 108 w 172" name="T102"/>
                <a:gd fmla="*/ 55 h 177" name="T103"/>
                <a:gd fmla="*/ 120 w 172" name="T104"/>
                <a:gd fmla="*/ 43 h 177" name="T105"/>
                <a:gd fmla="*/ 82 w 172" name="T106"/>
                <a:gd fmla="*/ 36 h 177" name="T107"/>
                <a:gd fmla="*/ 0 w 172" name="T108"/>
                <a:gd fmla="*/ 118 h 177" name="T109"/>
                <a:gd fmla="*/ 53 w 172" name="T110"/>
                <a:gd fmla="*/ 170 h 177" name="T111"/>
                <a:gd fmla="*/ 75 w 172" name="T112"/>
                <a:gd fmla="*/ 148 h 177" name="T113"/>
                <a:gd fmla="*/ 72 w 172" name="T114"/>
                <a:gd fmla="*/ 131 h 177" name="T115"/>
                <a:gd fmla="*/ 126 w 172" name="T116"/>
                <a:gd fmla="*/ 77 h 177"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177" w="172">
                  <a:moveTo>
                    <a:pt x="133" y="125"/>
                  </a:moveTo>
                  <a:cubicBezTo>
                    <a:pt x="149" y="125"/>
                    <a:pt x="149" y="125"/>
                    <a:pt x="149" y="125"/>
                  </a:cubicBezTo>
                  <a:cubicBezTo>
                    <a:pt x="149" y="137"/>
                    <a:pt x="149" y="137"/>
                    <a:pt x="149" y="137"/>
                  </a:cubicBezTo>
                  <a:cubicBezTo>
                    <a:pt x="133" y="137"/>
                    <a:pt x="133" y="137"/>
                    <a:pt x="133" y="137"/>
                  </a:cubicBezTo>
                  <a:cubicBezTo>
                    <a:pt x="133" y="154"/>
                    <a:pt x="133" y="154"/>
                    <a:pt x="133" y="154"/>
                  </a:cubicBezTo>
                  <a:cubicBezTo>
                    <a:pt x="120" y="154"/>
                    <a:pt x="120" y="154"/>
                    <a:pt x="120" y="154"/>
                  </a:cubicBezTo>
                  <a:cubicBezTo>
                    <a:pt x="120" y="137"/>
                    <a:pt x="120" y="137"/>
                    <a:pt x="120" y="137"/>
                  </a:cubicBezTo>
                  <a:cubicBezTo>
                    <a:pt x="103" y="137"/>
                    <a:pt x="103" y="137"/>
                    <a:pt x="103" y="137"/>
                  </a:cubicBezTo>
                  <a:cubicBezTo>
                    <a:pt x="103" y="125"/>
                    <a:pt x="103" y="125"/>
                    <a:pt x="103" y="125"/>
                  </a:cubicBezTo>
                  <a:cubicBezTo>
                    <a:pt x="120" y="125"/>
                    <a:pt x="120" y="125"/>
                    <a:pt x="120" y="125"/>
                  </a:cubicBezTo>
                  <a:cubicBezTo>
                    <a:pt x="120" y="108"/>
                    <a:pt x="120" y="108"/>
                    <a:pt x="120" y="108"/>
                  </a:cubicBezTo>
                  <a:cubicBezTo>
                    <a:pt x="133" y="108"/>
                    <a:pt x="133" y="108"/>
                    <a:pt x="133" y="108"/>
                  </a:cubicBezTo>
                  <a:lnTo>
                    <a:pt x="133" y="125"/>
                  </a:lnTo>
                  <a:close/>
                  <a:moveTo>
                    <a:pt x="172" y="131"/>
                  </a:moveTo>
                  <a:cubicBezTo>
                    <a:pt x="172" y="156"/>
                    <a:pt x="151" y="177"/>
                    <a:pt x="126" y="177"/>
                  </a:cubicBezTo>
                  <a:cubicBezTo>
                    <a:pt x="101" y="177"/>
                    <a:pt x="80" y="156"/>
                    <a:pt x="80" y="131"/>
                  </a:cubicBezTo>
                  <a:cubicBezTo>
                    <a:pt x="80" y="106"/>
                    <a:pt x="101" y="85"/>
                    <a:pt x="126" y="85"/>
                  </a:cubicBezTo>
                  <a:cubicBezTo>
                    <a:pt x="151" y="85"/>
                    <a:pt x="172" y="106"/>
                    <a:pt x="172" y="131"/>
                  </a:cubicBezTo>
                  <a:close/>
                  <a:moveTo>
                    <a:pt x="161" y="131"/>
                  </a:moveTo>
                  <a:cubicBezTo>
                    <a:pt x="161" y="112"/>
                    <a:pt x="145" y="96"/>
                    <a:pt x="126" y="96"/>
                  </a:cubicBezTo>
                  <a:cubicBezTo>
                    <a:pt x="107" y="96"/>
                    <a:pt x="91" y="112"/>
                    <a:pt x="91" y="131"/>
                  </a:cubicBezTo>
                  <a:cubicBezTo>
                    <a:pt x="91" y="150"/>
                    <a:pt x="107" y="166"/>
                    <a:pt x="126" y="166"/>
                  </a:cubicBezTo>
                  <a:cubicBezTo>
                    <a:pt x="145" y="166"/>
                    <a:pt x="161" y="150"/>
                    <a:pt x="161" y="131"/>
                  </a:cubicBezTo>
                  <a:close/>
                  <a:moveTo>
                    <a:pt x="138" y="46"/>
                  </a:moveTo>
                  <a:cubicBezTo>
                    <a:pt x="137" y="45"/>
                    <a:pt x="137" y="45"/>
                    <a:pt x="137" y="45"/>
                  </a:cubicBezTo>
                  <a:cubicBezTo>
                    <a:pt x="133" y="40"/>
                    <a:pt x="126" y="40"/>
                    <a:pt x="122" y="45"/>
                  </a:cubicBezTo>
                  <a:cubicBezTo>
                    <a:pt x="108" y="59"/>
                    <a:pt x="108" y="59"/>
                    <a:pt x="108" y="59"/>
                  </a:cubicBezTo>
                  <a:cubicBezTo>
                    <a:pt x="107" y="60"/>
                    <a:pt x="107" y="61"/>
                    <a:pt x="108" y="62"/>
                  </a:cubicBezTo>
                  <a:cubicBezTo>
                    <a:pt x="109" y="63"/>
                    <a:pt x="110" y="63"/>
                    <a:pt x="111" y="62"/>
                  </a:cubicBezTo>
                  <a:cubicBezTo>
                    <a:pt x="126" y="48"/>
                    <a:pt x="126" y="48"/>
                    <a:pt x="126" y="48"/>
                  </a:cubicBezTo>
                  <a:cubicBezTo>
                    <a:pt x="128" y="46"/>
                    <a:pt x="131" y="46"/>
                    <a:pt x="133" y="48"/>
                  </a:cubicBezTo>
                  <a:cubicBezTo>
                    <a:pt x="135" y="49"/>
                    <a:pt x="135" y="49"/>
                    <a:pt x="135" y="49"/>
                  </a:cubicBezTo>
                  <a:cubicBezTo>
                    <a:pt x="139" y="53"/>
                    <a:pt x="145" y="54"/>
                    <a:pt x="148" y="50"/>
                  </a:cubicBezTo>
                  <a:cubicBezTo>
                    <a:pt x="152" y="46"/>
                    <a:pt x="152" y="40"/>
                    <a:pt x="148" y="36"/>
                  </a:cubicBezTo>
                  <a:cubicBezTo>
                    <a:pt x="134" y="22"/>
                    <a:pt x="134" y="22"/>
                    <a:pt x="134" y="22"/>
                  </a:cubicBezTo>
                  <a:cubicBezTo>
                    <a:pt x="132" y="20"/>
                    <a:pt x="131" y="17"/>
                    <a:pt x="132" y="17"/>
                  </a:cubicBezTo>
                  <a:cubicBezTo>
                    <a:pt x="144" y="5"/>
                    <a:pt x="144" y="5"/>
                    <a:pt x="144" y="5"/>
                  </a:cubicBezTo>
                  <a:cubicBezTo>
                    <a:pt x="145" y="4"/>
                    <a:pt x="145" y="2"/>
                    <a:pt x="144" y="1"/>
                  </a:cubicBezTo>
                  <a:cubicBezTo>
                    <a:pt x="143" y="0"/>
                    <a:pt x="141" y="0"/>
                    <a:pt x="140" y="1"/>
                  </a:cubicBezTo>
                  <a:cubicBezTo>
                    <a:pt x="128" y="13"/>
                    <a:pt x="128" y="13"/>
                    <a:pt x="128" y="13"/>
                  </a:cubicBezTo>
                  <a:cubicBezTo>
                    <a:pt x="125" y="16"/>
                    <a:pt x="126" y="22"/>
                    <a:pt x="130" y="26"/>
                  </a:cubicBezTo>
                  <a:cubicBezTo>
                    <a:pt x="144" y="40"/>
                    <a:pt x="144" y="40"/>
                    <a:pt x="144" y="40"/>
                  </a:cubicBezTo>
                  <a:cubicBezTo>
                    <a:pt x="146" y="42"/>
                    <a:pt x="147" y="45"/>
                    <a:pt x="145" y="46"/>
                  </a:cubicBezTo>
                  <a:cubicBezTo>
                    <a:pt x="143" y="48"/>
                    <a:pt x="140" y="48"/>
                    <a:pt x="138" y="46"/>
                  </a:cubicBezTo>
                  <a:close/>
                  <a:moveTo>
                    <a:pt x="126" y="77"/>
                  </a:moveTo>
                  <a:cubicBezTo>
                    <a:pt x="128" y="77"/>
                    <a:pt x="130" y="77"/>
                    <a:pt x="132" y="77"/>
                  </a:cubicBezTo>
                  <a:cubicBezTo>
                    <a:pt x="127" y="50"/>
                    <a:pt x="127" y="50"/>
                    <a:pt x="127" y="50"/>
                  </a:cubicBezTo>
                  <a:cubicBezTo>
                    <a:pt x="115" y="62"/>
                    <a:pt x="115" y="62"/>
                    <a:pt x="115" y="62"/>
                  </a:cubicBezTo>
                  <a:cubicBezTo>
                    <a:pt x="116" y="64"/>
                    <a:pt x="115" y="67"/>
                    <a:pt x="113" y="69"/>
                  </a:cubicBezTo>
                  <a:cubicBezTo>
                    <a:pt x="110" y="72"/>
                    <a:pt x="105" y="72"/>
                    <a:pt x="102" y="69"/>
                  </a:cubicBezTo>
                  <a:cubicBezTo>
                    <a:pt x="98" y="66"/>
                    <a:pt x="98" y="60"/>
                    <a:pt x="102" y="57"/>
                  </a:cubicBezTo>
                  <a:cubicBezTo>
                    <a:pt x="103" y="55"/>
                    <a:pt x="106" y="55"/>
                    <a:pt x="108" y="55"/>
                  </a:cubicBezTo>
                  <a:cubicBezTo>
                    <a:pt x="120" y="43"/>
                    <a:pt x="120" y="43"/>
                    <a:pt x="120" y="43"/>
                  </a:cubicBezTo>
                  <a:cubicBezTo>
                    <a:pt x="82" y="36"/>
                    <a:pt x="82" y="36"/>
                    <a:pt x="82" y="36"/>
                  </a:cubicBezTo>
                  <a:cubicBezTo>
                    <a:pt x="0" y="118"/>
                    <a:pt x="0" y="118"/>
                    <a:pt x="0" y="118"/>
                  </a:cubicBezTo>
                  <a:cubicBezTo>
                    <a:pt x="53" y="170"/>
                    <a:pt x="53" y="170"/>
                    <a:pt x="53" y="170"/>
                  </a:cubicBezTo>
                  <a:cubicBezTo>
                    <a:pt x="75" y="148"/>
                    <a:pt x="75" y="148"/>
                    <a:pt x="75" y="148"/>
                  </a:cubicBezTo>
                  <a:cubicBezTo>
                    <a:pt x="73" y="142"/>
                    <a:pt x="72" y="137"/>
                    <a:pt x="72" y="131"/>
                  </a:cubicBezTo>
                  <a:cubicBezTo>
                    <a:pt x="72" y="101"/>
                    <a:pt x="96" y="77"/>
                    <a:pt x="126" y="77"/>
                  </a:cubicBezTo>
                  <a:close/>
                </a:path>
              </a:pathLst>
            </a:custGeom>
            <a:grpFill/>
            <a:ln>
              <a:solidFill>
                <a:schemeClr val="bg1"/>
              </a:solidFill>
            </a:ln>
          </p:spPr>
          <p:txBody>
            <a:bodyPr anchor="t" anchorCtr="0" bIns="45708" compatLnSpc="1" lIns="91416" numCol="1" rIns="91416" tIns="45708" vert="horz" wrap="square">
              <a:prstTxWarp prst="textNoShape">
                <a:avLst/>
              </a:prstTxWarp>
            </a:bodyPr>
            <a:lstStyle/>
            <a:p>
              <a:pPr defTabSz="914172"/>
              <a:endParaRPr lang="en-US">
                <a:solidFill>
                  <a:srgbClr val="FFFFFF"/>
                </a:solidFill>
                <a:latin charset="-122" panose="020b0600000000000000" pitchFamily="34" typeface="思源黑体 CN Medium"/>
                <a:ea charset="-122" panose="02020700000000000000" pitchFamily="18" typeface="思源宋体"/>
                <a:sym charset="-122" panose="020b0600000000000000" pitchFamily="34" typeface="思源黑体 CN Medium"/>
              </a:endParaRPr>
            </a:p>
          </p:txBody>
        </p:sp>
        <p:sp>
          <p:nvSpPr>
            <p:cNvPr id="96" name="Freeform 249"/>
            <p:cNvSpPr>
              <a:spLocks noEditPoints="1"/>
            </p:cNvSpPr>
            <p:nvPr/>
          </p:nvSpPr>
          <p:spPr bwMode="auto">
            <a:xfrm>
              <a:off x="4319709" y="4750808"/>
              <a:ext cx="611047" cy="636508"/>
            </a:xfrm>
            <a:custGeom>
              <a:gdLst>
                <a:gd fmla="*/ 103 w 172" name="T0"/>
                <a:gd fmla="*/ 125 h 177" name="T1"/>
                <a:gd fmla="*/ 149 w 172" name="T2"/>
                <a:gd fmla="*/ 125 h 177" name="T3"/>
                <a:gd fmla="*/ 149 w 172" name="T4"/>
                <a:gd fmla="*/ 137 h 177" name="T5"/>
                <a:gd fmla="*/ 103 w 172" name="T6"/>
                <a:gd fmla="*/ 137 h 177" name="T7"/>
                <a:gd fmla="*/ 103 w 172" name="T8"/>
                <a:gd fmla="*/ 125 h 177" name="T9"/>
                <a:gd fmla="*/ 172 w 172" name="T10"/>
                <a:gd fmla="*/ 131 h 177" name="T11"/>
                <a:gd fmla="*/ 126 w 172" name="T12"/>
                <a:gd fmla="*/ 177 h 177" name="T13"/>
                <a:gd fmla="*/ 80 w 172" name="T14"/>
                <a:gd fmla="*/ 131 h 177" name="T15"/>
                <a:gd fmla="*/ 126 w 172" name="T16"/>
                <a:gd fmla="*/ 85 h 177" name="T17"/>
                <a:gd fmla="*/ 172 w 172" name="T18"/>
                <a:gd fmla="*/ 131 h 177" name="T19"/>
                <a:gd fmla="*/ 161 w 172" name="T20"/>
                <a:gd fmla="*/ 131 h 177" name="T21"/>
                <a:gd fmla="*/ 126 w 172" name="T22"/>
                <a:gd fmla="*/ 96 h 177" name="T23"/>
                <a:gd fmla="*/ 91 w 172" name="T24"/>
                <a:gd fmla="*/ 131 h 177" name="T25"/>
                <a:gd fmla="*/ 126 w 172" name="T26"/>
                <a:gd fmla="*/ 166 h 177" name="T27"/>
                <a:gd fmla="*/ 161 w 172" name="T28"/>
                <a:gd fmla="*/ 131 h 177" name="T29"/>
                <a:gd fmla="*/ 138 w 172" name="T30"/>
                <a:gd fmla="*/ 46 h 177" name="T31"/>
                <a:gd fmla="*/ 137 w 172" name="T32"/>
                <a:gd fmla="*/ 45 h 177" name="T33"/>
                <a:gd fmla="*/ 122 w 172" name="T34"/>
                <a:gd fmla="*/ 45 h 177" name="T35"/>
                <a:gd fmla="*/ 108 w 172" name="T36"/>
                <a:gd fmla="*/ 59 h 177" name="T37"/>
                <a:gd fmla="*/ 108 w 172" name="T38"/>
                <a:gd fmla="*/ 62 h 177" name="T39"/>
                <a:gd fmla="*/ 111 w 172" name="T40"/>
                <a:gd fmla="*/ 62 h 177" name="T41"/>
                <a:gd fmla="*/ 126 w 172" name="T42"/>
                <a:gd fmla="*/ 48 h 177" name="T43"/>
                <a:gd fmla="*/ 133 w 172" name="T44"/>
                <a:gd fmla="*/ 48 h 177" name="T45"/>
                <a:gd fmla="*/ 134 w 172" name="T46"/>
                <a:gd fmla="*/ 49 h 177" name="T47"/>
                <a:gd fmla="*/ 148 w 172" name="T48"/>
                <a:gd fmla="*/ 50 h 177" name="T49"/>
                <a:gd fmla="*/ 148 w 172" name="T50"/>
                <a:gd fmla="*/ 36 h 177" name="T51"/>
                <a:gd fmla="*/ 134 w 172" name="T52"/>
                <a:gd fmla="*/ 22 h 177" name="T53"/>
                <a:gd fmla="*/ 132 w 172" name="T54"/>
                <a:gd fmla="*/ 17 h 177" name="T55"/>
                <a:gd fmla="*/ 144 w 172" name="T56"/>
                <a:gd fmla="*/ 5 h 177" name="T57"/>
                <a:gd fmla="*/ 144 w 172" name="T58"/>
                <a:gd fmla="*/ 1 h 177" name="T59"/>
                <a:gd fmla="*/ 140 w 172" name="T60"/>
                <a:gd fmla="*/ 1 h 177" name="T61"/>
                <a:gd fmla="*/ 128 w 172" name="T62"/>
                <a:gd fmla="*/ 13 h 177" name="T63"/>
                <a:gd fmla="*/ 130 w 172" name="T64"/>
                <a:gd fmla="*/ 26 h 177" name="T65"/>
                <a:gd fmla="*/ 144 w 172" name="T66"/>
                <a:gd fmla="*/ 40 h 177" name="T67"/>
                <a:gd fmla="*/ 145 w 172" name="T68"/>
                <a:gd fmla="*/ 46 h 177" name="T69"/>
                <a:gd fmla="*/ 138 w 172" name="T70"/>
                <a:gd fmla="*/ 46 h 177" name="T71"/>
                <a:gd fmla="*/ 126 w 172" name="T72"/>
                <a:gd fmla="*/ 77 h 177" name="T73"/>
                <a:gd fmla="*/ 132 w 172" name="T74"/>
                <a:gd fmla="*/ 77 h 177" name="T75"/>
                <a:gd fmla="*/ 127 w 172" name="T76"/>
                <a:gd fmla="*/ 50 h 177" name="T77"/>
                <a:gd fmla="*/ 115 w 172" name="T78"/>
                <a:gd fmla="*/ 62 h 177" name="T79"/>
                <a:gd fmla="*/ 113 w 172" name="T80"/>
                <a:gd fmla="*/ 69 h 177" name="T81"/>
                <a:gd fmla="*/ 101 w 172" name="T82"/>
                <a:gd fmla="*/ 69 h 177" name="T83"/>
                <a:gd fmla="*/ 101 w 172" name="T84"/>
                <a:gd fmla="*/ 57 h 177" name="T85"/>
                <a:gd fmla="*/ 108 w 172" name="T86"/>
                <a:gd fmla="*/ 55 h 177" name="T87"/>
                <a:gd fmla="*/ 120 w 172" name="T88"/>
                <a:gd fmla="*/ 43 h 177" name="T89"/>
                <a:gd fmla="*/ 82 w 172" name="T90"/>
                <a:gd fmla="*/ 36 h 177" name="T91"/>
                <a:gd fmla="*/ 0 w 172" name="T92"/>
                <a:gd fmla="*/ 118 h 177" name="T93"/>
                <a:gd fmla="*/ 53 w 172" name="T94"/>
                <a:gd fmla="*/ 170 h 177" name="T95"/>
                <a:gd fmla="*/ 75 w 172" name="T96"/>
                <a:gd fmla="*/ 148 h 177" name="T97"/>
                <a:gd fmla="*/ 72 w 172" name="T98"/>
                <a:gd fmla="*/ 131 h 177" name="T99"/>
                <a:gd fmla="*/ 126 w 172" name="T100"/>
                <a:gd fmla="*/ 77 h 177"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177" w="172">
                  <a:moveTo>
                    <a:pt x="103" y="125"/>
                  </a:moveTo>
                  <a:cubicBezTo>
                    <a:pt x="149" y="125"/>
                    <a:pt x="149" y="125"/>
                    <a:pt x="149" y="125"/>
                  </a:cubicBezTo>
                  <a:cubicBezTo>
                    <a:pt x="149" y="137"/>
                    <a:pt x="149" y="137"/>
                    <a:pt x="149" y="137"/>
                  </a:cubicBezTo>
                  <a:cubicBezTo>
                    <a:pt x="103" y="137"/>
                    <a:pt x="103" y="137"/>
                    <a:pt x="103" y="137"/>
                  </a:cubicBezTo>
                  <a:lnTo>
                    <a:pt x="103" y="125"/>
                  </a:lnTo>
                  <a:close/>
                  <a:moveTo>
                    <a:pt x="172" y="131"/>
                  </a:moveTo>
                  <a:cubicBezTo>
                    <a:pt x="172" y="156"/>
                    <a:pt x="151" y="177"/>
                    <a:pt x="126" y="177"/>
                  </a:cubicBezTo>
                  <a:cubicBezTo>
                    <a:pt x="101" y="177"/>
                    <a:pt x="80" y="156"/>
                    <a:pt x="80" y="131"/>
                  </a:cubicBezTo>
                  <a:cubicBezTo>
                    <a:pt x="80" y="106"/>
                    <a:pt x="101" y="85"/>
                    <a:pt x="126" y="85"/>
                  </a:cubicBezTo>
                  <a:cubicBezTo>
                    <a:pt x="151" y="85"/>
                    <a:pt x="172" y="106"/>
                    <a:pt x="172" y="131"/>
                  </a:cubicBezTo>
                  <a:close/>
                  <a:moveTo>
                    <a:pt x="161" y="131"/>
                  </a:moveTo>
                  <a:cubicBezTo>
                    <a:pt x="161" y="112"/>
                    <a:pt x="145" y="96"/>
                    <a:pt x="126" y="96"/>
                  </a:cubicBezTo>
                  <a:cubicBezTo>
                    <a:pt x="107" y="96"/>
                    <a:pt x="91" y="112"/>
                    <a:pt x="91" y="131"/>
                  </a:cubicBezTo>
                  <a:cubicBezTo>
                    <a:pt x="91" y="150"/>
                    <a:pt x="107" y="166"/>
                    <a:pt x="126" y="166"/>
                  </a:cubicBezTo>
                  <a:cubicBezTo>
                    <a:pt x="145" y="166"/>
                    <a:pt x="161" y="150"/>
                    <a:pt x="161" y="131"/>
                  </a:cubicBezTo>
                  <a:close/>
                  <a:moveTo>
                    <a:pt x="138" y="46"/>
                  </a:moveTo>
                  <a:cubicBezTo>
                    <a:pt x="137" y="45"/>
                    <a:pt x="137" y="45"/>
                    <a:pt x="137" y="45"/>
                  </a:cubicBezTo>
                  <a:cubicBezTo>
                    <a:pt x="133" y="40"/>
                    <a:pt x="126" y="40"/>
                    <a:pt x="122" y="45"/>
                  </a:cubicBezTo>
                  <a:cubicBezTo>
                    <a:pt x="108" y="59"/>
                    <a:pt x="108" y="59"/>
                    <a:pt x="108" y="59"/>
                  </a:cubicBezTo>
                  <a:cubicBezTo>
                    <a:pt x="107" y="60"/>
                    <a:pt x="107" y="61"/>
                    <a:pt x="108" y="62"/>
                  </a:cubicBezTo>
                  <a:cubicBezTo>
                    <a:pt x="109" y="63"/>
                    <a:pt x="110" y="63"/>
                    <a:pt x="111" y="62"/>
                  </a:cubicBezTo>
                  <a:cubicBezTo>
                    <a:pt x="126" y="48"/>
                    <a:pt x="126" y="48"/>
                    <a:pt x="126" y="48"/>
                  </a:cubicBezTo>
                  <a:cubicBezTo>
                    <a:pt x="128" y="46"/>
                    <a:pt x="131" y="46"/>
                    <a:pt x="133" y="48"/>
                  </a:cubicBezTo>
                  <a:cubicBezTo>
                    <a:pt x="134" y="49"/>
                    <a:pt x="134" y="49"/>
                    <a:pt x="134" y="49"/>
                  </a:cubicBezTo>
                  <a:cubicBezTo>
                    <a:pt x="139" y="53"/>
                    <a:pt x="145" y="54"/>
                    <a:pt x="148" y="50"/>
                  </a:cubicBezTo>
                  <a:cubicBezTo>
                    <a:pt x="152" y="46"/>
                    <a:pt x="152" y="40"/>
                    <a:pt x="148" y="36"/>
                  </a:cubicBezTo>
                  <a:cubicBezTo>
                    <a:pt x="134" y="22"/>
                    <a:pt x="134" y="22"/>
                    <a:pt x="134" y="22"/>
                  </a:cubicBezTo>
                  <a:cubicBezTo>
                    <a:pt x="132" y="20"/>
                    <a:pt x="131" y="17"/>
                    <a:pt x="132" y="17"/>
                  </a:cubicBezTo>
                  <a:cubicBezTo>
                    <a:pt x="144" y="5"/>
                    <a:pt x="144" y="5"/>
                    <a:pt x="144" y="5"/>
                  </a:cubicBezTo>
                  <a:cubicBezTo>
                    <a:pt x="145" y="4"/>
                    <a:pt x="145" y="2"/>
                    <a:pt x="144" y="1"/>
                  </a:cubicBezTo>
                  <a:cubicBezTo>
                    <a:pt x="143" y="0"/>
                    <a:pt x="141" y="0"/>
                    <a:pt x="140" y="1"/>
                  </a:cubicBezTo>
                  <a:cubicBezTo>
                    <a:pt x="128" y="13"/>
                    <a:pt x="128" y="13"/>
                    <a:pt x="128" y="13"/>
                  </a:cubicBezTo>
                  <a:cubicBezTo>
                    <a:pt x="125" y="16"/>
                    <a:pt x="126" y="22"/>
                    <a:pt x="130" y="26"/>
                  </a:cubicBezTo>
                  <a:cubicBezTo>
                    <a:pt x="144" y="40"/>
                    <a:pt x="144" y="40"/>
                    <a:pt x="144" y="40"/>
                  </a:cubicBezTo>
                  <a:cubicBezTo>
                    <a:pt x="146" y="42"/>
                    <a:pt x="147" y="45"/>
                    <a:pt x="145" y="46"/>
                  </a:cubicBezTo>
                  <a:cubicBezTo>
                    <a:pt x="143" y="48"/>
                    <a:pt x="140" y="48"/>
                    <a:pt x="138" y="46"/>
                  </a:cubicBezTo>
                  <a:close/>
                  <a:moveTo>
                    <a:pt x="126" y="77"/>
                  </a:moveTo>
                  <a:cubicBezTo>
                    <a:pt x="128" y="77"/>
                    <a:pt x="130" y="77"/>
                    <a:pt x="132" y="77"/>
                  </a:cubicBezTo>
                  <a:cubicBezTo>
                    <a:pt x="127" y="50"/>
                    <a:pt x="127" y="50"/>
                    <a:pt x="127" y="50"/>
                  </a:cubicBezTo>
                  <a:cubicBezTo>
                    <a:pt x="115" y="62"/>
                    <a:pt x="115" y="62"/>
                    <a:pt x="115" y="62"/>
                  </a:cubicBezTo>
                  <a:cubicBezTo>
                    <a:pt x="116" y="64"/>
                    <a:pt x="115" y="67"/>
                    <a:pt x="113" y="69"/>
                  </a:cubicBezTo>
                  <a:cubicBezTo>
                    <a:pt x="110" y="72"/>
                    <a:pt x="105" y="72"/>
                    <a:pt x="101" y="69"/>
                  </a:cubicBezTo>
                  <a:cubicBezTo>
                    <a:pt x="98" y="66"/>
                    <a:pt x="98" y="60"/>
                    <a:pt x="101" y="57"/>
                  </a:cubicBezTo>
                  <a:cubicBezTo>
                    <a:pt x="103" y="55"/>
                    <a:pt x="106" y="55"/>
                    <a:pt x="108" y="55"/>
                  </a:cubicBezTo>
                  <a:cubicBezTo>
                    <a:pt x="120" y="43"/>
                    <a:pt x="120" y="43"/>
                    <a:pt x="120" y="43"/>
                  </a:cubicBezTo>
                  <a:cubicBezTo>
                    <a:pt x="82" y="36"/>
                    <a:pt x="82" y="36"/>
                    <a:pt x="82" y="36"/>
                  </a:cubicBezTo>
                  <a:cubicBezTo>
                    <a:pt x="0" y="118"/>
                    <a:pt x="0" y="118"/>
                    <a:pt x="0" y="118"/>
                  </a:cubicBezTo>
                  <a:cubicBezTo>
                    <a:pt x="53" y="170"/>
                    <a:pt x="53" y="170"/>
                    <a:pt x="53" y="170"/>
                  </a:cubicBezTo>
                  <a:cubicBezTo>
                    <a:pt x="75" y="148"/>
                    <a:pt x="75" y="148"/>
                    <a:pt x="75" y="148"/>
                  </a:cubicBezTo>
                  <a:cubicBezTo>
                    <a:pt x="73" y="142"/>
                    <a:pt x="72" y="137"/>
                    <a:pt x="72" y="131"/>
                  </a:cubicBezTo>
                  <a:cubicBezTo>
                    <a:pt x="72" y="101"/>
                    <a:pt x="96" y="77"/>
                    <a:pt x="126" y="77"/>
                  </a:cubicBezTo>
                  <a:close/>
                </a:path>
              </a:pathLst>
            </a:custGeom>
            <a:grpFill/>
            <a:ln>
              <a:solidFill>
                <a:schemeClr val="bg1"/>
              </a:solidFill>
            </a:ln>
          </p:spPr>
          <p:txBody>
            <a:bodyPr anchor="t" anchorCtr="0" bIns="45708" compatLnSpc="1" lIns="91416" numCol="1" rIns="91416" tIns="45708" vert="horz" wrap="square">
              <a:prstTxWarp prst="textNoShape">
                <a:avLst/>
              </a:prstTxWarp>
            </a:bodyPr>
            <a:lstStyle/>
            <a:p>
              <a:pPr defTabSz="914172"/>
              <a:endParaRPr lang="en-US">
                <a:solidFill>
                  <a:srgbClr val="FFFFFF"/>
                </a:solidFill>
                <a:latin charset="-122" panose="020b0600000000000000" pitchFamily="34" typeface="思源黑体 CN Medium"/>
                <a:ea charset="-122" panose="02020700000000000000" pitchFamily="18" typeface="思源宋体"/>
                <a:sym charset="-122" panose="020b0600000000000000" pitchFamily="34" typeface="思源黑体 CN Medium"/>
              </a:endParaRPr>
            </a:p>
          </p:txBody>
        </p:sp>
        <p:sp>
          <p:nvSpPr>
            <p:cNvPr id="97" name="Freeform 250"/>
            <p:cNvSpPr>
              <a:spLocks noEditPoints="1"/>
            </p:cNvSpPr>
            <p:nvPr/>
          </p:nvSpPr>
          <p:spPr bwMode="auto">
            <a:xfrm>
              <a:off x="5021793" y="4040869"/>
              <a:ext cx="540276" cy="562788"/>
            </a:xfrm>
            <a:custGeom>
              <a:gdLst>
                <a:gd fmla="*/ 147 w 172" name="T0"/>
                <a:gd fmla="*/ 119 h 177" name="T1"/>
                <a:gd fmla="*/ 135 w 172" name="T2"/>
                <a:gd fmla="*/ 131 h 177" name="T3"/>
                <a:gd fmla="*/ 147 w 172" name="T4"/>
                <a:gd fmla="*/ 143 h 177" name="T5"/>
                <a:gd fmla="*/ 138 w 172" name="T6"/>
                <a:gd fmla="*/ 152 h 177" name="T7"/>
                <a:gd fmla="*/ 126 w 172" name="T8"/>
                <a:gd fmla="*/ 140 h 177" name="T9"/>
                <a:gd fmla="*/ 114 w 172" name="T10"/>
                <a:gd fmla="*/ 152 h 177" name="T11"/>
                <a:gd fmla="*/ 105 w 172" name="T12"/>
                <a:gd fmla="*/ 143 h 177" name="T13"/>
                <a:gd fmla="*/ 117 w 172" name="T14"/>
                <a:gd fmla="*/ 131 h 177" name="T15"/>
                <a:gd fmla="*/ 105 w 172" name="T16"/>
                <a:gd fmla="*/ 119 h 177" name="T17"/>
                <a:gd fmla="*/ 114 w 172" name="T18"/>
                <a:gd fmla="*/ 110 h 177" name="T19"/>
                <a:gd fmla="*/ 126 w 172" name="T20"/>
                <a:gd fmla="*/ 122 h 177" name="T21"/>
                <a:gd fmla="*/ 138 w 172" name="T22"/>
                <a:gd fmla="*/ 110 h 177" name="T23"/>
                <a:gd fmla="*/ 147 w 172" name="T24"/>
                <a:gd fmla="*/ 119 h 177" name="T25"/>
                <a:gd fmla="*/ 172 w 172" name="T26"/>
                <a:gd fmla="*/ 131 h 177" name="T27"/>
                <a:gd fmla="*/ 126 w 172" name="T28"/>
                <a:gd fmla="*/ 177 h 177" name="T29"/>
                <a:gd fmla="*/ 80 w 172" name="T30"/>
                <a:gd fmla="*/ 131 h 177" name="T31"/>
                <a:gd fmla="*/ 126 w 172" name="T32"/>
                <a:gd fmla="*/ 85 h 177" name="T33"/>
                <a:gd fmla="*/ 172 w 172" name="T34"/>
                <a:gd fmla="*/ 131 h 177" name="T35"/>
                <a:gd fmla="*/ 161 w 172" name="T36"/>
                <a:gd fmla="*/ 131 h 177" name="T37"/>
                <a:gd fmla="*/ 126 w 172" name="T38"/>
                <a:gd fmla="*/ 96 h 177" name="T39"/>
                <a:gd fmla="*/ 91 w 172" name="T40"/>
                <a:gd fmla="*/ 131 h 177" name="T41"/>
                <a:gd fmla="*/ 126 w 172" name="T42"/>
                <a:gd fmla="*/ 166 h 177" name="T43"/>
                <a:gd fmla="*/ 161 w 172" name="T44"/>
                <a:gd fmla="*/ 131 h 177" name="T45"/>
                <a:gd fmla="*/ 138 w 172" name="T46"/>
                <a:gd fmla="*/ 46 h 177" name="T47"/>
                <a:gd fmla="*/ 137 w 172" name="T48"/>
                <a:gd fmla="*/ 45 h 177" name="T49"/>
                <a:gd fmla="*/ 122 w 172" name="T50"/>
                <a:gd fmla="*/ 45 h 177" name="T51"/>
                <a:gd fmla="*/ 108 w 172" name="T52"/>
                <a:gd fmla="*/ 59 h 177" name="T53"/>
                <a:gd fmla="*/ 108 w 172" name="T54"/>
                <a:gd fmla="*/ 62 h 177" name="T55"/>
                <a:gd fmla="*/ 111 w 172" name="T56"/>
                <a:gd fmla="*/ 62 h 177" name="T57"/>
                <a:gd fmla="*/ 126 w 172" name="T58"/>
                <a:gd fmla="*/ 48 h 177" name="T59"/>
                <a:gd fmla="*/ 133 w 172" name="T60"/>
                <a:gd fmla="*/ 48 h 177" name="T61"/>
                <a:gd fmla="*/ 134 w 172" name="T62"/>
                <a:gd fmla="*/ 49 h 177" name="T63"/>
                <a:gd fmla="*/ 148 w 172" name="T64"/>
                <a:gd fmla="*/ 50 h 177" name="T65"/>
                <a:gd fmla="*/ 148 w 172" name="T66"/>
                <a:gd fmla="*/ 36 h 177" name="T67"/>
                <a:gd fmla="*/ 134 w 172" name="T68"/>
                <a:gd fmla="*/ 22 h 177" name="T69"/>
                <a:gd fmla="*/ 132 w 172" name="T70"/>
                <a:gd fmla="*/ 17 h 177" name="T71"/>
                <a:gd fmla="*/ 144 w 172" name="T72"/>
                <a:gd fmla="*/ 5 h 177" name="T73"/>
                <a:gd fmla="*/ 144 w 172" name="T74"/>
                <a:gd fmla="*/ 1 h 177" name="T75"/>
                <a:gd fmla="*/ 140 w 172" name="T76"/>
                <a:gd fmla="*/ 1 h 177" name="T77"/>
                <a:gd fmla="*/ 128 w 172" name="T78"/>
                <a:gd fmla="*/ 13 h 177" name="T79"/>
                <a:gd fmla="*/ 130 w 172" name="T80"/>
                <a:gd fmla="*/ 26 h 177" name="T81"/>
                <a:gd fmla="*/ 144 w 172" name="T82"/>
                <a:gd fmla="*/ 40 h 177" name="T83"/>
                <a:gd fmla="*/ 145 w 172" name="T84"/>
                <a:gd fmla="*/ 46 h 177" name="T85"/>
                <a:gd fmla="*/ 138 w 172" name="T86"/>
                <a:gd fmla="*/ 46 h 177" name="T87"/>
                <a:gd fmla="*/ 126 w 172" name="T88"/>
                <a:gd fmla="*/ 77 h 177" name="T89"/>
                <a:gd fmla="*/ 132 w 172" name="T90"/>
                <a:gd fmla="*/ 77 h 177" name="T91"/>
                <a:gd fmla="*/ 127 w 172" name="T92"/>
                <a:gd fmla="*/ 50 h 177" name="T93"/>
                <a:gd fmla="*/ 115 w 172" name="T94"/>
                <a:gd fmla="*/ 62 h 177" name="T95"/>
                <a:gd fmla="*/ 113 w 172" name="T96"/>
                <a:gd fmla="*/ 69 h 177" name="T97"/>
                <a:gd fmla="*/ 101 w 172" name="T98"/>
                <a:gd fmla="*/ 69 h 177" name="T99"/>
                <a:gd fmla="*/ 101 w 172" name="T100"/>
                <a:gd fmla="*/ 57 h 177" name="T101"/>
                <a:gd fmla="*/ 108 w 172" name="T102"/>
                <a:gd fmla="*/ 55 h 177" name="T103"/>
                <a:gd fmla="*/ 120 w 172" name="T104"/>
                <a:gd fmla="*/ 43 h 177" name="T105"/>
                <a:gd fmla="*/ 82 w 172" name="T106"/>
                <a:gd fmla="*/ 36 h 177" name="T107"/>
                <a:gd fmla="*/ 0 w 172" name="T108"/>
                <a:gd fmla="*/ 118 h 177" name="T109"/>
                <a:gd fmla="*/ 53 w 172" name="T110"/>
                <a:gd fmla="*/ 170 h 177" name="T111"/>
                <a:gd fmla="*/ 75 w 172" name="T112"/>
                <a:gd fmla="*/ 148 h 177" name="T113"/>
                <a:gd fmla="*/ 72 w 172" name="T114"/>
                <a:gd fmla="*/ 131 h 177" name="T115"/>
                <a:gd fmla="*/ 126 w 172" name="T116"/>
                <a:gd fmla="*/ 77 h 177"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177" w="172">
                  <a:moveTo>
                    <a:pt x="147" y="119"/>
                  </a:moveTo>
                  <a:cubicBezTo>
                    <a:pt x="135" y="131"/>
                    <a:pt x="135" y="131"/>
                    <a:pt x="135" y="131"/>
                  </a:cubicBezTo>
                  <a:cubicBezTo>
                    <a:pt x="147" y="143"/>
                    <a:pt x="147" y="143"/>
                    <a:pt x="147" y="143"/>
                  </a:cubicBezTo>
                  <a:cubicBezTo>
                    <a:pt x="138" y="152"/>
                    <a:pt x="138" y="152"/>
                    <a:pt x="138" y="152"/>
                  </a:cubicBezTo>
                  <a:cubicBezTo>
                    <a:pt x="126" y="140"/>
                    <a:pt x="126" y="140"/>
                    <a:pt x="126" y="140"/>
                  </a:cubicBezTo>
                  <a:cubicBezTo>
                    <a:pt x="114" y="152"/>
                    <a:pt x="114" y="152"/>
                    <a:pt x="114" y="152"/>
                  </a:cubicBezTo>
                  <a:cubicBezTo>
                    <a:pt x="105" y="143"/>
                    <a:pt x="105" y="143"/>
                    <a:pt x="105" y="143"/>
                  </a:cubicBezTo>
                  <a:cubicBezTo>
                    <a:pt x="117" y="131"/>
                    <a:pt x="117" y="131"/>
                    <a:pt x="117" y="131"/>
                  </a:cubicBezTo>
                  <a:cubicBezTo>
                    <a:pt x="105" y="119"/>
                    <a:pt x="105" y="119"/>
                    <a:pt x="105" y="119"/>
                  </a:cubicBezTo>
                  <a:cubicBezTo>
                    <a:pt x="114" y="110"/>
                    <a:pt x="114" y="110"/>
                    <a:pt x="114" y="110"/>
                  </a:cubicBezTo>
                  <a:cubicBezTo>
                    <a:pt x="126" y="122"/>
                    <a:pt x="126" y="122"/>
                    <a:pt x="126" y="122"/>
                  </a:cubicBezTo>
                  <a:cubicBezTo>
                    <a:pt x="138" y="110"/>
                    <a:pt x="138" y="110"/>
                    <a:pt x="138" y="110"/>
                  </a:cubicBezTo>
                  <a:lnTo>
                    <a:pt x="147" y="119"/>
                  </a:lnTo>
                  <a:close/>
                  <a:moveTo>
                    <a:pt x="172" y="131"/>
                  </a:moveTo>
                  <a:cubicBezTo>
                    <a:pt x="172" y="156"/>
                    <a:pt x="151" y="177"/>
                    <a:pt x="126" y="177"/>
                  </a:cubicBezTo>
                  <a:cubicBezTo>
                    <a:pt x="101" y="177"/>
                    <a:pt x="80" y="156"/>
                    <a:pt x="80" y="131"/>
                  </a:cubicBezTo>
                  <a:cubicBezTo>
                    <a:pt x="80" y="106"/>
                    <a:pt x="101" y="85"/>
                    <a:pt x="126" y="85"/>
                  </a:cubicBezTo>
                  <a:cubicBezTo>
                    <a:pt x="151" y="85"/>
                    <a:pt x="172" y="106"/>
                    <a:pt x="172" y="131"/>
                  </a:cubicBezTo>
                  <a:close/>
                  <a:moveTo>
                    <a:pt x="161" y="131"/>
                  </a:moveTo>
                  <a:cubicBezTo>
                    <a:pt x="161" y="112"/>
                    <a:pt x="145" y="96"/>
                    <a:pt x="126" y="96"/>
                  </a:cubicBezTo>
                  <a:cubicBezTo>
                    <a:pt x="107" y="96"/>
                    <a:pt x="91" y="112"/>
                    <a:pt x="91" y="131"/>
                  </a:cubicBezTo>
                  <a:cubicBezTo>
                    <a:pt x="91" y="150"/>
                    <a:pt x="107" y="166"/>
                    <a:pt x="126" y="166"/>
                  </a:cubicBezTo>
                  <a:cubicBezTo>
                    <a:pt x="145" y="166"/>
                    <a:pt x="161" y="150"/>
                    <a:pt x="161" y="131"/>
                  </a:cubicBezTo>
                  <a:close/>
                  <a:moveTo>
                    <a:pt x="138" y="46"/>
                  </a:moveTo>
                  <a:cubicBezTo>
                    <a:pt x="137" y="45"/>
                    <a:pt x="137" y="45"/>
                    <a:pt x="137" y="45"/>
                  </a:cubicBezTo>
                  <a:cubicBezTo>
                    <a:pt x="133" y="40"/>
                    <a:pt x="126" y="40"/>
                    <a:pt x="122" y="45"/>
                  </a:cubicBezTo>
                  <a:cubicBezTo>
                    <a:pt x="108" y="59"/>
                    <a:pt x="108" y="59"/>
                    <a:pt x="108" y="59"/>
                  </a:cubicBezTo>
                  <a:cubicBezTo>
                    <a:pt x="107" y="60"/>
                    <a:pt x="107" y="61"/>
                    <a:pt x="108" y="62"/>
                  </a:cubicBezTo>
                  <a:cubicBezTo>
                    <a:pt x="109" y="63"/>
                    <a:pt x="110" y="63"/>
                    <a:pt x="111" y="62"/>
                  </a:cubicBezTo>
                  <a:cubicBezTo>
                    <a:pt x="126" y="48"/>
                    <a:pt x="126" y="48"/>
                    <a:pt x="126" y="48"/>
                  </a:cubicBezTo>
                  <a:cubicBezTo>
                    <a:pt x="128" y="46"/>
                    <a:pt x="131" y="46"/>
                    <a:pt x="133" y="48"/>
                  </a:cubicBezTo>
                  <a:cubicBezTo>
                    <a:pt x="134" y="49"/>
                    <a:pt x="134" y="49"/>
                    <a:pt x="134" y="49"/>
                  </a:cubicBezTo>
                  <a:cubicBezTo>
                    <a:pt x="138" y="53"/>
                    <a:pt x="145" y="54"/>
                    <a:pt x="148" y="50"/>
                  </a:cubicBezTo>
                  <a:cubicBezTo>
                    <a:pt x="152" y="46"/>
                    <a:pt x="152" y="40"/>
                    <a:pt x="148" y="36"/>
                  </a:cubicBezTo>
                  <a:cubicBezTo>
                    <a:pt x="134" y="22"/>
                    <a:pt x="134" y="22"/>
                    <a:pt x="134" y="22"/>
                  </a:cubicBezTo>
                  <a:cubicBezTo>
                    <a:pt x="132" y="20"/>
                    <a:pt x="131" y="17"/>
                    <a:pt x="132" y="17"/>
                  </a:cubicBezTo>
                  <a:cubicBezTo>
                    <a:pt x="144" y="5"/>
                    <a:pt x="144" y="5"/>
                    <a:pt x="144" y="5"/>
                  </a:cubicBezTo>
                  <a:cubicBezTo>
                    <a:pt x="145" y="4"/>
                    <a:pt x="145" y="2"/>
                    <a:pt x="144" y="1"/>
                  </a:cubicBezTo>
                  <a:cubicBezTo>
                    <a:pt x="143" y="0"/>
                    <a:pt x="141" y="0"/>
                    <a:pt x="140" y="1"/>
                  </a:cubicBezTo>
                  <a:cubicBezTo>
                    <a:pt x="128" y="13"/>
                    <a:pt x="128" y="13"/>
                    <a:pt x="128" y="13"/>
                  </a:cubicBezTo>
                  <a:cubicBezTo>
                    <a:pt x="125" y="16"/>
                    <a:pt x="126" y="22"/>
                    <a:pt x="130" y="26"/>
                  </a:cubicBezTo>
                  <a:cubicBezTo>
                    <a:pt x="144" y="40"/>
                    <a:pt x="144" y="40"/>
                    <a:pt x="144" y="40"/>
                  </a:cubicBezTo>
                  <a:cubicBezTo>
                    <a:pt x="146" y="42"/>
                    <a:pt x="146" y="45"/>
                    <a:pt x="145" y="46"/>
                  </a:cubicBezTo>
                  <a:cubicBezTo>
                    <a:pt x="143" y="48"/>
                    <a:pt x="140" y="48"/>
                    <a:pt x="138" y="46"/>
                  </a:cubicBezTo>
                  <a:close/>
                  <a:moveTo>
                    <a:pt x="126" y="77"/>
                  </a:moveTo>
                  <a:cubicBezTo>
                    <a:pt x="128" y="77"/>
                    <a:pt x="130" y="77"/>
                    <a:pt x="132" y="77"/>
                  </a:cubicBezTo>
                  <a:cubicBezTo>
                    <a:pt x="127" y="50"/>
                    <a:pt x="127" y="50"/>
                    <a:pt x="127" y="50"/>
                  </a:cubicBezTo>
                  <a:cubicBezTo>
                    <a:pt x="115" y="62"/>
                    <a:pt x="115" y="62"/>
                    <a:pt x="115" y="62"/>
                  </a:cubicBezTo>
                  <a:cubicBezTo>
                    <a:pt x="116" y="64"/>
                    <a:pt x="115" y="67"/>
                    <a:pt x="113" y="69"/>
                  </a:cubicBezTo>
                  <a:cubicBezTo>
                    <a:pt x="110" y="72"/>
                    <a:pt x="105" y="72"/>
                    <a:pt x="101" y="69"/>
                  </a:cubicBezTo>
                  <a:cubicBezTo>
                    <a:pt x="98" y="66"/>
                    <a:pt x="98" y="60"/>
                    <a:pt x="101" y="57"/>
                  </a:cubicBezTo>
                  <a:cubicBezTo>
                    <a:pt x="103" y="55"/>
                    <a:pt x="106" y="55"/>
                    <a:pt x="108" y="55"/>
                  </a:cubicBezTo>
                  <a:cubicBezTo>
                    <a:pt x="120" y="43"/>
                    <a:pt x="120" y="43"/>
                    <a:pt x="120" y="43"/>
                  </a:cubicBezTo>
                  <a:cubicBezTo>
                    <a:pt x="82" y="36"/>
                    <a:pt x="82" y="36"/>
                    <a:pt x="82" y="36"/>
                  </a:cubicBezTo>
                  <a:cubicBezTo>
                    <a:pt x="0" y="118"/>
                    <a:pt x="0" y="118"/>
                    <a:pt x="0" y="118"/>
                  </a:cubicBezTo>
                  <a:cubicBezTo>
                    <a:pt x="53" y="170"/>
                    <a:pt x="53" y="170"/>
                    <a:pt x="53" y="170"/>
                  </a:cubicBezTo>
                  <a:cubicBezTo>
                    <a:pt x="75" y="148"/>
                    <a:pt x="75" y="148"/>
                    <a:pt x="75" y="148"/>
                  </a:cubicBezTo>
                  <a:cubicBezTo>
                    <a:pt x="73" y="142"/>
                    <a:pt x="72" y="137"/>
                    <a:pt x="72" y="131"/>
                  </a:cubicBezTo>
                  <a:cubicBezTo>
                    <a:pt x="72" y="101"/>
                    <a:pt x="96" y="77"/>
                    <a:pt x="126" y="77"/>
                  </a:cubicBezTo>
                  <a:close/>
                </a:path>
              </a:pathLst>
            </a:custGeom>
            <a:grpFill/>
            <a:ln>
              <a:solidFill>
                <a:schemeClr val="bg1"/>
              </a:solidFill>
            </a:ln>
          </p:spPr>
          <p:txBody>
            <a:bodyPr anchor="t" anchorCtr="0" bIns="45708" compatLnSpc="1" lIns="91416" numCol="1" rIns="91416" tIns="45708" vert="horz" wrap="square">
              <a:prstTxWarp prst="textNoShape">
                <a:avLst/>
              </a:prstTxWarp>
            </a:bodyPr>
            <a:lstStyle/>
            <a:p>
              <a:pPr defTabSz="914172"/>
              <a:endParaRPr lang="en-US">
                <a:solidFill>
                  <a:srgbClr val="FFFFFF"/>
                </a:solidFill>
                <a:latin charset="-122" panose="020b0600000000000000" pitchFamily="34" typeface="思源黑体 CN Medium"/>
                <a:ea charset="-122" panose="02020700000000000000" pitchFamily="18" typeface="思源宋体"/>
                <a:sym charset="-122" panose="020b0600000000000000" pitchFamily="34" typeface="思源黑体 CN Medium"/>
              </a:endParaRPr>
            </a:p>
          </p:txBody>
        </p:sp>
        <p:sp>
          <p:nvSpPr>
            <p:cNvPr id="98" name="Freeform 272"/>
            <p:cNvSpPr>
              <a:spLocks noEditPoints="1"/>
            </p:cNvSpPr>
            <p:nvPr/>
          </p:nvSpPr>
          <p:spPr bwMode="auto">
            <a:xfrm>
              <a:off x="6152512" y="2996564"/>
              <a:ext cx="556137" cy="624685"/>
            </a:xfrm>
            <a:custGeom>
              <a:gdLst>
                <a:gd fmla="*/ 122 w 182" name="T0"/>
                <a:gd fmla="*/ 82 h 204" name="T1"/>
                <a:gd fmla="*/ 130 w 182" name="T2"/>
                <a:gd fmla="*/ 66 h 204" name="T3"/>
                <a:gd fmla="*/ 98 w 182" name="T4"/>
                <a:gd fmla="*/ 43 h 204" name="T5"/>
                <a:gd fmla="*/ 63 w 182" name="T6"/>
                <a:gd fmla="*/ 204 h 204" name="T7"/>
                <a:gd fmla="*/ 152 w 182" name="T8"/>
                <a:gd fmla="*/ 60 h 204" name="T9"/>
                <a:gd fmla="*/ 135 w 182" name="T10"/>
                <a:gd fmla="*/ 82 h 204" name="T11"/>
                <a:gd fmla="*/ 67 w 182" name="T12"/>
                <a:gd fmla="*/ 154 h 204" name="T13"/>
                <a:gd fmla="*/ 60 w 182" name="T14"/>
                <a:gd fmla="*/ 161 h 204" name="T15"/>
                <a:gd fmla="*/ 50 w 182" name="T16"/>
                <a:gd fmla="*/ 159 h 204" name="T17"/>
                <a:gd fmla="*/ 53 w 182" name="T18"/>
                <a:gd fmla="*/ 154 h 204" name="T19"/>
                <a:gd fmla="*/ 56 w 182" name="T20"/>
                <a:gd fmla="*/ 156 h 204" name="T21"/>
                <a:gd fmla="*/ 62 w 182" name="T22"/>
                <a:gd fmla="*/ 152 h 204" name="T23"/>
                <a:gd fmla="*/ 62 w 182" name="T24"/>
                <a:gd fmla="*/ 149 h 204" name="T25"/>
                <a:gd fmla="*/ 59 w 182" name="T26"/>
                <a:gd fmla="*/ 149 h 204" name="T27"/>
                <a:gd fmla="*/ 51 w 182" name="T28"/>
                <a:gd fmla="*/ 154 h 204" name="T29"/>
                <a:gd fmla="*/ 44 w 182" name="T30"/>
                <a:gd fmla="*/ 152 h 204" name="T31"/>
                <a:gd fmla="*/ 43 w 182" name="T32"/>
                <a:gd fmla="*/ 144 h 204" name="T33"/>
                <a:gd fmla="*/ 54 w 182" name="T34"/>
                <a:gd fmla="*/ 137 h 204" name="T35"/>
                <a:gd fmla="*/ 59 w 182" name="T36"/>
                <a:gd fmla="*/ 140 h 204" name="T37"/>
                <a:gd fmla="*/ 54 w 182" name="T38"/>
                <a:gd fmla="*/ 143 h 204" name="T39"/>
                <a:gd fmla="*/ 49 w 182" name="T40"/>
                <a:gd fmla="*/ 144 h 204" name="T41"/>
                <a:gd fmla="*/ 48 w 182" name="T42"/>
                <a:gd fmla="*/ 148 h 204" name="T43"/>
                <a:gd fmla="*/ 53 w 182" name="T44"/>
                <a:gd fmla="*/ 146 h 204" name="T45"/>
                <a:gd fmla="*/ 62 w 182" name="T46"/>
                <a:gd fmla="*/ 143 h 204" name="T47"/>
                <a:gd fmla="*/ 68 w 182" name="T48"/>
                <a:gd fmla="*/ 149 h 204" name="T49"/>
                <a:gd fmla="*/ 78 w 182" name="T50"/>
                <a:gd fmla="*/ 134 h 204" name="T51"/>
                <a:gd fmla="*/ 76 w 182" name="T52"/>
                <a:gd fmla="*/ 146 h 204" name="T53"/>
                <a:gd fmla="*/ 60 w 182" name="T54"/>
                <a:gd fmla="*/ 125 h 204" name="T55"/>
                <a:gd fmla="*/ 89 w 182" name="T56"/>
                <a:gd fmla="*/ 132 h 204" name="T57"/>
                <a:gd fmla="*/ 103 w 182" name="T58"/>
                <a:gd fmla="*/ 119 h 204" name="T59"/>
                <a:gd fmla="*/ 73 w 182" name="T60"/>
                <a:gd fmla="*/ 113 h 204" name="T61"/>
                <a:gd fmla="*/ 91 w 182" name="T62"/>
                <a:gd fmla="*/ 123 h 204" name="T63"/>
                <a:gd fmla="*/ 103 w 182" name="T64"/>
                <a:gd fmla="*/ 119 h 204" name="T65"/>
                <a:gd fmla="*/ 104 w 182" name="T66"/>
                <a:gd fmla="*/ 117 h 204" name="T67"/>
                <a:gd fmla="*/ 100 w 182" name="T68"/>
                <a:gd fmla="*/ 86 h 204" name="T69"/>
                <a:gd fmla="*/ 94 w 182" name="T70"/>
                <a:gd fmla="*/ 99 h 204" name="T71"/>
                <a:gd fmla="*/ 106 w 182" name="T72"/>
                <a:gd fmla="*/ 93 h 204" name="T73"/>
                <a:gd fmla="*/ 101 w 182" name="T74"/>
                <a:gd fmla="*/ 106 h 204" name="T75"/>
                <a:gd fmla="*/ 115 w 182" name="T76"/>
                <a:gd fmla="*/ 100 h 204" name="T77"/>
                <a:gd fmla="*/ 172 w 182" name="T78"/>
                <a:gd fmla="*/ 1 h 204" name="T79"/>
                <a:gd fmla="*/ 158 w 182" name="T80"/>
                <a:gd fmla="*/ 20 h 204" name="T81"/>
                <a:gd fmla="*/ 177 w 182" name="T82"/>
                <a:gd fmla="*/ 43 h 204" name="T83"/>
                <a:gd fmla="*/ 161 w 182" name="T84"/>
                <a:gd fmla="*/ 59 h 204" name="T85"/>
                <a:gd fmla="*/ 151 w 182" name="T86"/>
                <a:gd fmla="*/ 57 h 204" name="T87"/>
                <a:gd fmla="*/ 129 w 182" name="T88"/>
                <a:gd fmla="*/ 75 h 204" name="T89"/>
                <a:gd fmla="*/ 146 w 182" name="T90"/>
                <a:gd fmla="*/ 53 h 204" name="T91"/>
                <a:gd fmla="*/ 165 w 182" name="T92"/>
                <a:gd fmla="*/ 55 h 204" name="T93"/>
                <a:gd fmla="*/ 173 w 182" name="T94"/>
                <a:gd fmla="*/ 47 h 204" name="T95"/>
                <a:gd fmla="*/ 154 w 182" name="T96"/>
                <a:gd fmla="*/ 16 h 204" name="T97"/>
                <a:gd fmla="*/ 172 w 182" name="T98"/>
                <a:gd fmla="*/ 1 h 204" name="T99"/>
                <a:gd fmla="*/ 73 w 182" name="T100"/>
                <a:gd fmla="*/ 132 h 204" name="T101"/>
                <a:gd fmla="*/ 68 w 182" name="T102"/>
                <a:gd fmla="*/ 130 h 204" name="T103"/>
                <a:gd fmla="*/ 69 w 182" name="T104"/>
                <a:gd fmla="*/ 130 h 204"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204" w="182">
                  <a:moveTo>
                    <a:pt x="135" y="82"/>
                  </a:moveTo>
                  <a:cubicBezTo>
                    <a:pt x="132" y="86"/>
                    <a:pt x="125" y="86"/>
                    <a:pt x="122" y="82"/>
                  </a:cubicBezTo>
                  <a:cubicBezTo>
                    <a:pt x="118" y="78"/>
                    <a:pt x="118" y="72"/>
                    <a:pt x="122" y="68"/>
                  </a:cubicBezTo>
                  <a:cubicBezTo>
                    <a:pt x="124" y="66"/>
                    <a:pt x="127" y="65"/>
                    <a:pt x="130" y="66"/>
                  </a:cubicBezTo>
                  <a:cubicBezTo>
                    <a:pt x="144" y="52"/>
                    <a:pt x="144" y="52"/>
                    <a:pt x="144" y="52"/>
                  </a:cubicBezTo>
                  <a:cubicBezTo>
                    <a:pt x="98" y="43"/>
                    <a:pt x="98" y="43"/>
                    <a:pt x="98" y="43"/>
                  </a:cubicBezTo>
                  <a:cubicBezTo>
                    <a:pt x="0" y="141"/>
                    <a:pt x="0" y="141"/>
                    <a:pt x="0" y="141"/>
                  </a:cubicBezTo>
                  <a:cubicBezTo>
                    <a:pt x="63" y="204"/>
                    <a:pt x="63" y="204"/>
                    <a:pt x="63" y="204"/>
                  </a:cubicBezTo>
                  <a:cubicBezTo>
                    <a:pt x="161" y="105"/>
                    <a:pt x="161" y="105"/>
                    <a:pt x="161" y="105"/>
                  </a:cubicBezTo>
                  <a:cubicBezTo>
                    <a:pt x="152" y="60"/>
                    <a:pt x="152" y="60"/>
                    <a:pt x="152" y="60"/>
                  </a:cubicBezTo>
                  <a:cubicBezTo>
                    <a:pt x="138" y="74"/>
                    <a:pt x="138" y="74"/>
                    <a:pt x="138" y="74"/>
                  </a:cubicBezTo>
                  <a:cubicBezTo>
                    <a:pt x="138" y="77"/>
                    <a:pt x="138" y="80"/>
                    <a:pt x="135" y="82"/>
                  </a:cubicBezTo>
                  <a:close/>
                  <a:moveTo>
                    <a:pt x="68" y="149"/>
                  </a:moveTo>
                  <a:cubicBezTo>
                    <a:pt x="68" y="151"/>
                    <a:pt x="68" y="152"/>
                    <a:pt x="67" y="154"/>
                  </a:cubicBezTo>
                  <a:cubicBezTo>
                    <a:pt x="67" y="155"/>
                    <a:pt x="66" y="157"/>
                    <a:pt x="64" y="158"/>
                  </a:cubicBezTo>
                  <a:cubicBezTo>
                    <a:pt x="63" y="159"/>
                    <a:pt x="61" y="161"/>
                    <a:pt x="60" y="161"/>
                  </a:cubicBezTo>
                  <a:cubicBezTo>
                    <a:pt x="58" y="162"/>
                    <a:pt x="56" y="162"/>
                    <a:pt x="55" y="162"/>
                  </a:cubicBezTo>
                  <a:cubicBezTo>
                    <a:pt x="53" y="161"/>
                    <a:pt x="52" y="161"/>
                    <a:pt x="50" y="159"/>
                  </a:cubicBezTo>
                  <a:cubicBezTo>
                    <a:pt x="49" y="158"/>
                    <a:pt x="49" y="158"/>
                    <a:pt x="49" y="158"/>
                  </a:cubicBezTo>
                  <a:cubicBezTo>
                    <a:pt x="53" y="154"/>
                    <a:pt x="53" y="154"/>
                    <a:pt x="53" y="154"/>
                  </a:cubicBezTo>
                  <a:cubicBezTo>
                    <a:pt x="54" y="155"/>
                    <a:pt x="54" y="155"/>
                    <a:pt x="54" y="155"/>
                  </a:cubicBezTo>
                  <a:cubicBezTo>
                    <a:pt x="55" y="156"/>
                    <a:pt x="55" y="156"/>
                    <a:pt x="56" y="156"/>
                  </a:cubicBezTo>
                  <a:cubicBezTo>
                    <a:pt x="56" y="156"/>
                    <a:pt x="57" y="156"/>
                    <a:pt x="58" y="156"/>
                  </a:cubicBezTo>
                  <a:cubicBezTo>
                    <a:pt x="60" y="155"/>
                    <a:pt x="61" y="154"/>
                    <a:pt x="62" y="152"/>
                  </a:cubicBezTo>
                  <a:cubicBezTo>
                    <a:pt x="62" y="152"/>
                    <a:pt x="62" y="151"/>
                    <a:pt x="62" y="150"/>
                  </a:cubicBezTo>
                  <a:cubicBezTo>
                    <a:pt x="62" y="150"/>
                    <a:pt x="62" y="150"/>
                    <a:pt x="62" y="149"/>
                  </a:cubicBezTo>
                  <a:cubicBezTo>
                    <a:pt x="61" y="149"/>
                    <a:pt x="61" y="149"/>
                    <a:pt x="61" y="149"/>
                  </a:cubicBezTo>
                  <a:cubicBezTo>
                    <a:pt x="60" y="149"/>
                    <a:pt x="60" y="149"/>
                    <a:pt x="59" y="149"/>
                  </a:cubicBezTo>
                  <a:cubicBezTo>
                    <a:pt x="59" y="149"/>
                    <a:pt x="58" y="150"/>
                    <a:pt x="56" y="151"/>
                  </a:cubicBezTo>
                  <a:cubicBezTo>
                    <a:pt x="54" y="152"/>
                    <a:pt x="52" y="153"/>
                    <a:pt x="51" y="154"/>
                  </a:cubicBezTo>
                  <a:cubicBezTo>
                    <a:pt x="50" y="154"/>
                    <a:pt x="48" y="154"/>
                    <a:pt x="47" y="154"/>
                  </a:cubicBezTo>
                  <a:cubicBezTo>
                    <a:pt x="46" y="153"/>
                    <a:pt x="45" y="153"/>
                    <a:pt x="44" y="152"/>
                  </a:cubicBezTo>
                  <a:cubicBezTo>
                    <a:pt x="43" y="151"/>
                    <a:pt x="42" y="150"/>
                    <a:pt x="42" y="148"/>
                  </a:cubicBezTo>
                  <a:cubicBezTo>
                    <a:pt x="42" y="147"/>
                    <a:pt x="42" y="145"/>
                    <a:pt x="43" y="144"/>
                  </a:cubicBezTo>
                  <a:cubicBezTo>
                    <a:pt x="44" y="141"/>
                    <a:pt x="47" y="138"/>
                    <a:pt x="49" y="137"/>
                  </a:cubicBezTo>
                  <a:cubicBezTo>
                    <a:pt x="51" y="137"/>
                    <a:pt x="53" y="136"/>
                    <a:pt x="54" y="137"/>
                  </a:cubicBezTo>
                  <a:cubicBezTo>
                    <a:pt x="55" y="137"/>
                    <a:pt x="57" y="138"/>
                    <a:pt x="58" y="139"/>
                  </a:cubicBezTo>
                  <a:cubicBezTo>
                    <a:pt x="59" y="140"/>
                    <a:pt x="59" y="140"/>
                    <a:pt x="59" y="140"/>
                  </a:cubicBezTo>
                  <a:cubicBezTo>
                    <a:pt x="55" y="144"/>
                    <a:pt x="55" y="144"/>
                    <a:pt x="55" y="144"/>
                  </a:cubicBezTo>
                  <a:cubicBezTo>
                    <a:pt x="54" y="143"/>
                    <a:pt x="54" y="143"/>
                    <a:pt x="54" y="143"/>
                  </a:cubicBezTo>
                  <a:cubicBezTo>
                    <a:pt x="54" y="142"/>
                    <a:pt x="53" y="142"/>
                    <a:pt x="52" y="142"/>
                  </a:cubicBezTo>
                  <a:cubicBezTo>
                    <a:pt x="51" y="142"/>
                    <a:pt x="50" y="143"/>
                    <a:pt x="49" y="144"/>
                  </a:cubicBezTo>
                  <a:cubicBezTo>
                    <a:pt x="48" y="145"/>
                    <a:pt x="47" y="146"/>
                    <a:pt x="47" y="146"/>
                  </a:cubicBezTo>
                  <a:cubicBezTo>
                    <a:pt x="47" y="147"/>
                    <a:pt x="48" y="148"/>
                    <a:pt x="48" y="148"/>
                  </a:cubicBezTo>
                  <a:cubicBezTo>
                    <a:pt x="48" y="148"/>
                    <a:pt x="48" y="148"/>
                    <a:pt x="49" y="148"/>
                  </a:cubicBezTo>
                  <a:cubicBezTo>
                    <a:pt x="49" y="148"/>
                    <a:pt x="50" y="148"/>
                    <a:pt x="53" y="146"/>
                  </a:cubicBezTo>
                  <a:cubicBezTo>
                    <a:pt x="55" y="145"/>
                    <a:pt x="56" y="144"/>
                    <a:pt x="57" y="144"/>
                  </a:cubicBezTo>
                  <a:cubicBezTo>
                    <a:pt x="59" y="143"/>
                    <a:pt x="61" y="143"/>
                    <a:pt x="62" y="143"/>
                  </a:cubicBezTo>
                  <a:cubicBezTo>
                    <a:pt x="63" y="144"/>
                    <a:pt x="64" y="144"/>
                    <a:pt x="65" y="145"/>
                  </a:cubicBezTo>
                  <a:cubicBezTo>
                    <a:pt x="67" y="146"/>
                    <a:pt x="67" y="148"/>
                    <a:pt x="68" y="149"/>
                  </a:cubicBezTo>
                  <a:close/>
                  <a:moveTo>
                    <a:pt x="85" y="137"/>
                  </a:moveTo>
                  <a:cubicBezTo>
                    <a:pt x="78" y="134"/>
                    <a:pt x="78" y="134"/>
                    <a:pt x="78" y="134"/>
                  </a:cubicBezTo>
                  <a:cubicBezTo>
                    <a:pt x="73" y="139"/>
                    <a:pt x="73" y="139"/>
                    <a:pt x="73" y="139"/>
                  </a:cubicBezTo>
                  <a:cubicBezTo>
                    <a:pt x="76" y="146"/>
                    <a:pt x="76" y="146"/>
                    <a:pt x="76" y="146"/>
                  </a:cubicBezTo>
                  <a:cubicBezTo>
                    <a:pt x="71" y="150"/>
                    <a:pt x="71" y="150"/>
                    <a:pt x="71" y="150"/>
                  </a:cubicBezTo>
                  <a:cubicBezTo>
                    <a:pt x="60" y="125"/>
                    <a:pt x="60" y="125"/>
                    <a:pt x="60" y="125"/>
                  </a:cubicBezTo>
                  <a:cubicBezTo>
                    <a:pt x="64" y="122"/>
                    <a:pt x="64" y="122"/>
                    <a:pt x="64" y="122"/>
                  </a:cubicBezTo>
                  <a:cubicBezTo>
                    <a:pt x="89" y="132"/>
                    <a:pt x="89" y="132"/>
                    <a:pt x="89" y="132"/>
                  </a:cubicBezTo>
                  <a:lnTo>
                    <a:pt x="85" y="137"/>
                  </a:lnTo>
                  <a:close/>
                  <a:moveTo>
                    <a:pt x="103" y="119"/>
                  </a:moveTo>
                  <a:cubicBezTo>
                    <a:pt x="91" y="131"/>
                    <a:pt x="91" y="131"/>
                    <a:pt x="91" y="131"/>
                  </a:cubicBezTo>
                  <a:cubicBezTo>
                    <a:pt x="73" y="113"/>
                    <a:pt x="73" y="113"/>
                    <a:pt x="73" y="113"/>
                  </a:cubicBezTo>
                  <a:cubicBezTo>
                    <a:pt x="77" y="109"/>
                    <a:pt x="77" y="109"/>
                    <a:pt x="77" y="109"/>
                  </a:cubicBezTo>
                  <a:cubicBezTo>
                    <a:pt x="91" y="123"/>
                    <a:pt x="91" y="123"/>
                    <a:pt x="91" y="123"/>
                  </a:cubicBezTo>
                  <a:cubicBezTo>
                    <a:pt x="99" y="115"/>
                    <a:pt x="99" y="115"/>
                    <a:pt x="99" y="115"/>
                  </a:cubicBezTo>
                  <a:lnTo>
                    <a:pt x="103" y="119"/>
                  </a:lnTo>
                  <a:close/>
                  <a:moveTo>
                    <a:pt x="118" y="103"/>
                  </a:moveTo>
                  <a:cubicBezTo>
                    <a:pt x="104" y="117"/>
                    <a:pt x="104" y="117"/>
                    <a:pt x="104" y="117"/>
                  </a:cubicBezTo>
                  <a:cubicBezTo>
                    <a:pt x="87" y="99"/>
                    <a:pt x="87" y="99"/>
                    <a:pt x="87" y="99"/>
                  </a:cubicBezTo>
                  <a:cubicBezTo>
                    <a:pt x="100" y="86"/>
                    <a:pt x="100" y="86"/>
                    <a:pt x="100" y="86"/>
                  </a:cubicBezTo>
                  <a:cubicBezTo>
                    <a:pt x="104" y="90"/>
                    <a:pt x="104" y="90"/>
                    <a:pt x="104" y="90"/>
                  </a:cubicBezTo>
                  <a:cubicBezTo>
                    <a:pt x="94" y="99"/>
                    <a:pt x="94" y="99"/>
                    <a:pt x="94" y="99"/>
                  </a:cubicBezTo>
                  <a:cubicBezTo>
                    <a:pt x="97" y="102"/>
                    <a:pt x="97" y="102"/>
                    <a:pt x="97" y="102"/>
                  </a:cubicBezTo>
                  <a:cubicBezTo>
                    <a:pt x="106" y="93"/>
                    <a:pt x="106" y="93"/>
                    <a:pt x="106" y="93"/>
                  </a:cubicBezTo>
                  <a:cubicBezTo>
                    <a:pt x="110" y="97"/>
                    <a:pt x="110" y="97"/>
                    <a:pt x="110" y="97"/>
                  </a:cubicBezTo>
                  <a:cubicBezTo>
                    <a:pt x="101" y="106"/>
                    <a:pt x="101" y="106"/>
                    <a:pt x="101" y="106"/>
                  </a:cubicBezTo>
                  <a:cubicBezTo>
                    <a:pt x="105" y="110"/>
                    <a:pt x="105" y="110"/>
                    <a:pt x="105" y="110"/>
                  </a:cubicBezTo>
                  <a:cubicBezTo>
                    <a:pt x="115" y="100"/>
                    <a:pt x="115" y="100"/>
                    <a:pt x="115" y="100"/>
                  </a:cubicBezTo>
                  <a:lnTo>
                    <a:pt x="118" y="103"/>
                  </a:lnTo>
                  <a:close/>
                  <a:moveTo>
                    <a:pt x="172" y="1"/>
                  </a:moveTo>
                  <a:cubicBezTo>
                    <a:pt x="173" y="3"/>
                    <a:pt x="173" y="4"/>
                    <a:pt x="172" y="6"/>
                  </a:cubicBezTo>
                  <a:cubicBezTo>
                    <a:pt x="158" y="20"/>
                    <a:pt x="158" y="20"/>
                    <a:pt x="158" y="20"/>
                  </a:cubicBezTo>
                  <a:cubicBezTo>
                    <a:pt x="157" y="21"/>
                    <a:pt x="158" y="24"/>
                    <a:pt x="160" y="27"/>
                  </a:cubicBezTo>
                  <a:cubicBezTo>
                    <a:pt x="177" y="43"/>
                    <a:pt x="177" y="43"/>
                    <a:pt x="177" y="43"/>
                  </a:cubicBezTo>
                  <a:cubicBezTo>
                    <a:pt x="182" y="48"/>
                    <a:pt x="182" y="55"/>
                    <a:pt x="178" y="60"/>
                  </a:cubicBezTo>
                  <a:cubicBezTo>
                    <a:pt x="174" y="64"/>
                    <a:pt x="166" y="64"/>
                    <a:pt x="161" y="59"/>
                  </a:cubicBezTo>
                  <a:cubicBezTo>
                    <a:pt x="160" y="57"/>
                    <a:pt x="160" y="57"/>
                    <a:pt x="160" y="57"/>
                  </a:cubicBezTo>
                  <a:cubicBezTo>
                    <a:pt x="157" y="55"/>
                    <a:pt x="153" y="55"/>
                    <a:pt x="151" y="57"/>
                  </a:cubicBezTo>
                  <a:cubicBezTo>
                    <a:pt x="133" y="75"/>
                    <a:pt x="133" y="75"/>
                    <a:pt x="133" y="75"/>
                  </a:cubicBezTo>
                  <a:cubicBezTo>
                    <a:pt x="132" y="76"/>
                    <a:pt x="130" y="76"/>
                    <a:pt x="129" y="75"/>
                  </a:cubicBezTo>
                  <a:cubicBezTo>
                    <a:pt x="128" y="73"/>
                    <a:pt x="128" y="72"/>
                    <a:pt x="129" y="70"/>
                  </a:cubicBezTo>
                  <a:cubicBezTo>
                    <a:pt x="146" y="53"/>
                    <a:pt x="146" y="53"/>
                    <a:pt x="146" y="53"/>
                  </a:cubicBezTo>
                  <a:cubicBezTo>
                    <a:pt x="151" y="48"/>
                    <a:pt x="159" y="48"/>
                    <a:pt x="164" y="53"/>
                  </a:cubicBezTo>
                  <a:cubicBezTo>
                    <a:pt x="165" y="55"/>
                    <a:pt x="165" y="55"/>
                    <a:pt x="165" y="55"/>
                  </a:cubicBezTo>
                  <a:cubicBezTo>
                    <a:pt x="168" y="57"/>
                    <a:pt x="172" y="58"/>
                    <a:pt x="174" y="56"/>
                  </a:cubicBezTo>
                  <a:cubicBezTo>
                    <a:pt x="176" y="54"/>
                    <a:pt x="175" y="50"/>
                    <a:pt x="173" y="47"/>
                  </a:cubicBezTo>
                  <a:cubicBezTo>
                    <a:pt x="156" y="31"/>
                    <a:pt x="156" y="31"/>
                    <a:pt x="156" y="31"/>
                  </a:cubicBezTo>
                  <a:cubicBezTo>
                    <a:pt x="151" y="26"/>
                    <a:pt x="150" y="19"/>
                    <a:pt x="154" y="16"/>
                  </a:cubicBezTo>
                  <a:cubicBezTo>
                    <a:pt x="168" y="1"/>
                    <a:pt x="168" y="1"/>
                    <a:pt x="168" y="1"/>
                  </a:cubicBezTo>
                  <a:cubicBezTo>
                    <a:pt x="169" y="0"/>
                    <a:pt x="171" y="0"/>
                    <a:pt x="172" y="1"/>
                  </a:cubicBezTo>
                  <a:close/>
                  <a:moveTo>
                    <a:pt x="69" y="130"/>
                  </a:moveTo>
                  <a:cubicBezTo>
                    <a:pt x="73" y="132"/>
                    <a:pt x="73" y="132"/>
                    <a:pt x="73" y="132"/>
                  </a:cubicBezTo>
                  <a:cubicBezTo>
                    <a:pt x="70" y="134"/>
                    <a:pt x="70" y="134"/>
                    <a:pt x="70" y="134"/>
                  </a:cubicBezTo>
                  <a:cubicBezTo>
                    <a:pt x="68" y="130"/>
                    <a:pt x="68" y="130"/>
                    <a:pt x="68" y="130"/>
                  </a:cubicBezTo>
                  <a:cubicBezTo>
                    <a:pt x="68" y="130"/>
                    <a:pt x="68" y="130"/>
                    <a:pt x="68" y="129"/>
                  </a:cubicBezTo>
                  <a:cubicBezTo>
                    <a:pt x="68" y="130"/>
                    <a:pt x="68" y="130"/>
                    <a:pt x="69" y="130"/>
                  </a:cubicBezTo>
                  <a:close/>
                </a:path>
              </a:pathLst>
            </a:custGeom>
            <a:grpFill/>
            <a:ln>
              <a:solidFill>
                <a:schemeClr val="bg1"/>
              </a:solidFill>
            </a:ln>
          </p:spPr>
          <p:txBody>
            <a:bodyPr anchor="t" anchorCtr="0" bIns="45708" compatLnSpc="1" lIns="91416" numCol="1" rIns="91416" tIns="45708" vert="horz" wrap="square">
              <a:prstTxWarp prst="textNoShape">
                <a:avLst/>
              </a:prstTxWarp>
            </a:bodyPr>
            <a:lstStyle/>
            <a:p>
              <a:pPr defTabSz="914172"/>
              <a:endParaRPr lang="en-US">
                <a:solidFill>
                  <a:srgbClr val="FFFFFF"/>
                </a:solidFill>
                <a:latin charset="-122" panose="020b0600000000000000" pitchFamily="34" typeface="思源黑体 CN Medium"/>
                <a:ea charset="-122" panose="02020700000000000000" pitchFamily="18" typeface="思源宋体"/>
                <a:sym charset="-122" panose="020b0600000000000000" pitchFamily="34" typeface="思源黑体 CN Medium"/>
              </a:endParaRPr>
            </a:p>
          </p:txBody>
        </p:sp>
        <p:sp>
          <p:nvSpPr>
            <p:cNvPr id="99" name="Freeform 116"/>
            <p:cNvSpPr>
              <a:spLocks noEditPoints="1"/>
            </p:cNvSpPr>
            <p:nvPr/>
          </p:nvSpPr>
          <p:spPr bwMode="auto">
            <a:xfrm>
              <a:off x="4190950" y="3080011"/>
              <a:ext cx="600277" cy="468509"/>
            </a:xfrm>
            <a:custGeom>
              <a:gdLst>
                <a:gd fmla="*/ 31 w 205" name="T0"/>
                <a:gd fmla="*/ 148 h 160" name="T1"/>
                <a:gd fmla="*/ 54 w 205" name="T2"/>
                <a:gd fmla="*/ 148 h 160" name="T3"/>
                <a:gd fmla="*/ 42 w 205" name="T4"/>
                <a:gd fmla="*/ 149 h 160" name="T5"/>
                <a:gd fmla="*/ 42 w 205" name="T6"/>
                <a:gd fmla="*/ 147 h 160" name="T7"/>
                <a:gd fmla="*/ 42 w 205" name="T8"/>
                <a:gd fmla="*/ 149 h 160" name="T9"/>
                <a:gd fmla="*/ 112 w 205" name="T10"/>
                <a:gd fmla="*/ 148 h 160" name="T11"/>
                <a:gd fmla="*/ 135 w 205" name="T12"/>
                <a:gd fmla="*/ 148 h 160" name="T13"/>
                <a:gd fmla="*/ 123 w 205" name="T14"/>
                <a:gd fmla="*/ 149 h 160" name="T15"/>
                <a:gd fmla="*/ 123 w 205" name="T16"/>
                <a:gd fmla="*/ 147 h 160" name="T17"/>
                <a:gd fmla="*/ 123 w 205" name="T18"/>
                <a:gd fmla="*/ 149 h 160" name="T19"/>
                <a:gd fmla="*/ 174 w 205" name="T20"/>
                <a:gd fmla="*/ 0 h 160" name="T21"/>
                <a:gd fmla="*/ 162 w 205" name="T22"/>
                <a:gd fmla="*/ 2 h 160" name="T23"/>
                <a:gd fmla="*/ 153 w 205" name="T24"/>
                <a:gd fmla="*/ 23 h 160" name="T25"/>
                <a:gd fmla="*/ 1 w 205" name="T26"/>
                <a:gd fmla="*/ 47 h 160" name="T27"/>
                <a:gd fmla="*/ 2 w 205" name="T28"/>
                <a:gd fmla="*/ 55 h 160" name="T29"/>
                <a:gd fmla="*/ 20 w 205" name="T30"/>
                <a:gd fmla="*/ 129 h 160" name="T31"/>
                <a:gd fmla="*/ 24 w 205" name="T32"/>
                <a:gd fmla="*/ 136 h 160" name="T33"/>
                <a:gd fmla="*/ 149 w 205" name="T34"/>
                <a:gd fmla="*/ 131 h 160" name="T35"/>
                <a:gd fmla="*/ 32 w 205" name="T36"/>
                <a:gd fmla="*/ 126 h 160" name="T37"/>
                <a:gd fmla="*/ 142 w 205" name="T38"/>
                <a:gd fmla="*/ 102 h 160" name="T39"/>
                <a:gd fmla="*/ 166 w 205" name="T40"/>
                <a:gd fmla="*/ 12 h 160" name="T41"/>
                <a:gd fmla="*/ 174 w 205" name="T42"/>
                <a:gd fmla="*/ 14 h 160" name="T43"/>
                <a:gd fmla="*/ 205 w 205" name="T44"/>
                <a:gd fmla="*/ 7 h 160" name="T45"/>
                <a:gd fmla="*/ 34 w 205" name="T46"/>
                <a:gd fmla="*/ 104 h 160" name="T47"/>
                <a:gd fmla="*/ 25 w 205" name="T48"/>
                <a:gd fmla="*/ 53 h 160" name="T49"/>
                <a:gd fmla="*/ 34 w 205" name="T50"/>
                <a:gd fmla="*/ 104 h 160" name="T51"/>
                <a:gd fmla="*/ 36 w 205" name="T52"/>
                <a:gd fmla="*/ 51 h 160" name="T53"/>
                <a:gd fmla="*/ 61 w 205" name="T54"/>
                <a:gd fmla="*/ 100 h 160" name="T55"/>
                <a:gd fmla="*/ 72 w 205" name="T56"/>
                <a:gd fmla="*/ 99 h 160" name="T57"/>
                <a:gd fmla="*/ 76 w 205" name="T58"/>
                <a:gd fmla="*/ 45 h 160" name="T59"/>
                <a:gd fmla="*/ 72 w 205" name="T60"/>
                <a:gd fmla="*/ 99 h 160" name="T61"/>
                <a:gd fmla="*/ 92 w 205" name="T62"/>
                <a:gd fmla="*/ 97 h 160" name="T63"/>
                <a:gd fmla="*/ 102 w 205" name="T64"/>
                <a:gd fmla="*/ 41 h 160" name="T65"/>
                <a:gd fmla="*/ 119 w 205" name="T66"/>
                <a:gd fmla="*/ 94 h 160" name="T67"/>
                <a:gd fmla="*/ 113 w 205" name="T68"/>
                <a:gd fmla="*/ 40 h 160" name="T69"/>
                <a:gd fmla="*/ 119 w 205" name="T70"/>
                <a:gd fmla="*/ 94 h 160" name="T71"/>
                <a:gd fmla="*/ 130 w 205" name="T72"/>
                <a:gd fmla="*/ 93 h 160" name="T73"/>
                <a:gd fmla="*/ 139 w 205" name="T74"/>
                <a:gd fmla="*/ 36 h 160" name="T75"/>
                <a:gd fmla="*/ 137 w 205" name="T76"/>
                <a:gd fmla="*/ 92 h 160"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160" w="205">
                  <a:moveTo>
                    <a:pt x="42" y="137"/>
                  </a:moveTo>
                  <a:cubicBezTo>
                    <a:pt x="36" y="137"/>
                    <a:pt x="31" y="142"/>
                    <a:pt x="31" y="148"/>
                  </a:cubicBezTo>
                  <a:cubicBezTo>
                    <a:pt x="31" y="154"/>
                    <a:pt x="36" y="160"/>
                    <a:pt x="42" y="160"/>
                  </a:cubicBezTo>
                  <a:cubicBezTo>
                    <a:pt x="49" y="160"/>
                    <a:pt x="54" y="154"/>
                    <a:pt x="54" y="148"/>
                  </a:cubicBezTo>
                  <a:cubicBezTo>
                    <a:pt x="54" y="142"/>
                    <a:pt x="49" y="137"/>
                    <a:pt x="42" y="137"/>
                  </a:cubicBezTo>
                  <a:close/>
                  <a:moveTo>
                    <a:pt x="42" y="149"/>
                  </a:moveTo>
                  <a:cubicBezTo>
                    <a:pt x="42" y="149"/>
                    <a:pt x="41" y="149"/>
                    <a:pt x="41" y="148"/>
                  </a:cubicBezTo>
                  <a:cubicBezTo>
                    <a:pt x="41" y="148"/>
                    <a:pt x="42" y="147"/>
                    <a:pt x="42" y="147"/>
                  </a:cubicBezTo>
                  <a:cubicBezTo>
                    <a:pt x="43" y="147"/>
                    <a:pt x="43" y="148"/>
                    <a:pt x="43" y="148"/>
                  </a:cubicBezTo>
                  <a:cubicBezTo>
                    <a:pt x="43" y="149"/>
                    <a:pt x="43" y="149"/>
                    <a:pt x="42" y="149"/>
                  </a:cubicBezTo>
                  <a:close/>
                  <a:moveTo>
                    <a:pt x="123" y="137"/>
                  </a:moveTo>
                  <a:cubicBezTo>
                    <a:pt x="117" y="137"/>
                    <a:pt x="112" y="142"/>
                    <a:pt x="112" y="148"/>
                  </a:cubicBezTo>
                  <a:cubicBezTo>
                    <a:pt x="112" y="154"/>
                    <a:pt x="117" y="160"/>
                    <a:pt x="123" y="160"/>
                  </a:cubicBezTo>
                  <a:cubicBezTo>
                    <a:pt x="130" y="160"/>
                    <a:pt x="135" y="154"/>
                    <a:pt x="135" y="148"/>
                  </a:cubicBezTo>
                  <a:cubicBezTo>
                    <a:pt x="135" y="142"/>
                    <a:pt x="130" y="137"/>
                    <a:pt x="123" y="137"/>
                  </a:cubicBezTo>
                  <a:close/>
                  <a:moveTo>
                    <a:pt x="123" y="149"/>
                  </a:moveTo>
                  <a:cubicBezTo>
                    <a:pt x="123" y="149"/>
                    <a:pt x="122" y="149"/>
                    <a:pt x="122" y="148"/>
                  </a:cubicBezTo>
                  <a:cubicBezTo>
                    <a:pt x="122" y="148"/>
                    <a:pt x="123" y="147"/>
                    <a:pt x="123" y="147"/>
                  </a:cubicBezTo>
                  <a:cubicBezTo>
                    <a:pt x="124" y="147"/>
                    <a:pt x="124" y="148"/>
                    <a:pt x="124" y="148"/>
                  </a:cubicBezTo>
                  <a:cubicBezTo>
                    <a:pt x="124" y="149"/>
                    <a:pt x="124" y="149"/>
                    <a:pt x="123" y="149"/>
                  </a:cubicBezTo>
                  <a:close/>
                  <a:moveTo>
                    <a:pt x="198" y="0"/>
                  </a:moveTo>
                  <a:cubicBezTo>
                    <a:pt x="174" y="0"/>
                    <a:pt x="174" y="0"/>
                    <a:pt x="174" y="0"/>
                  </a:cubicBezTo>
                  <a:cubicBezTo>
                    <a:pt x="172" y="0"/>
                    <a:pt x="171" y="1"/>
                    <a:pt x="169" y="2"/>
                  </a:cubicBezTo>
                  <a:cubicBezTo>
                    <a:pt x="162" y="2"/>
                    <a:pt x="162" y="2"/>
                    <a:pt x="162" y="2"/>
                  </a:cubicBezTo>
                  <a:cubicBezTo>
                    <a:pt x="160" y="2"/>
                    <a:pt x="158" y="4"/>
                    <a:pt x="157" y="6"/>
                  </a:cubicBezTo>
                  <a:cubicBezTo>
                    <a:pt x="153" y="23"/>
                    <a:pt x="153" y="23"/>
                    <a:pt x="153" y="23"/>
                  </a:cubicBezTo>
                  <a:cubicBezTo>
                    <a:pt x="5" y="45"/>
                    <a:pt x="5" y="45"/>
                    <a:pt x="5" y="45"/>
                  </a:cubicBezTo>
                  <a:cubicBezTo>
                    <a:pt x="3" y="45"/>
                    <a:pt x="2" y="46"/>
                    <a:pt x="1" y="47"/>
                  </a:cubicBezTo>
                  <a:cubicBezTo>
                    <a:pt x="0" y="48"/>
                    <a:pt x="0" y="50"/>
                    <a:pt x="0" y="51"/>
                  </a:cubicBezTo>
                  <a:cubicBezTo>
                    <a:pt x="0" y="52"/>
                    <a:pt x="1" y="53"/>
                    <a:pt x="2" y="55"/>
                  </a:cubicBezTo>
                  <a:cubicBezTo>
                    <a:pt x="25" y="109"/>
                    <a:pt x="25" y="109"/>
                    <a:pt x="25" y="109"/>
                  </a:cubicBezTo>
                  <a:cubicBezTo>
                    <a:pt x="20" y="129"/>
                    <a:pt x="20" y="129"/>
                    <a:pt x="20" y="129"/>
                  </a:cubicBezTo>
                  <a:cubicBezTo>
                    <a:pt x="19" y="130"/>
                    <a:pt x="19" y="132"/>
                    <a:pt x="20" y="134"/>
                  </a:cubicBezTo>
                  <a:cubicBezTo>
                    <a:pt x="21" y="135"/>
                    <a:pt x="23" y="136"/>
                    <a:pt x="24" y="136"/>
                  </a:cubicBezTo>
                  <a:cubicBezTo>
                    <a:pt x="144" y="136"/>
                    <a:pt x="144" y="136"/>
                    <a:pt x="144" y="136"/>
                  </a:cubicBezTo>
                  <a:cubicBezTo>
                    <a:pt x="147" y="136"/>
                    <a:pt x="149" y="134"/>
                    <a:pt x="149" y="131"/>
                  </a:cubicBezTo>
                  <a:cubicBezTo>
                    <a:pt x="149" y="128"/>
                    <a:pt x="147" y="126"/>
                    <a:pt x="144" y="126"/>
                  </a:cubicBezTo>
                  <a:cubicBezTo>
                    <a:pt x="32" y="126"/>
                    <a:pt x="32" y="126"/>
                    <a:pt x="32" y="126"/>
                  </a:cubicBezTo>
                  <a:cubicBezTo>
                    <a:pt x="34" y="114"/>
                    <a:pt x="34" y="114"/>
                    <a:pt x="34" y="114"/>
                  </a:cubicBezTo>
                  <a:cubicBezTo>
                    <a:pt x="142" y="102"/>
                    <a:pt x="142" y="102"/>
                    <a:pt x="142" y="102"/>
                  </a:cubicBezTo>
                  <a:cubicBezTo>
                    <a:pt x="144" y="101"/>
                    <a:pt x="145" y="100"/>
                    <a:pt x="146" y="98"/>
                  </a:cubicBezTo>
                  <a:cubicBezTo>
                    <a:pt x="166" y="12"/>
                    <a:pt x="166" y="12"/>
                    <a:pt x="166" y="12"/>
                  </a:cubicBezTo>
                  <a:cubicBezTo>
                    <a:pt x="169" y="12"/>
                    <a:pt x="169" y="12"/>
                    <a:pt x="169" y="12"/>
                  </a:cubicBezTo>
                  <a:cubicBezTo>
                    <a:pt x="171" y="13"/>
                    <a:pt x="172" y="14"/>
                    <a:pt x="174" y="14"/>
                  </a:cubicBezTo>
                  <a:cubicBezTo>
                    <a:pt x="198" y="14"/>
                    <a:pt x="198" y="14"/>
                    <a:pt x="198" y="14"/>
                  </a:cubicBezTo>
                  <a:cubicBezTo>
                    <a:pt x="202" y="14"/>
                    <a:pt x="205" y="11"/>
                    <a:pt x="205" y="7"/>
                  </a:cubicBezTo>
                  <a:cubicBezTo>
                    <a:pt x="205" y="3"/>
                    <a:pt x="202" y="0"/>
                    <a:pt x="198" y="0"/>
                  </a:cubicBezTo>
                  <a:close/>
                  <a:moveTo>
                    <a:pt x="34" y="104"/>
                  </a:moveTo>
                  <a:cubicBezTo>
                    <a:pt x="13" y="55"/>
                    <a:pt x="13" y="55"/>
                    <a:pt x="13" y="55"/>
                  </a:cubicBezTo>
                  <a:cubicBezTo>
                    <a:pt x="25" y="53"/>
                    <a:pt x="25" y="53"/>
                    <a:pt x="25" y="53"/>
                  </a:cubicBezTo>
                  <a:cubicBezTo>
                    <a:pt x="42" y="103"/>
                    <a:pt x="42" y="103"/>
                    <a:pt x="42" y="103"/>
                  </a:cubicBezTo>
                  <a:lnTo>
                    <a:pt x="34" y="104"/>
                  </a:lnTo>
                  <a:close/>
                  <a:moveTo>
                    <a:pt x="52" y="101"/>
                  </a:moveTo>
                  <a:cubicBezTo>
                    <a:pt x="36" y="51"/>
                    <a:pt x="36" y="51"/>
                    <a:pt x="36" y="51"/>
                  </a:cubicBezTo>
                  <a:cubicBezTo>
                    <a:pt x="51" y="49"/>
                    <a:pt x="51" y="49"/>
                    <a:pt x="51" y="49"/>
                  </a:cubicBezTo>
                  <a:cubicBezTo>
                    <a:pt x="61" y="100"/>
                    <a:pt x="61" y="100"/>
                    <a:pt x="61" y="100"/>
                  </a:cubicBezTo>
                  <a:lnTo>
                    <a:pt x="52" y="101"/>
                  </a:lnTo>
                  <a:close/>
                  <a:moveTo>
                    <a:pt x="72" y="99"/>
                  </a:moveTo>
                  <a:cubicBezTo>
                    <a:pt x="61" y="47"/>
                    <a:pt x="61" y="47"/>
                    <a:pt x="61" y="47"/>
                  </a:cubicBezTo>
                  <a:cubicBezTo>
                    <a:pt x="76" y="45"/>
                    <a:pt x="76" y="45"/>
                    <a:pt x="76" y="45"/>
                  </a:cubicBezTo>
                  <a:cubicBezTo>
                    <a:pt x="81" y="98"/>
                    <a:pt x="81" y="98"/>
                    <a:pt x="81" y="98"/>
                  </a:cubicBezTo>
                  <a:lnTo>
                    <a:pt x="72" y="99"/>
                  </a:lnTo>
                  <a:close/>
                  <a:moveTo>
                    <a:pt x="100" y="96"/>
                  </a:moveTo>
                  <a:cubicBezTo>
                    <a:pt x="92" y="97"/>
                    <a:pt x="92" y="97"/>
                    <a:pt x="92" y="97"/>
                  </a:cubicBezTo>
                  <a:cubicBezTo>
                    <a:pt x="87" y="44"/>
                    <a:pt x="87" y="44"/>
                    <a:pt x="87" y="44"/>
                  </a:cubicBezTo>
                  <a:cubicBezTo>
                    <a:pt x="102" y="41"/>
                    <a:pt x="102" y="41"/>
                    <a:pt x="102" y="41"/>
                  </a:cubicBezTo>
                  <a:lnTo>
                    <a:pt x="100" y="96"/>
                  </a:lnTo>
                  <a:close/>
                  <a:moveTo>
                    <a:pt x="119" y="94"/>
                  </a:moveTo>
                  <a:cubicBezTo>
                    <a:pt x="111" y="95"/>
                    <a:pt x="111" y="95"/>
                    <a:pt x="111" y="95"/>
                  </a:cubicBezTo>
                  <a:cubicBezTo>
                    <a:pt x="113" y="40"/>
                    <a:pt x="113" y="40"/>
                    <a:pt x="113" y="40"/>
                  </a:cubicBezTo>
                  <a:cubicBezTo>
                    <a:pt x="128" y="38"/>
                    <a:pt x="128" y="38"/>
                    <a:pt x="128" y="38"/>
                  </a:cubicBezTo>
                  <a:lnTo>
                    <a:pt x="119" y="94"/>
                  </a:lnTo>
                  <a:close/>
                  <a:moveTo>
                    <a:pt x="137" y="92"/>
                  </a:moveTo>
                  <a:cubicBezTo>
                    <a:pt x="130" y="93"/>
                    <a:pt x="130" y="93"/>
                    <a:pt x="130" y="93"/>
                  </a:cubicBezTo>
                  <a:cubicBezTo>
                    <a:pt x="139" y="36"/>
                    <a:pt x="139" y="36"/>
                    <a:pt x="139" y="36"/>
                  </a:cubicBezTo>
                  <a:cubicBezTo>
                    <a:pt x="139" y="36"/>
                    <a:pt x="139" y="36"/>
                    <a:pt x="139" y="36"/>
                  </a:cubicBezTo>
                  <a:cubicBezTo>
                    <a:pt x="151" y="34"/>
                    <a:pt x="151" y="34"/>
                    <a:pt x="151" y="34"/>
                  </a:cubicBezTo>
                  <a:lnTo>
                    <a:pt x="137" y="92"/>
                  </a:lnTo>
                  <a:close/>
                </a:path>
              </a:pathLst>
            </a:custGeom>
            <a:grpFill/>
            <a:ln>
              <a:solidFill>
                <a:schemeClr val="bg1"/>
              </a:solidFill>
            </a:ln>
          </p:spPr>
          <p:txBody>
            <a:bodyPr anchor="t" anchorCtr="0" bIns="45708" compatLnSpc="1" lIns="91416" numCol="1" rIns="91416" tIns="45708" vert="horz" wrap="square">
              <a:prstTxWarp prst="textNoShape">
                <a:avLst/>
              </a:prstTxWarp>
            </a:bodyPr>
            <a:lstStyle/>
            <a:p>
              <a:pPr defTabSz="914172"/>
              <a:endParaRPr lang="en-US">
                <a:solidFill>
                  <a:srgbClr val="FFFFFF"/>
                </a:solidFill>
                <a:latin charset="-122" panose="020b0600000000000000" pitchFamily="34" typeface="思源黑体 CN Medium"/>
                <a:ea charset="-122" panose="02020700000000000000" pitchFamily="18" typeface="思源宋体"/>
                <a:sym charset="-122" panose="020b0600000000000000" pitchFamily="34" typeface="思源黑体 CN Medium"/>
              </a:endParaRPr>
            </a:p>
          </p:txBody>
        </p:sp>
        <p:sp>
          <p:nvSpPr>
            <p:cNvPr id="100" name="Freeform 259"/>
            <p:cNvSpPr/>
            <p:nvPr/>
          </p:nvSpPr>
          <p:spPr bwMode="auto">
            <a:xfrm>
              <a:off x="6388931" y="1899141"/>
              <a:ext cx="585155" cy="585155"/>
            </a:xfrm>
            <a:custGeom>
              <a:gdLst>
                <a:gd fmla="*/ 177 w 185" name="T0"/>
                <a:gd fmla="*/ 151 h 185" name="T1"/>
                <a:gd fmla="*/ 156 w 185" name="T2"/>
                <a:gd fmla="*/ 172 h 185" name="T3"/>
                <a:gd fmla="*/ 60 w 185" name="T4"/>
                <a:gd fmla="*/ 125 h 185" name="T5"/>
                <a:gd fmla="*/ 13 w 185" name="T6"/>
                <a:gd fmla="*/ 29 h 185" name="T7"/>
                <a:gd fmla="*/ 34 w 185" name="T8"/>
                <a:gd fmla="*/ 8 h 185" name="T9"/>
                <a:gd fmla="*/ 61 w 185" name="T10"/>
                <a:gd fmla="*/ 26 h 185" name="T11"/>
                <a:gd fmla="*/ 67 w 185" name="T12"/>
                <a:gd fmla="*/ 47 h 185" name="T13"/>
                <a:gd fmla="*/ 47 w 185" name="T14"/>
                <a:gd fmla="*/ 67 h 185" name="T15"/>
                <a:gd fmla="*/ 73 w 185" name="T16"/>
                <a:gd fmla="*/ 111 h 185" name="T17"/>
                <a:gd fmla="*/ 118 w 185" name="T18"/>
                <a:gd fmla="*/ 138 h 185" name="T19"/>
                <a:gd fmla="*/ 138 w 185" name="T20"/>
                <a:gd fmla="*/ 118 h 185" name="T21"/>
                <a:gd fmla="*/ 159 w 185" name="T22"/>
                <a:gd fmla="*/ 124 h 185" name="T23"/>
                <a:gd fmla="*/ 177 w 185" name="T24"/>
                <a:gd fmla="*/ 151 h 185"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85" w="185">
                  <a:moveTo>
                    <a:pt x="177" y="151"/>
                  </a:moveTo>
                  <a:cubicBezTo>
                    <a:pt x="169" y="159"/>
                    <a:pt x="156" y="172"/>
                    <a:pt x="156" y="172"/>
                  </a:cubicBezTo>
                  <a:cubicBezTo>
                    <a:pt x="142" y="185"/>
                    <a:pt x="106" y="171"/>
                    <a:pt x="60" y="125"/>
                  </a:cubicBezTo>
                  <a:cubicBezTo>
                    <a:pt x="14" y="79"/>
                    <a:pt x="0" y="43"/>
                    <a:pt x="13" y="29"/>
                  </a:cubicBezTo>
                  <a:cubicBezTo>
                    <a:pt x="13" y="29"/>
                    <a:pt x="26" y="16"/>
                    <a:pt x="34" y="8"/>
                  </a:cubicBezTo>
                  <a:cubicBezTo>
                    <a:pt x="42" y="0"/>
                    <a:pt x="53" y="15"/>
                    <a:pt x="61" y="26"/>
                  </a:cubicBezTo>
                  <a:cubicBezTo>
                    <a:pt x="68" y="37"/>
                    <a:pt x="69" y="44"/>
                    <a:pt x="67" y="47"/>
                  </a:cubicBezTo>
                  <a:cubicBezTo>
                    <a:pt x="64" y="49"/>
                    <a:pt x="54" y="60"/>
                    <a:pt x="47" y="67"/>
                  </a:cubicBezTo>
                  <a:cubicBezTo>
                    <a:pt x="44" y="70"/>
                    <a:pt x="43" y="81"/>
                    <a:pt x="73" y="111"/>
                  </a:cubicBezTo>
                  <a:cubicBezTo>
                    <a:pt x="104" y="142"/>
                    <a:pt x="115" y="141"/>
                    <a:pt x="118" y="138"/>
                  </a:cubicBezTo>
                  <a:cubicBezTo>
                    <a:pt x="125" y="131"/>
                    <a:pt x="135" y="120"/>
                    <a:pt x="138" y="118"/>
                  </a:cubicBezTo>
                  <a:cubicBezTo>
                    <a:pt x="140" y="115"/>
                    <a:pt x="148" y="116"/>
                    <a:pt x="159" y="124"/>
                  </a:cubicBezTo>
                  <a:cubicBezTo>
                    <a:pt x="170" y="132"/>
                    <a:pt x="185" y="142"/>
                    <a:pt x="177" y="151"/>
                  </a:cubicBezTo>
                </a:path>
              </a:pathLst>
            </a:custGeom>
            <a:grpFill/>
            <a:ln>
              <a:solidFill>
                <a:schemeClr val="bg1"/>
              </a:solidFill>
            </a:ln>
          </p:spPr>
          <p:txBody>
            <a:bodyPr anchor="t" anchorCtr="0" bIns="45708" compatLnSpc="1" lIns="91416" numCol="1" rIns="91416" tIns="45708" vert="horz" wrap="square">
              <a:prstTxWarp prst="textNoShape">
                <a:avLst/>
              </a:prstTxWarp>
            </a:bodyPr>
            <a:lstStyle/>
            <a:p>
              <a:pPr defTabSz="914172"/>
              <a:endParaRPr lang="en-US">
                <a:solidFill>
                  <a:srgbClr val="FFFFFF"/>
                </a:solidFill>
                <a:latin charset="-122" panose="020b0600000000000000" pitchFamily="34" typeface="思源黑体 CN Medium"/>
                <a:ea charset="-122" panose="02020700000000000000" pitchFamily="18" typeface="思源宋体"/>
                <a:sym charset="-122" panose="020b0600000000000000" pitchFamily="34" typeface="思源黑体 CN Medium"/>
              </a:endParaRPr>
            </a:p>
          </p:txBody>
        </p:sp>
        <p:sp>
          <p:nvSpPr>
            <p:cNvPr id="101" name="Freeform 86"/>
            <p:cNvSpPr>
              <a:spLocks noEditPoints="1"/>
            </p:cNvSpPr>
            <p:nvPr/>
          </p:nvSpPr>
          <p:spPr bwMode="auto">
            <a:xfrm>
              <a:off x="5691214" y="3520906"/>
              <a:ext cx="529091" cy="532279"/>
            </a:xfrm>
            <a:custGeom>
              <a:gdLst>
                <a:gd fmla="*/ 98 w 208" name="T0"/>
                <a:gd fmla="*/ 71 h 209" name="T1"/>
                <a:gd fmla="*/ 76 w 208" name="T2"/>
                <a:gd fmla="*/ 52 h 209" name="T3"/>
                <a:gd fmla="*/ 85 w 208" name="T4"/>
                <a:gd fmla="*/ 41 h 209" name="T5"/>
                <a:gd fmla="*/ 98 w 208" name="T6"/>
                <a:gd fmla="*/ 53 h 209" name="T7"/>
                <a:gd fmla="*/ 125 w 208" name="T8"/>
                <a:gd fmla="*/ 29 h 209" name="T9"/>
                <a:gd fmla="*/ 134 w 208" name="T10"/>
                <a:gd fmla="*/ 40 h 209" name="T11"/>
                <a:gd fmla="*/ 98 w 208" name="T12"/>
                <a:gd fmla="*/ 71 h 209" name="T13"/>
                <a:gd fmla="*/ 55 w 208" name="T14"/>
                <a:gd fmla="*/ 49 h 209" name="T15"/>
                <a:gd fmla="*/ 104 w 208" name="T16"/>
                <a:gd fmla="*/ 0 h 209" name="T17"/>
                <a:gd fmla="*/ 153 w 208" name="T18"/>
                <a:gd fmla="*/ 49 h 209" name="T19"/>
                <a:gd fmla="*/ 104 w 208" name="T20"/>
                <a:gd fmla="*/ 98 h 209" name="T21"/>
                <a:gd fmla="*/ 55 w 208" name="T22"/>
                <a:gd fmla="*/ 49 h 209" name="T23"/>
                <a:gd fmla="*/ 67 w 208" name="T24"/>
                <a:gd fmla="*/ 49 h 209" name="T25"/>
                <a:gd fmla="*/ 104 w 208" name="T26"/>
                <a:gd fmla="*/ 86 h 209" name="T27"/>
                <a:gd fmla="*/ 141 w 208" name="T28"/>
                <a:gd fmla="*/ 49 h 209" name="T29"/>
                <a:gd fmla="*/ 104 w 208" name="T30"/>
                <a:gd fmla="*/ 12 h 209" name="T31"/>
                <a:gd fmla="*/ 67 w 208" name="T32"/>
                <a:gd fmla="*/ 49 h 209" name="T33"/>
                <a:gd fmla="*/ 108 w 208" name="T34"/>
                <a:gd fmla="*/ 147 h 209" name="T35"/>
                <a:gd fmla="*/ 108 w 208" name="T36"/>
                <a:gd fmla="*/ 209 h 209" name="T37"/>
                <a:gd fmla="*/ 180 w 208" name="T38"/>
                <a:gd fmla="*/ 174 h 209" name="T39"/>
                <a:gd fmla="*/ 180 w 208" name="T40"/>
                <a:gd fmla="*/ 146 h 209" name="T41"/>
                <a:gd fmla="*/ 134 w 208" name="T42"/>
                <a:gd fmla="*/ 169 h 209" name="T43"/>
                <a:gd fmla="*/ 108 w 208" name="T44"/>
                <a:gd fmla="*/ 147 h 209" name="T45"/>
                <a:gd fmla="*/ 0 w 208" name="T46"/>
                <a:gd fmla="*/ 134 h 209" name="T47"/>
                <a:gd fmla="*/ 74 w 208" name="T48"/>
                <a:gd fmla="*/ 170 h 209" name="T49"/>
                <a:gd fmla="*/ 106 w 208" name="T50"/>
                <a:gd fmla="*/ 139 h 209" name="T51"/>
                <a:gd fmla="*/ 32 w 208" name="T52"/>
                <a:gd fmla="*/ 103 h 209" name="T53"/>
                <a:gd fmla="*/ 0 w 208" name="T54"/>
                <a:gd fmla="*/ 134 h 209" name="T55"/>
                <a:gd fmla="*/ 208 w 208" name="T56"/>
                <a:gd fmla="*/ 126 h 209" name="T57"/>
                <a:gd fmla="*/ 180 w 208" name="T58"/>
                <a:gd fmla="*/ 103 h 209" name="T59"/>
                <a:gd fmla="*/ 106 w 208" name="T60"/>
                <a:gd fmla="*/ 139 h 209" name="T61"/>
                <a:gd fmla="*/ 134 w 208" name="T62"/>
                <a:gd fmla="*/ 162 h 209" name="T63"/>
                <a:gd fmla="*/ 208 w 208" name="T64"/>
                <a:gd fmla="*/ 126 h 209" name="T65"/>
                <a:gd fmla="*/ 32 w 208" name="T66"/>
                <a:gd fmla="*/ 156 h 209" name="T67"/>
                <a:gd fmla="*/ 32 w 208" name="T68"/>
                <a:gd fmla="*/ 174 h 209" name="T69"/>
                <a:gd fmla="*/ 104 w 208" name="T70"/>
                <a:gd fmla="*/ 209 h 209" name="T71"/>
                <a:gd fmla="*/ 104 w 208" name="T72"/>
                <a:gd fmla="*/ 148 h 209" name="T73"/>
                <a:gd fmla="*/ 75 w 208" name="T74"/>
                <a:gd fmla="*/ 176 h 209" name="T75"/>
                <a:gd fmla="*/ 32 w 208" name="T76"/>
                <a:gd fmla="*/ 156 h 209" name="T77"/>
                <a:gd fmla="*/ 68 w 208" name="T78"/>
                <a:gd fmla="*/ 92 h 209" name="T79"/>
                <a:gd fmla="*/ 62 w 208" name="T80"/>
                <a:gd fmla="*/ 86 h 209" name="T81"/>
                <a:gd fmla="*/ 34 w 208" name="T82"/>
                <a:gd fmla="*/ 101 h 209" name="T83"/>
                <a:gd fmla="*/ 43 w 208" name="T84"/>
                <a:gd fmla="*/ 105 h 209" name="T85"/>
                <a:gd fmla="*/ 68 w 208" name="T86"/>
                <a:gd fmla="*/ 92 h 209" name="T87"/>
                <a:gd fmla="*/ 137 w 208" name="T88"/>
                <a:gd fmla="*/ 91 h 209" name="T89"/>
                <a:gd fmla="*/ 165 w 208" name="T90"/>
                <a:gd fmla="*/ 105 h 209" name="T91"/>
                <a:gd fmla="*/ 174 w 208" name="T92"/>
                <a:gd fmla="*/ 101 h 209" name="T93"/>
                <a:gd fmla="*/ 143 w 208" name="T94"/>
                <a:gd fmla="*/ 85 h 209" name="T95"/>
                <a:gd fmla="*/ 137 w 208" name="T96"/>
                <a:gd fmla="*/ 91 h 209"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209" w="208">
                  <a:moveTo>
                    <a:pt x="98" y="71"/>
                  </a:moveTo>
                  <a:cubicBezTo>
                    <a:pt x="76" y="52"/>
                    <a:pt x="76" y="52"/>
                    <a:pt x="76" y="52"/>
                  </a:cubicBezTo>
                  <a:cubicBezTo>
                    <a:pt x="85" y="41"/>
                    <a:pt x="85" y="41"/>
                    <a:pt x="85" y="41"/>
                  </a:cubicBezTo>
                  <a:cubicBezTo>
                    <a:pt x="98" y="53"/>
                    <a:pt x="98" y="53"/>
                    <a:pt x="98" y="53"/>
                  </a:cubicBezTo>
                  <a:cubicBezTo>
                    <a:pt x="125" y="29"/>
                    <a:pt x="125" y="29"/>
                    <a:pt x="125" y="29"/>
                  </a:cubicBezTo>
                  <a:cubicBezTo>
                    <a:pt x="134" y="40"/>
                    <a:pt x="134" y="40"/>
                    <a:pt x="134" y="40"/>
                  </a:cubicBezTo>
                  <a:lnTo>
                    <a:pt x="98" y="71"/>
                  </a:lnTo>
                  <a:close/>
                  <a:moveTo>
                    <a:pt x="55" y="49"/>
                  </a:moveTo>
                  <a:cubicBezTo>
                    <a:pt x="55" y="22"/>
                    <a:pt x="77" y="0"/>
                    <a:pt x="104" y="0"/>
                  </a:cubicBezTo>
                  <a:cubicBezTo>
                    <a:pt x="131" y="0"/>
                    <a:pt x="153" y="22"/>
                    <a:pt x="153" y="49"/>
                  </a:cubicBezTo>
                  <a:cubicBezTo>
                    <a:pt x="153" y="76"/>
                    <a:pt x="131" y="98"/>
                    <a:pt x="104" y="98"/>
                  </a:cubicBezTo>
                  <a:cubicBezTo>
                    <a:pt x="77" y="98"/>
                    <a:pt x="55" y="76"/>
                    <a:pt x="55" y="49"/>
                  </a:cubicBezTo>
                  <a:close/>
                  <a:moveTo>
                    <a:pt x="67" y="49"/>
                  </a:moveTo>
                  <a:cubicBezTo>
                    <a:pt x="67" y="69"/>
                    <a:pt x="84" y="86"/>
                    <a:pt x="104" y="86"/>
                  </a:cubicBezTo>
                  <a:cubicBezTo>
                    <a:pt x="124" y="86"/>
                    <a:pt x="141" y="69"/>
                    <a:pt x="141" y="49"/>
                  </a:cubicBezTo>
                  <a:cubicBezTo>
                    <a:pt x="141" y="28"/>
                    <a:pt x="124" y="12"/>
                    <a:pt x="104" y="12"/>
                  </a:cubicBezTo>
                  <a:cubicBezTo>
                    <a:pt x="84" y="12"/>
                    <a:pt x="67" y="28"/>
                    <a:pt x="67" y="49"/>
                  </a:cubicBezTo>
                  <a:close/>
                  <a:moveTo>
                    <a:pt x="108" y="147"/>
                  </a:moveTo>
                  <a:cubicBezTo>
                    <a:pt x="108" y="209"/>
                    <a:pt x="108" y="209"/>
                    <a:pt x="108" y="209"/>
                  </a:cubicBezTo>
                  <a:cubicBezTo>
                    <a:pt x="180" y="174"/>
                    <a:pt x="180" y="174"/>
                    <a:pt x="180" y="174"/>
                  </a:cubicBezTo>
                  <a:cubicBezTo>
                    <a:pt x="180" y="146"/>
                    <a:pt x="180" y="146"/>
                    <a:pt x="180" y="146"/>
                  </a:cubicBezTo>
                  <a:cubicBezTo>
                    <a:pt x="134" y="169"/>
                    <a:pt x="134" y="169"/>
                    <a:pt x="134" y="169"/>
                  </a:cubicBezTo>
                  <a:lnTo>
                    <a:pt x="108" y="147"/>
                  </a:lnTo>
                  <a:close/>
                  <a:moveTo>
                    <a:pt x="0" y="134"/>
                  </a:moveTo>
                  <a:cubicBezTo>
                    <a:pt x="74" y="170"/>
                    <a:pt x="74" y="170"/>
                    <a:pt x="74" y="170"/>
                  </a:cubicBezTo>
                  <a:cubicBezTo>
                    <a:pt x="106" y="139"/>
                    <a:pt x="106" y="139"/>
                    <a:pt x="106" y="139"/>
                  </a:cubicBezTo>
                  <a:cubicBezTo>
                    <a:pt x="32" y="103"/>
                    <a:pt x="32" y="103"/>
                    <a:pt x="32" y="103"/>
                  </a:cubicBezTo>
                  <a:lnTo>
                    <a:pt x="0" y="134"/>
                  </a:lnTo>
                  <a:close/>
                  <a:moveTo>
                    <a:pt x="208" y="126"/>
                  </a:moveTo>
                  <a:cubicBezTo>
                    <a:pt x="180" y="103"/>
                    <a:pt x="180" y="103"/>
                    <a:pt x="180" y="103"/>
                  </a:cubicBezTo>
                  <a:cubicBezTo>
                    <a:pt x="106" y="139"/>
                    <a:pt x="106" y="139"/>
                    <a:pt x="106" y="139"/>
                  </a:cubicBezTo>
                  <a:cubicBezTo>
                    <a:pt x="134" y="162"/>
                    <a:pt x="134" y="162"/>
                    <a:pt x="134" y="162"/>
                  </a:cubicBezTo>
                  <a:lnTo>
                    <a:pt x="208" y="126"/>
                  </a:lnTo>
                  <a:close/>
                  <a:moveTo>
                    <a:pt x="32" y="156"/>
                  </a:moveTo>
                  <a:cubicBezTo>
                    <a:pt x="32" y="174"/>
                    <a:pt x="32" y="174"/>
                    <a:pt x="32" y="174"/>
                  </a:cubicBezTo>
                  <a:cubicBezTo>
                    <a:pt x="104" y="209"/>
                    <a:pt x="104" y="209"/>
                    <a:pt x="104" y="209"/>
                  </a:cubicBezTo>
                  <a:cubicBezTo>
                    <a:pt x="104" y="148"/>
                    <a:pt x="104" y="148"/>
                    <a:pt x="104" y="148"/>
                  </a:cubicBezTo>
                  <a:cubicBezTo>
                    <a:pt x="75" y="176"/>
                    <a:pt x="75" y="176"/>
                    <a:pt x="75" y="176"/>
                  </a:cubicBezTo>
                  <a:lnTo>
                    <a:pt x="32" y="156"/>
                  </a:lnTo>
                  <a:close/>
                  <a:moveTo>
                    <a:pt x="68" y="92"/>
                  </a:moveTo>
                  <a:cubicBezTo>
                    <a:pt x="66" y="90"/>
                    <a:pt x="64" y="88"/>
                    <a:pt x="62" y="86"/>
                  </a:cubicBezTo>
                  <a:cubicBezTo>
                    <a:pt x="34" y="101"/>
                    <a:pt x="34" y="101"/>
                    <a:pt x="34" y="101"/>
                  </a:cubicBezTo>
                  <a:cubicBezTo>
                    <a:pt x="43" y="105"/>
                    <a:pt x="43" y="105"/>
                    <a:pt x="43" y="105"/>
                  </a:cubicBezTo>
                  <a:lnTo>
                    <a:pt x="68" y="92"/>
                  </a:lnTo>
                  <a:close/>
                  <a:moveTo>
                    <a:pt x="137" y="91"/>
                  </a:moveTo>
                  <a:cubicBezTo>
                    <a:pt x="165" y="105"/>
                    <a:pt x="165" y="105"/>
                    <a:pt x="165" y="105"/>
                  </a:cubicBezTo>
                  <a:cubicBezTo>
                    <a:pt x="174" y="101"/>
                    <a:pt x="174" y="101"/>
                    <a:pt x="174" y="101"/>
                  </a:cubicBezTo>
                  <a:cubicBezTo>
                    <a:pt x="143" y="85"/>
                    <a:pt x="143" y="85"/>
                    <a:pt x="143" y="85"/>
                  </a:cubicBezTo>
                  <a:cubicBezTo>
                    <a:pt x="142" y="87"/>
                    <a:pt x="140" y="89"/>
                    <a:pt x="137" y="91"/>
                  </a:cubicBezTo>
                  <a:close/>
                </a:path>
              </a:pathLst>
            </a:custGeom>
            <a:grpFill/>
            <a:ln>
              <a:solidFill>
                <a:schemeClr val="bg1"/>
              </a:solidFill>
            </a:ln>
          </p:spPr>
          <p:txBody>
            <a:bodyPr anchor="t" anchorCtr="0" bIns="45708" compatLnSpc="1" lIns="91416" numCol="1" rIns="91416" tIns="45708" vert="horz" wrap="square">
              <a:prstTxWarp prst="textNoShape">
                <a:avLst/>
              </a:prstTxWarp>
            </a:bodyPr>
            <a:lstStyle/>
            <a:p>
              <a:pPr defTabSz="914172"/>
              <a:endParaRPr lang="en-US">
                <a:solidFill>
                  <a:srgbClr val="FFFFFF"/>
                </a:solidFill>
                <a:latin charset="-122" panose="020b0600000000000000" pitchFamily="34" typeface="思源黑体 CN Medium"/>
                <a:ea charset="-122" panose="02020700000000000000" pitchFamily="18" typeface="思源宋体"/>
                <a:sym charset="-122" panose="020b0600000000000000" pitchFamily="34" typeface="思源黑体 CN Medium"/>
              </a:endParaRPr>
            </a:p>
          </p:txBody>
        </p:sp>
        <p:sp>
          <p:nvSpPr>
            <p:cNvPr id="102" name="Freeform 90"/>
            <p:cNvSpPr>
              <a:spLocks noEditPoints="1"/>
            </p:cNvSpPr>
            <p:nvPr/>
          </p:nvSpPr>
          <p:spPr bwMode="auto">
            <a:xfrm>
              <a:off x="6178491" y="4824157"/>
              <a:ext cx="634820" cy="525590"/>
            </a:xfrm>
            <a:custGeom>
              <a:gdLst>
                <a:gd fmla="*/ 70 w 206" name="T0"/>
                <a:gd fmla="*/ 42 h 170" name="T1"/>
                <a:gd fmla="*/ 70 w 206" name="T2"/>
                <a:gd fmla="*/ 9 h 170" name="T3"/>
                <a:gd fmla="*/ 103 w 206" name="T4"/>
                <a:gd fmla="*/ 9 h 170" name="T5"/>
                <a:gd fmla="*/ 108 w 206" name="T6"/>
                <a:gd fmla="*/ 14 h 170" name="T7"/>
                <a:gd fmla="*/ 114 w 206" name="T8"/>
                <a:gd fmla="*/ 9 h 170" name="T9"/>
                <a:gd fmla="*/ 147 w 206" name="T10"/>
                <a:gd fmla="*/ 9 h 170" name="T11"/>
                <a:gd fmla="*/ 147 w 206" name="T12"/>
                <a:gd fmla="*/ 42 h 170" name="T13"/>
                <a:gd fmla="*/ 115 w 206" name="T14"/>
                <a:gd fmla="*/ 74 h 170" name="T15"/>
                <a:gd fmla="*/ 102 w 206" name="T16"/>
                <a:gd fmla="*/ 74 h 170" name="T17"/>
                <a:gd fmla="*/ 70 w 206" name="T18"/>
                <a:gd fmla="*/ 42 h 170" name="T19"/>
                <a:gd fmla="*/ 0 w 206" name="T20"/>
                <a:gd fmla="*/ 99 h 170" name="T21"/>
                <a:gd fmla="*/ 43 w 206" name="T22"/>
                <a:gd fmla="*/ 99 h 170" name="T23"/>
                <a:gd fmla="*/ 43 w 206" name="T24"/>
                <a:gd fmla="*/ 170 h 170" name="T25"/>
                <a:gd fmla="*/ 0 w 206" name="T26"/>
                <a:gd fmla="*/ 170 h 170" name="T27"/>
                <a:gd fmla="*/ 0 w 206" name="T28"/>
                <a:gd fmla="*/ 99 h 170" name="T29"/>
                <a:gd fmla="*/ 8 w 206" name="T30"/>
                <a:gd fmla="*/ 155 h 170" name="T31"/>
                <a:gd fmla="*/ 14 w 206" name="T32"/>
                <a:gd fmla="*/ 161 h 170" name="T33"/>
                <a:gd fmla="*/ 20 w 206" name="T34"/>
                <a:gd fmla="*/ 155 h 170" name="T35"/>
                <a:gd fmla="*/ 14 w 206" name="T36"/>
                <a:gd fmla="*/ 148 h 170" name="T37"/>
                <a:gd fmla="*/ 8 w 206" name="T38"/>
                <a:gd fmla="*/ 155 h 170" name="T39"/>
                <a:gd fmla="*/ 189 w 206" name="T40"/>
                <a:gd fmla="*/ 99 h 170" name="T41"/>
                <a:gd fmla="*/ 153 w 206" name="T42"/>
                <a:gd fmla="*/ 119 h 170" name="T43"/>
                <a:gd fmla="*/ 160 w 206" name="T44"/>
                <a:gd fmla="*/ 125 h 170" name="T45"/>
                <a:gd fmla="*/ 156 w 206" name="T46"/>
                <a:gd fmla="*/ 132 h 170" name="T47"/>
                <a:gd fmla="*/ 129 w 206" name="T48"/>
                <a:gd fmla="*/ 139 h 170" name="T49"/>
                <a:gd fmla="*/ 102 w 206" name="T50"/>
                <a:gd fmla="*/ 124 h 170" name="T51"/>
                <a:gd fmla="*/ 127 w 206" name="T52"/>
                <a:gd fmla="*/ 136 h 170" name="T53"/>
                <a:gd fmla="*/ 150 w 206" name="T54"/>
                <a:gd fmla="*/ 126 h 170" name="T55"/>
                <a:gd fmla="*/ 120 w 206" name="T56"/>
                <a:gd fmla="*/ 106 h 170" name="T57"/>
                <a:gd fmla="*/ 92 w 206" name="T58"/>
                <a:gd fmla="*/ 95 h 170" name="T59"/>
                <a:gd fmla="*/ 55 w 206" name="T60"/>
                <a:gd fmla="*/ 103 h 170" name="T61"/>
                <a:gd fmla="*/ 48 w 206" name="T62"/>
                <a:gd fmla="*/ 103 h 170" name="T63"/>
                <a:gd fmla="*/ 48 w 206" name="T64"/>
                <a:gd fmla="*/ 151 h 170" name="T65"/>
                <a:gd fmla="*/ 62 w 206" name="T66"/>
                <a:gd fmla="*/ 151 h 170" name="T67"/>
                <a:gd fmla="*/ 83 w 206" name="T68"/>
                <a:gd fmla="*/ 153 h 170" name="T69"/>
                <a:gd fmla="*/ 119 w 206" name="T70"/>
                <a:gd fmla="*/ 164 h 170" name="T71"/>
                <a:gd fmla="*/ 145 w 206" name="T72"/>
                <a:gd fmla="*/ 156 h 170" name="T73"/>
                <a:gd fmla="*/ 173 w 206" name="T74"/>
                <a:gd fmla="*/ 136 h 170" name="T75"/>
                <a:gd fmla="*/ 202 w 206" name="T76"/>
                <a:gd fmla="*/ 111 h 170" name="T77"/>
                <a:gd fmla="*/ 189 w 206" name="T78"/>
                <a:gd fmla="*/ 99 h 170"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170" w="206">
                  <a:moveTo>
                    <a:pt x="70" y="42"/>
                  </a:moveTo>
                  <a:cubicBezTo>
                    <a:pt x="61" y="33"/>
                    <a:pt x="61" y="18"/>
                    <a:pt x="70" y="9"/>
                  </a:cubicBezTo>
                  <a:cubicBezTo>
                    <a:pt x="79" y="0"/>
                    <a:pt x="94" y="0"/>
                    <a:pt x="103" y="9"/>
                  </a:cubicBezTo>
                  <a:cubicBezTo>
                    <a:pt x="108" y="14"/>
                    <a:pt x="108" y="14"/>
                    <a:pt x="108" y="14"/>
                  </a:cubicBezTo>
                  <a:cubicBezTo>
                    <a:pt x="114" y="9"/>
                    <a:pt x="114" y="9"/>
                    <a:pt x="114" y="9"/>
                  </a:cubicBezTo>
                  <a:cubicBezTo>
                    <a:pt x="123" y="0"/>
                    <a:pt x="138" y="0"/>
                    <a:pt x="147" y="9"/>
                  </a:cubicBezTo>
                  <a:cubicBezTo>
                    <a:pt x="156" y="18"/>
                    <a:pt x="156" y="33"/>
                    <a:pt x="147" y="42"/>
                  </a:cubicBezTo>
                  <a:cubicBezTo>
                    <a:pt x="115" y="74"/>
                    <a:pt x="115" y="74"/>
                    <a:pt x="115" y="74"/>
                  </a:cubicBezTo>
                  <a:cubicBezTo>
                    <a:pt x="111" y="77"/>
                    <a:pt x="105" y="77"/>
                    <a:pt x="102" y="74"/>
                  </a:cubicBezTo>
                  <a:lnTo>
                    <a:pt x="70" y="42"/>
                  </a:lnTo>
                  <a:close/>
                  <a:moveTo>
                    <a:pt x="0" y="99"/>
                  </a:moveTo>
                  <a:cubicBezTo>
                    <a:pt x="43" y="99"/>
                    <a:pt x="43" y="99"/>
                    <a:pt x="43" y="99"/>
                  </a:cubicBezTo>
                  <a:cubicBezTo>
                    <a:pt x="43" y="170"/>
                    <a:pt x="43" y="170"/>
                    <a:pt x="43" y="170"/>
                  </a:cubicBezTo>
                  <a:cubicBezTo>
                    <a:pt x="0" y="170"/>
                    <a:pt x="0" y="170"/>
                    <a:pt x="0" y="170"/>
                  </a:cubicBezTo>
                  <a:lnTo>
                    <a:pt x="0" y="99"/>
                  </a:lnTo>
                  <a:close/>
                  <a:moveTo>
                    <a:pt x="8" y="155"/>
                  </a:moveTo>
                  <a:cubicBezTo>
                    <a:pt x="8" y="158"/>
                    <a:pt x="11" y="161"/>
                    <a:pt x="14" y="161"/>
                  </a:cubicBezTo>
                  <a:cubicBezTo>
                    <a:pt x="17" y="161"/>
                    <a:pt x="20" y="158"/>
                    <a:pt x="20" y="155"/>
                  </a:cubicBezTo>
                  <a:cubicBezTo>
                    <a:pt x="20" y="151"/>
                    <a:pt x="17" y="148"/>
                    <a:pt x="14" y="148"/>
                  </a:cubicBezTo>
                  <a:cubicBezTo>
                    <a:pt x="11" y="148"/>
                    <a:pt x="8" y="151"/>
                    <a:pt x="8" y="155"/>
                  </a:cubicBezTo>
                  <a:moveTo>
                    <a:pt x="189" y="99"/>
                  </a:moveTo>
                  <a:cubicBezTo>
                    <a:pt x="179" y="98"/>
                    <a:pt x="153" y="119"/>
                    <a:pt x="153" y="119"/>
                  </a:cubicBezTo>
                  <a:cubicBezTo>
                    <a:pt x="153" y="119"/>
                    <a:pt x="157" y="123"/>
                    <a:pt x="160" y="125"/>
                  </a:cubicBezTo>
                  <a:cubicBezTo>
                    <a:pt x="162" y="126"/>
                    <a:pt x="159" y="130"/>
                    <a:pt x="156" y="132"/>
                  </a:cubicBezTo>
                  <a:cubicBezTo>
                    <a:pt x="152" y="135"/>
                    <a:pt x="139" y="142"/>
                    <a:pt x="129" y="139"/>
                  </a:cubicBezTo>
                  <a:cubicBezTo>
                    <a:pt x="119" y="136"/>
                    <a:pt x="102" y="124"/>
                    <a:pt x="102" y="124"/>
                  </a:cubicBezTo>
                  <a:cubicBezTo>
                    <a:pt x="102" y="124"/>
                    <a:pt x="118" y="132"/>
                    <a:pt x="127" y="136"/>
                  </a:cubicBezTo>
                  <a:cubicBezTo>
                    <a:pt x="136" y="139"/>
                    <a:pt x="154" y="129"/>
                    <a:pt x="150" y="126"/>
                  </a:cubicBezTo>
                  <a:cubicBezTo>
                    <a:pt x="146" y="122"/>
                    <a:pt x="132" y="116"/>
                    <a:pt x="120" y="106"/>
                  </a:cubicBezTo>
                  <a:cubicBezTo>
                    <a:pt x="115" y="101"/>
                    <a:pt x="102" y="95"/>
                    <a:pt x="92" y="95"/>
                  </a:cubicBezTo>
                  <a:cubicBezTo>
                    <a:pt x="82" y="95"/>
                    <a:pt x="63" y="103"/>
                    <a:pt x="55" y="103"/>
                  </a:cubicBezTo>
                  <a:cubicBezTo>
                    <a:pt x="48" y="103"/>
                    <a:pt x="48" y="103"/>
                    <a:pt x="48" y="103"/>
                  </a:cubicBezTo>
                  <a:cubicBezTo>
                    <a:pt x="48" y="151"/>
                    <a:pt x="48" y="151"/>
                    <a:pt x="48" y="151"/>
                  </a:cubicBezTo>
                  <a:cubicBezTo>
                    <a:pt x="62" y="151"/>
                    <a:pt x="62" y="151"/>
                    <a:pt x="62" y="151"/>
                  </a:cubicBezTo>
                  <a:cubicBezTo>
                    <a:pt x="69" y="151"/>
                    <a:pt x="79" y="151"/>
                    <a:pt x="83" y="153"/>
                  </a:cubicBezTo>
                  <a:cubicBezTo>
                    <a:pt x="87" y="155"/>
                    <a:pt x="112" y="164"/>
                    <a:pt x="119" y="164"/>
                  </a:cubicBezTo>
                  <a:cubicBezTo>
                    <a:pt x="126" y="164"/>
                    <a:pt x="137" y="161"/>
                    <a:pt x="145" y="156"/>
                  </a:cubicBezTo>
                  <a:cubicBezTo>
                    <a:pt x="153" y="150"/>
                    <a:pt x="167" y="141"/>
                    <a:pt x="173" y="136"/>
                  </a:cubicBezTo>
                  <a:cubicBezTo>
                    <a:pt x="179" y="131"/>
                    <a:pt x="199" y="115"/>
                    <a:pt x="202" y="111"/>
                  </a:cubicBezTo>
                  <a:cubicBezTo>
                    <a:pt x="206" y="108"/>
                    <a:pt x="199" y="100"/>
                    <a:pt x="189" y="99"/>
                  </a:cubicBezTo>
                </a:path>
              </a:pathLst>
            </a:custGeom>
            <a:grpFill/>
            <a:ln>
              <a:solidFill>
                <a:schemeClr val="bg1"/>
              </a:solidFill>
            </a:ln>
          </p:spPr>
          <p:txBody>
            <a:bodyPr anchor="t" anchorCtr="0" bIns="45708" compatLnSpc="1" lIns="91416" numCol="1" rIns="91416" tIns="45708" vert="horz" wrap="square">
              <a:prstTxWarp prst="textNoShape">
                <a:avLst/>
              </a:prstTxWarp>
            </a:bodyPr>
            <a:lstStyle/>
            <a:p>
              <a:pPr defTabSz="914172"/>
              <a:endParaRPr lang="en-US">
                <a:solidFill>
                  <a:srgbClr val="FFFFFF"/>
                </a:solidFill>
                <a:latin charset="-122" panose="020b0600000000000000" pitchFamily="34" typeface="思源黑体 CN Medium"/>
                <a:ea charset="-122" panose="02020700000000000000" pitchFamily="18" typeface="思源宋体"/>
                <a:sym charset="-122" panose="020b0600000000000000" pitchFamily="34" typeface="思源黑体 CN Medium"/>
              </a:endParaRPr>
            </a:p>
          </p:txBody>
        </p:sp>
        <p:sp>
          <p:nvSpPr>
            <p:cNvPr id="103" name="Freeform 128"/>
            <p:cNvSpPr>
              <a:spLocks noEditPoints="1"/>
            </p:cNvSpPr>
            <p:nvPr/>
          </p:nvSpPr>
          <p:spPr bwMode="auto">
            <a:xfrm>
              <a:off x="5647617" y="4249282"/>
              <a:ext cx="618133" cy="587355"/>
            </a:xfrm>
            <a:custGeom>
              <a:gdLst>
                <a:gd fmla="*/ 182 w 201" name="T0"/>
                <a:gd fmla="*/ 46 h 191" name="T1"/>
                <a:gd fmla="*/ 186 w 201" name="T2"/>
                <a:gd fmla="*/ 34 h 191" name="T3"/>
                <a:gd fmla="*/ 174 w 201" name="T4"/>
                <a:gd fmla="*/ 25 h 191" name="T5"/>
                <a:gd fmla="*/ 173 w 201" name="T6"/>
                <a:gd fmla="*/ 19 h 191" name="T7"/>
                <a:gd fmla="*/ 157 w 201" name="T8"/>
                <a:gd fmla="*/ 14 h 191" name="T9"/>
                <a:gd fmla="*/ 101 w 201" name="T10"/>
                <a:gd fmla="*/ 0 h 191" name="T11"/>
                <a:gd fmla="*/ 47 w 201" name="T12"/>
                <a:gd fmla="*/ 12 h 191" name="T13"/>
                <a:gd fmla="*/ 31 w 201" name="T14"/>
                <a:gd fmla="*/ 17 h 191" name="T15"/>
                <a:gd fmla="*/ 29 w 201" name="T16"/>
                <a:gd fmla="*/ 23 h 191" name="T17"/>
                <a:gd fmla="*/ 18 w 201" name="T18"/>
                <a:gd fmla="*/ 32 h 191" name="T19"/>
                <a:gd fmla="*/ 21 w 201" name="T20"/>
                <a:gd fmla="*/ 43 h 191" name="T21"/>
                <a:gd fmla="*/ 20 w 201" name="T22"/>
                <a:gd fmla="*/ 151 h 191" name="T23"/>
                <a:gd fmla="*/ 25 w 201" name="T24"/>
                <a:gd fmla="*/ 167 h 191" name="T25"/>
                <a:gd fmla="*/ 30 w 201" name="T26"/>
                <a:gd fmla="*/ 169 h 191" name="T27"/>
                <a:gd fmla="*/ 32 w 201" name="T28"/>
                <a:gd fmla="*/ 175 h 191" name="T29"/>
                <a:gd fmla="*/ 43 w 201" name="T30"/>
                <a:gd fmla="*/ 182 h 191" name="T31"/>
                <a:gd fmla="*/ 51 w 201" name="T32"/>
                <a:gd fmla="*/ 177 h 191" name="T33"/>
                <a:gd fmla="*/ 153 w 201" name="T34"/>
                <a:gd fmla="*/ 175 h 191" name="T35"/>
                <a:gd fmla="*/ 161 w 201" name="T36"/>
                <a:gd fmla="*/ 180 h 191" name="T37"/>
                <a:gd fmla="*/ 172 w 201" name="T38"/>
                <a:gd fmla="*/ 173 h 191" name="T39"/>
                <a:gd fmla="*/ 174 w 201" name="T40"/>
                <a:gd fmla="*/ 167 h 191" name="T41"/>
                <a:gd fmla="*/ 179 w 201" name="T42"/>
                <a:gd fmla="*/ 165 h 191" name="T43"/>
                <a:gd fmla="*/ 184 w 201" name="T44"/>
                <a:gd fmla="*/ 150 h 191" name="T45"/>
                <a:gd fmla="*/ 188 w 201" name="T46"/>
                <a:gd fmla="*/ 96 h 191" name="T47"/>
                <a:gd fmla="*/ 161 w 201" name="T48"/>
                <a:gd fmla="*/ 127 h 191" name="T49"/>
                <a:gd fmla="*/ 176 w 201" name="T50"/>
                <a:gd fmla="*/ 51 h 191" name="T51"/>
                <a:gd fmla="*/ 82 w 201" name="T52"/>
                <a:gd fmla="*/ 143 h 191" name="T53"/>
                <a:gd fmla="*/ 72 w 201" name="T54"/>
                <a:gd fmla="*/ 135 h 191" name="T55"/>
                <a:gd fmla="*/ 65 w 201" name="T56"/>
                <a:gd fmla="*/ 128 h 191" name="T57"/>
                <a:gd fmla="*/ 56 w 201" name="T58"/>
                <a:gd fmla="*/ 117 h 191" name="T59"/>
                <a:gd fmla="*/ 48 w 201" name="T60"/>
                <a:gd fmla="*/ 123 h 191" name="T61"/>
                <a:gd fmla="*/ 51 w 201" name="T62"/>
                <a:gd fmla="*/ 73 h 191" name="T63"/>
                <a:gd fmla="*/ 59 w 201" name="T64"/>
                <a:gd fmla="*/ 72 h 191" name="T65"/>
                <a:gd fmla="*/ 65 w 201" name="T66"/>
                <a:gd fmla="*/ 58 h 191" name="T67"/>
                <a:gd fmla="*/ 71 w 201" name="T68"/>
                <a:gd fmla="*/ 57 h 191" name="T69"/>
                <a:gd fmla="*/ 81 w 201" name="T70"/>
                <a:gd fmla="*/ 49 h 191" name="T71"/>
                <a:gd fmla="*/ 76 w 201" name="T72"/>
                <a:gd fmla="*/ 41 h 191" name="T73"/>
                <a:gd fmla="*/ 129 w 201" name="T74"/>
                <a:gd fmla="*/ 42 h 191" name="T75"/>
                <a:gd fmla="*/ 122 w 201" name="T76"/>
                <a:gd fmla="*/ 51 h 191" name="T77"/>
                <a:gd fmla="*/ 133 w 201" name="T78"/>
                <a:gd fmla="*/ 59 h 191" name="T79"/>
                <a:gd fmla="*/ 139 w 201" name="T80"/>
                <a:gd fmla="*/ 60 h 191" name="T81"/>
                <a:gd fmla="*/ 145 w 201" name="T82"/>
                <a:gd fmla="*/ 74 h 191" name="T83"/>
                <a:gd fmla="*/ 152 w 201" name="T84"/>
                <a:gd fmla="*/ 75 h 191" name="T85"/>
                <a:gd fmla="*/ 155 w 201" name="T86"/>
                <a:gd fmla="*/ 121 h 191" name="T87"/>
                <a:gd fmla="*/ 148 w 201" name="T88"/>
                <a:gd fmla="*/ 116 h 191" name="T89"/>
                <a:gd fmla="*/ 139 w 201" name="T90"/>
                <a:gd fmla="*/ 126 h 191" name="T91"/>
                <a:gd fmla="*/ 132 w 201" name="T92"/>
                <a:gd fmla="*/ 133 h 191" name="T93"/>
                <a:gd fmla="*/ 122 w 201" name="T94"/>
                <a:gd fmla="*/ 141 h 191" name="T95"/>
                <a:gd fmla="*/ 127 w 201" name="T96"/>
                <a:gd fmla="*/ 150 h 191" name="T97"/>
                <a:gd fmla="*/ 77 w 201" name="T98"/>
                <a:gd fmla="*/ 151 h 191" name="T99"/>
                <a:gd fmla="*/ 82 w 201" name="T100"/>
                <a:gd fmla="*/ 143 h 191" name="T101"/>
                <a:gd fmla="*/ 148 w 201" name="T102"/>
                <a:gd fmla="*/ 22 h 191" name="T103"/>
                <a:gd fmla="*/ 101 w 201" name="T104"/>
                <a:gd fmla="*/ 28 h 191" name="T105"/>
                <a:gd fmla="*/ 56 w 201" name="T106"/>
                <a:gd fmla="*/ 21 h 191" name="T107"/>
                <a:gd fmla="*/ 14 w 201" name="T108"/>
                <a:gd fmla="*/ 96 h 191" name="T109"/>
                <a:gd fmla="*/ 41 w 201" name="T110"/>
                <a:gd fmla="*/ 63 h 191" name="T111"/>
                <a:gd fmla="*/ 28 w 201" name="T112"/>
                <a:gd fmla="*/ 143 h 191" name="T113"/>
                <a:gd fmla="*/ 101 w 201" name="T114"/>
                <a:gd fmla="*/ 183 h 191" name="T115"/>
                <a:gd fmla="*/ 71 w 201" name="T116"/>
                <a:gd fmla="*/ 157 h 191" name="T117"/>
                <a:gd fmla="*/ 133 w 201" name="T118"/>
                <a:gd fmla="*/ 156 h 191" name="T119"/>
                <a:gd fmla="*/ 101 w 201" name="T120"/>
                <a:gd fmla="*/ 183 h 191"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191" w="201">
                  <a:moveTo>
                    <a:pt x="181" y="147"/>
                  </a:moveTo>
                  <a:cubicBezTo>
                    <a:pt x="201" y="116"/>
                    <a:pt x="201" y="77"/>
                    <a:pt x="182" y="46"/>
                  </a:cubicBezTo>
                  <a:cubicBezTo>
                    <a:pt x="185" y="43"/>
                    <a:pt x="185" y="43"/>
                    <a:pt x="185" y="43"/>
                  </a:cubicBezTo>
                  <a:cubicBezTo>
                    <a:pt x="187" y="40"/>
                    <a:pt x="188" y="36"/>
                    <a:pt x="186" y="34"/>
                  </a:cubicBezTo>
                  <a:cubicBezTo>
                    <a:pt x="180" y="27"/>
                    <a:pt x="180" y="27"/>
                    <a:pt x="180" y="27"/>
                  </a:cubicBezTo>
                  <a:cubicBezTo>
                    <a:pt x="179" y="25"/>
                    <a:pt x="176" y="25"/>
                    <a:pt x="174" y="25"/>
                  </a:cubicBezTo>
                  <a:cubicBezTo>
                    <a:pt x="175" y="24"/>
                    <a:pt x="175" y="24"/>
                    <a:pt x="175" y="24"/>
                  </a:cubicBezTo>
                  <a:cubicBezTo>
                    <a:pt x="175" y="22"/>
                    <a:pt x="174" y="20"/>
                    <a:pt x="173" y="19"/>
                  </a:cubicBezTo>
                  <a:cubicBezTo>
                    <a:pt x="166" y="14"/>
                    <a:pt x="166" y="14"/>
                    <a:pt x="166" y="14"/>
                  </a:cubicBezTo>
                  <a:cubicBezTo>
                    <a:pt x="163" y="12"/>
                    <a:pt x="159" y="12"/>
                    <a:pt x="157" y="14"/>
                  </a:cubicBezTo>
                  <a:cubicBezTo>
                    <a:pt x="154" y="17"/>
                    <a:pt x="154" y="17"/>
                    <a:pt x="154" y="17"/>
                  </a:cubicBezTo>
                  <a:cubicBezTo>
                    <a:pt x="138" y="6"/>
                    <a:pt x="120" y="0"/>
                    <a:pt x="101" y="0"/>
                  </a:cubicBezTo>
                  <a:cubicBezTo>
                    <a:pt x="83" y="0"/>
                    <a:pt x="65" y="5"/>
                    <a:pt x="50" y="15"/>
                  </a:cubicBezTo>
                  <a:cubicBezTo>
                    <a:pt x="47" y="12"/>
                    <a:pt x="47" y="12"/>
                    <a:pt x="47" y="12"/>
                  </a:cubicBezTo>
                  <a:cubicBezTo>
                    <a:pt x="45" y="10"/>
                    <a:pt x="41" y="10"/>
                    <a:pt x="38" y="12"/>
                  </a:cubicBezTo>
                  <a:cubicBezTo>
                    <a:pt x="31" y="17"/>
                    <a:pt x="31" y="17"/>
                    <a:pt x="31" y="17"/>
                  </a:cubicBezTo>
                  <a:cubicBezTo>
                    <a:pt x="30" y="19"/>
                    <a:pt x="29" y="20"/>
                    <a:pt x="29" y="22"/>
                  </a:cubicBezTo>
                  <a:cubicBezTo>
                    <a:pt x="29" y="22"/>
                    <a:pt x="29" y="23"/>
                    <a:pt x="29" y="23"/>
                  </a:cubicBezTo>
                  <a:cubicBezTo>
                    <a:pt x="27" y="23"/>
                    <a:pt x="25" y="23"/>
                    <a:pt x="24" y="25"/>
                  </a:cubicBezTo>
                  <a:cubicBezTo>
                    <a:pt x="18" y="32"/>
                    <a:pt x="18" y="32"/>
                    <a:pt x="18" y="32"/>
                  </a:cubicBezTo>
                  <a:cubicBezTo>
                    <a:pt x="16" y="34"/>
                    <a:pt x="16" y="38"/>
                    <a:pt x="19" y="41"/>
                  </a:cubicBezTo>
                  <a:cubicBezTo>
                    <a:pt x="21" y="43"/>
                    <a:pt x="21" y="43"/>
                    <a:pt x="21" y="43"/>
                  </a:cubicBezTo>
                  <a:cubicBezTo>
                    <a:pt x="0" y="75"/>
                    <a:pt x="1" y="117"/>
                    <a:pt x="22" y="149"/>
                  </a:cubicBezTo>
                  <a:cubicBezTo>
                    <a:pt x="20" y="151"/>
                    <a:pt x="20" y="151"/>
                    <a:pt x="20" y="151"/>
                  </a:cubicBezTo>
                  <a:cubicBezTo>
                    <a:pt x="17" y="154"/>
                    <a:pt x="17" y="158"/>
                    <a:pt x="19" y="160"/>
                  </a:cubicBezTo>
                  <a:cubicBezTo>
                    <a:pt x="25" y="167"/>
                    <a:pt x="25" y="167"/>
                    <a:pt x="25" y="167"/>
                  </a:cubicBezTo>
                  <a:cubicBezTo>
                    <a:pt x="26" y="168"/>
                    <a:pt x="27" y="169"/>
                    <a:pt x="29" y="169"/>
                  </a:cubicBezTo>
                  <a:cubicBezTo>
                    <a:pt x="29" y="169"/>
                    <a:pt x="30" y="169"/>
                    <a:pt x="30" y="169"/>
                  </a:cubicBezTo>
                  <a:cubicBezTo>
                    <a:pt x="30" y="170"/>
                    <a:pt x="30" y="170"/>
                    <a:pt x="30" y="170"/>
                  </a:cubicBezTo>
                  <a:cubicBezTo>
                    <a:pt x="30" y="172"/>
                    <a:pt x="31" y="174"/>
                    <a:pt x="32" y="175"/>
                  </a:cubicBezTo>
                  <a:cubicBezTo>
                    <a:pt x="39" y="180"/>
                    <a:pt x="39" y="180"/>
                    <a:pt x="39" y="180"/>
                  </a:cubicBezTo>
                  <a:cubicBezTo>
                    <a:pt x="40" y="181"/>
                    <a:pt x="42" y="182"/>
                    <a:pt x="43" y="182"/>
                  </a:cubicBezTo>
                  <a:cubicBezTo>
                    <a:pt x="45" y="182"/>
                    <a:pt x="47" y="181"/>
                    <a:pt x="48" y="180"/>
                  </a:cubicBezTo>
                  <a:cubicBezTo>
                    <a:pt x="51" y="177"/>
                    <a:pt x="51" y="177"/>
                    <a:pt x="51" y="177"/>
                  </a:cubicBezTo>
                  <a:cubicBezTo>
                    <a:pt x="66" y="186"/>
                    <a:pt x="84" y="191"/>
                    <a:pt x="101" y="191"/>
                  </a:cubicBezTo>
                  <a:cubicBezTo>
                    <a:pt x="119" y="191"/>
                    <a:pt x="137" y="186"/>
                    <a:pt x="153" y="175"/>
                  </a:cubicBezTo>
                  <a:cubicBezTo>
                    <a:pt x="156" y="178"/>
                    <a:pt x="156" y="178"/>
                    <a:pt x="156" y="178"/>
                  </a:cubicBezTo>
                  <a:cubicBezTo>
                    <a:pt x="157" y="179"/>
                    <a:pt x="159" y="180"/>
                    <a:pt x="161" y="180"/>
                  </a:cubicBezTo>
                  <a:cubicBezTo>
                    <a:pt x="162" y="180"/>
                    <a:pt x="164" y="179"/>
                    <a:pt x="165" y="179"/>
                  </a:cubicBezTo>
                  <a:cubicBezTo>
                    <a:pt x="172" y="173"/>
                    <a:pt x="172" y="173"/>
                    <a:pt x="172" y="173"/>
                  </a:cubicBezTo>
                  <a:cubicBezTo>
                    <a:pt x="173" y="172"/>
                    <a:pt x="174" y="170"/>
                    <a:pt x="174" y="169"/>
                  </a:cubicBezTo>
                  <a:cubicBezTo>
                    <a:pt x="174" y="168"/>
                    <a:pt x="174" y="168"/>
                    <a:pt x="174" y="167"/>
                  </a:cubicBezTo>
                  <a:cubicBezTo>
                    <a:pt x="174" y="167"/>
                    <a:pt x="174" y="167"/>
                    <a:pt x="175" y="167"/>
                  </a:cubicBezTo>
                  <a:cubicBezTo>
                    <a:pt x="176" y="167"/>
                    <a:pt x="178" y="167"/>
                    <a:pt x="179" y="165"/>
                  </a:cubicBezTo>
                  <a:cubicBezTo>
                    <a:pt x="185" y="159"/>
                    <a:pt x="185" y="159"/>
                    <a:pt x="185" y="159"/>
                  </a:cubicBezTo>
                  <a:cubicBezTo>
                    <a:pt x="187" y="156"/>
                    <a:pt x="186" y="152"/>
                    <a:pt x="184" y="150"/>
                  </a:cubicBezTo>
                  <a:lnTo>
                    <a:pt x="181" y="147"/>
                  </a:lnTo>
                  <a:close/>
                  <a:moveTo>
                    <a:pt x="188" y="96"/>
                  </a:moveTo>
                  <a:cubicBezTo>
                    <a:pt x="188" y="112"/>
                    <a:pt x="184" y="127"/>
                    <a:pt x="175" y="141"/>
                  </a:cubicBezTo>
                  <a:cubicBezTo>
                    <a:pt x="161" y="127"/>
                    <a:pt x="161" y="127"/>
                    <a:pt x="161" y="127"/>
                  </a:cubicBezTo>
                  <a:cubicBezTo>
                    <a:pt x="171" y="108"/>
                    <a:pt x="172" y="85"/>
                    <a:pt x="162" y="66"/>
                  </a:cubicBezTo>
                  <a:cubicBezTo>
                    <a:pt x="176" y="51"/>
                    <a:pt x="176" y="51"/>
                    <a:pt x="176" y="51"/>
                  </a:cubicBezTo>
                  <a:cubicBezTo>
                    <a:pt x="184" y="65"/>
                    <a:pt x="188" y="80"/>
                    <a:pt x="188" y="96"/>
                  </a:cubicBezTo>
                  <a:close/>
                  <a:moveTo>
                    <a:pt x="82" y="143"/>
                  </a:moveTo>
                  <a:cubicBezTo>
                    <a:pt x="82" y="141"/>
                    <a:pt x="81" y="140"/>
                    <a:pt x="80" y="139"/>
                  </a:cubicBezTo>
                  <a:cubicBezTo>
                    <a:pt x="72" y="135"/>
                    <a:pt x="72" y="135"/>
                    <a:pt x="72" y="135"/>
                  </a:cubicBezTo>
                  <a:cubicBezTo>
                    <a:pt x="70" y="133"/>
                    <a:pt x="68" y="133"/>
                    <a:pt x="66" y="134"/>
                  </a:cubicBezTo>
                  <a:cubicBezTo>
                    <a:pt x="66" y="132"/>
                    <a:pt x="66" y="129"/>
                    <a:pt x="65" y="128"/>
                  </a:cubicBezTo>
                  <a:cubicBezTo>
                    <a:pt x="60" y="120"/>
                    <a:pt x="60" y="120"/>
                    <a:pt x="60" y="120"/>
                  </a:cubicBezTo>
                  <a:cubicBezTo>
                    <a:pt x="59" y="118"/>
                    <a:pt x="58" y="117"/>
                    <a:pt x="56" y="117"/>
                  </a:cubicBezTo>
                  <a:cubicBezTo>
                    <a:pt x="55" y="117"/>
                    <a:pt x="53" y="118"/>
                    <a:pt x="52" y="119"/>
                  </a:cubicBezTo>
                  <a:cubicBezTo>
                    <a:pt x="48" y="123"/>
                    <a:pt x="48" y="123"/>
                    <a:pt x="48" y="123"/>
                  </a:cubicBezTo>
                  <a:cubicBezTo>
                    <a:pt x="39" y="106"/>
                    <a:pt x="39" y="86"/>
                    <a:pt x="47" y="69"/>
                  </a:cubicBezTo>
                  <a:cubicBezTo>
                    <a:pt x="51" y="73"/>
                    <a:pt x="51" y="73"/>
                    <a:pt x="51" y="73"/>
                  </a:cubicBezTo>
                  <a:cubicBezTo>
                    <a:pt x="52" y="74"/>
                    <a:pt x="53" y="75"/>
                    <a:pt x="54" y="75"/>
                  </a:cubicBezTo>
                  <a:cubicBezTo>
                    <a:pt x="56" y="75"/>
                    <a:pt x="58" y="74"/>
                    <a:pt x="59" y="72"/>
                  </a:cubicBezTo>
                  <a:cubicBezTo>
                    <a:pt x="64" y="64"/>
                    <a:pt x="64" y="64"/>
                    <a:pt x="64" y="64"/>
                  </a:cubicBezTo>
                  <a:cubicBezTo>
                    <a:pt x="65" y="63"/>
                    <a:pt x="65" y="61"/>
                    <a:pt x="65" y="58"/>
                  </a:cubicBezTo>
                  <a:cubicBezTo>
                    <a:pt x="65" y="59"/>
                    <a:pt x="66" y="59"/>
                    <a:pt x="66" y="59"/>
                  </a:cubicBezTo>
                  <a:cubicBezTo>
                    <a:pt x="68" y="59"/>
                    <a:pt x="70" y="58"/>
                    <a:pt x="71" y="57"/>
                  </a:cubicBezTo>
                  <a:cubicBezTo>
                    <a:pt x="78" y="52"/>
                    <a:pt x="78" y="52"/>
                    <a:pt x="78" y="52"/>
                  </a:cubicBezTo>
                  <a:cubicBezTo>
                    <a:pt x="80" y="52"/>
                    <a:pt x="81" y="50"/>
                    <a:pt x="81" y="49"/>
                  </a:cubicBezTo>
                  <a:cubicBezTo>
                    <a:pt x="81" y="47"/>
                    <a:pt x="81" y="46"/>
                    <a:pt x="79" y="45"/>
                  </a:cubicBezTo>
                  <a:cubicBezTo>
                    <a:pt x="76" y="41"/>
                    <a:pt x="76" y="41"/>
                    <a:pt x="76" y="41"/>
                  </a:cubicBezTo>
                  <a:cubicBezTo>
                    <a:pt x="84" y="37"/>
                    <a:pt x="92" y="36"/>
                    <a:pt x="101" y="36"/>
                  </a:cubicBezTo>
                  <a:cubicBezTo>
                    <a:pt x="111" y="36"/>
                    <a:pt x="120" y="38"/>
                    <a:pt x="129" y="42"/>
                  </a:cubicBezTo>
                  <a:cubicBezTo>
                    <a:pt x="124" y="47"/>
                    <a:pt x="124" y="47"/>
                    <a:pt x="124" y="47"/>
                  </a:cubicBezTo>
                  <a:cubicBezTo>
                    <a:pt x="123" y="48"/>
                    <a:pt x="122" y="50"/>
                    <a:pt x="122" y="51"/>
                  </a:cubicBezTo>
                  <a:cubicBezTo>
                    <a:pt x="123" y="53"/>
                    <a:pt x="124" y="54"/>
                    <a:pt x="125" y="54"/>
                  </a:cubicBezTo>
                  <a:cubicBezTo>
                    <a:pt x="133" y="59"/>
                    <a:pt x="133" y="59"/>
                    <a:pt x="133" y="59"/>
                  </a:cubicBezTo>
                  <a:cubicBezTo>
                    <a:pt x="134" y="60"/>
                    <a:pt x="136" y="61"/>
                    <a:pt x="137" y="61"/>
                  </a:cubicBezTo>
                  <a:cubicBezTo>
                    <a:pt x="138" y="61"/>
                    <a:pt x="138" y="61"/>
                    <a:pt x="139" y="60"/>
                  </a:cubicBezTo>
                  <a:cubicBezTo>
                    <a:pt x="138" y="62"/>
                    <a:pt x="139" y="65"/>
                    <a:pt x="140" y="66"/>
                  </a:cubicBezTo>
                  <a:cubicBezTo>
                    <a:pt x="145" y="74"/>
                    <a:pt x="145" y="74"/>
                    <a:pt x="145" y="74"/>
                  </a:cubicBezTo>
                  <a:cubicBezTo>
                    <a:pt x="146" y="76"/>
                    <a:pt x="147" y="77"/>
                    <a:pt x="149" y="77"/>
                  </a:cubicBezTo>
                  <a:cubicBezTo>
                    <a:pt x="150" y="77"/>
                    <a:pt x="151" y="76"/>
                    <a:pt x="152" y="75"/>
                  </a:cubicBezTo>
                  <a:cubicBezTo>
                    <a:pt x="156" y="72"/>
                    <a:pt x="156" y="72"/>
                    <a:pt x="156" y="72"/>
                  </a:cubicBezTo>
                  <a:cubicBezTo>
                    <a:pt x="163" y="87"/>
                    <a:pt x="163" y="105"/>
                    <a:pt x="155" y="121"/>
                  </a:cubicBezTo>
                  <a:cubicBezTo>
                    <a:pt x="152" y="117"/>
                    <a:pt x="152" y="117"/>
                    <a:pt x="152" y="117"/>
                  </a:cubicBezTo>
                  <a:cubicBezTo>
                    <a:pt x="151" y="116"/>
                    <a:pt x="150" y="116"/>
                    <a:pt x="148" y="116"/>
                  </a:cubicBezTo>
                  <a:cubicBezTo>
                    <a:pt x="147" y="116"/>
                    <a:pt x="145" y="117"/>
                    <a:pt x="144" y="118"/>
                  </a:cubicBezTo>
                  <a:cubicBezTo>
                    <a:pt x="139" y="126"/>
                    <a:pt x="139" y="126"/>
                    <a:pt x="139" y="126"/>
                  </a:cubicBezTo>
                  <a:cubicBezTo>
                    <a:pt x="138" y="128"/>
                    <a:pt x="138" y="130"/>
                    <a:pt x="138" y="132"/>
                  </a:cubicBezTo>
                  <a:cubicBezTo>
                    <a:pt x="136" y="132"/>
                    <a:pt x="134" y="132"/>
                    <a:pt x="132" y="133"/>
                  </a:cubicBezTo>
                  <a:cubicBezTo>
                    <a:pt x="125" y="138"/>
                    <a:pt x="125" y="138"/>
                    <a:pt x="125" y="138"/>
                  </a:cubicBezTo>
                  <a:cubicBezTo>
                    <a:pt x="123" y="139"/>
                    <a:pt x="122" y="140"/>
                    <a:pt x="122" y="141"/>
                  </a:cubicBezTo>
                  <a:cubicBezTo>
                    <a:pt x="122" y="143"/>
                    <a:pt x="122" y="144"/>
                    <a:pt x="124" y="146"/>
                  </a:cubicBezTo>
                  <a:cubicBezTo>
                    <a:pt x="127" y="150"/>
                    <a:pt x="127" y="150"/>
                    <a:pt x="127" y="150"/>
                  </a:cubicBezTo>
                  <a:cubicBezTo>
                    <a:pt x="119" y="154"/>
                    <a:pt x="110" y="156"/>
                    <a:pt x="101" y="156"/>
                  </a:cubicBezTo>
                  <a:cubicBezTo>
                    <a:pt x="93" y="156"/>
                    <a:pt x="85" y="154"/>
                    <a:pt x="77" y="151"/>
                  </a:cubicBezTo>
                  <a:cubicBezTo>
                    <a:pt x="81" y="147"/>
                    <a:pt x="81" y="147"/>
                    <a:pt x="81" y="147"/>
                  </a:cubicBezTo>
                  <a:cubicBezTo>
                    <a:pt x="82" y="146"/>
                    <a:pt x="82" y="144"/>
                    <a:pt x="82" y="143"/>
                  </a:cubicBezTo>
                  <a:close/>
                  <a:moveTo>
                    <a:pt x="101" y="8"/>
                  </a:moveTo>
                  <a:cubicBezTo>
                    <a:pt x="118" y="8"/>
                    <a:pt x="134" y="13"/>
                    <a:pt x="148" y="22"/>
                  </a:cubicBezTo>
                  <a:cubicBezTo>
                    <a:pt x="135" y="36"/>
                    <a:pt x="135" y="36"/>
                    <a:pt x="135" y="36"/>
                  </a:cubicBezTo>
                  <a:cubicBezTo>
                    <a:pt x="124" y="31"/>
                    <a:pt x="113" y="28"/>
                    <a:pt x="101" y="28"/>
                  </a:cubicBezTo>
                  <a:cubicBezTo>
                    <a:pt x="90" y="28"/>
                    <a:pt x="79" y="30"/>
                    <a:pt x="70" y="35"/>
                  </a:cubicBezTo>
                  <a:cubicBezTo>
                    <a:pt x="56" y="21"/>
                    <a:pt x="56" y="21"/>
                    <a:pt x="56" y="21"/>
                  </a:cubicBezTo>
                  <a:cubicBezTo>
                    <a:pt x="69" y="13"/>
                    <a:pt x="85" y="8"/>
                    <a:pt x="101" y="8"/>
                  </a:cubicBezTo>
                  <a:close/>
                  <a:moveTo>
                    <a:pt x="14" y="96"/>
                  </a:moveTo>
                  <a:cubicBezTo>
                    <a:pt x="14" y="79"/>
                    <a:pt x="18" y="63"/>
                    <a:pt x="27" y="49"/>
                  </a:cubicBezTo>
                  <a:cubicBezTo>
                    <a:pt x="41" y="63"/>
                    <a:pt x="41" y="63"/>
                    <a:pt x="41" y="63"/>
                  </a:cubicBezTo>
                  <a:cubicBezTo>
                    <a:pt x="30" y="84"/>
                    <a:pt x="30" y="109"/>
                    <a:pt x="42" y="129"/>
                  </a:cubicBezTo>
                  <a:cubicBezTo>
                    <a:pt x="28" y="143"/>
                    <a:pt x="28" y="143"/>
                    <a:pt x="28" y="143"/>
                  </a:cubicBezTo>
                  <a:cubicBezTo>
                    <a:pt x="19" y="129"/>
                    <a:pt x="14" y="113"/>
                    <a:pt x="14" y="96"/>
                  </a:cubicBezTo>
                  <a:close/>
                  <a:moveTo>
                    <a:pt x="101" y="183"/>
                  </a:moveTo>
                  <a:cubicBezTo>
                    <a:pt x="85" y="183"/>
                    <a:pt x="70" y="179"/>
                    <a:pt x="57" y="171"/>
                  </a:cubicBezTo>
                  <a:cubicBezTo>
                    <a:pt x="71" y="157"/>
                    <a:pt x="71" y="157"/>
                    <a:pt x="71" y="157"/>
                  </a:cubicBezTo>
                  <a:cubicBezTo>
                    <a:pt x="80" y="161"/>
                    <a:pt x="90" y="164"/>
                    <a:pt x="101" y="164"/>
                  </a:cubicBezTo>
                  <a:cubicBezTo>
                    <a:pt x="112" y="164"/>
                    <a:pt x="124" y="161"/>
                    <a:pt x="133" y="156"/>
                  </a:cubicBezTo>
                  <a:cubicBezTo>
                    <a:pt x="147" y="169"/>
                    <a:pt x="147" y="169"/>
                    <a:pt x="147" y="169"/>
                  </a:cubicBezTo>
                  <a:cubicBezTo>
                    <a:pt x="134" y="178"/>
                    <a:pt x="118" y="183"/>
                    <a:pt x="101" y="183"/>
                  </a:cubicBezTo>
                  <a:close/>
                </a:path>
              </a:pathLst>
            </a:custGeom>
            <a:grpFill/>
            <a:ln>
              <a:solidFill>
                <a:schemeClr val="bg1"/>
              </a:solidFill>
            </a:ln>
          </p:spPr>
          <p:txBody>
            <a:bodyPr anchor="t" anchorCtr="0" bIns="45708" compatLnSpc="1" lIns="91416" numCol="1" rIns="91416" tIns="45708" vert="horz" wrap="square">
              <a:prstTxWarp prst="textNoShape">
                <a:avLst/>
              </a:prstTxWarp>
            </a:bodyPr>
            <a:lstStyle/>
            <a:p>
              <a:pPr defTabSz="914172"/>
              <a:endParaRPr lang="en-US">
                <a:solidFill>
                  <a:srgbClr val="FFFFFF"/>
                </a:solidFill>
                <a:latin charset="-122" panose="020b0600000000000000" pitchFamily="34" typeface="思源黑体 CN Medium"/>
                <a:ea charset="-122" panose="02020700000000000000" pitchFamily="18" typeface="思源宋体"/>
                <a:sym charset="-122" panose="020b0600000000000000" pitchFamily="34" typeface="思源黑体 CN Medium"/>
              </a:endParaRPr>
            </a:p>
          </p:txBody>
        </p:sp>
        <p:sp>
          <p:nvSpPr>
            <p:cNvPr id="104" name="Freeform 136"/>
            <p:cNvSpPr>
              <a:spLocks noEditPoints="1"/>
            </p:cNvSpPr>
            <p:nvPr/>
          </p:nvSpPr>
          <p:spPr bwMode="auto">
            <a:xfrm>
              <a:off x="5679266" y="2374613"/>
              <a:ext cx="471420" cy="401251"/>
            </a:xfrm>
            <a:custGeom>
              <a:gdLst>
                <a:gd fmla="*/ 156 w 199" name="T0"/>
                <a:gd fmla="*/ 84 h 169" name="T1"/>
                <a:gd fmla="*/ 114 w 199" name="T2"/>
                <a:gd fmla="*/ 126 h 169" name="T3"/>
                <a:gd fmla="*/ 156 w 199" name="T4"/>
                <a:gd fmla="*/ 169 h 169" name="T5"/>
                <a:gd fmla="*/ 199 w 199" name="T6"/>
                <a:gd fmla="*/ 126 h 169" name="T7"/>
                <a:gd fmla="*/ 156 w 199" name="T8"/>
                <a:gd fmla="*/ 84 h 169" name="T9"/>
                <a:gd fmla="*/ 151 w 199" name="T10"/>
                <a:gd fmla="*/ 147 h 169" name="T11"/>
                <a:gd fmla="*/ 131 w 199" name="T12"/>
                <a:gd fmla="*/ 129 h 169" name="T13"/>
                <a:gd fmla="*/ 139 w 199" name="T14"/>
                <a:gd fmla="*/ 119 h 169" name="T15"/>
                <a:gd fmla="*/ 151 w 199" name="T16"/>
                <a:gd fmla="*/ 130 h 169" name="T17"/>
                <a:gd fmla="*/ 175 w 199" name="T18"/>
                <a:gd fmla="*/ 109 h 169" name="T19"/>
                <a:gd fmla="*/ 183 w 199" name="T20"/>
                <a:gd fmla="*/ 119 h 169" name="T21"/>
                <a:gd fmla="*/ 151 w 199" name="T22"/>
                <a:gd fmla="*/ 147 h 169" name="T23"/>
                <a:gd fmla="*/ 106 w 199" name="T24"/>
                <a:gd fmla="*/ 126 h 169" name="T25"/>
                <a:gd fmla="*/ 119 w 199" name="T26"/>
                <a:gd fmla="*/ 161 h 169" name="T27"/>
                <a:gd fmla="*/ 105 w 199" name="T28"/>
                <a:gd fmla="*/ 166 h 169" name="T29"/>
                <a:gd fmla="*/ 83 w 199" name="T30"/>
                <a:gd fmla="*/ 150 h 169" name="T31"/>
                <a:gd fmla="*/ 61 w 199" name="T32"/>
                <a:gd fmla="*/ 166 h 169" name="T33"/>
                <a:gd fmla="*/ 40 w 199" name="T34"/>
                <a:gd fmla="*/ 157 h 169" name="T35"/>
                <a:gd fmla="*/ 35 w 199" name="T36"/>
                <a:gd fmla="*/ 130 h 169" name="T37"/>
                <a:gd fmla="*/ 8 w 199" name="T38"/>
                <a:gd fmla="*/ 126 h 169" name="T39"/>
                <a:gd fmla="*/ 0 w 199" name="T40"/>
                <a:gd fmla="*/ 105 h 169" name="T41"/>
                <a:gd fmla="*/ 15 w 199" name="T42"/>
                <a:gd fmla="*/ 83 h 169" name="T43"/>
                <a:gd fmla="*/ 0 w 199" name="T44"/>
                <a:gd fmla="*/ 61 h 169" name="T45"/>
                <a:gd fmla="*/ 8 w 199" name="T46"/>
                <a:gd fmla="*/ 40 h 169" name="T47"/>
                <a:gd fmla="*/ 35 w 199" name="T48"/>
                <a:gd fmla="*/ 35 h 169" name="T49"/>
                <a:gd fmla="*/ 40 w 199" name="T50"/>
                <a:gd fmla="*/ 9 h 169" name="T51"/>
                <a:gd fmla="*/ 61 w 199" name="T52"/>
                <a:gd fmla="*/ 0 h 169" name="T53"/>
                <a:gd fmla="*/ 83 w 199" name="T54"/>
                <a:gd fmla="*/ 15 h 169" name="T55"/>
                <a:gd fmla="*/ 105 w 199" name="T56"/>
                <a:gd fmla="*/ 0 h 169" name="T57"/>
                <a:gd fmla="*/ 126 w 199" name="T58"/>
                <a:gd fmla="*/ 9 h 169" name="T59"/>
                <a:gd fmla="*/ 130 w 199" name="T60"/>
                <a:gd fmla="*/ 35 h 169" name="T61"/>
                <a:gd fmla="*/ 157 w 199" name="T62"/>
                <a:gd fmla="*/ 40 h 169" name="T63"/>
                <a:gd fmla="*/ 166 w 199" name="T64"/>
                <a:gd fmla="*/ 61 h 169" name="T65"/>
                <a:gd fmla="*/ 151 w 199" name="T66"/>
                <a:gd fmla="*/ 76 h 169" name="T67"/>
                <a:gd fmla="*/ 124 w 199" name="T68"/>
                <a:gd fmla="*/ 87 h 169" name="T69"/>
                <a:gd fmla="*/ 124 w 199" name="T70"/>
                <a:gd fmla="*/ 83 h 169" name="T71"/>
                <a:gd fmla="*/ 83 w 199" name="T72"/>
                <a:gd fmla="*/ 42 h 169" name="T73"/>
                <a:gd fmla="*/ 41 w 199" name="T74"/>
                <a:gd fmla="*/ 83 h 169" name="T75"/>
                <a:gd fmla="*/ 83 w 199" name="T76"/>
                <a:gd fmla="*/ 124 h 169" name="T77"/>
                <a:gd fmla="*/ 107 w 199" name="T78"/>
                <a:gd fmla="*/ 117 h 169" name="T79"/>
                <a:gd fmla="*/ 106 w 199" name="T80"/>
                <a:gd fmla="*/ 126 h 169" name="T81"/>
                <a:gd fmla="*/ 83 w 199" name="T82"/>
                <a:gd fmla="*/ 45 h 169" name="T83"/>
                <a:gd fmla="*/ 45 w 199" name="T84"/>
                <a:gd fmla="*/ 83 h 169" name="T85"/>
                <a:gd fmla="*/ 83 w 199" name="T86"/>
                <a:gd fmla="*/ 120 h 169" name="T87"/>
                <a:gd fmla="*/ 108 w 199" name="T88"/>
                <a:gd fmla="*/ 110 h 169" name="T89"/>
                <a:gd fmla="*/ 119 w 199" name="T90"/>
                <a:gd fmla="*/ 92 h 169" name="T91"/>
                <a:gd fmla="*/ 120 w 199" name="T92"/>
                <a:gd fmla="*/ 83 h 169" name="T93"/>
                <a:gd fmla="*/ 83 w 199" name="T94"/>
                <a:gd fmla="*/ 45 h 169" name="T95"/>
                <a:gd fmla="*/ 83 w 199" name="T96"/>
                <a:gd fmla="*/ 108 h 169" name="T97"/>
                <a:gd fmla="*/ 58 w 199" name="T98"/>
                <a:gd fmla="*/ 83 h 169" name="T99"/>
                <a:gd fmla="*/ 83 w 199" name="T100"/>
                <a:gd fmla="*/ 58 h 169" name="T101"/>
                <a:gd fmla="*/ 108 w 199" name="T102"/>
                <a:gd fmla="*/ 83 h 169" name="T103"/>
                <a:gd fmla="*/ 83 w 199" name="T104"/>
                <a:gd fmla="*/ 108 h 169"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169" w="199">
                  <a:moveTo>
                    <a:pt x="156" y="84"/>
                  </a:moveTo>
                  <a:cubicBezTo>
                    <a:pt x="133" y="84"/>
                    <a:pt x="114" y="103"/>
                    <a:pt x="114" y="126"/>
                  </a:cubicBezTo>
                  <a:cubicBezTo>
                    <a:pt x="114" y="150"/>
                    <a:pt x="133" y="169"/>
                    <a:pt x="156" y="169"/>
                  </a:cubicBezTo>
                  <a:cubicBezTo>
                    <a:pt x="180" y="169"/>
                    <a:pt x="199" y="150"/>
                    <a:pt x="199" y="126"/>
                  </a:cubicBezTo>
                  <a:cubicBezTo>
                    <a:pt x="199" y="103"/>
                    <a:pt x="180" y="84"/>
                    <a:pt x="156" y="84"/>
                  </a:cubicBezTo>
                  <a:moveTo>
                    <a:pt x="151" y="147"/>
                  </a:moveTo>
                  <a:cubicBezTo>
                    <a:pt x="131" y="129"/>
                    <a:pt x="131" y="129"/>
                    <a:pt x="131" y="129"/>
                  </a:cubicBezTo>
                  <a:cubicBezTo>
                    <a:pt x="139" y="119"/>
                    <a:pt x="139" y="119"/>
                    <a:pt x="139" y="119"/>
                  </a:cubicBezTo>
                  <a:cubicBezTo>
                    <a:pt x="151" y="130"/>
                    <a:pt x="151" y="130"/>
                    <a:pt x="151" y="130"/>
                  </a:cubicBezTo>
                  <a:cubicBezTo>
                    <a:pt x="175" y="109"/>
                    <a:pt x="175" y="109"/>
                    <a:pt x="175" y="109"/>
                  </a:cubicBezTo>
                  <a:cubicBezTo>
                    <a:pt x="183" y="119"/>
                    <a:pt x="183" y="119"/>
                    <a:pt x="183" y="119"/>
                  </a:cubicBezTo>
                  <a:lnTo>
                    <a:pt x="151" y="147"/>
                  </a:lnTo>
                  <a:close/>
                  <a:moveTo>
                    <a:pt x="106" y="126"/>
                  </a:moveTo>
                  <a:cubicBezTo>
                    <a:pt x="106" y="140"/>
                    <a:pt x="111" y="152"/>
                    <a:pt x="119" y="161"/>
                  </a:cubicBezTo>
                  <a:cubicBezTo>
                    <a:pt x="114" y="163"/>
                    <a:pt x="110" y="164"/>
                    <a:pt x="105" y="166"/>
                  </a:cubicBezTo>
                  <a:cubicBezTo>
                    <a:pt x="102" y="157"/>
                    <a:pt x="93" y="150"/>
                    <a:pt x="83" y="150"/>
                  </a:cubicBezTo>
                  <a:cubicBezTo>
                    <a:pt x="73" y="150"/>
                    <a:pt x="64" y="157"/>
                    <a:pt x="61" y="166"/>
                  </a:cubicBezTo>
                  <a:cubicBezTo>
                    <a:pt x="53" y="164"/>
                    <a:pt x="46" y="161"/>
                    <a:pt x="40" y="157"/>
                  </a:cubicBezTo>
                  <a:cubicBezTo>
                    <a:pt x="44" y="148"/>
                    <a:pt x="42" y="138"/>
                    <a:pt x="35" y="130"/>
                  </a:cubicBezTo>
                  <a:cubicBezTo>
                    <a:pt x="28" y="123"/>
                    <a:pt x="17" y="122"/>
                    <a:pt x="8" y="126"/>
                  </a:cubicBezTo>
                  <a:cubicBezTo>
                    <a:pt x="5" y="119"/>
                    <a:pt x="2" y="112"/>
                    <a:pt x="0" y="105"/>
                  </a:cubicBezTo>
                  <a:cubicBezTo>
                    <a:pt x="9" y="102"/>
                    <a:pt x="15" y="93"/>
                    <a:pt x="15" y="83"/>
                  </a:cubicBezTo>
                  <a:cubicBezTo>
                    <a:pt x="15" y="73"/>
                    <a:pt x="9" y="64"/>
                    <a:pt x="0" y="61"/>
                  </a:cubicBezTo>
                  <a:cubicBezTo>
                    <a:pt x="2" y="53"/>
                    <a:pt x="5" y="46"/>
                    <a:pt x="8" y="40"/>
                  </a:cubicBezTo>
                  <a:cubicBezTo>
                    <a:pt x="17" y="44"/>
                    <a:pt x="28" y="42"/>
                    <a:pt x="35" y="35"/>
                  </a:cubicBezTo>
                  <a:cubicBezTo>
                    <a:pt x="42" y="28"/>
                    <a:pt x="44" y="17"/>
                    <a:pt x="40" y="9"/>
                  </a:cubicBezTo>
                  <a:cubicBezTo>
                    <a:pt x="46" y="5"/>
                    <a:pt x="53" y="2"/>
                    <a:pt x="61" y="0"/>
                  </a:cubicBezTo>
                  <a:cubicBezTo>
                    <a:pt x="64" y="9"/>
                    <a:pt x="73" y="15"/>
                    <a:pt x="83" y="15"/>
                  </a:cubicBezTo>
                  <a:cubicBezTo>
                    <a:pt x="93" y="15"/>
                    <a:pt x="102" y="9"/>
                    <a:pt x="105" y="0"/>
                  </a:cubicBezTo>
                  <a:cubicBezTo>
                    <a:pt x="112" y="2"/>
                    <a:pt x="119" y="5"/>
                    <a:pt x="126" y="9"/>
                  </a:cubicBezTo>
                  <a:cubicBezTo>
                    <a:pt x="122" y="17"/>
                    <a:pt x="123" y="28"/>
                    <a:pt x="130" y="35"/>
                  </a:cubicBezTo>
                  <a:cubicBezTo>
                    <a:pt x="138" y="42"/>
                    <a:pt x="148" y="44"/>
                    <a:pt x="157" y="40"/>
                  </a:cubicBezTo>
                  <a:cubicBezTo>
                    <a:pt x="161" y="46"/>
                    <a:pt x="164" y="53"/>
                    <a:pt x="166" y="61"/>
                  </a:cubicBezTo>
                  <a:cubicBezTo>
                    <a:pt x="159" y="63"/>
                    <a:pt x="153" y="69"/>
                    <a:pt x="151" y="76"/>
                  </a:cubicBezTo>
                  <a:cubicBezTo>
                    <a:pt x="141" y="77"/>
                    <a:pt x="131" y="81"/>
                    <a:pt x="124" y="87"/>
                  </a:cubicBezTo>
                  <a:cubicBezTo>
                    <a:pt x="124" y="86"/>
                    <a:pt x="124" y="84"/>
                    <a:pt x="124" y="83"/>
                  </a:cubicBezTo>
                  <a:cubicBezTo>
                    <a:pt x="124" y="60"/>
                    <a:pt x="106" y="42"/>
                    <a:pt x="83" y="42"/>
                  </a:cubicBezTo>
                  <a:cubicBezTo>
                    <a:pt x="60" y="42"/>
                    <a:pt x="41" y="60"/>
                    <a:pt x="41" y="83"/>
                  </a:cubicBezTo>
                  <a:cubicBezTo>
                    <a:pt x="41" y="106"/>
                    <a:pt x="60" y="124"/>
                    <a:pt x="83" y="124"/>
                  </a:cubicBezTo>
                  <a:cubicBezTo>
                    <a:pt x="92" y="124"/>
                    <a:pt x="100" y="121"/>
                    <a:pt x="107" y="117"/>
                  </a:cubicBezTo>
                  <a:cubicBezTo>
                    <a:pt x="106" y="120"/>
                    <a:pt x="106" y="123"/>
                    <a:pt x="106" y="126"/>
                  </a:cubicBezTo>
                  <a:moveTo>
                    <a:pt x="83" y="45"/>
                  </a:moveTo>
                  <a:cubicBezTo>
                    <a:pt x="62" y="45"/>
                    <a:pt x="45" y="62"/>
                    <a:pt x="45" y="83"/>
                  </a:cubicBezTo>
                  <a:cubicBezTo>
                    <a:pt x="45" y="103"/>
                    <a:pt x="62" y="120"/>
                    <a:pt x="83" y="120"/>
                  </a:cubicBezTo>
                  <a:cubicBezTo>
                    <a:pt x="93" y="120"/>
                    <a:pt x="102" y="116"/>
                    <a:pt x="108" y="110"/>
                  </a:cubicBezTo>
                  <a:cubicBezTo>
                    <a:pt x="111" y="103"/>
                    <a:pt x="114" y="97"/>
                    <a:pt x="119" y="92"/>
                  </a:cubicBezTo>
                  <a:cubicBezTo>
                    <a:pt x="120" y="89"/>
                    <a:pt x="120" y="86"/>
                    <a:pt x="120" y="83"/>
                  </a:cubicBezTo>
                  <a:cubicBezTo>
                    <a:pt x="120" y="62"/>
                    <a:pt x="103" y="45"/>
                    <a:pt x="83" y="45"/>
                  </a:cubicBezTo>
                  <a:moveTo>
                    <a:pt x="83" y="108"/>
                  </a:moveTo>
                  <a:cubicBezTo>
                    <a:pt x="69" y="108"/>
                    <a:pt x="58" y="97"/>
                    <a:pt x="58" y="83"/>
                  </a:cubicBezTo>
                  <a:cubicBezTo>
                    <a:pt x="58" y="69"/>
                    <a:pt x="69" y="58"/>
                    <a:pt x="83" y="58"/>
                  </a:cubicBezTo>
                  <a:cubicBezTo>
                    <a:pt x="97" y="58"/>
                    <a:pt x="108" y="69"/>
                    <a:pt x="108" y="83"/>
                  </a:cubicBezTo>
                  <a:cubicBezTo>
                    <a:pt x="108" y="97"/>
                    <a:pt x="97" y="108"/>
                    <a:pt x="83" y="108"/>
                  </a:cubicBezTo>
                </a:path>
              </a:pathLst>
            </a:custGeom>
            <a:grpFill/>
            <a:ln>
              <a:solidFill>
                <a:schemeClr val="bg1"/>
              </a:solidFill>
            </a:ln>
          </p:spPr>
          <p:txBody>
            <a:bodyPr anchor="t" anchorCtr="0" bIns="45708" compatLnSpc="1" lIns="91416" numCol="1" rIns="91416" tIns="45708" vert="horz" wrap="square">
              <a:prstTxWarp prst="textNoShape">
                <a:avLst/>
              </a:prstTxWarp>
            </a:bodyPr>
            <a:lstStyle/>
            <a:p>
              <a:pPr defTabSz="914172"/>
              <a:endParaRPr lang="en-US">
                <a:solidFill>
                  <a:srgbClr val="FFFFFF"/>
                </a:solidFill>
                <a:latin charset="-122" panose="020b0600000000000000" pitchFamily="34" typeface="思源黑体 CN Medium"/>
                <a:ea charset="-122" panose="02020700000000000000" pitchFamily="18" typeface="思源宋体"/>
                <a:sym charset="-122" panose="020b0600000000000000" pitchFamily="34" typeface="思源黑体 CN Medium"/>
              </a:endParaRPr>
            </a:p>
          </p:txBody>
        </p:sp>
        <p:sp>
          <p:nvSpPr>
            <p:cNvPr id="105" name="Freeform 140"/>
            <p:cNvSpPr>
              <a:spLocks noEditPoints="1"/>
            </p:cNvSpPr>
            <p:nvPr/>
          </p:nvSpPr>
          <p:spPr bwMode="auto">
            <a:xfrm>
              <a:off x="5542778" y="2955386"/>
              <a:ext cx="451716" cy="458444"/>
            </a:xfrm>
            <a:custGeom>
              <a:gdLst>
                <a:gd fmla="*/ 68 w 196" name="T0"/>
                <a:gd fmla="*/ 8 h 199" name="T1"/>
                <a:gd fmla="*/ 78 w 196" name="T2"/>
                <a:gd fmla="*/ 0 h 199" name="T3"/>
                <a:gd fmla="*/ 86 w 196" name="T4"/>
                <a:gd fmla="*/ 28 h 199" name="T5"/>
                <a:gd fmla="*/ 76 w 196" name="T6"/>
                <a:gd fmla="*/ 36 h 199" name="T7"/>
                <a:gd fmla="*/ 160 w 196" name="T8"/>
                <a:gd fmla="*/ 36 h 199" name="T9"/>
                <a:gd fmla="*/ 170 w 196" name="T10"/>
                <a:gd fmla="*/ 28 h 199" name="T11"/>
                <a:gd fmla="*/ 162 w 196" name="T12"/>
                <a:gd fmla="*/ 0 h 199" name="T13"/>
                <a:gd fmla="*/ 152 w 196" name="T14"/>
                <a:gd fmla="*/ 8 h 199" name="T15"/>
                <a:gd fmla="*/ 160 w 196" name="T16"/>
                <a:gd fmla="*/ 36 h 199" name="T17"/>
                <a:gd fmla="*/ 120 w 196" name="T18"/>
                <a:gd fmla="*/ 36 h 199" name="T19"/>
                <a:gd fmla="*/ 128 w 196" name="T20"/>
                <a:gd fmla="*/ 8 h 199" name="T21"/>
                <a:gd fmla="*/ 118 w 196" name="T22"/>
                <a:gd fmla="*/ 0 h 199" name="T23"/>
                <a:gd fmla="*/ 110 w 196" name="T24"/>
                <a:gd fmla="*/ 28 h 199" name="T25"/>
                <a:gd fmla="*/ 34 w 196" name="T26"/>
                <a:gd fmla="*/ 36 h 199" name="T27"/>
                <a:gd fmla="*/ 44 w 196" name="T28"/>
                <a:gd fmla="*/ 28 h 199" name="T29"/>
                <a:gd fmla="*/ 36 w 196" name="T30"/>
                <a:gd fmla="*/ 0 h 199" name="T31"/>
                <a:gd fmla="*/ 26 w 196" name="T32"/>
                <a:gd fmla="*/ 8 h 199" name="T33"/>
                <a:gd fmla="*/ 34 w 196" name="T34"/>
                <a:gd fmla="*/ 36 h 199" name="T35"/>
                <a:gd fmla="*/ 196 w 196" name="T36"/>
                <a:gd fmla="*/ 199 h 199" name="T37"/>
                <a:gd fmla="*/ 0 w 196" name="T38"/>
                <a:gd fmla="*/ 15 h 199" name="T39"/>
                <a:gd fmla="*/ 20 w 196" name="T40"/>
                <a:gd fmla="*/ 28 h 199" name="T41"/>
                <a:gd fmla="*/ 36 w 196" name="T42"/>
                <a:gd fmla="*/ 42 h 199" name="T43"/>
                <a:gd fmla="*/ 50 w 196" name="T44"/>
                <a:gd fmla="*/ 15 h 199" name="T45"/>
                <a:gd fmla="*/ 62 w 196" name="T46"/>
                <a:gd fmla="*/ 28 h 199" name="T47"/>
                <a:gd fmla="*/ 78 w 196" name="T48"/>
                <a:gd fmla="*/ 42 h 199" name="T49"/>
                <a:gd fmla="*/ 92 w 196" name="T50"/>
                <a:gd fmla="*/ 15 h 199" name="T51"/>
                <a:gd fmla="*/ 104 w 196" name="T52"/>
                <a:gd fmla="*/ 28 h 199" name="T53"/>
                <a:gd fmla="*/ 120 w 196" name="T54"/>
                <a:gd fmla="*/ 42 h 199" name="T55"/>
                <a:gd fmla="*/ 134 w 196" name="T56"/>
                <a:gd fmla="*/ 15 h 199" name="T57"/>
                <a:gd fmla="*/ 146 w 196" name="T58"/>
                <a:gd fmla="*/ 28 h 199" name="T59"/>
                <a:gd fmla="*/ 162 w 196" name="T60"/>
                <a:gd fmla="*/ 42 h 199" name="T61"/>
                <a:gd fmla="*/ 176 w 196" name="T62"/>
                <a:gd fmla="*/ 15 h 199" name="T63"/>
                <a:gd fmla="*/ 188 w 196" name="T64"/>
                <a:gd fmla="*/ 75 h 199" name="T65"/>
                <a:gd fmla="*/ 8 w 196" name="T66"/>
                <a:gd fmla="*/ 191 h 199" name="T67"/>
                <a:gd fmla="*/ 188 w 196" name="T68"/>
                <a:gd fmla="*/ 75 h 199" name="T69"/>
                <a:gd fmla="*/ 94 w 196" name="T70"/>
                <a:gd fmla="*/ 171 h 199" name="T71"/>
                <a:gd fmla="*/ 96 w 196" name="T72"/>
                <a:gd fmla="*/ 160 h 199" name="T73"/>
                <a:gd fmla="*/ 66 w 196" name="T74"/>
                <a:gd fmla="*/ 158 h 199" name="T75"/>
                <a:gd fmla="*/ 75 w 196" name="T76"/>
                <a:gd fmla="*/ 149 h 199" name="T77"/>
                <a:gd fmla="*/ 94 w 196" name="T78"/>
                <a:gd fmla="*/ 128 h 199" name="T79"/>
                <a:gd fmla="*/ 90 w 196" name="T80"/>
                <a:gd fmla="*/ 103 h 199" name="T81"/>
                <a:gd fmla="*/ 55 w 196" name="T82"/>
                <a:gd fmla="*/ 103 h 199" name="T83"/>
                <a:gd fmla="*/ 50 w 196" name="T84"/>
                <a:gd fmla="*/ 122 h 199" name="T85"/>
                <a:gd fmla="*/ 61 w 196" name="T86"/>
                <a:gd fmla="*/ 122 h 199" name="T87"/>
                <a:gd fmla="*/ 64 w 196" name="T88"/>
                <a:gd fmla="*/ 112 h 199" name="T89"/>
                <a:gd fmla="*/ 80 w 196" name="T90"/>
                <a:gd fmla="*/ 112 h 199" name="T91"/>
                <a:gd fmla="*/ 79 w 196" name="T92"/>
                <a:gd fmla="*/ 127 h 199" name="T93"/>
                <a:gd fmla="*/ 53 w 196" name="T94"/>
                <a:gd fmla="*/ 152 h 199" name="T95"/>
                <a:gd fmla="*/ 46 w 196" name="T96"/>
                <a:gd fmla="*/ 168 h 199" name="T97"/>
                <a:gd fmla="*/ 97 w 196" name="T98"/>
                <a:gd fmla="*/ 152 h 199" name="T99"/>
                <a:gd fmla="*/ 98 w 196" name="T100"/>
                <a:gd fmla="*/ 143 h 199" name="T101"/>
                <a:gd fmla="*/ 131 w 196" name="T102"/>
                <a:gd fmla="*/ 98 h 199" name="T103"/>
                <a:gd fmla="*/ 141 w 196" name="T104"/>
                <a:gd fmla="*/ 100 h 199" name="T105"/>
                <a:gd fmla="*/ 147 w 196" name="T106"/>
                <a:gd fmla="*/ 142 h 199" name="T107"/>
                <a:gd fmla="*/ 150 w 196" name="T108"/>
                <a:gd fmla="*/ 152 h 199" name="T109"/>
                <a:gd fmla="*/ 141 w 196" name="T110"/>
                <a:gd fmla="*/ 155 h 199" name="T111"/>
                <a:gd fmla="*/ 138 w 196" name="T112"/>
                <a:gd fmla="*/ 171 h 199" name="T113"/>
                <a:gd fmla="*/ 127 w 196" name="T114"/>
                <a:gd fmla="*/ 168 h 199" name="T115"/>
                <a:gd fmla="*/ 100 w 196" name="T116"/>
                <a:gd fmla="*/ 155 h 199" name="T117"/>
                <a:gd fmla="*/ 113 w 196" name="T118"/>
                <a:gd fmla="*/ 142 h 199" name="T119"/>
                <a:gd fmla="*/ 127 w 196" name="T120"/>
                <a:gd fmla="*/ 122 h 199"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199" w="196">
                  <a:moveTo>
                    <a:pt x="68" y="28"/>
                  </a:moveTo>
                  <a:cubicBezTo>
                    <a:pt x="68" y="8"/>
                    <a:pt x="68" y="8"/>
                    <a:pt x="68" y="8"/>
                  </a:cubicBezTo>
                  <a:cubicBezTo>
                    <a:pt x="68" y="3"/>
                    <a:pt x="72" y="0"/>
                    <a:pt x="76" y="0"/>
                  </a:cubicBezTo>
                  <a:cubicBezTo>
                    <a:pt x="78" y="0"/>
                    <a:pt x="78" y="0"/>
                    <a:pt x="78" y="0"/>
                  </a:cubicBezTo>
                  <a:cubicBezTo>
                    <a:pt x="82" y="0"/>
                    <a:pt x="86" y="3"/>
                    <a:pt x="86" y="8"/>
                  </a:cubicBezTo>
                  <a:cubicBezTo>
                    <a:pt x="86" y="28"/>
                    <a:pt x="86" y="28"/>
                    <a:pt x="86" y="28"/>
                  </a:cubicBezTo>
                  <a:cubicBezTo>
                    <a:pt x="86" y="32"/>
                    <a:pt x="82" y="36"/>
                    <a:pt x="78" y="36"/>
                  </a:cubicBezTo>
                  <a:cubicBezTo>
                    <a:pt x="76" y="36"/>
                    <a:pt x="76" y="36"/>
                    <a:pt x="76" y="36"/>
                  </a:cubicBezTo>
                  <a:cubicBezTo>
                    <a:pt x="72" y="36"/>
                    <a:pt x="68" y="32"/>
                    <a:pt x="68" y="28"/>
                  </a:cubicBezTo>
                  <a:moveTo>
                    <a:pt x="160" y="36"/>
                  </a:moveTo>
                  <a:cubicBezTo>
                    <a:pt x="162" y="36"/>
                    <a:pt x="162" y="36"/>
                    <a:pt x="162" y="36"/>
                  </a:cubicBezTo>
                  <a:cubicBezTo>
                    <a:pt x="166" y="36"/>
                    <a:pt x="170" y="32"/>
                    <a:pt x="170" y="28"/>
                  </a:cubicBezTo>
                  <a:cubicBezTo>
                    <a:pt x="170" y="8"/>
                    <a:pt x="170" y="8"/>
                    <a:pt x="170" y="8"/>
                  </a:cubicBezTo>
                  <a:cubicBezTo>
                    <a:pt x="170" y="3"/>
                    <a:pt x="166" y="0"/>
                    <a:pt x="162" y="0"/>
                  </a:cubicBezTo>
                  <a:cubicBezTo>
                    <a:pt x="160" y="0"/>
                    <a:pt x="160" y="0"/>
                    <a:pt x="160" y="0"/>
                  </a:cubicBezTo>
                  <a:cubicBezTo>
                    <a:pt x="156" y="0"/>
                    <a:pt x="152" y="3"/>
                    <a:pt x="152" y="8"/>
                  </a:cubicBezTo>
                  <a:cubicBezTo>
                    <a:pt x="152" y="28"/>
                    <a:pt x="152" y="28"/>
                    <a:pt x="152" y="28"/>
                  </a:cubicBezTo>
                  <a:cubicBezTo>
                    <a:pt x="152" y="32"/>
                    <a:pt x="156" y="36"/>
                    <a:pt x="160" y="36"/>
                  </a:cubicBezTo>
                  <a:moveTo>
                    <a:pt x="118" y="36"/>
                  </a:moveTo>
                  <a:cubicBezTo>
                    <a:pt x="120" y="36"/>
                    <a:pt x="120" y="36"/>
                    <a:pt x="120" y="36"/>
                  </a:cubicBezTo>
                  <a:cubicBezTo>
                    <a:pt x="124" y="36"/>
                    <a:pt x="128" y="32"/>
                    <a:pt x="128" y="28"/>
                  </a:cubicBezTo>
                  <a:cubicBezTo>
                    <a:pt x="128" y="8"/>
                    <a:pt x="128" y="8"/>
                    <a:pt x="128" y="8"/>
                  </a:cubicBezTo>
                  <a:cubicBezTo>
                    <a:pt x="128" y="3"/>
                    <a:pt x="124" y="0"/>
                    <a:pt x="120" y="0"/>
                  </a:cubicBezTo>
                  <a:cubicBezTo>
                    <a:pt x="118" y="0"/>
                    <a:pt x="118" y="0"/>
                    <a:pt x="118" y="0"/>
                  </a:cubicBezTo>
                  <a:cubicBezTo>
                    <a:pt x="114" y="0"/>
                    <a:pt x="110" y="3"/>
                    <a:pt x="110" y="8"/>
                  </a:cubicBezTo>
                  <a:cubicBezTo>
                    <a:pt x="110" y="28"/>
                    <a:pt x="110" y="28"/>
                    <a:pt x="110" y="28"/>
                  </a:cubicBezTo>
                  <a:cubicBezTo>
                    <a:pt x="110" y="32"/>
                    <a:pt x="114" y="36"/>
                    <a:pt x="118" y="36"/>
                  </a:cubicBezTo>
                  <a:moveTo>
                    <a:pt x="34" y="36"/>
                  </a:moveTo>
                  <a:cubicBezTo>
                    <a:pt x="36" y="36"/>
                    <a:pt x="36" y="36"/>
                    <a:pt x="36" y="36"/>
                  </a:cubicBezTo>
                  <a:cubicBezTo>
                    <a:pt x="40" y="36"/>
                    <a:pt x="44" y="32"/>
                    <a:pt x="44" y="28"/>
                  </a:cubicBezTo>
                  <a:cubicBezTo>
                    <a:pt x="44" y="8"/>
                    <a:pt x="44" y="8"/>
                    <a:pt x="44" y="8"/>
                  </a:cubicBezTo>
                  <a:cubicBezTo>
                    <a:pt x="44" y="3"/>
                    <a:pt x="40" y="0"/>
                    <a:pt x="36" y="0"/>
                  </a:cubicBezTo>
                  <a:cubicBezTo>
                    <a:pt x="34" y="0"/>
                    <a:pt x="34" y="0"/>
                    <a:pt x="34" y="0"/>
                  </a:cubicBezTo>
                  <a:cubicBezTo>
                    <a:pt x="30" y="0"/>
                    <a:pt x="26" y="3"/>
                    <a:pt x="26" y="8"/>
                  </a:cubicBezTo>
                  <a:cubicBezTo>
                    <a:pt x="26" y="28"/>
                    <a:pt x="26" y="28"/>
                    <a:pt x="26" y="28"/>
                  </a:cubicBezTo>
                  <a:cubicBezTo>
                    <a:pt x="26" y="32"/>
                    <a:pt x="30" y="36"/>
                    <a:pt x="34" y="36"/>
                  </a:cubicBezTo>
                  <a:moveTo>
                    <a:pt x="196" y="15"/>
                  </a:moveTo>
                  <a:cubicBezTo>
                    <a:pt x="196" y="199"/>
                    <a:pt x="196" y="199"/>
                    <a:pt x="196" y="199"/>
                  </a:cubicBezTo>
                  <a:cubicBezTo>
                    <a:pt x="0" y="199"/>
                    <a:pt x="0" y="199"/>
                    <a:pt x="0" y="199"/>
                  </a:cubicBezTo>
                  <a:cubicBezTo>
                    <a:pt x="0" y="15"/>
                    <a:pt x="0" y="15"/>
                    <a:pt x="0" y="15"/>
                  </a:cubicBezTo>
                  <a:cubicBezTo>
                    <a:pt x="20" y="15"/>
                    <a:pt x="20" y="15"/>
                    <a:pt x="20" y="15"/>
                  </a:cubicBezTo>
                  <a:cubicBezTo>
                    <a:pt x="20" y="28"/>
                    <a:pt x="20" y="28"/>
                    <a:pt x="20" y="28"/>
                  </a:cubicBezTo>
                  <a:cubicBezTo>
                    <a:pt x="20" y="35"/>
                    <a:pt x="27" y="42"/>
                    <a:pt x="34" y="42"/>
                  </a:cubicBezTo>
                  <a:cubicBezTo>
                    <a:pt x="36" y="42"/>
                    <a:pt x="36" y="42"/>
                    <a:pt x="36" y="42"/>
                  </a:cubicBezTo>
                  <a:cubicBezTo>
                    <a:pt x="43" y="42"/>
                    <a:pt x="50" y="35"/>
                    <a:pt x="50" y="28"/>
                  </a:cubicBezTo>
                  <a:cubicBezTo>
                    <a:pt x="50" y="15"/>
                    <a:pt x="50" y="15"/>
                    <a:pt x="50" y="15"/>
                  </a:cubicBezTo>
                  <a:cubicBezTo>
                    <a:pt x="62" y="15"/>
                    <a:pt x="62" y="15"/>
                    <a:pt x="62" y="15"/>
                  </a:cubicBezTo>
                  <a:cubicBezTo>
                    <a:pt x="62" y="28"/>
                    <a:pt x="62" y="28"/>
                    <a:pt x="62" y="28"/>
                  </a:cubicBezTo>
                  <a:cubicBezTo>
                    <a:pt x="62" y="35"/>
                    <a:pt x="69" y="42"/>
                    <a:pt x="76" y="42"/>
                  </a:cubicBezTo>
                  <a:cubicBezTo>
                    <a:pt x="78" y="42"/>
                    <a:pt x="78" y="42"/>
                    <a:pt x="78" y="42"/>
                  </a:cubicBezTo>
                  <a:cubicBezTo>
                    <a:pt x="85" y="42"/>
                    <a:pt x="92" y="35"/>
                    <a:pt x="92" y="28"/>
                  </a:cubicBezTo>
                  <a:cubicBezTo>
                    <a:pt x="92" y="15"/>
                    <a:pt x="92" y="15"/>
                    <a:pt x="92" y="15"/>
                  </a:cubicBezTo>
                  <a:cubicBezTo>
                    <a:pt x="104" y="15"/>
                    <a:pt x="104" y="15"/>
                    <a:pt x="104" y="15"/>
                  </a:cubicBezTo>
                  <a:cubicBezTo>
                    <a:pt x="104" y="28"/>
                    <a:pt x="104" y="28"/>
                    <a:pt x="104" y="28"/>
                  </a:cubicBezTo>
                  <a:cubicBezTo>
                    <a:pt x="104" y="35"/>
                    <a:pt x="111" y="42"/>
                    <a:pt x="118" y="42"/>
                  </a:cubicBezTo>
                  <a:cubicBezTo>
                    <a:pt x="120" y="42"/>
                    <a:pt x="120" y="42"/>
                    <a:pt x="120" y="42"/>
                  </a:cubicBezTo>
                  <a:cubicBezTo>
                    <a:pt x="127" y="42"/>
                    <a:pt x="134" y="35"/>
                    <a:pt x="134" y="28"/>
                  </a:cubicBezTo>
                  <a:cubicBezTo>
                    <a:pt x="134" y="15"/>
                    <a:pt x="134" y="15"/>
                    <a:pt x="134" y="15"/>
                  </a:cubicBezTo>
                  <a:cubicBezTo>
                    <a:pt x="146" y="15"/>
                    <a:pt x="146" y="15"/>
                    <a:pt x="146" y="15"/>
                  </a:cubicBezTo>
                  <a:cubicBezTo>
                    <a:pt x="146" y="28"/>
                    <a:pt x="146" y="28"/>
                    <a:pt x="146" y="28"/>
                  </a:cubicBezTo>
                  <a:cubicBezTo>
                    <a:pt x="146" y="35"/>
                    <a:pt x="153" y="42"/>
                    <a:pt x="160" y="42"/>
                  </a:cubicBezTo>
                  <a:cubicBezTo>
                    <a:pt x="162" y="42"/>
                    <a:pt x="162" y="42"/>
                    <a:pt x="162" y="42"/>
                  </a:cubicBezTo>
                  <a:cubicBezTo>
                    <a:pt x="169" y="42"/>
                    <a:pt x="176" y="35"/>
                    <a:pt x="176" y="28"/>
                  </a:cubicBezTo>
                  <a:cubicBezTo>
                    <a:pt x="176" y="15"/>
                    <a:pt x="176" y="15"/>
                    <a:pt x="176" y="15"/>
                  </a:cubicBezTo>
                  <a:lnTo>
                    <a:pt x="196" y="15"/>
                  </a:lnTo>
                  <a:close/>
                  <a:moveTo>
                    <a:pt x="188" y="75"/>
                  </a:moveTo>
                  <a:cubicBezTo>
                    <a:pt x="8" y="75"/>
                    <a:pt x="8" y="75"/>
                    <a:pt x="8" y="75"/>
                  </a:cubicBezTo>
                  <a:cubicBezTo>
                    <a:pt x="8" y="191"/>
                    <a:pt x="8" y="191"/>
                    <a:pt x="8" y="191"/>
                  </a:cubicBezTo>
                  <a:cubicBezTo>
                    <a:pt x="188" y="191"/>
                    <a:pt x="188" y="191"/>
                    <a:pt x="188" y="191"/>
                  </a:cubicBezTo>
                  <a:lnTo>
                    <a:pt x="188" y="75"/>
                  </a:lnTo>
                  <a:close/>
                  <a:moveTo>
                    <a:pt x="49" y="171"/>
                  </a:moveTo>
                  <a:cubicBezTo>
                    <a:pt x="94" y="171"/>
                    <a:pt x="94" y="171"/>
                    <a:pt x="94" y="171"/>
                  </a:cubicBezTo>
                  <a:cubicBezTo>
                    <a:pt x="95" y="171"/>
                    <a:pt x="96" y="170"/>
                    <a:pt x="96" y="168"/>
                  </a:cubicBezTo>
                  <a:cubicBezTo>
                    <a:pt x="96" y="160"/>
                    <a:pt x="96" y="160"/>
                    <a:pt x="96" y="160"/>
                  </a:cubicBezTo>
                  <a:cubicBezTo>
                    <a:pt x="96" y="159"/>
                    <a:pt x="95" y="158"/>
                    <a:pt x="94" y="158"/>
                  </a:cubicBezTo>
                  <a:cubicBezTo>
                    <a:pt x="66" y="158"/>
                    <a:pt x="66" y="158"/>
                    <a:pt x="66" y="158"/>
                  </a:cubicBezTo>
                  <a:cubicBezTo>
                    <a:pt x="66" y="158"/>
                    <a:pt x="66" y="158"/>
                    <a:pt x="66" y="158"/>
                  </a:cubicBezTo>
                  <a:cubicBezTo>
                    <a:pt x="67" y="156"/>
                    <a:pt x="70" y="153"/>
                    <a:pt x="75" y="149"/>
                  </a:cubicBezTo>
                  <a:cubicBezTo>
                    <a:pt x="81" y="144"/>
                    <a:pt x="86" y="140"/>
                    <a:pt x="88" y="137"/>
                  </a:cubicBezTo>
                  <a:cubicBezTo>
                    <a:pt x="91" y="134"/>
                    <a:pt x="93" y="131"/>
                    <a:pt x="94" y="128"/>
                  </a:cubicBezTo>
                  <a:cubicBezTo>
                    <a:pt x="96" y="125"/>
                    <a:pt x="96" y="122"/>
                    <a:pt x="96" y="119"/>
                  </a:cubicBezTo>
                  <a:cubicBezTo>
                    <a:pt x="96" y="113"/>
                    <a:pt x="94" y="108"/>
                    <a:pt x="90" y="103"/>
                  </a:cubicBezTo>
                  <a:cubicBezTo>
                    <a:pt x="86" y="99"/>
                    <a:pt x="80" y="97"/>
                    <a:pt x="72" y="97"/>
                  </a:cubicBezTo>
                  <a:cubicBezTo>
                    <a:pt x="65" y="97"/>
                    <a:pt x="60" y="99"/>
                    <a:pt x="55" y="103"/>
                  </a:cubicBezTo>
                  <a:cubicBezTo>
                    <a:pt x="51" y="107"/>
                    <a:pt x="48" y="112"/>
                    <a:pt x="48" y="119"/>
                  </a:cubicBezTo>
                  <a:cubicBezTo>
                    <a:pt x="48" y="121"/>
                    <a:pt x="49" y="122"/>
                    <a:pt x="50" y="122"/>
                  </a:cubicBezTo>
                  <a:cubicBezTo>
                    <a:pt x="59" y="123"/>
                    <a:pt x="59" y="123"/>
                    <a:pt x="59" y="123"/>
                  </a:cubicBezTo>
                  <a:cubicBezTo>
                    <a:pt x="59" y="123"/>
                    <a:pt x="60" y="123"/>
                    <a:pt x="61" y="122"/>
                  </a:cubicBezTo>
                  <a:cubicBezTo>
                    <a:pt x="61" y="122"/>
                    <a:pt x="62" y="121"/>
                    <a:pt x="62" y="121"/>
                  </a:cubicBezTo>
                  <a:cubicBezTo>
                    <a:pt x="62" y="117"/>
                    <a:pt x="63" y="114"/>
                    <a:pt x="64" y="112"/>
                  </a:cubicBezTo>
                  <a:cubicBezTo>
                    <a:pt x="66" y="110"/>
                    <a:pt x="69" y="109"/>
                    <a:pt x="72" y="109"/>
                  </a:cubicBezTo>
                  <a:cubicBezTo>
                    <a:pt x="75" y="109"/>
                    <a:pt x="78" y="110"/>
                    <a:pt x="80" y="112"/>
                  </a:cubicBezTo>
                  <a:cubicBezTo>
                    <a:pt x="82" y="114"/>
                    <a:pt x="83" y="116"/>
                    <a:pt x="83" y="119"/>
                  </a:cubicBezTo>
                  <a:cubicBezTo>
                    <a:pt x="83" y="121"/>
                    <a:pt x="81" y="124"/>
                    <a:pt x="79" y="127"/>
                  </a:cubicBezTo>
                  <a:cubicBezTo>
                    <a:pt x="77" y="131"/>
                    <a:pt x="72" y="135"/>
                    <a:pt x="65" y="141"/>
                  </a:cubicBezTo>
                  <a:cubicBezTo>
                    <a:pt x="60" y="145"/>
                    <a:pt x="56" y="149"/>
                    <a:pt x="53" y="152"/>
                  </a:cubicBezTo>
                  <a:cubicBezTo>
                    <a:pt x="51" y="155"/>
                    <a:pt x="49" y="158"/>
                    <a:pt x="47" y="162"/>
                  </a:cubicBezTo>
                  <a:cubicBezTo>
                    <a:pt x="46" y="164"/>
                    <a:pt x="46" y="166"/>
                    <a:pt x="46" y="168"/>
                  </a:cubicBezTo>
                  <a:cubicBezTo>
                    <a:pt x="46" y="170"/>
                    <a:pt x="47" y="171"/>
                    <a:pt x="49" y="171"/>
                  </a:cubicBezTo>
                  <a:moveTo>
                    <a:pt x="97" y="152"/>
                  </a:moveTo>
                  <a:cubicBezTo>
                    <a:pt x="97" y="144"/>
                    <a:pt x="97" y="144"/>
                    <a:pt x="97" y="144"/>
                  </a:cubicBezTo>
                  <a:cubicBezTo>
                    <a:pt x="97" y="144"/>
                    <a:pt x="98" y="143"/>
                    <a:pt x="98" y="143"/>
                  </a:cubicBezTo>
                  <a:cubicBezTo>
                    <a:pt x="129" y="99"/>
                    <a:pt x="129" y="99"/>
                    <a:pt x="129" y="99"/>
                  </a:cubicBezTo>
                  <a:cubicBezTo>
                    <a:pt x="130" y="98"/>
                    <a:pt x="130" y="98"/>
                    <a:pt x="131" y="98"/>
                  </a:cubicBezTo>
                  <a:cubicBezTo>
                    <a:pt x="138" y="98"/>
                    <a:pt x="138" y="98"/>
                    <a:pt x="138" y="98"/>
                  </a:cubicBezTo>
                  <a:cubicBezTo>
                    <a:pt x="139" y="98"/>
                    <a:pt x="141" y="99"/>
                    <a:pt x="141" y="100"/>
                  </a:cubicBezTo>
                  <a:cubicBezTo>
                    <a:pt x="141" y="142"/>
                    <a:pt x="141" y="142"/>
                    <a:pt x="141" y="142"/>
                  </a:cubicBezTo>
                  <a:cubicBezTo>
                    <a:pt x="147" y="142"/>
                    <a:pt x="147" y="142"/>
                    <a:pt x="147" y="142"/>
                  </a:cubicBezTo>
                  <a:cubicBezTo>
                    <a:pt x="149" y="142"/>
                    <a:pt x="150" y="143"/>
                    <a:pt x="150" y="144"/>
                  </a:cubicBezTo>
                  <a:cubicBezTo>
                    <a:pt x="150" y="152"/>
                    <a:pt x="150" y="152"/>
                    <a:pt x="150" y="152"/>
                  </a:cubicBezTo>
                  <a:cubicBezTo>
                    <a:pt x="150" y="154"/>
                    <a:pt x="149" y="155"/>
                    <a:pt x="147" y="155"/>
                  </a:cubicBezTo>
                  <a:cubicBezTo>
                    <a:pt x="141" y="155"/>
                    <a:pt x="141" y="155"/>
                    <a:pt x="141" y="155"/>
                  </a:cubicBezTo>
                  <a:cubicBezTo>
                    <a:pt x="141" y="168"/>
                    <a:pt x="141" y="168"/>
                    <a:pt x="141" y="168"/>
                  </a:cubicBezTo>
                  <a:cubicBezTo>
                    <a:pt x="141" y="170"/>
                    <a:pt x="139" y="171"/>
                    <a:pt x="138" y="171"/>
                  </a:cubicBezTo>
                  <a:cubicBezTo>
                    <a:pt x="130" y="171"/>
                    <a:pt x="130" y="171"/>
                    <a:pt x="130" y="171"/>
                  </a:cubicBezTo>
                  <a:cubicBezTo>
                    <a:pt x="128" y="171"/>
                    <a:pt x="127" y="170"/>
                    <a:pt x="127" y="168"/>
                  </a:cubicBezTo>
                  <a:cubicBezTo>
                    <a:pt x="127" y="155"/>
                    <a:pt x="127" y="155"/>
                    <a:pt x="127" y="155"/>
                  </a:cubicBezTo>
                  <a:cubicBezTo>
                    <a:pt x="100" y="155"/>
                    <a:pt x="100" y="155"/>
                    <a:pt x="100" y="155"/>
                  </a:cubicBezTo>
                  <a:cubicBezTo>
                    <a:pt x="99" y="155"/>
                    <a:pt x="97" y="154"/>
                    <a:pt x="97" y="152"/>
                  </a:cubicBezTo>
                  <a:moveTo>
                    <a:pt x="113" y="142"/>
                  </a:moveTo>
                  <a:cubicBezTo>
                    <a:pt x="127" y="142"/>
                    <a:pt x="127" y="142"/>
                    <a:pt x="127" y="142"/>
                  </a:cubicBezTo>
                  <a:cubicBezTo>
                    <a:pt x="127" y="122"/>
                    <a:pt x="127" y="122"/>
                    <a:pt x="127" y="122"/>
                  </a:cubicBezTo>
                  <a:lnTo>
                    <a:pt x="113" y="142"/>
                  </a:lnTo>
                  <a:close/>
                </a:path>
              </a:pathLst>
            </a:custGeom>
            <a:grpFill/>
            <a:ln>
              <a:solidFill>
                <a:schemeClr val="bg1"/>
              </a:solidFill>
            </a:ln>
          </p:spPr>
          <p:txBody>
            <a:bodyPr anchor="t" anchorCtr="0" bIns="45708" compatLnSpc="1" lIns="91416" numCol="1" rIns="91416" tIns="45708" vert="horz" wrap="square">
              <a:prstTxWarp prst="textNoShape">
                <a:avLst/>
              </a:prstTxWarp>
            </a:bodyPr>
            <a:lstStyle/>
            <a:p>
              <a:pPr defTabSz="914172"/>
              <a:endParaRPr lang="en-US">
                <a:solidFill>
                  <a:srgbClr val="FFFFFF"/>
                </a:solidFill>
                <a:latin charset="-122" panose="020b0600000000000000" pitchFamily="34" typeface="思源黑体 CN Medium"/>
                <a:ea charset="-122" panose="02020700000000000000" pitchFamily="18" typeface="思源宋体"/>
                <a:sym charset="-122" panose="020b0600000000000000" pitchFamily="34" typeface="思源黑体 CN Medium"/>
              </a:endParaRPr>
            </a:p>
          </p:txBody>
        </p:sp>
        <p:sp>
          <p:nvSpPr>
            <p:cNvPr id="106" name="Freeform 144"/>
            <p:cNvSpPr>
              <a:spLocks noEditPoints="1"/>
            </p:cNvSpPr>
            <p:nvPr/>
          </p:nvSpPr>
          <p:spPr bwMode="auto">
            <a:xfrm>
              <a:off x="6199037" y="2521838"/>
              <a:ext cx="545006" cy="464666"/>
            </a:xfrm>
            <a:custGeom>
              <a:gdLst>
                <a:gd fmla="*/ 75 w 209" name="T0"/>
                <a:gd fmla="*/ 50 h 178" name="T1"/>
                <a:gd fmla="*/ 77 w 209" name="T2"/>
                <a:gd fmla="*/ 47 h 178" name="T3"/>
                <a:gd fmla="*/ 74 w 209" name="T4"/>
                <a:gd fmla="*/ 24 h 178" name="T5"/>
                <a:gd fmla="*/ 96 w 209" name="T6"/>
                <a:gd fmla="*/ 13 h 178" name="T7"/>
                <a:gd fmla="*/ 95 w 209" name="T8"/>
                <a:gd fmla="*/ 7 h 178" name="T9"/>
                <a:gd fmla="*/ 47 w 209" name="T10"/>
                <a:gd fmla="*/ 16 h 178" name="T11"/>
                <a:gd fmla="*/ 15 w 209" name="T12"/>
                <a:gd fmla="*/ 48 h 178" name="T13"/>
                <a:gd fmla="*/ 14 w 209" name="T14"/>
                <a:gd fmla="*/ 53 h 178" name="T15"/>
                <a:gd fmla="*/ 8 w 209" name="T16"/>
                <a:gd fmla="*/ 56 h 178" name="T17"/>
                <a:gd fmla="*/ 0 w 209" name="T18"/>
                <a:gd fmla="*/ 64 h 178" name="T19"/>
                <a:gd fmla="*/ 13 w 209" name="T20"/>
                <a:gd fmla="*/ 81 h 178" name="T21"/>
                <a:gd fmla="*/ 30 w 209" name="T22"/>
                <a:gd fmla="*/ 94 h 178" name="T23"/>
                <a:gd fmla="*/ 38 w 209" name="T24"/>
                <a:gd fmla="*/ 86 h 178" name="T25"/>
                <a:gd fmla="*/ 40 w 209" name="T26"/>
                <a:gd fmla="*/ 80 h 178" name="T27"/>
                <a:gd fmla="*/ 46 w 209" name="T28"/>
                <a:gd fmla="*/ 78 h 178" name="T29"/>
                <a:gd fmla="*/ 48 w 209" name="T30"/>
                <a:gd fmla="*/ 76 h 178" name="T31"/>
                <a:gd fmla="*/ 142 w 209" name="T32"/>
                <a:gd fmla="*/ 173 h 178" name="T33"/>
                <a:gd fmla="*/ 153 w 209" name="T34"/>
                <a:gd fmla="*/ 178 h 178" name="T35"/>
                <a:gd fmla="*/ 165 w 209" name="T36"/>
                <a:gd fmla="*/ 174 h 178" name="T37"/>
                <a:gd fmla="*/ 172 w 209" name="T38"/>
                <a:gd fmla="*/ 166 h 178" name="T39"/>
                <a:gd fmla="*/ 177 w 209" name="T40"/>
                <a:gd fmla="*/ 155 h 178" name="T41"/>
                <a:gd fmla="*/ 172 w 209" name="T42"/>
                <a:gd fmla="*/ 144 h 178" name="T43"/>
                <a:gd fmla="*/ 75 w 209" name="T44"/>
                <a:gd fmla="*/ 50 h 178" name="T45"/>
                <a:gd fmla="*/ 167 w 209" name="T46"/>
                <a:gd fmla="*/ 160 h 178" name="T47"/>
                <a:gd fmla="*/ 159 w 209" name="T48"/>
                <a:gd fmla="*/ 168 h 178" name="T49"/>
                <a:gd fmla="*/ 154 w 209" name="T50"/>
                <a:gd fmla="*/ 170 h 178" name="T51"/>
                <a:gd fmla="*/ 148 w 209" name="T52"/>
                <a:gd fmla="*/ 168 h 178" name="T53"/>
                <a:gd fmla="*/ 54 w 209" name="T54"/>
                <a:gd fmla="*/ 70 h 178" name="T55"/>
                <a:gd fmla="*/ 69 w 209" name="T56"/>
                <a:gd fmla="*/ 55 h 178" name="T57"/>
                <a:gd fmla="*/ 166 w 209" name="T58"/>
                <a:gd fmla="*/ 149 h 178" name="T59"/>
                <a:gd fmla="*/ 169 w 209" name="T60"/>
                <a:gd fmla="*/ 155 h 178" name="T61"/>
                <a:gd fmla="*/ 167 w 209" name="T62"/>
                <a:gd fmla="*/ 160 h 178" name="T63"/>
                <a:gd fmla="*/ 76 w 209" name="T64"/>
                <a:gd fmla="*/ 113 h 178" name="T65"/>
                <a:gd fmla="*/ 104 w 209" name="T66"/>
                <a:gd fmla="*/ 143 h 178" name="T67"/>
                <a:gd fmla="*/ 76 w 209" name="T68"/>
                <a:gd fmla="*/ 172 h 178" name="T69"/>
                <a:gd fmla="*/ 64 w 209" name="T70"/>
                <a:gd fmla="*/ 177 h 178" name="T71"/>
                <a:gd fmla="*/ 53 w 209" name="T72"/>
                <a:gd fmla="*/ 172 h 178" name="T73"/>
                <a:gd fmla="*/ 46 w 209" name="T74"/>
                <a:gd fmla="*/ 165 h 178" name="T75"/>
                <a:gd fmla="*/ 41 w 209" name="T76"/>
                <a:gd fmla="*/ 154 h 178" name="T77"/>
                <a:gd fmla="*/ 46 w 209" name="T78"/>
                <a:gd fmla="*/ 142 h 178" name="T79"/>
                <a:gd fmla="*/ 76 w 209" name="T80"/>
                <a:gd fmla="*/ 113 h 178" name="T81"/>
                <a:gd fmla="*/ 209 w 209" name="T82"/>
                <a:gd fmla="*/ 57 h 178" name="T83"/>
                <a:gd fmla="*/ 200 w 209" name="T84"/>
                <a:gd fmla="*/ 71 h 178" name="T85"/>
                <a:gd fmla="*/ 164 w 209" name="T86"/>
                <a:gd fmla="*/ 80 h 178" name="T87"/>
                <a:gd fmla="*/ 141 w 209" name="T88"/>
                <a:gd fmla="*/ 105 h 178" name="T89"/>
                <a:gd fmla="*/ 113 w 209" name="T90"/>
                <a:gd fmla="*/ 78 h 178" name="T91"/>
                <a:gd fmla="*/ 138 w 209" name="T92"/>
                <a:gd fmla="*/ 54 h 178" name="T93"/>
                <a:gd fmla="*/ 147 w 209" name="T94"/>
                <a:gd fmla="*/ 18 h 178" name="T95"/>
                <a:gd fmla="*/ 200 w 209" name="T96"/>
                <a:gd fmla="*/ 18 h 178" name="T97"/>
                <a:gd fmla="*/ 171 w 209" name="T98"/>
                <a:gd fmla="*/ 26 h 178" name="T99"/>
                <a:gd fmla="*/ 165 w 209" name="T100"/>
                <a:gd fmla="*/ 48 h 178" name="T101"/>
                <a:gd fmla="*/ 181 w 209" name="T102"/>
                <a:gd fmla="*/ 65 h 178" name="T103"/>
                <a:gd fmla="*/ 209 w 209" name="T104"/>
                <a:gd fmla="*/ 57 h 178"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178" w="209">
                  <a:moveTo>
                    <a:pt x="75" y="50"/>
                  </a:moveTo>
                  <a:cubicBezTo>
                    <a:pt x="76" y="48"/>
                    <a:pt x="77" y="48"/>
                    <a:pt x="77" y="47"/>
                  </a:cubicBezTo>
                  <a:cubicBezTo>
                    <a:pt x="79" y="45"/>
                    <a:pt x="69" y="33"/>
                    <a:pt x="74" y="24"/>
                  </a:cubicBezTo>
                  <a:cubicBezTo>
                    <a:pt x="80" y="14"/>
                    <a:pt x="96" y="13"/>
                    <a:pt x="96" y="13"/>
                  </a:cubicBezTo>
                  <a:cubicBezTo>
                    <a:pt x="95" y="7"/>
                    <a:pt x="95" y="7"/>
                    <a:pt x="95" y="7"/>
                  </a:cubicBezTo>
                  <a:cubicBezTo>
                    <a:pt x="95" y="7"/>
                    <a:pt x="62" y="0"/>
                    <a:pt x="47" y="16"/>
                  </a:cubicBezTo>
                  <a:cubicBezTo>
                    <a:pt x="38" y="25"/>
                    <a:pt x="15" y="48"/>
                    <a:pt x="15" y="48"/>
                  </a:cubicBezTo>
                  <a:cubicBezTo>
                    <a:pt x="15" y="48"/>
                    <a:pt x="16" y="51"/>
                    <a:pt x="14" y="53"/>
                  </a:cubicBezTo>
                  <a:cubicBezTo>
                    <a:pt x="12" y="56"/>
                    <a:pt x="8" y="56"/>
                    <a:pt x="8" y="56"/>
                  </a:cubicBezTo>
                  <a:cubicBezTo>
                    <a:pt x="0" y="64"/>
                    <a:pt x="0" y="64"/>
                    <a:pt x="0" y="64"/>
                  </a:cubicBezTo>
                  <a:cubicBezTo>
                    <a:pt x="0" y="64"/>
                    <a:pt x="5" y="73"/>
                    <a:pt x="13" y="81"/>
                  </a:cubicBezTo>
                  <a:cubicBezTo>
                    <a:pt x="20" y="88"/>
                    <a:pt x="30" y="94"/>
                    <a:pt x="30" y="94"/>
                  </a:cubicBezTo>
                  <a:cubicBezTo>
                    <a:pt x="38" y="86"/>
                    <a:pt x="38" y="86"/>
                    <a:pt x="38" y="86"/>
                  </a:cubicBezTo>
                  <a:cubicBezTo>
                    <a:pt x="38" y="86"/>
                    <a:pt x="38" y="82"/>
                    <a:pt x="40" y="80"/>
                  </a:cubicBezTo>
                  <a:cubicBezTo>
                    <a:pt x="42" y="78"/>
                    <a:pt x="46" y="78"/>
                    <a:pt x="46" y="78"/>
                  </a:cubicBezTo>
                  <a:cubicBezTo>
                    <a:pt x="46" y="78"/>
                    <a:pt x="47" y="78"/>
                    <a:pt x="48" y="76"/>
                  </a:cubicBezTo>
                  <a:cubicBezTo>
                    <a:pt x="142" y="173"/>
                    <a:pt x="142" y="173"/>
                    <a:pt x="142" y="173"/>
                  </a:cubicBezTo>
                  <a:cubicBezTo>
                    <a:pt x="145" y="176"/>
                    <a:pt x="149" y="178"/>
                    <a:pt x="153" y="178"/>
                  </a:cubicBezTo>
                  <a:cubicBezTo>
                    <a:pt x="158" y="178"/>
                    <a:pt x="162" y="177"/>
                    <a:pt x="165" y="174"/>
                  </a:cubicBezTo>
                  <a:cubicBezTo>
                    <a:pt x="172" y="166"/>
                    <a:pt x="172" y="166"/>
                    <a:pt x="172" y="166"/>
                  </a:cubicBezTo>
                  <a:cubicBezTo>
                    <a:pt x="175" y="163"/>
                    <a:pt x="177" y="159"/>
                    <a:pt x="177" y="155"/>
                  </a:cubicBezTo>
                  <a:cubicBezTo>
                    <a:pt x="177" y="151"/>
                    <a:pt x="175" y="147"/>
                    <a:pt x="172" y="144"/>
                  </a:cubicBezTo>
                  <a:lnTo>
                    <a:pt x="75" y="50"/>
                  </a:lnTo>
                  <a:close/>
                  <a:moveTo>
                    <a:pt x="167" y="160"/>
                  </a:moveTo>
                  <a:cubicBezTo>
                    <a:pt x="159" y="168"/>
                    <a:pt x="159" y="168"/>
                    <a:pt x="159" y="168"/>
                  </a:cubicBezTo>
                  <a:cubicBezTo>
                    <a:pt x="158" y="169"/>
                    <a:pt x="156" y="170"/>
                    <a:pt x="154" y="170"/>
                  </a:cubicBezTo>
                  <a:cubicBezTo>
                    <a:pt x="151" y="170"/>
                    <a:pt x="149" y="169"/>
                    <a:pt x="148" y="168"/>
                  </a:cubicBezTo>
                  <a:cubicBezTo>
                    <a:pt x="54" y="70"/>
                    <a:pt x="54" y="70"/>
                    <a:pt x="54" y="70"/>
                  </a:cubicBezTo>
                  <a:cubicBezTo>
                    <a:pt x="59" y="66"/>
                    <a:pt x="64" y="60"/>
                    <a:pt x="69" y="55"/>
                  </a:cubicBezTo>
                  <a:cubicBezTo>
                    <a:pt x="166" y="149"/>
                    <a:pt x="166" y="149"/>
                    <a:pt x="166" y="149"/>
                  </a:cubicBezTo>
                  <a:cubicBezTo>
                    <a:pt x="168" y="151"/>
                    <a:pt x="169" y="153"/>
                    <a:pt x="169" y="155"/>
                  </a:cubicBezTo>
                  <a:cubicBezTo>
                    <a:pt x="169" y="157"/>
                    <a:pt x="168" y="159"/>
                    <a:pt x="167" y="160"/>
                  </a:cubicBezTo>
                  <a:close/>
                  <a:moveTo>
                    <a:pt x="76" y="113"/>
                  </a:moveTo>
                  <a:cubicBezTo>
                    <a:pt x="104" y="143"/>
                    <a:pt x="104" y="143"/>
                    <a:pt x="104" y="143"/>
                  </a:cubicBezTo>
                  <a:cubicBezTo>
                    <a:pt x="76" y="172"/>
                    <a:pt x="76" y="172"/>
                    <a:pt x="76" y="172"/>
                  </a:cubicBezTo>
                  <a:cubicBezTo>
                    <a:pt x="73" y="175"/>
                    <a:pt x="69" y="177"/>
                    <a:pt x="64" y="177"/>
                  </a:cubicBezTo>
                  <a:cubicBezTo>
                    <a:pt x="60" y="177"/>
                    <a:pt x="56" y="175"/>
                    <a:pt x="53" y="172"/>
                  </a:cubicBezTo>
                  <a:cubicBezTo>
                    <a:pt x="46" y="165"/>
                    <a:pt x="46" y="165"/>
                    <a:pt x="46" y="165"/>
                  </a:cubicBezTo>
                  <a:cubicBezTo>
                    <a:pt x="43" y="162"/>
                    <a:pt x="41" y="158"/>
                    <a:pt x="41" y="154"/>
                  </a:cubicBezTo>
                  <a:cubicBezTo>
                    <a:pt x="41" y="149"/>
                    <a:pt x="43" y="145"/>
                    <a:pt x="46" y="142"/>
                  </a:cubicBezTo>
                  <a:lnTo>
                    <a:pt x="76" y="113"/>
                  </a:lnTo>
                  <a:close/>
                  <a:moveTo>
                    <a:pt x="209" y="57"/>
                  </a:moveTo>
                  <a:cubicBezTo>
                    <a:pt x="207" y="62"/>
                    <a:pt x="204" y="67"/>
                    <a:pt x="200" y="71"/>
                  </a:cubicBezTo>
                  <a:cubicBezTo>
                    <a:pt x="190" y="80"/>
                    <a:pt x="177" y="83"/>
                    <a:pt x="164" y="80"/>
                  </a:cubicBezTo>
                  <a:cubicBezTo>
                    <a:pt x="141" y="105"/>
                    <a:pt x="141" y="105"/>
                    <a:pt x="141" y="105"/>
                  </a:cubicBezTo>
                  <a:cubicBezTo>
                    <a:pt x="113" y="78"/>
                    <a:pt x="113" y="78"/>
                    <a:pt x="113" y="78"/>
                  </a:cubicBezTo>
                  <a:cubicBezTo>
                    <a:pt x="138" y="54"/>
                    <a:pt x="138" y="54"/>
                    <a:pt x="138" y="54"/>
                  </a:cubicBezTo>
                  <a:cubicBezTo>
                    <a:pt x="135" y="41"/>
                    <a:pt x="138" y="28"/>
                    <a:pt x="147" y="18"/>
                  </a:cubicBezTo>
                  <a:cubicBezTo>
                    <a:pt x="162" y="3"/>
                    <a:pt x="185" y="3"/>
                    <a:pt x="200" y="18"/>
                  </a:cubicBezTo>
                  <a:cubicBezTo>
                    <a:pt x="171" y="26"/>
                    <a:pt x="171" y="26"/>
                    <a:pt x="171" y="26"/>
                  </a:cubicBezTo>
                  <a:cubicBezTo>
                    <a:pt x="165" y="48"/>
                    <a:pt x="165" y="48"/>
                    <a:pt x="165" y="48"/>
                  </a:cubicBezTo>
                  <a:cubicBezTo>
                    <a:pt x="181" y="65"/>
                    <a:pt x="181" y="65"/>
                    <a:pt x="181" y="65"/>
                  </a:cubicBezTo>
                  <a:lnTo>
                    <a:pt x="209" y="57"/>
                  </a:lnTo>
                  <a:close/>
                </a:path>
              </a:pathLst>
            </a:custGeom>
            <a:grpFill/>
            <a:ln>
              <a:solidFill>
                <a:schemeClr val="bg1"/>
              </a:solidFill>
            </a:ln>
          </p:spPr>
          <p:txBody>
            <a:bodyPr anchor="t" anchorCtr="0" bIns="45708" compatLnSpc="1" lIns="91416" numCol="1" rIns="91416" tIns="45708" vert="horz" wrap="square">
              <a:prstTxWarp prst="textNoShape">
                <a:avLst/>
              </a:prstTxWarp>
            </a:bodyPr>
            <a:lstStyle/>
            <a:p>
              <a:pPr defTabSz="914172"/>
              <a:endParaRPr lang="en-US">
                <a:solidFill>
                  <a:srgbClr val="FFFFFF"/>
                </a:solidFill>
                <a:latin charset="-122" panose="020b0600000000000000" pitchFamily="34" typeface="思源黑体 CN Medium"/>
                <a:ea charset="-122" panose="02020700000000000000" pitchFamily="18" typeface="思源宋体"/>
                <a:sym charset="-122" panose="020b0600000000000000" pitchFamily="34" typeface="思源黑体 CN Medium"/>
              </a:endParaRPr>
            </a:p>
          </p:txBody>
        </p:sp>
        <p:sp>
          <p:nvSpPr>
            <p:cNvPr id="107" name="Freeform 242"/>
            <p:cNvSpPr>
              <a:spLocks noEditPoints="1"/>
            </p:cNvSpPr>
            <p:nvPr/>
          </p:nvSpPr>
          <p:spPr bwMode="auto">
            <a:xfrm>
              <a:off x="6982288" y="2400096"/>
              <a:ext cx="566358" cy="591502"/>
            </a:xfrm>
            <a:custGeom>
              <a:gdLst>
                <a:gd fmla="*/ 186 w 200" name="T0"/>
                <a:gd fmla="*/ 106 h 209" name="T1"/>
                <a:gd fmla="*/ 200 w 200" name="T2"/>
                <a:gd fmla="*/ 76 h 209" name="T3"/>
                <a:gd fmla="*/ 200 w 200" name="T4"/>
                <a:gd fmla="*/ 75 h 209" name="T5"/>
                <a:gd fmla="*/ 199 w 200" name="T6"/>
                <a:gd fmla="*/ 73 h 209" name="T7"/>
                <a:gd fmla="*/ 185 w 200" name="T8"/>
                <a:gd fmla="*/ 0 h 209" name="T9"/>
                <a:gd fmla="*/ 1 w 200" name="T10"/>
                <a:gd fmla="*/ 73 h 209" name="T11"/>
                <a:gd fmla="*/ 0 w 200" name="T12"/>
                <a:gd fmla="*/ 74 h 209" name="T13"/>
                <a:gd fmla="*/ 0 w 200" name="T14"/>
                <a:gd fmla="*/ 76 h 209" name="T15"/>
                <a:gd fmla="*/ 14 w 200" name="T16"/>
                <a:gd fmla="*/ 107 h 209" name="T17"/>
                <a:gd fmla="*/ 14 w 200" name="T18"/>
                <a:gd fmla="*/ 107 h 209" name="T19"/>
                <a:gd fmla="*/ 1 w 200" name="T20"/>
                <a:gd fmla="*/ 209 h 209" name="T21"/>
                <a:gd fmla="*/ 185 w 200" name="T22"/>
                <a:gd fmla="*/ 181 h 209" name="T23"/>
                <a:gd fmla="*/ 193 w 200" name="T24"/>
                <a:gd fmla="*/ 88 h 209" name="T25"/>
                <a:gd fmla="*/ 167 w 200" name="T26"/>
                <a:gd fmla="*/ 88 h 209" name="T27"/>
                <a:gd fmla="*/ 193 w 200" name="T28"/>
                <a:gd fmla="*/ 88 h 209" name="T29"/>
                <a:gd fmla="*/ 166 w 200" name="T30"/>
                <a:gd fmla="*/ 72 h 209" name="T31"/>
                <a:gd fmla="*/ 152 w 200" name="T32"/>
                <a:gd fmla="*/ 54 h 209" name="T33"/>
                <a:gd fmla="*/ 131 w 200" name="T34"/>
                <a:gd fmla="*/ 54 h 209" name="T35"/>
                <a:gd fmla="*/ 161 w 200" name="T36"/>
                <a:gd fmla="*/ 88 h 209" name="T37"/>
                <a:gd fmla="*/ 135 w 200" name="T38"/>
                <a:gd fmla="*/ 88 h 209" name="T39"/>
                <a:gd fmla="*/ 103 w 200" name="T40"/>
                <a:gd fmla="*/ 54 h 209" name="T41"/>
                <a:gd fmla="*/ 103 w 200" name="T42"/>
                <a:gd fmla="*/ 72 h 209" name="T43"/>
                <a:gd fmla="*/ 129 w 200" name="T44"/>
                <a:gd fmla="*/ 88 h 209" name="T45"/>
                <a:gd fmla="*/ 103 w 200" name="T46"/>
                <a:gd fmla="*/ 88 h 209" name="T47"/>
                <a:gd fmla="*/ 75 w 200" name="T48"/>
                <a:gd fmla="*/ 54 h 209" name="T49"/>
                <a:gd fmla="*/ 72 w 200" name="T50"/>
                <a:gd fmla="*/ 72 h 209" name="T51"/>
                <a:gd fmla="*/ 97 w 200" name="T52"/>
                <a:gd fmla="*/ 80 h 209" name="T53"/>
                <a:gd fmla="*/ 84 w 200" name="T54"/>
                <a:gd fmla="*/ 101 h 209" name="T55"/>
                <a:gd fmla="*/ 69 w 200" name="T56"/>
                <a:gd fmla="*/ 54 h 209" name="T57"/>
                <a:gd fmla="*/ 47 w 200" name="T58"/>
                <a:gd fmla="*/ 54 h 209" name="T59"/>
                <a:gd fmla="*/ 65 w 200" name="T60"/>
                <a:gd fmla="*/ 88 h 209" name="T61"/>
                <a:gd fmla="*/ 39 w 200" name="T62"/>
                <a:gd fmla="*/ 88 h 209" name="T63"/>
                <a:gd fmla="*/ 21 w 200" name="T64"/>
                <a:gd fmla="*/ 54 h 209" name="T65"/>
                <a:gd fmla="*/ 11 w 200" name="T66"/>
                <a:gd fmla="*/ 72 h 209" name="T67"/>
                <a:gd fmla="*/ 33 w 200" name="T68"/>
                <a:gd fmla="*/ 80 h 209" name="T69"/>
                <a:gd fmla="*/ 20 w 200" name="T70"/>
                <a:gd fmla="*/ 101 h 209" name="T71"/>
                <a:gd fmla="*/ 191 w 200" name="T72"/>
                <a:gd fmla="*/ 201 h 209" name="T73"/>
                <a:gd fmla="*/ 191 w 200" name="T74"/>
                <a:gd fmla="*/ 189 h 209" name="T75"/>
                <a:gd fmla="*/ 39 w 200" name="T76"/>
                <a:gd fmla="*/ 181 h 209" name="T77"/>
                <a:gd fmla="*/ 76 w 200" name="T78"/>
                <a:gd fmla="*/ 181 h 209" name="T79"/>
                <a:gd fmla="*/ 33 w 200" name="T80"/>
                <a:gd fmla="*/ 119 h 209" name="T81"/>
                <a:gd fmla="*/ 22 w 200" name="T82"/>
                <a:gd fmla="*/ 107 h 209" name="T83"/>
                <a:gd fmla="*/ 52 w 200" name="T84"/>
                <a:gd fmla="*/ 107 h 209" name="T85"/>
                <a:gd fmla="*/ 84 w 200" name="T86"/>
                <a:gd fmla="*/ 107 h 209" name="T87"/>
                <a:gd fmla="*/ 116 w 200" name="T88"/>
                <a:gd fmla="*/ 107 h 209" name="T89"/>
                <a:gd fmla="*/ 148 w 200" name="T90"/>
                <a:gd fmla="*/ 107 h 209" name="T91"/>
                <a:gd fmla="*/ 177 w 200" name="T92"/>
                <a:gd fmla="*/ 181 h 209" name="T93"/>
                <a:gd fmla="*/ 166 w 200" name="T94"/>
                <a:gd fmla="*/ 161 h 209" name="T95"/>
                <a:gd fmla="*/ 100 w 200" name="T96"/>
                <a:gd fmla="*/ 161 h 209" name="T97"/>
                <a:gd fmla="*/ 136 w 200" name="T98"/>
                <a:gd fmla="*/ 125 h 209" name="T99"/>
                <a:gd fmla="*/ 106 w 200" name="T100"/>
                <a:gd fmla="*/ 125 h 209" name="T101"/>
                <a:gd fmla="*/ 106 w 200" name="T102"/>
                <a:gd fmla="*/ 155 h 209"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209" w="200">
                  <a:moveTo>
                    <a:pt x="185" y="106"/>
                  </a:moveTo>
                  <a:cubicBezTo>
                    <a:pt x="185" y="106"/>
                    <a:pt x="185" y="106"/>
                    <a:pt x="185" y="106"/>
                  </a:cubicBezTo>
                  <a:cubicBezTo>
                    <a:pt x="185" y="106"/>
                    <a:pt x="185" y="106"/>
                    <a:pt x="186" y="106"/>
                  </a:cubicBezTo>
                  <a:cubicBezTo>
                    <a:pt x="185" y="107"/>
                    <a:pt x="185" y="107"/>
                    <a:pt x="185" y="107"/>
                  </a:cubicBezTo>
                  <a:cubicBezTo>
                    <a:pt x="194" y="105"/>
                    <a:pt x="200" y="97"/>
                    <a:pt x="200" y="88"/>
                  </a:cubicBezTo>
                  <a:cubicBezTo>
                    <a:pt x="200" y="76"/>
                    <a:pt x="200" y="76"/>
                    <a:pt x="200" y="76"/>
                  </a:cubicBezTo>
                  <a:cubicBezTo>
                    <a:pt x="200" y="76"/>
                    <a:pt x="200" y="76"/>
                    <a:pt x="200" y="76"/>
                  </a:cubicBezTo>
                  <a:cubicBezTo>
                    <a:pt x="200" y="76"/>
                    <a:pt x="200" y="76"/>
                    <a:pt x="200" y="76"/>
                  </a:cubicBezTo>
                  <a:cubicBezTo>
                    <a:pt x="200" y="76"/>
                    <a:pt x="200" y="76"/>
                    <a:pt x="200" y="75"/>
                  </a:cubicBezTo>
                  <a:cubicBezTo>
                    <a:pt x="200" y="75"/>
                    <a:pt x="200" y="75"/>
                    <a:pt x="199" y="74"/>
                  </a:cubicBezTo>
                  <a:cubicBezTo>
                    <a:pt x="199" y="73"/>
                    <a:pt x="199" y="73"/>
                    <a:pt x="199" y="73"/>
                  </a:cubicBezTo>
                  <a:cubicBezTo>
                    <a:pt x="199" y="73"/>
                    <a:pt x="199" y="73"/>
                    <a:pt x="199" y="73"/>
                  </a:cubicBezTo>
                  <a:cubicBezTo>
                    <a:pt x="199" y="73"/>
                    <a:pt x="199" y="73"/>
                    <a:pt x="199" y="73"/>
                  </a:cubicBezTo>
                  <a:cubicBezTo>
                    <a:pt x="185" y="48"/>
                    <a:pt x="185" y="48"/>
                    <a:pt x="185" y="48"/>
                  </a:cubicBezTo>
                  <a:cubicBezTo>
                    <a:pt x="185" y="0"/>
                    <a:pt x="185" y="0"/>
                    <a:pt x="185" y="0"/>
                  </a:cubicBezTo>
                  <a:cubicBezTo>
                    <a:pt x="14" y="0"/>
                    <a:pt x="14" y="0"/>
                    <a:pt x="14" y="0"/>
                  </a:cubicBezTo>
                  <a:cubicBezTo>
                    <a:pt x="14" y="49"/>
                    <a:pt x="14" y="49"/>
                    <a:pt x="14" y="49"/>
                  </a:cubicBezTo>
                  <a:cubicBezTo>
                    <a:pt x="1" y="73"/>
                    <a:pt x="1" y="73"/>
                    <a:pt x="1" y="73"/>
                  </a:cubicBezTo>
                  <a:cubicBezTo>
                    <a:pt x="1" y="73"/>
                    <a:pt x="1" y="73"/>
                    <a:pt x="1" y="73"/>
                  </a:cubicBezTo>
                  <a:cubicBezTo>
                    <a:pt x="1" y="73"/>
                    <a:pt x="1" y="73"/>
                    <a:pt x="1" y="73"/>
                  </a:cubicBezTo>
                  <a:cubicBezTo>
                    <a:pt x="0" y="74"/>
                    <a:pt x="0" y="74"/>
                    <a:pt x="0" y="74"/>
                  </a:cubicBezTo>
                  <a:cubicBezTo>
                    <a:pt x="0" y="75"/>
                    <a:pt x="0" y="75"/>
                    <a:pt x="0" y="75"/>
                  </a:cubicBezTo>
                  <a:cubicBezTo>
                    <a:pt x="0" y="76"/>
                    <a:pt x="0" y="76"/>
                    <a:pt x="0" y="76"/>
                  </a:cubicBezTo>
                  <a:cubicBezTo>
                    <a:pt x="0" y="76"/>
                    <a:pt x="0" y="76"/>
                    <a:pt x="0" y="76"/>
                  </a:cubicBezTo>
                  <a:cubicBezTo>
                    <a:pt x="0" y="76"/>
                    <a:pt x="0" y="76"/>
                    <a:pt x="0" y="76"/>
                  </a:cubicBezTo>
                  <a:cubicBezTo>
                    <a:pt x="0" y="88"/>
                    <a:pt x="0" y="88"/>
                    <a:pt x="0" y="88"/>
                  </a:cubicBezTo>
                  <a:cubicBezTo>
                    <a:pt x="0" y="97"/>
                    <a:pt x="6" y="105"/>
                    <a:pt x="14" y="107"/>
                  </a:cubicBezTo>
                  <a:cubicBezTo>
                    <a:pt x="14" y="106"/>
                    <a:pt x="14" y="106"/>
                    <a:pt x="14" y="106"/>
                  </a:cubicBezTo>
                  <a:cubicBezTo>
                    <a:pt x="14" y="106"/>
                    <a:pt x="14" y="106"/>
                    <a:pt x="14" y="106"/>
                  </a:cubicBezTo>
                  <a:cubicBezTo>
                    <a:pt x="14" y="107"/>
                    <a:pt x="14" y="107"/>
                    <a:pt x="14" y="107"/>
                  </a:cubicBezTo>
                  <a:cubicBezTo>
                    <a:pt x="14" y="181"/>
                    <a:pt x="14" y="181"/>
                    <a:pt x="14" y="181"/>
                  </a:cubicBezTo>
                  <a:cubicBezTo>
                    <a:pt x="1" y="181"/>
                    <a:pt x="1" y="181"/>
                    <a:pt x="1" y="181"/>
                  </a:cubicBezTo>
                  <a:cubicBezTo>
                    <a:pt x="1" y="209"/>
                    <a:pt x="1" y="209"/>
                    <a:pt x="1" y="209"/>
                  </a:cubicBezTo>
                  <a:cubicBezTo>
                    <a:pt x="199" y="209"/>
                    <a:pt x="199" y="209"/>
                    <a:pt x="199" y="209"/>
                  </a:cubicBezTo>
                  <a:cubicBezTo>
                    <a:pt x="199" y="181"/>
                    <a:pt x="199" y="181"/>
                    <a:pt x="199" y="181"/>
                  </a:cubicBezTo>
                  <a:cubicBezTo>
                    <a:pt x="185" y="181"/>
                    <a:pt x="185" y="181"/>
                    <a:pt x="185" y="181"/>
                  </a:cubicBezTo>
                  <a:cubicBezTo>
                    <a:pt x="185" y="107"/>
                    <a:pt x="185" y="107"/>
                    <a:pt x="185" y="107"/>
                  </a:cubicBezTo>
                  <a:lnTo>
                    <a:pt x="185" y="106"/>
                  </a:lnTo>
                  <a:close/>
                  <a:moveTo>
                    <a:pt x="193" y="88"/>
                  </a:moveTo>
                  <a:cubicBezTo>
                    <a:pt x="193" y="95"/>
                    <a:pt x="187" y="101"/>
                    <a:pt x="180" y="101"/>
                  </a:cubicBezTo>
                  <a:cubicBezTo>
                    <a:pt x="180" y="101"/>
                    <a:pt x="180" y="101"/>
                    <a:pt x="180" y="101"/>
                  </a:cubicBezTo>
                  <a:cubicBezTo>
                    <a:pt x="173" y="101"/>
                    <a:pt x="167" y="95"/>
                    <a:pt x="167" y="88"/>
                  </a:cubicBezTo>
                  <a:cubicBezTo>
                    <a:pt x="167" y="80"/>
                    <a:pt x="167" y="80"/>
                    <a:pt x="167" y="80"/>
                  </a:cubicBezTo>
                  <a:cubicBezTo>
                    <a:pt x="193" y="80"/>
                    <a:pt x="193" y="80"/>
                    <a:pt x="193" y="80"/>
                  </a:cubicBezTo>
                  <a:lnTo>
                    <a:pt x="193" y="88"/>
                  </a:lnTo>
                  <a:close/>
                  <a:moveTo>
                    <a:pt x="179" y="54"/>
                  </a:moveTo>
                  <a:cubicBezTo>
                    <a:pt x="189" y="72"/>
                    <a:pt x="189" y="72"/>
                    <a:pt x="189" y="72"/>
                  </a:cubicBezTo>
                  <a:cubicBezTo>
                    <a:pt x="166" y="72"/>
                    <a:pt x="166" y="72"/>
                    <a:pt x="166" y="72"/>
                  </a:cubicBezTo>
                  <a:cubicBezTo>
                    <a:pt x="159" y="54"/>
                    <a:pt x="159" y="54"/>
                    <a:pt x="159" y="54"/>
                  </a:cubicBezTo>
                  <a:lnTo>
                    <a:pt x="179" y="54"/>
                  </a:lnTo>
                  <a:close/>
                  <a:moveTo>
                    <a:pt x="152" y="54"/>
                  </a:moveTo>
                  <a:cubicBezTo>
                    <a:pt x="159" y="72"/>
                    <a:pt x="159" y="72"/>
                    <a:pt x="159" y="72"/>
                  </a:cubicBezTo>
                  <a:cubicBezTo>
                    <a:pt x="134" y="72"/>
                    <a:pt x="134" y="72"/>
                    <a:pt x="134" y="72"/>
                  </a:cubicBezTo>
                  <a:cubicBezTo>
                    <a:pt x="131" y="54"/>
                    <a:pt x="131" y="54"/>
                    <a:pt x="131" y="54"/>
                  </a:cubicBezTo>
                  <a:lnTo>
                    <a:pt x="152" y="54"/>
                  </a:lnTo>
                  <a:close/>
                  <a:moveTo>
                    <a:pt x="161" y="80"/>
                  </a:moveTo>
                  <a:cubicBezTo>
                    <a:pt x="161" y="88"/>
                    <a:pt x="161" y="88"/>
                    <a:pt x="161" y="88"/>
                  </a:cubicBezTo>
                  <a:cubicBezTo>
                    <a:pt x="161" y="95"/>
                    <a:pt x="155" y="101"/>
                    <a:pt x="148" y="101"/>
                  </a:cubicBezTo>
                  <a:cubicBezTo>
                    <a:pt x="148" y="101"/>
                    <a:pt x="148" y="101"/>
                    <a:pt x="148" y="101"/>
                  </a:cubicBezTo>
                  <a:cubicBezTo>
                    <a:pt x="141" y="101"/>
                    <a:pt x="135" y="95"/>
                    <a:pt x="135" y="88"/>
                  </a:cubicBezTo>
                  <a:cubicBezTo>
                    <a:pt x="135" y="80"/>
                    <a:pt x="135" y="80"/>
                    <a:pt x="135" y="80"/>
                  </a:cubicBezTo>
                  <a:lnTo>
                    <a:pt x="161" y="80"/>
                  </a:lnTo>
                  <a:close/>
                  <a:moveTo>
                    <a:pt x="103" y="54"/>
                  </a:moveTo>
                  <a:cubicBezTo>
                    <a:pt x="125" y="54"/>
                    <a:pt x="125" y="54"/>
                    <a:pt x="125" y="54"/>
                  </a:cubicBezTo>
                  <a:cubicBezTo>
                    <a:pt x="128" y="72"/>
                    <a:pt x="128" y="72"/>
                    <a:pt x="128" y="72"/>
                  </a:cubicBezTo>
                  <a:cubicBezTo>
                    <a:pt x="103" y="72"/>
                    <a:pt x="103" y="72"/>
                    <a:pt x="103" y="72"/>
                  </a:cubicBezTo>
                  <a:lnTo>
                    <a:pt x="103" y="54"/>
                  </a:lnTo>
                  <a:close/>
                  <a:moveTo>
                    <a:pt x="129" y="80"/>
                  </a:moveTo>
                  <a:cubicBezTo>
                    <a:pt x="129" y="88"/>
                    <a:pt x="129" y="88"/>
                    <a:pt x="129" y="88"/>
                  </a:cubicBezTo>
                  <a:cubicBezTo>
                    <a:pt x="129" y="95"/>
                    <a:pt x="123" y="101"/>
                    <a:pt x="116" y="101"/>
                  </a:cubicBezTo>
                  <a:cubicBezTo>
                    <a:pt x="116" y="101"/>
                    <a:pt x="116" y="101"/>
                    <a:pt x="116" y="101"/>
                  </a:cubicBezTo>
                  <a:cubicBezTo>
                    <a:pt x="109" y="101"/>
                    <a:pt x="103" y="95"/>
                    <a:pt x="103" y="88"/>
                  </a:cubicBezTo>
                  <a:cubicBezTo>
                    <a:pt x="103" y="80"/>
                    <a:pt x="103" y="80"/>
                    <a:pt x="103" y="80"/>
                  </a:cubicBezTo>
                  <a:lnTo>
                    <a:pt x="129" y="80"/>
                  </a:lnTo>
                  <a:close/>
                  <a:moveTo>
                    <a:pt x="75" y="54"/>
                  </a:moveTo>
                  <a:cubicBezTo>
                    <a:pt x="97" y="54"/>
                    <a:pt x="97" y="54"/>
                    <a:pt x="97" y="54"/>
                  </a:cubicBezTo>
                  <a:cubicBezTo>
                    <a:pt x="97" y="72"/>
                    <a:pt x="97" y="72"/>
                    <a:pt x="97" y="72"/>
                  </a:cubicBezTo>
                  <a:cubicBezTo>
                    <a:pt x="72" y="72"/>
                    <a:pt x="72" y="72"/>
                    <a:pt x="72" y="72"/>
                  </a:cubicBezTo>
                  <a:lnTo>
                    <a:pt x="75" y="54"/>
                  </a:lnTo>
                  <a:close/>
                  <a:moveTo>
                    <a:pt x="71" y="80"/>
                  </a:moveTo>
                  <a:cubicBezTo>
                    <a:pt x="97" y="80"/>
                    <a:pt x="97" y="80"/>
                    <a:pt x="97" y="80"/>
                  </a:cubicBezTo>
                  <a:cubicBezTo>
                    <a:pt x="97" y="88"/>
                    <a:pt x="97" y="88"/>
                    <a:pt x="97" y="88"/>
                  </a:cubicBezTo>
                  <a:cubicBezTo>
                    <a:pt x="97" y="95"/>
                    <a:pt x="91" y="101"/>
                    <a:pt x="84" y="101"/>
                  </a:cubicBezTo>
                  <a:cubicBezTo>
                    <a:pt x="84" y="101"/>
                    <a:pt x="84" y="101"/>
                    <a:pt x="84" y="101"/>
                  </a:cubicBezTo>
                  <a:cubicBezTo>
                    <a:pt x="77" y="101"/>
                    <a:pt x="71" y="95"/>
                    <a:pt x="71" y="88"/>
                  </a:cubicBezTo>
                  <a:lnTo>
                    <a:pt x="71" y="80"/>
                  </a:lnTo>
                  <a:close/>
                  <a:moveTo>
                    <a:pt x="69" y="54"/>
                  </a:moveTo>
                  <a:cubicBezTo>
                    <a:pt x="66" y="72"/>
                    <a:pt x="66" y="72"/>
                    <a:pt x="66" y="72"/>
                  </a:cubicBezTo>
                  <a:cubicBezTo>
                    <a:pt x="40" y="72"/>
                    <a:pt x="40" y="72"/>
                    <a:pt x="40" y="72"/>
                  </a:cubicBezTo>
                  <a:cubicBezTo>
                    <a:pt x="47" y="54"/>
                    <a:pt x="47" y="54"/>
                    <a:pt x="47" y="54"/>
                  </a:cubicBezTo>
                  <a:lnTo>
                    <a:pt x="69" y="54"/>
                  </a:lnTo>
                  <a:close/>
                  <a:moveTo>
                    <a:pt x="65" y="80"/>
                  </a:moveTo>
                  <a:cubicBezTo>
                    <a:pt x="65" y="88"/>
                    <a:pt x="65" y="88"/>
                    <a:pt x="65" y="88"/>
                  </a:cubicBezTo>
                  <a:cubicBezTo>
                    <a:pt x="65" y="95"/>
                    <a:pt x="59" y="101"/>
                    <a:pt x="52" y="101"/>
                  </a:cubicBezTo>
                  <a:cubicBezTo>
                    <a:pt x="52" y="101"/>
                    <a:pt x="52" y="101"/>
                    <a:pt x="52" y="101"/>
                  </a:cubicBezTo>
                  <a:cubicBezTo>
                    <a:pt x="45" y="101"/>
                    <a:pt x="39" y="95"/>
                    <a:pt x="39" y="88"/>
                  </a:cubicBezTo>
                  <a:cubicBezTo>
                    <a:pt x="39" y="80"/>
                    <a:pt x="39" y="80"/>
                    <a:pt x="39" y="80"/>
                  </a:cubicBezTo>
                  <a:lnTo>
                    <a:pt x="65" y="80"/>
                  </a:lnTo>
                  <a:close/>
                  <a:moveTo>
                    <a:pt x="21" y="54"/>
                  </a:moveTo>
                  <a:cubicBezTo>
                    <a:pt x="41" y="54"/>
                    <a:pt x="41" y="54"/>
                    <a:pt x="41" y="54"/>
                  </a:cubicBezTo>
                  <a:cubicBezTo>
                    <a:pt x="34" y="72"/>
                    <a:pt x="34" y="72"/>
                    <a:pt x="34" y="72"/>
                  </a:cubicBezTo>
                  <a:cubicBezTo>
                    <a:pt x="11" y="72"/>
                    <a:pt x="11" y="72"/>
                    <a:pt x="11" y="72"/>
                  </a:cubicBezTo>
                  <a:lnTo>
                    <a:pt x="21" y="54"/>
                  </a:lnTo>
                  <a:close/>
                  <a:moveTo>
                    <a:pt x="7" y="80"/>
                  </a:moveTo>
                  <a:cubicBezTo>
                    <a:pt x="33" y="80"/>
                    <a:pt x="33" y="80"/>
                    <a:pt x="33" y="80"/>
                  </a:cubicBezTo>
                  <a:cubicBezTo>
                    <a:pt x="33" y="88"/>
                    <a:pt x="33" y="88"/>
                    <a:pt x="33" y="88"/>
                  </a:cubicBezTo>
                  <a:cubicBezTo>
                    <a:pt x="33" y="95"/>
                    <a:pt x="27" y="101"/>
                    <a:pt x="20" y="101"/>
                  </a:cubicBezTo>
                  <a:cubicBezTo>
                    <a:pt x="20" y="101"/>
                    <a:pt x="20" y="101"/>
                    <a:pt x="20" y="101"/>
                  </a:cubicBezTo>
                  <a:cubicBezTo>
                    <a:pt x="13" y="101"/>
                    <a:pt x="7" y="95"/>
                    <a:pt x="7" y="88"/>
                  </a:cubicBezTo>
                  <a:lnTo>
                    <a:pt x="7" y="80"/>
                  </a:lnTo>
                  <a:close/>
                  <a:moveTo>
                    <a:pt x="191" y="201"/>
                  </a:moveTo>
                  <a:cubicBezTo>
                    <a:pt x="9" y="201"/>
                    <a:pt x="9" y="201"/>
                    <a:pt x="9" y="201"/>
                  </a:cubicBezTo>
                  <a:cubicBezTo>
                    <a:pt x="9" y="189"/>
                    <a:pt x="9" y="189"/>
                    <a:pt x="9" y="189"/>
                  </a:cubicBezTo>
                  <a:cubicBezTo>
                    <a:pt x="191" y="189"/>
                    <a:pt x="191" y="189"/>
                    <a:pt x="191" y="189"/>
                  </a:cubicBezTo>
                  <a:lnTo>
                    <a:pt x="191" y="201"/>
                  </a:lnTo>
                  <a:close/>
                  <a:moveTo>
                    <a:pt x="76" y="181"/>
                  </a:moveTo>
                  <a:cubicBezTo>
                    <a:pt x="39" y="181"/>
                    <a:pt x="39" y="181"/>
                    <a:pt x="39" y="181"/>
                  </a:cubicBezTo>
                  <a:cubicBezTo>
                    <a:pt x="39" y="125"/>
                    <a:pt x="39" y="125"/>
                    <a:pt x="39" y="125"/>
                  </a:cubicBezTo>
                  <a:cubicBezTo>
                    <a:pt x="76" y="125"/>
                    <a:pt x="76" y="125"/>
                    <a:pt x="76" y="125"/>
                  </a:cubicBezTo>
                  <a:lnTo>
                    <a:pt x="76" y="181"/>
                  </a:lnTo>
                  <a:close/>
                  <a:moveTo>
                    <a:pt x="82" y="181"/>
                  </a:moveTo>
                  <a:cubicBezTo>
                    <a:pt x="82" y="119"/>
                    <a:pt x="82" y="119"/>
                    <a:pt x="82" y="119"/>
                  </a:cubicBezTo>
                  <a:cubicBezTo>
                    <a:pt x="33" y="119"/>
                    <a:pt x="33" y="119"/>
                    <a:pt x="33" y="119"/>
                  </a:cubicBezTo>
                  <a:cubicBezTo>
                    <a:pt x="33" y="181"/>
                    <a:pt x="33" y="181"/>
                    <a:pt x="33" y="181"/>
                  </a:cubicBezTo>
                  <a:cubicBezTo>
                    <a:pt x="22" y="181"/>
                    <a:pt x="22" y="181"/>
                    <a:pt x="22" y="181"/>
                  </a:cubicBezTo>
                  <a:cubicBezTo>
                    <a:pt x="22" y="107"/>
                    <a:pt x="22" y="107"/>
                    <a:pt x="22" y="107"/>
                  </a:cubicBezTo>
                  <a:cubicBezTo>
                    <a:pt x="28" y="106"/>
                    <a:pt x="33" y="103"/>
                    <a:pt x="36" y="98"/>
                  </a:cubicBezTo>
                  <a:cubicBezTo>
                    <a:pt x="39" y="104"/>
                    <a:pt x="45" y="107"/>
                    <a:pt x="52" y="107"/>
                  </a:cubicBezTo>
                  <a:cubicBezTo>
                    <a:pt x="52" y="107"/>
                    <a:pt x="52" y="107"/>
                    <a:pt x="52" y="107"/>
                  </a:cubicBezTo>
                  <a:cubicBezTo>
                    <a:pt x="59" y="107"/>
                    <a:pt x="64" y="104"/>
                    <a:pt x="68" y="98"/>
                  </a:cubicBezTo>
                  <a:cubicBezTo>
                    <a:pt x="71" y="104"/>
                    <a:pt x="77" y="107"/>
                    <a:pt x="84" y="107"/>
                  </a:cubicBezTo>
                  <a:cubicBezTo>
                    <a:pt x="84" y="107"/>
                    <a:pt x="84" y="107"/>
                    <a:pt x="84" y="107"/>
                  </a:cubicBezTo>
                  <a:cubicBezTo>
                    <a:pt x="91" y="107"/>
                    <a:pt x="96" y="104"/>
                    <a:pt x="100" y="98"/>
                  </a:cubicBezTo>
                  <a:cubicBezTo>
                    <a:pt x="103" y="104"/>
                    <a:pt x="109" y="107"/>
                    <a:pt x="116" y="107"/>
                  </a:cubicBezTo>
                  <a:cubicBezTo>
                    <a:pt x="116" y="107"/>
                    <a:pt x="116" y="107"/>
                    <a:pt x="116" y="107"/>
                  </a:cubicBezTo>
                  <a:cubicBezTo>
                    <a:pt x="123" y="107"/>
                    <a:pt x="128" y="104"/>
                    <a:pt x="132" y="98"/>
                  </a:cubicBezTo>
                  <a:cubicBezTo>
                    <a:pt x="135" y="104"/>
                    <a:pt x="141" y="107"/>
                    <a:pt x="148" y="107"/>
                  </a:cubicBezTo>
                  <a:cubicBezTo>
                    <a:pt x="148" y="107"/>
                    <a:pt x="148" y="107"/>
                    <a:pt x="148" y="107"/>
                  </a:cubicBezTo>
                  <a:cubicBezTo>
                    <a:pt x="155" y="107"/>
                    <a:pt x="160" y="104"/>
                    <a:pt x="164" y="98"/>
                  </a:cubicBezTo>
                  <a:cubicBezTo>
                    <a:pt x="167" y="103"/>
                    <a:pt x="172" y="106"/>
                    <a:pt x="177" y="107"/>
                  </a:cubicBezTo>
                  <a:cubicBezTo>
                    <a:pt x="177" y="181"/>
                    <a:pt x="177" y="181"/>
                    <a:pt x="177" y="181"/>
                  </a:cubicBezTo>
                  <a:lnTo>
                    <a:pt x="82" y="181"/>
                  </a:lnTo>
                  <a:close/>
                  <a:moveTo>
                    <a:pt x="100" y="161"/>
                  </a:moveTo>
                  <a:cubicBezTo>
                    <a:pt x="166" y="161"/>
                    <a:pt x="166" y="161"/>
                    <a:pt x="166" y="161"/>
                  </a:cubicBezTo>
                  <a:cubicBezTo>
                    <a:pt x="166" y="119"/>
                    <a:pt x="166" y="119"/>
                    <a:pt x="166" y="119"/>
                  </a:cubicBezTo>
                  <a:cubicBezTo>
                    <a:pt x="100" y="119"/>
                    <a:pt x="100" y="119"/>
                    <a:pt x="100" y="119"/>
                  </a:cubicBezTo>
                  <a:lnTo>
                    <a:pt x="100" y="161"/>
                  </a:lnTo>
                  <a:close/>
                  <a:moveTo>
                    <a:pt x="160" y="155"/>
                  </a:moveTo>
                  <a:cubicBezTo>
                    <a:pt x="136" y="155"/>
                    <a:pt x="136" y="155"/>
                    <a:pt x="136" y="155"/>
                  </a:cubicBezTo>
                  <a:cubicBezTo>
                    <a:pt x="136" y="125"/>
                    <a:pt x="136" y="125"/>
                    <a:pt x="136" y="125"/>
                  </a:cubicBezTo>
                  <a:cubicBezTo>
                    <a:pt x="160" y="125"/>
                    <a:pt x="160" y="125"/>
                    <a:pt x="160" y="125"/>
                  </a:cubicBezTo>
                  <a:lnTo>
                    <a:pt x="160" y="155"/>
                  </a:lnTo>
                  <a:close/>
                  <a:moveTo>
                    <a:pt x="106" y="125"/>
                  </a:moveTo>
                  <a:cubicBezTo>
                    <a:pt x="130" y="125"/>
                    <a:pt x="130" y="125"/>
                    <a:pt x="130" y="125"/>
                  </a:cubicBezTo>
                  <a:cubicBezTo>
                    <a:pt x="130" y="155"/>
                    <a:pt x="130" y="155"/>
                    <a:pt x="130" y="155"/>
                  </a:cubicBezTo>
                  <a:cubicBezTo>
                    <a:pt x="106" y="155"/>
                    <a:pt x="106" y="155"/>
                    <a:pt x="106" y="155"/>
                  </a:cubicBezTo>
                  <a:lnTo>
                    <a:pt x="106" y="125"/>
                  </a:lnTo>
                  <a:close/>
                </a:path>
              </a:pathLst>
            </a:custGeom>
            <a:grpFill/>
            <a:ln>
              <a:solidFill>
                <a:schemeClr val="bg1"/>
              </a:solidFill>
            </a:ln>
          </p:spPr>
          <p:txBody>
            <a:bodyPr anchor="t" anchorCtr="0" bIns="45708" compatLnSpc="1" lIns="91416" numCol="1" rIns="91416" tIns="45708" vert="horz" wrap="square">
              <a:prstTxWarp prst="textNoShape">
                <a:avLst/>
              </a:prstTxWarp>
            </a:bodyPr>
            <a:lstStyle/>
            <a:p>
              <a:pPr defTabSz="914172"/>
              <a:endParaRPr lang="en-US">
                <a:solidFill>
                  <a:srgbClr val="FFFFFF"/>
                </a:solidFill>
                <a:latin charset="-122" panose="020b0600000000000000" pitchFamily="34" typeface="思源黑体 CN Medium"/>
                <a:ea charset="-122" panose="02020700000000000000" pitchFamily="18" typeface="思源宋体"/>
                <a:sym charset="-122" panose="020b0600000000000000" pitchFamily="34" typeface="思源黑体 CN Medium"/>
              </a:endParaRPr>
            </a:p>
          </p:txBody>
        </p:sp>
        <p:sp>
          <p:nvSpPr>
            <p:cNvPr id="108" name="Freeform 140"/>
            <p:cNvSpPr>
              <a:spLocks noEditPoints="1"/>
            </p:cNvSpPr>
            <p:nvPr/>
          </p:nvSpPr>
          <p:spPr bwMode="auto">
            <a:xfrm>
              <a:off x="5098285" y="4721945"/>
              <a:ext cx="526595" cy="534438"/>
            </a:xfrm>
            <a:custGeom>
              <a:gdLst>
                <a:gd fmla="*/ 68 w 196" name="T0"/>
                <a:gd fmla="*/ 8 h 199" name="T1"/>
                <a:gd fmla="*/ 78 w 196" name="T2"/>
                <a:gd fmla="*/ 0 h 199" name="T3"/>
                <a:gd fmla="*/ 86 w 196" name="T4"/>
                <a:gd fmla="*/ 28 h 199" name="T5"/>
                <a:gd fmla="*/ 76 w 196" name="T6"/>
                <a:gd fmla="*/ 36 h 199" name="T7"/>
                <a:gd fmla="*/ 160 w 196" name="T8"/>
                <a:gd fmla="*/ 36 h 199" name="T9"/>
                <a:gd fmla="*/ 170 w 196" name="T10"/>
                <a:gd fmla="*/ 28 h 199" name="T11"/>
                <a:gd fmla="*/ 162 w 196" name="T12"/>
                <a:gd fmla="*/ 0 h 199" name="T13"/>
                <a:gd fmla="*/ 152 w 196" name="T14"/>
                <a:gd fmla="*/ 8 h 199" name="T15"/>
                <a:gd fmla="*/ 160 w 196" name="T16"/>
                <a:gd fmla="*/ 36 h 199" name="T17"/>
                <a:gd fmla="*/ 120 w 196" name="T18"/>
                <a:gd fmla="*/ 36 h 199" name="T19"/>
                <a:gd fmla="*/ 128 w 196" name="T20"/>
                <a:gd fmla="*/ 8 h 199" name="T21"/>
                <a:gd fmla="*/ 118 w 196" name="T22"/>
                <a:gd fmla="*/ 0 h 199" name="T23"/>
                <a:gd fmla="*/ 110 w 196" name="T24"/>
                <a:gd fmla="*/ 28 h 199" name="T25"/>
                <a:gd fmla="*/ 34 w 196" name="T26"/>
                <a:gd fmla="*/ 36 h 199" name="T27"/>
                <a:gd fmla="*/ 44 w 196" name="T28"/>
                <a:gd fmla="*/ 28 h 199" name="T29"/>
                <a:gd fmla="*/ 36 w 196" name="T30"/>
                <a:gd fmla="*/ 0 h 199" name="T31"/>
                <a:gd fmla="*/ 26 w 196" name="T32"/>
                <a:gd fmla="*/ 8 h 199" name="T33"/>
                <a:gd fmla="*/ 34 w 196" name="T34"/>
                <a:gd fmla="*/ 36 h 199" name="T35"/>
                <a:gd fmla="*/ 196 w 196" name="T36"/>
                <a:gd fmla="*/ 199 h 199" name="T37"/>
                <a:gd fmla="*/ 0 w 196" name="T38"/>
                <a:gd fmla="*/ 15 h 199" name="T39"/>
                <a:gd fmla="*/ 20 w 196" name="T40"/>
                <a:gd fmla="*/ 28 h 199" name="T41"/>
                <a:gd fmla="*/ 36 w 196" name="T42"/>
                <a:gd fmla="*/ 42 h 199" name="T43"/>
                <a:gd fmla="*/ 50 w 196" name="T44"/>
                <a:gd fmla="*/ 15 h 199" name="T45"/>
                <a:gd fmla="*/ 62 w 196" name="T46"/>
                <a:gd fmla="*/ 28 h 199" name="T47"/>
                <a:gd fmla="*/ 78 w 196" name="T48"/>
                <a:gd fmla="*/ 42 h 199" name="T49"/>
                <a:gd fmla="*/ 92 w 196" name="T50"/>
                <a:gd fmla="*/ 15 h 199" name="T51"/>
                <a:gd fmla="*/ 104 w 196" name="T52"/>
                <a:gd fmla="*/ 28 h 199" name="T53"/>
                <a:gd fmla="*/ 120 w 196" name="T54"/>
                <a:gd fmla="*/ 42 h 199" name="T55"/>
                <a:gd fmla="*/ 134 w 196" name="T56"/>
                <a:gd fmla="*/ 15 h 199" name="T57"/>
                <a:gd fmla="*/ 146 w 196" name="T58"/>
                <a:gd fmla="*/ 28 h 199" name="T59"/>
                <a:gd fmla="*/ 162 w 196" name="T60"/>
                <a:gd fmla="*/ 42 h 199" name="T61"/>
                <a:gd fmla="*/ 176 w 196" name="T62"/>
                <a:gd fmla="*/ 15 h 199" name="T63"/>
                <a:gd fmla="*/ 188 w 196" name="T64"/>
                <a:gd fmla="*/ 75 h 199" name="T65"/>
                <a:gd fmla="*/ 8 w 196" name="T66"/>
                <a:gd fmla="*/ 191 h 199" name="T67"/>
                <a:gd fmla="*/ 188 w 196" name="T68"/>
                <a:gd fmla="*/ 75 h 199" name="T69"/>
                <a:gd fmla="*/ 94 w 196" name="T70"/>
                <a:gd fmla="*/ 171 h 199" name="T71"/>
                <a:gd fmla="*/ 96 w 196" name="T72"/>
                <a:gd fmla="*/ 160 h 199" name="T73"/>
                <a:gd fmla="*/ 66 w 196" name="T74"/>
                <a:gd fmla="*/ 158 h 199" name="T75"/>
                <a:gd fmla="*/ 75 w 196" name="T76"/>
                <a:gd fmla="*/ 149 h 199" name="T77"/>
                <a:gd fmla="*/ 94 w 196" name="T78"/>
                <a:gd fmla="*/ 128 h 199" name="T79"/>
                <a:gd fmla="*/ 90 w 196" name="T80"/>
                <a:gd fmla="*/ 103 h 199" name="T81"/>
                <a:gd fmla="*/ 55 w 196" name="T82"/>
                <a:gd fmla="*/ 103 h 199" name="T83"/>
                <a:gd fmla="*/ 50 w 196" name="T84"/>
                <a:gd fmla="*/ 122 h 199" name="T85"/>
                <a:gd fmla="*/ 61 w 196" name="T86"/>
                <a:gd fmla="*/ 122 h 199" name="T87"/>
                <a:gd fmla="*/ 64 w 196" name="T88"/>
                <a:gd fmla="*/ 112 h 199" name="T89"/>
                <a:gd fmla="*/ 80 w 196" name="T90"/>
                <a:gd fmla="*/ 112 h 199" name="T91"/>
                <a:gd fmla="*/ 79 w 196" name="T92"/>
                <a:gd fmla="*/ 127 h 199" name="T93"/>
                <a:gd fmla="*/ 53 w 196" name="T94"/>
                <a:gd fmla="*/ 152 h 199" name="T95"/>
                <a:gd fmla="*/ 46 w 196" name="T96"/>
                <a:gd fmla="*/ 168 h 199" name="T97"/>
                <a:gd fmla="*/ 97 w 196" name="T98"/>
                <a:gd fmla="*/ 152 h 199" name="T99"/>
                <a:gd fmla="*/ 98 w 196" name="T100"/>
                <a:gd fmla="*/ 143 h 199" name="T101"/>
                <a:gd fmla="*/ 131 w 196" name="T102"/>
                <a:gd fmla="*/ 98 h 199" name="T103"/>
                <a:gd fmla="*/ 141 w 196" name="T104"/>
                <a:gd fmla="*/ 100 h 199" name="T105"/>
                <a:gd fmla="*/ 147 w 196" name="T106"/>
                <a:gd fmla="*/ 142 h 199" name="T107"/>
                <a:gd fmla="*/ 150 w 196" name="T108"/>
                <a:gd fmla="*/ 152 h 199" name="T109"/>
                <a:gd fmla="*/ 141 w 196" name="T110"/>
                <a:gd fmla="*/ 155 h 199" name="T111"/>
                <a:gd fmla="*/ 138 w 196" name="T112"/>
                <a:gd fmla="*/ 171 h 199" name="T113"/>
                <a:gd fmla="*/ 127 w 196" name="T114"/>
                <a:gd fmla="*/ 168 h 199" name="T115"/>
                <a:gd fmla="*/ 100 w 196" name="T116"/>
                <a:gd fmla="*/ 155 h 199" name="T117"/>
                <a:gd fmla="*/ 113 w 196" name="T118"/>
                <a:gd fmla="*/ 142 h 199" name="T119"/>
                <a:gd fmla="*/ 127 w 196" name="T120"/>
                <a:gd fmla="*/ 122 h 199"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199" w="196">
                  <a:moveTo>
                    <a:pt x="68" y="28"/>
                  </a:moveTo>
                  <a:cubicBezTo>
                    <a:pt x="68" y="8"/>
                    <a:pt x="68" y="8"/>
                    <a:pt x="68" y="8"/>
                  </a:cubicBezTo>
                  <a:cubicBezTo>
                    <a:pt x="68" y="3"/>
                    <a:pt x="72" y="0"/>
                    <a:pt x="76" y="0"/>
                  </a:cubicBezTo>
                  <a:cubicBezTo>
                    <a:pt x="78" y="0"/>
                    <a:pt x="78" y="0"/>
                    <a:pt x="78" y="0"/>
                  </a:cubicBezTo>
                  <a:cubicBezTo>
                    <a:pt x="82" y="0"/>
                    <a:pt x="86" y="3"/>
                    <a:pt x="86" y="8"/>
                  </a:cubicBezTo>
                  <a:cubicBezTo>
                    <a:pt x="86" y="28"/>
                    <a:pt x="86" y="28"/>
                    <a:pt x="86" y="28"/>
                  </a:cubicBezTo>
                  <a:cubicBezTo>
                    <a:pt x="86" y="32"/>
                    <a:pt x="82" y="36"/>
                    <a:pt x="78" y="36"/>
                  </a:cubicBezTo>
                  <a:cubicBezTo>
                    <a:pt x="76" y="36"/>
                    <a:pt x="76" y="36"/>
                    <a:pt x="76" y="36"/>
                  </a:cubicBezTo>
                  <a:cubicBezTo>
                    <a:pt x="72" y="36"/>
                    <a:pt x="68" y="32"/>
                    <a:pt x="68" y="28"/>
                  </a:cubicBezTo>
                  <a:moveTo>
                    <a:pt x="160" y="36"/>
                  </a:moveTo>
                  <a:cubicBezTo>
                    <a:pt x="162" y="36"/>
                    <a:pt x="162" y="36"/>
                    <a:pt x="162" y="36"/>
                  </a:cubicBezTo>
                  <a:cubicBezTo>
                    <a:pt x="166" y="36"/>
                    <a:pt x="170" y="32"/>
                    <a:pt x="170" y="28"/>
                  </a:cubicBezTo>
                  <a:cubicBezTo>
                    <a:pt x="170" y="8"/>
                    <a:pt x="170" y="8"/>
                    <a:pt x="170" y="8"/>
                  </a:cubicBezTo>
                  <a:cubicBezTo>
                    <a:pt x="170" y="3"/>
                    <a:pt x="166" y="0"/>
                    <a:pt x="162" y="0"/>
                  </a:cubicBezTo>
                  <a:cubicBezTo>
                    <a:pt x="160" y="0"/>
                    <a:pt x="160" y="0"/>
                    <a:pt x="160" y="0"/>
                  </a:cubicBezTo>
                  <a:cubicBezTo>
                    <a:pt x="156" y="0"/>
                    <a:pt x="152" y="3"/>
                    <a:pt x="152" y="8"/>
                  </a:cubicBezTo>
                  <a:cubicBezTo>
                    <a:pt x="152" y="28"/>
                    <a:pt x="152" y="28"/>
                    <a:pt x="152" y="28"/>
                  </a:cubicBezTo>
                  <a:cubicBezTo>
                    <a:pt x="152" y="32"/>
                    <a:pt x="156" y="36"/>
                    <a:pt x="160" y="36"/>
                  </a:cubicBezTo>
                  <a:moveTo>
                    <a:pt x="118" y="36"/>
                  </a:moveTo>
                  <a:cubicBezTo>
                    <a:pt x="120" y="36"/>
                    <a:pt x="120" y="36"/>
                    <a:pt x="120" y="36"/>
                  </a:cubicBezTo>
                  <a:cubicBezTo>
                    <a:pt x="124" y="36"/>
                    <a:pt x="128" y="32"/>
                    <a:pt x="128" y="28"/>
                  </a:cubicBezTo>
                  <a:cubicBezTo>
                    <a:pt x="128" y="8"/>
                    <a:pt x="128" y="8"/>
                    <a:pt x="128" y="8"/>
                  </a:cubicBezTo>
                  <a:cubicBezTo>
                    <a:pt x="128" y="3"/>
                    <a:pt x="124" y="0"/>
                    <a:pt x="120" y="0"/>
                  </a:cubicBezTo>
                  <a:cubicBezTo>
                    <a:pt x="118" y="0"/>
                    <a:pt x="118" y="0"/>
                    <a:pt x="118" y="0"/>
                  </a:cubicBezTo>
                  <a:cubicBezTo>
                    <a:pt x="114" y="0"/>
                    <a:pt x="110" y="3"/>
                    <a:pt x="110" y="8"/>
                  </a:cubicBezTo>
                  <a:cubicBezTo>
                    <a:pt x="110" y="28"/>
                    <a:pt x="110" y="28"/>
                    <a:pt x="110" y="28"/>
                  </a:cubicBezTo>
                  <a:cubicBezTo>
                    <a:pt x="110" y="32"/>
                    <a:pt x="114" y="36"/>
                    <a:pt x="118" y="36"/>
                  </a:cubicBezTo>
                  <a:moveTo>
                    <a:pt x="34" y="36"/>
                  </a:moveTo>
                  <a:cubicBezTo>
                    <a:pt x="36" y="36"/>
                    <a:pt x="36" y="36"/>
                    <a:pt x="36" y="36"/>
                  </a:cubicBezTo>
                  <a:cubicBezTo>
                    <a:pt x="40" y="36"/>
                    <a:pt x="44" y="32"/>
                    <a:pt x="44" y="28"/>
                  </a:cubicBezTo>
                  <a:cubicBezTo>
                    <a:pt x="44" y="8"/>
                    <a:pt x="44" y="8"/>
                    <a:pt x="44" y="8"/>
                  </a:cubicBezTo>
                  <a:cubicBezTo>
                    <a:pt x="44" y="3"/>
                    <a:pt x="40" y="0"/>
                    <a:pt x="36" y="0"/>
                  </a:cubicBezTo>
                  <a:cubicBezTo>
                    <a:pt x="34" y="0"/>
                    <a:pt x="34" y="0"/>
                    <a:pt x="34" y="0"/>
                  </a:cubicBezTo>
                  <a:cubicBezTo>
                    <a:pt x="30" y="0"/>
                    <a:pt x="26" y="3"/>
                    <a:pt x="26" y="8"/>
                  </a:cubicBezTo>
                  <a:cubicBezTo>
                    <a:pt x="26" y="28"/>
                    <a:pt x="26" y="28"/>
                    <a:pt x="26" y="28"/>
                  </a:cubicBezTo>
                  <a:cubicBezTo>
                    <a:pt x="26" y="32"/>
                    <a:pt x="30" y="36"/>
                    <a:pt x="34" y="36"/>
                  </a:cubicBezTo>
                  <a:moveTo>
                    <a:pt x="196" y="15"/>
                  </a:moveTo>
                  <a:cubicBezTo>
                    <a:pt x="196" y="199"/>
                    <a:pt x="196" y="199"/>
                    <a:pt x="196" y="199"/>
                  </a:cubicBezTo>
                  <a:cubicBezTo>
                    <a:pt x="0" y="199"/>
                    <a:pt x="0" y="199"/>
                    <a:pt x="0" y="199"/>
                  </a:cubicBezTo>
                  <a:cubicBezTo>
                    <a:pt x="0" y="15"/>
                    <a:pt x="0" y="15"/>
                    <a:pt x="0" y="15"/>
                  </a:cubicBezTo>
                  <a:cubicBezTo>
                    <a:pt x="20" y="15"/>
                    <a:pt x="20" y="15"/>
                    <a:pt x="20" y="15"/>
                  </a:cubicBezTo>
                  <a:cubicBezTo>
                    <a:pt x="20" y="28"/>
                    <a:pt x="20" y="28"/>
                    <a:pt x="20" y="28"/>
                  </a:cubicBezTo>
                  <a:cubicBezTo>
                    <a:pt x="20" y="35"/>
                    <a:pt x="27" y="42"/>
                    <a:pt x="34" y="42"/>
                  </a:cubicBezTo>
                  <a:cubicBezTo>
                    <a:pt x="36" y="42"/>
                    <a:pt x="36" y="42"/>
                    <a:pt x="36" y="42"/>
                  </a:cubicBezTo>
                  <a:cubicBezTo>
                    <a:pt x="43" y="42"/>
                    <a:pt x="50" y="35"/>
                    <a:pt x="50" y="28"/>
                  </a:cubicBezTo>
                  <a:cubicBezTo>
                    <a:pt x="50" y="15"/>
                    <a:pt x="50" y="15"/>
                    <a:pt x="50" y="15"/>
                  </a:cubicBezTo>
                  <a:cubicBezTo>
                    <a:pt x="62" y="15"/>
                    <a:pt x="62" y="15"/>
                    <a:pt x="62" y="15"/>
                  </a:cubicBezTo>
                  <a:cubicBezTo>
                    <a:pt x="62" y="28"/>
                    <a:pt x="62" y="28"/>
                    <a:pt x="62" y="28"/>
                  </a:cubicBezTo>
                  <a:cubicBezTo>
                    <a:pt x="62" y="35"/>
                    <a:pt x="69" y="42"/>
                    <a:pt x="76" y="42"/>
                  </a:cubicBezTo>
                  <a:cubicBezTo>
                    <a:pt x="78" y="42"/>
                    <a:pt x="78" y="42"/>
                    <a:pt x="78" y="42"/>
                  </a:cubicBezTo>
                  <a:cubicBezTo>
                    <a:pt x="85" y="42"/>
                    <a:pt x="92" y="35"/>
                    <a:pt x="92" y="28"/>
                  </a:cubicBezTo>
                  <a:cubicBezTo>
                    <a:pt x="92" y="15"/>
                    <a:pt x="92" y="15"/>
                    <a:pt x="92" y="15"/>
                  </a:cubicBezTo>
                  <a:cubicBezTo>
                    <a:pt x="104" y="15"/>
                    <a:pt x="104" y="15"/>
                    <a:pt x="104" y="15"/>
                  </a:cubicBezTo>
                  <a:cubicBezTo>
                    <a:pt x="104" y="28"/>
                    <a:pt x="104" y="28"/>
                    <a:pt x="104" y="28"/>
                  </a:cubicBezTo>
                  <a:cubicBezTo>
                    <a:pt x="104" y="35"/>
                    <a:pt x="111" y="42"/>
                    <a:pt x="118" y="42"/>
                  </a:cubicBezTo>
                  <a:cubicBezTo>
                    <a:pt x="120" y="42"/>
                    <a:pt x="120" y="42"/>
                    <a:pt x="120" y="42"/>
                  </a:cubicBezTo>
                  <a:cubicBezTo>
                    <a:pt x="127" y="42"/>
                    <a:pt x="134" y="35"/>
                    <a:pt x="134" y="28"/>
                  </a:cubicBezTo>
                  <a:cubicBezTo>
                    <a:pt x="134" y="15"/>
                    <a:pt x="134" y="15"/>
                    <a:pt x="134" y="15"/>
                  </a:cubicBezTo>
                  <a:cubicBezTo>
                    <a:pt x="146" y="15"/>
                    <a:pt x="146" y="15"/>
                    <a:pt x="146" y="15"/>
                  </a:cubicBezTo>
                  <a:cubicBezTo>
                    <a:pt x="146" y="28"/>
                    <a:pt x="146" y="28"/>
                    <a:pt x="146" y="28"/>
                  </a:cubicBezTo>
                  <a:cubicBezTo>
                    <a:pt x="146" y="35"/>
                    <a:pt x="153" y="42"/>
                    <a:pt x="160" y="42"/>
                  </a:cubicBezTo>
                  <a:cubicBezTo>
                    <a:pt x="162" y="42"/>
                    <a:pt x="162" y="42"/>
                    <a:pt x="162" y="42"/>
                  </a:cubicBezTo>
                  <a:cubicBezTo>
                    <a:pt x="169" y="42"/>
                    <a:pt x="176" y="35"/>
                    <a:pt x="176" y="28"/>
                  </a:cubicBezTo>
                  <a:cubicBezTo>
                    <a:pt x="176" y="15"/>
                    <a:pt x="176" y="15"/>
                    <a:pt x="176" y="15"/>
                  </a:cubicBezTo>
                  <a:lnTo>
                    <a:pt x="196" y="15"/>
                  </a:lnTo>
                  <a:close/>
                  <a:moveTo>
                    <a:pt x="188" y="75"/>
                  </a:moveTo>
                  <a:cubicBezTo>
                    <a:pt x="8" y="75"/>
                    <a:pt x="8" y="75"/>
                    <a:pt x="8" y="75"/>
                  </a:cubicBezTo>
                  <a:cubicBezTo>
                    <a:pt x="8" y="191"/>
                    <a:pt x="8" y="191"/>
                    <a:pt x="8" y="191"/>
                  </a:cubicBezTo>
                  <a:cubicBezTo>
                    <a:pt x="188" y="191"/>
                    <a:pt x="188" y="191"/>
                    <a:pt x="188" y="191"/>
                  </a:cubicBezTo>
                  <a:lnTo>
                    <a:pt x="188" y="75"/>
                  </a:lnTo>
                  <a:close/>
                  <a:moveTo>
                    <a:pt x="49" y="171"/>
                  </a:moveTo>
                  <a:cubicBezTo>
                    <a:pt x="94" y="171"/>
                    <a:pt x="94" y="171"/>
                    <a:pt x="94" y="171"/>
                  </a:cubicBezTo>
                  <a:cubicBezTo>
                    <a:pt x="95" y="171"/>
                    <a:pt x="96" y="170"/>
                    <a:pt x="96" y="168"/>
                  </a:cubicBezTo>
                  <a:cubicBezTo>
                    <a:pt x="96" y="160"/>
                    <a:pt x="96" y="160"/>
                    <a:pt x="96" y="160"/>
                  </a:cubicBezTo>
                  <a:cubicBezTo>
                    <a:pt x="96" y="159"/>
                    <a:pt x="95" y="158"/>
                    <a:pt x="94" y="158"/>
                  </a:cubicBezTo>
                  <a:cubicBezTo>
                    <a:pt x="66" y="158"/>
                    <a:pt x="66" y="158"/>
                    <a:pt x="66" y="158"/>
                  </a:cubicBezTo>
                  <a:cubicBezTo>
                    <a:pt x="66" y="158"/>
                    <a:pt x="66" y="158"/>
                    <a:pt x="66" y="158"/>
                  </a:cubicBezTo>
                  <a:cubicBezTo>
                    <a:pt x="67" y="156"/>
                    <a:pt x="70" y="153"/>
                    <a:pt x="75" y="149"/>
                  </a:cubicBezTo>
                  <a:cubicBezTo>
                    <a:pt x="81" y="144"/>
                    <a:pt x="86" y="140"/>
                    <a:pt x="88" y="137"/>
                  </a:cubicBezTo>
                  <a:cubicBezTo>
                    <a:pt x="91" y="134"/>
                    <a:pt x="93" y="131"/>
                    <a:pt x="94" y="128"/>
                  </a:cubicBezTo>
                  <a:cubicBezTo>
                    <a:pt x="96" y="125"/>
                    <a:pt x="96" y="122"/>
                    <a:pt x="96" y="119"/>
                  </a:cubicBezTo>
                  <a:cubicBezTo>
                    <a:pt x="96" y="113"/>
                    <a:pt x="94" y="108"/>
                    <a:pt x="90" y="103"/>
                  </a:cubicBezTo>
                  <a:cubicBezTo>
                    <a:pt x="86" y="99"/>
                    <a:pt x="80" y="97"/>
                    <a:pt x="72" y="97"/>
                  </a:cubicBezTo>
                  <a:cubicBezTo>
                    <a:pt x="65" y="97"/>
                    <a:pt x="60" y="99"/>
                    <a:pt x="55" y="103"/>
                  </a:cubicBezTo>
                  <a:cubicBezTo>
                    <a:pt x="51" y="107"/>
                    <a:pt x="48" y="112"/>
                    <a:pt x="48" y="119"/>
                  </a:cubicBezTo>
                  <a:cubicBezTo>
                    <a:pt x="48" y="121"/>
                    <a:pt x="49" y="122"/>
                    <a:pt x="50" y="122"/>
                  </a:cubicBezTo>
                  <a:cubicBezTo>
                    <a:pt x="59" y="123"/>
                    <a:pt x="59" y="123"/>
                    <a:pt x="59" y="123"/>
                  </a:cubicBezTo>
                  <a:cubicBezTo>
                    <a:pt x="59" y="123"/>
                    <a:pt x="60" y="123"/>
                    <a:pt x="61" y="122"/>
                  </a:cubicBezTo>
                  <a:cubicBezTo>
                    <a:pt x="61" y="122"/>
                    <a:pt x="62" y="121"/>
                    <a:pt x="62" y="121"/>
                  </a:cubicBezTo>
                  <a:cubicBezTo>
                    <a:pt x="62" y="117"/>
                    <a:pt x="63" y="114"/>
                    <a:pt x="64" y="112"/>
                  </a:cubicBezTo>
                  <a:cubicBezTo>
                    <a:pt x="66" y="110"/>
                    <a:pt x="69" y="109"/>
                    <a:pt x="72" y="109"/>
                  </a:cubicBezTo>
                  <a:cubicBezTo>
                    <a:pt x="75" y="109"/>
                    <a:pt x="78" y="110"/>
                    <a:pt x="80" y="112"/>
                  </a:cubicBezTo>
                  <a:cubicBezTo>
                    <a:pt x="82" y="114"/>
                    <a:pt x="83" y="116"/>
                    <a:pt x="83" y="119"/>
                  </a:cubicBezTo>
                  <a:cubicBezTo>
                    <a:pt x="83" y="121"/>
                    <a:pt x="81" y="124"/>
                    <a:pt x="79" y="127"/>
                  </a:cubicBezTo>
                  <a:cubicBezTo>
                    <a:pt x="77" y="131"/>
                    <a:pt x="72" y="135"/>
                    <a:pt x="65" y="141"/>
                  </a:cubicBezTo>
                  <a:cubicBezTo>
                    <a:pt x="60" y="145"/>
                    <a:pt x="56" y="149"/>
                    <a:pt x="53" y="152"/>
                  </a:cubicBezTo>
                  <a:cubicBezTo>
                    <a:pt x="51" y="155"/>
                    <a:pt x="49" y="158"/>
                    <a:pt x="47" y="162"/>
                  </a:cubicBezTo>
                  <a:cubicBezTo>
                    <a:pt x="46" y="164"/>
                    <a:pt x="46" y="166"/>
                    <a:pt x="46" y="168"/>
                  </a:cubicBezTo>
                  <a:cubicBezTo>
                    <a:pt x="46" y="170"/>
                    <a:pt x="47" y="171"/>
                    <a:pt x="49" y="171"/>
                  </a:cubicBezTo>
                  <a:moveTo>
                    <a:pt x="97" y="152"/>
                  </a:moveTo>
                  <a:cubicBezTo>
                    <a:pt x="97" y="144"/>
                    <a:pt x="97" y="144"/>
                    <a:pt x="97" y="144"/>
                  </a:cubicBezTo>
                  <a:cubicBezTo>
                    <a:pt x="97" y="144"/>
                    <a:pt x="98" y="143"/>
                    <a:pt x="98" y="143"/>
                  </a:cubicBezTo>
                  <a:cubicBezTo>
                    <a:pt x="129" y="99"/>
                    <a:pt x="129" y="99"/>
                    <a:pt x="129" y="99"/>
                  </a:cubicBezTo>
                  <a:cubicBezTo>
                    <a:pt x="130" y="98"/>
                    <a:pt x="130" y="98"/>
                    <a:pt x="131" y="98"/>
                  </a:cubicBezTo>
                  <a:cubicBezTo>
                    <a:pt x="138" y="98"/>
                    <a:pt x="138" y="98"/>
                    <a:pt x="138" y="98"/>
                  </a:cubicBezTo>
                  <a:cubicBezTo>
                    <a:pt x="139" y="98"/>
                    <a:pt x="141" y="99"/>
                    <a:pt x="141" y="100"/>
                  </a:cubicBezTo>
                  <a:cubicBezTo>
                    <a:pt x="141" y="142"/>
                    <a:pt x="141" y="142"/>
                    <a:pt x="141" y="142"/>
                  </a:cubicBezTo>
                  <a:cubicBezTo>
                    <a:pt x="147" y="142"/>
                    <a:pt x="147" y="142"/>
                    <a:pt x="147" y="142"/>
                  </a:cubicBezTo>
                  <a:cubicBezTo>
                    <a:pt x="149" y="142"/>
                    <a:pt x="150" y="143"/>
                    <a:pt x="150" y="144"/>
                  </a:cubicBezTo>
                  <a:cubicBezTo>
                    <a:pt x="150" y="152"/>
                    <a:pt x="150" y="152"/>
                    <a:pt x="150" y="152"/>
                  </a:cubicBezTo>
                  <a:cubicBezTo>
                    <a:pt x="150" y="154"/>
                    <a:pt x="149" y="155"/>
                    <a:pt x="147" y="155"/>
                  </a:cubicBezTo>
                  <a:cubicBezTo>
                    <a:pt x="141" y="155"/>
                    <a:pt x="141" y="155"/>
                    <a:pt x="141" y="155"/>
                  </a:cubicBezTo>
                  <a:cubicBezTo>
                    <a:pt x="141" y="168"/>
                    <a:pt x="141" y="168"/>
                    <a:pt x="141" y="168"/>
                  </a:cubicBezTo>
                  <a:cubicBezTo>
                    <a:pt x="141" y="170"/>
                    <a:pt x="139" y="171"/>
                    <a:pt x="138" y="171"/>
                  </a:cubicBezTo>
                  <a:cubicBezTo>
                    <a:pt x="130" y="171"/>
                    <a:pt x="130" y="171"/>
                    <a:pt x="130" y="171"/>
                  </a:cubicBezTo>
                  <a:cubicBezTo>
                    <a:pt x="128" y="171"/>
                    <a:pt x="127" y="170"/>
                    <a:pt x="127" y="168"/>
                  </a:cubicBezTo>
                  <a:cubicBezTo>
                    <a:pt x="127" y="155"/>
                    <a:pt x="127" y="155"/>
                    <a:pt x="127" y="155"/>
                  </a:cubicBezTo>
                  <a:cubicBezTo>
                    <a:pt x="100" y="155"/>
                    <a:pt x="100" y="155"/>
                    <a:pt x="100" y="155"/>
                  </a:cubicBezTo>
                  <a:cubicBezTo>
                    <a:pt x="99" y="155"/>
                    <a:pt x="97" y="154"/>
                    <a:pt x="97" y="152"/>
                  </a:cubicBezTo>
                  <a:moveTo>
                    <a:pt x="113" y="142"/>
                  </a:moveTo>
                  <a:cubicBezTo>
                    <a:pt x="127" y="142"/>
                    <a:pt x="127" y="142"/>
                    <a:pt x="127" y="142"/>
                  </a:cubicBezTo>
                  <a:cubicBezTo>
                    <a:pt x="127" y="122"/>
                    <a:pt x="127" y="122"/>
                    <a:pt x="127" y="122"/>
                  </a:cubicBezTo>
                  <a:lnTo>
                    <a:pt x="113" y="142"/>
                  </a:lnTo>
                  <a:close/>
                </a:path>
              </a:pathLst>
            </a:custGeom>
            <a:grpFill/>
            <a:ln>
              <a:solidFill>
                <a:schemeClr val="bg1"/>
              </a:solidFill>
            </a:ln>
          </p:spPr>
          <p:txBody>
            <a:bodyPr anchor="t" anchorCtr="0" bIns="45708" compatLnSpc="1" lIns="91416" numCol="1" rIns="91416" tIns="45708" vert="horz" wrap="square">
              <a:prstTxWarp prst="textNoShape">
                <a:avLst/>
              </a:prstTxWarp>
            </a:bodyPr>
            <a:lstStyle/>
            <a:p>
              <a:pPr defTabSz="914172"/>
              <a:endParaRPr lang="en-US">
                <a:solidFill>
                  <a:srgbClr val="FFFFFF"/>
                </a:solidFill>
                <a:latin charset="-122" panose="020b0600000000000000" pitchFamily="34" typeface="思源黑体 CN Medium"/>
                <a:ea charset="-122" panose="02020700000000000000" pitchFamily="18" typeface="思源宋体"/>
                <a:sym charset="-122" panose="020b0600000000000000" pitchFamily="34" typeface="思源黑体 CN Medium"/>
              </a:endParaRPr>
            </a:p>
          </p:txBody>
        </p:sp>
        <p:sp>
          <p:nvSpPr>
            <p:cNvPr id="109" name="Freeform 57"/>
            <p:cNvSpPr>
              <a:spLocks noEditPoints="1"/>
            </p:cNvSpPr>
            <p:nvPr/>
          </p:nvSpPr>
          <p:spPr bwMode="auto">
            <a:xfrm>
              <a:off x="4340106" y="2526872"/>
              <a:ext cx="513357" cy="339810"/>
            </a:xfrm>
            <a:custGeom>
              <a:gdLst>
                <a:gd fmla="*/ 127 w 176" name="T0"/>
                <a:gd fmla="*/ 115 h 115" name="T1"/>
                <a:gd fmla="*/ 98 w 176" name="T2"/>
                <a:gd fmla="*/ 115 h 115" name="T3"/>
                <a:gd fmla="*/ 98 w 176" name="T4"/>
                <a:gd fmla="*/ 97 h 115" name="T5"/>
                <a:gd fmla="*/ 111 w 176" name="T6"/>
                <a:gd fmla="*/ 97 h 115" name="T7"/>
                <a:gd fmla="*/ 137 w 176" name="T8"/>
                <a:gd fmla="*/ 67 h 115" name="T9"/>
                <a:gd fmla="*/ 137 w 176" name="T10"/>
                <a:gd fmla="*/ 63 h 115" name="T11"/>
                <a:gd fmla="*/ 98 w 176" name="T12"/>
                <a:gd fmla="*/ 63 h 115" name="T13"/>
                <a:gd fmla="*/ 98 w 176" name="T14"/>
                <a:gd fmla="*/ 0 h 115" name="T15"/>
                <a:gd fmla="*/ 176 w 176" name="T16"/>
                <a:gd fmla="*/ 0 h 115" name="T17"/>
                <a:gd fmla="*/ 176 w 176" name="T18"/>
                <a:gd fmla="*/ 65 h 115" name="T19"/>
                <a:gd fmla="*/ 127 w 176" name="T20"/>
                <a:gd fmla="*/ 115 h 115" name="T21"/>
                <a:gd fmla="*/ 13 w 176" name="T22"/>
                <a:gd fmla="*/ 98 h 115" name="T23"/>
                <a:gd fmla="*/ 0 w 176" name="T24"/>
                <a:gd fmla="*/ 98 h 115" name="T25"/>
                <a:gd fmla="*/ 0 w 176" name="T26"/>
                <a:gd fmla="*/ 115 h 115" name="T27"/>
                <a:gd fmla="*/ 29 w 176" name="T28"/>
                <a:gd fmla="*/ 115 h 115" name="T29"/>
                <a:gd fmla="*/ 78 w 176" name="T30"/>
                <a:gd fmla="*/ 66 h 115" name="T31"/>
                <a:gd fmla="*/ 78 w 176" name="T32"/>
                <a:gd fmla="*/ 1 h 115" name="T33"/>
                <a:gd fmla="*/ 0 w 176" name="T34"/>
                <a:gd fmla="*/ 1 h 115" name="T35"/>
                <a:gd fmla="*/ 0 w 176" name="T36"/>
                <a:gd fmla="*/ 64 h 115" name="T37"/>
                <a:gd fmla="*/ 39 w 176" name="T38"/>
                <a:gd fmla="*/ 64 h 115" name="T39"/>
                <a:gd fmla="*/ 39 w 176" name="T40"/>
                <a:gd fmla="*/ 67 h 115" name="T41"/>
                <a:gd fmla="*/ 13 w 176" name="T42"/>
                <a:gd fmla="*/ 98 h 115"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15" w="176">
                  <a:moveTo>
                    <a:pt x="127" y="115"/>
                  </a:moveTo>
                  <a:cubicBezTo>
                    <a:pt x="113" y="115"/>
                    <a:pt x="98" y="115"/>
                    <a:pt x="98" y="115"/>
                  </a:cubicBezTo>
                  <a:cubicBezTo>
                    <a:pt x="98" y="97"/>
                    <a:pt x="98" y="97"/>
                    <a:pt x="98" y="97"/>
                  </a:cubicBezTo>
                  <a:cubicBezTo>
                    <a:pt x="98" y="97"/>
                    <a:pt x="98" y="97"/>
                    <a:pt x="111" y="97"/>
                  </a:cubicBezTo>
                  <a:cubicBezTo>
                    <a:pt x="130" y="97"/>
                    <a:pt x="137" y="83"/>
                    <a:pt x="137" y="67"/>
                  </a:cubicBezTo>
                  <a:cubicBezTo>
                    <a:pt x="137" y="63"/>
                    <a:pt x="137" y="63"/>
                    <a:pt x="137" y="63"/>
                  </a:cubicBezTo>
                  <a:cubicBezTo>
                    <a:pt x="98" y="63"/>
                    <a:pt x="98" y="63"/>
                    <a:pt x="98" y="63"/>
                  </a:cubicBezTo>
                  <a:cubicBezTo>
                    <a:pt x="98" y="0"/>
                    <a:pt x="98" y="0"/>
                    <a:pt x="98" y="0"/>
                  </a:cubicBezTo>
                  <a:cubicBezTo>
                    <a:pt x="176" y="0"/>
                    <a:pt x="176" y="0"/>
                    <a:pt x="176" y="0"/>
                  </a:cubicBezTo>
                  <a:cubicBezTo>
                    <a:pt x="176" y="0"/>
                    <a:pt x="176" y="38"/>
                    <a:pt x="176" y="65"/>
                  </a:cubicBezTo>
                  <a:cubicBezTo>
                    <a:pt x="176" y="99"/>
                    <a:pt x="149" y="115"/>
                    <a:pt x="127" y="115"/>
                  </a:cubicBezTo>
                  <a:close/>
                  <a:moveTo>
                    <a:pt x="13" y="98"/>
                  </a:moveTo>
                  <a:cubicBezTo>
                    <a:pt x="0" y="98"/>
                    <a:pt x="0" y="98"/>
                    <a:pt x="0" y="98"/>
                  </a:cubicBezTo>
                  <a:cubicBezTo>
                    <a:pt x="0" y="115"/>
                    <a:pt x="0" y="115"/>
                    <a:pt x="0" y="115"/>
                  </a:cubicBezTo>
                  <a:cubicBezTo>
                    <a:pt x="0" y="115"/>
                    <a:pt x="15" y="115"/>
                    <a:pt x="29" y="115"/>
                  </a:cubicBezTo>
                  <a:cubicBezTo>
                    <a:pt x="51" y="115"/>
                    <a:pt x="78" y="99"/>
                    <a:pt x="78" y="66"/>
                  </a:cubicBezTo>
                  <a:cubicBezTo>
                    <a:pt x="78" y="38"/>
                    <a:pt x="78" y="1"/>
                    <a:pt x="78" y="1"/>
                  </a:cubicBezTo>
                  <a:cubicBezTo>
                    <a:pt x="0" y="1"/>
                    <a:pt x="0" y="1"/>
                    <a:pt x="0" y="1"/>
                  </a:cubicBezTo>
                  <a:cubicBezTo>
                    <a:pt x="0" y="64"/>
                    <a:pt x="0" y="64"/>
                    <a:pt x="0" y="64"/>
                  </a:cubicBezTo>
                  <a:cubicBezTo>
                    <a:pt x="39" y="64"/>
                    <a:pt x="39" y="64"/>
                    <a:pt x="39" y="64"/>
                  </a:cubicBezTo>
                  <a:cubicBezTo>
                    <a:pt x="39" y="67"/>
                    <a:pt x="39" y="67"/>
                    <a:pt x="39" y="67"/>
                  </a:cubicBezTo>
                  <a:cubicBezTo>
                    <a:pt x="39" y="83"/>
                    <a:pt x="33" y="98"/>
                    <a:pt x="13" y="98"/>
                  </a:cubicBezTo>
                  <a:close/>
                </a:path>
              </a:pathLst>
            </a:custGeom>
            <a:grpFill/>
            <a:ln>
              <a:solidFill>
                <a:schemeClr val="bg1"/>
              </a:solidFill>
            </a:ln>
          </p:spPr>
          <p:txBody>
            <a:bodyPr anchor="t" anchorCtr="0" bIns="45708" compatLnSpc="1" lIns="91416" numCol="1" rIns="91416" tIns="45708" vert="horz" wrap="square">
              <a:prstTxWarp prst="textNoShape">
                <a:avLst/>
              </a:prstTxWarp>
            </a:bodyPr>
            <a:lstStyle/>
            <a:p>
              <a:pPr defTabSz="914172"/>
              <a:endParaRPr lang="en-US">
                <a:solidFill>
                  <a:srgbClr val="FFFFFF"/>
                </a:solidFill>
                <a:latin charset="-122" panose="020b0600000000000000" pitchFamily="34" typeface="思源黑体 CN Medium"/>
                <a:ea charset="-122" panose="02020700000000000000" pitchFamily="18" typeface="思源宋体"/>
                <a:sym charset="-122" panose="020b0600000000000000" pitchFamily="34" typeface="思源黑体 CN Medium"/>
              </a:endParaRPr>
            </a:p>
          </p:txBody>
        </p:sp>
        <p:sp>
          <p:nvSpPr>
            <p:cNvPr id="110" name="Freeform 240"/>
            <p:cNvSpPr/>
            <p:nvPr/>
          </p:nvSpPr>
          <p:spPr bwMode="auto">
            <a:xfrm>
              <a:off x="4936813" y="3656275"/>
              <a:ext cx="473284" cy="450844"/>
            </a:xfrm>
            <a:custGeom>
              <a:gdLst>
                <a:gd fmla="*/ 90 w 196" name="T0"/>
                <a:gd fmla="*/ 9 h 187" name="T1"/>
                <a:gd fmla="*/ 106 w 196" name="T2"/>
                <a:gd fmla="*/ 9 h 187" name="T3"/>
                <a:gd fmla="*/ 122 w 196" name="T4"/>
                <a:gd fmla="*/ 42 h 187" name="T5"/>
                <a:gd fmla="*/ 147 w 196" name="T6"/>
                <a:gd fmla="*/ 61 h 187" name="T7"/>
                <a:gd fmla="*/ 184 w 196" name="T8"/>
                <a:gd fmla="*/ 66 h 187" name="T9"/>
                <a:gd fmla="*/ 189 w 196" name="T10"/>
                <a:gd fmla="*/ 81 h 187" name="T11"/>
                <a:gd fmla="*/ 162 w 196" name="T12"/>
                <a:gd fmla="*/ 107 h 187" name="T13"/>
                <a:gd fmla="*/ 153 w 196" name="T14"/>
                <a:gd fmla="*/ 136 h 187" name="T15"/>
                <a:gd fmla="*/ 159 w 196" name="T16"/>
                <a:gd fmla="*/ 173 h 187" name="T17"/>
                <a:gd fmla="*/ 146 w 196" name="T18"/>
                <a:gd fmla="*/ 182 h 187" name="T19"/>
                <a:gd fmla="*/ 113 w 196" name="T20"/>
                <a:gd fmla="*/ 165 h 187" name="T21"/>
                <a:gd fmla="*/ 82 w 196" name="T22"/>
                <a:gd fmla="*/ 165 h 187" name="T23"/>
                <a:gd fmla="*/ 49 w 196" name="T24"/>
                <a:gd fmla="*/ 182 h 187" name="T25"/>
                <a:gd fmla="*/ 37 w 196" name="T26"/>
                <a:gd fmla="*/ 173 h 187" name="T27"/>
                <a:gd fmla="*/ 43 w 196" name="T28"/>
                <a:gd fmla="*/ 136 h 187" name="T29"/>
                <a:gd fmla="*/ 34 w 196" name="T30"/>
                <a:gd fmla="*/ 107 h 187" name="T31"/>
                <a:gd fmla="*/ 7 w 196" name="T32"/>
                <a:gd fmla="*/ 81 h 187" name="T33"/>
                <a:gd fmla="*/ 11 w 196" name="T34"/>
                <a:gd fmla="*/ 66 h 187" name="T35"/>
                <a:gd fmla="*/ 49 w 196" name="T36"/>
                <a:gd fmla="*/ 61 h 187" name="T37"/>
                <a:gd fmla="*/ 74 w 196" name="T38"/>
                <a:gd fmla="*/ 42 h 187" name="T39"/>
                <a:gd fmla="*/ 90 w 196" name="T40"/>
                <a:gd fmla="*/ 9 h 187"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187" w="196">
                  <a:moveTo>
                    <a:pt x="90" y="9"/>
                  </a:moveTo>
                  <a:cubicBezTo>
                    <a:pt x="94" y="0"/>
                    <a:pt x="101" y="0"/>
                    <a:pt x="106" y="9"/>
                  </a:cubicBezTo>
                  <a:cubicBezTo>
                    <a:pt x="122" y="42"/>
                    <a:pt x="122" y="42"/>
                    <a:pt x="122" y="42"/>
                  </a:cubicBezTo>
                  <a:cubicBezTo>
                    <a:pt x="126" y="51"/>
                    <a:pt x="138" y="59"/>
                    <a:pt x="147" y="61"/>
                  </a:cubicBezTo>
                  <a:cubicBezTo>
                    <a:pt x="184" y="66"/>
                    <a:pt x="184" y="66"/>
                    <a:pt x="184" y="66"/>
                  </a:cubicBezTo>
                  <a:cubicBezTo>
                    <a:pt x="194" y="67"/>
                    <a:pt x="196" y="74"/>
                    <a:pt x="189" y="81"/>
                  </a:cubicBezTo>
                  <a:cubicBezTo>
                    <a:pt x="162" y="107"/>
                    <a:pt x="162" y="107"/>
                    <a:pt x="162" y="107"/>
                  </a:cubicBezTo>
                  <a:cubicBezTo>
                    <a:pt x="155" y="114"/>
                    <a:pt x="151" y="127"/>
                    <a:pt x="153" y="136"/>
                  </a:cubicBezTo>
                  <a:cubicBezTo>
                    <a:pt x="159" y="173"/>
                    <a:pt x="159" y="173"/>
                    <a:pt x="159" y="173"/>
                  </a:cubicBezTo>
                  <a:cubicBezTo>
                    <a:pt x="161" y="183"/>
                    <a:pt x="155" y="187"/>
                    <a:pt x="146" y="182"/>
                  </a:cubicBezTo>
                  <a:cubicBezTo>
                    <a:pt x="113" y="165"/>
                    <a:pt x="113" y="165"/>
                    <a:pt x="113" y="165"/>
                  </a:cubicBezTo>
                  <a:cubicBezTo>
                    <a:pt x="105" y="160"/>
                    <a:pt x="91" y="160"/>
                    <a:pt x="82" y="165"/>
                  </a:cubicBezTo>
                  <a:cubicBezTo>
                    <a:pt x="49" y="182"/>
                    <a:pt x="49" y="182"/>
                    <a:pt x="49" y="182"/>
                  </a:cubicBezTo>
                  <a:cubicBezTo>
                    <a:pt x="41" y="187"/>
                    <a:pt x="35" y="183"/>
                    <a:pt x="37" y="173"/>
                  </a:cubicBezTo>
                  <a:cubicBezTo>
                    <a:pt x="43" y="136"/>
                    <a:pt x="43" y="136"/>
                    <a:pt x="43" y="136"/>
                  </a:cubicBezTo>
                  <a:cubicBezTo>
                    <a:pt x="45" y="127"/>
                    <a:pt x="40" y="114"/>
                    <a:pt x="34" y="107"/>
                  </a:cubicBezTo>
                  <a:cubicBezTo>
                    <a:pt x="7" y="81"/>
                    <a:pt x="7" y="81"/>
                    <a:pt x="7" y="81"/>
                  </a:cubicBezTo>
                  <a:cubicBezTo>
                    <a:pt x="0" y="74"/>
                    <a:pt x="2" y="67"/>
                    <a:pt x="11" y="66"/>
                  </a:cubicBezTo>
                  <a:cubicBezTo>
                    <a:pt x="49" y="61"/>
                    <a:pt x="49" y="61"/>
                    <a:pt x="49" y="61"/>
                  </a:cubicBezTo>
                  <a:cubicBezTo>
                    <a:pt x="58" y="59"/>
                    <a:pt x="69" y="51"/>
                    <a:pt x="74" y="42"/>
                  </a:cubicBezTo>
                  <a:lnTo>
                    <a:pt x="90" y="9"/>
                  </a:lnTo>
                  <a:close/>
                </a:path>
              </a:pathLst>
            </a:custGeom>
            <a:grpFill/>
            <a:ln>
              <a:solidFill>
                <a:schemeClr val="bg1"/>
              </a:solidFill>
            </a:ln>
          </p:spPr>
          <p:txBody>
            <a:bodyPr anchor="t" anchorCtr="0" bIns="45708" compatLnSpc="1" lIns="91416" numCol="1" rIns="91416" tIns="45708" vert="horz" wrap="square">
              <a:prstTxWarp prst="textNoShape">
                <a:avLst/>
              </a:prstTxWarp>
            </a:bodyPr>
            <a:lstStyle/>
            <a:p>
              <a:pPr defTabSz="914172"/>
              <a:endParaRPr lang="en-US">
                <a:solidFill>
                  <a:srgbClr val="FFFFFF"/>
                </a:solidFill>
                <a:latin charset="-122" panose="020b0600000000000000" pitchFamily="34" typeface="思源黑体 CN Medium"/>
                <a:ea charset="-122" panose="02020700000000000000" pitchFamily="18" typeface="思源宋体"/>
                <a:sym charset="-122" panose="020b0600000000000000" pitchFamily="34" typeface="思源黑体 CN Medium"/>
              </a:endParaRPr>
            </a:p>
          </p:txBody>
        </p:sp>
      </p:grpSp>
      <p:grpSp>
        <p:nvGrpSpPr>
          <p:cNvPr id="69" name="Group 68"/>
          <p:cNvGrpSpPr/>
          <p:nvPr/>
        </p:nvGrpSpPr>
        <p:grpSpPr>
          <a:xfrm>
            <a:off x="5045722" y="2167171"/>
            <a:ext cx="2100558" cy="2993926"/>
            <a:chOff x="1862138" y="392113"/>
            <a:chExt cx="4090987" cy="5830887"/>
          </a:xfrm>
        </p:grpSpPr>
        <p:sp>
          <p:nvSpPr>
            <p:cNvPr id="70" name="Freeform 69"/>
            <p:cNvSpPr/>
            <p:nvPr/>
          </p:nvSpPr>
          <p:spPr bwMode="auto">
            <a:xfrm>
              <a:off x="2471738" y="392113"/>
              <a:ext cx="2657475" cy="3865562"/>
            </a:xfrm>
            <a:custGeom>
              <a:gdLst>
                <a:gd fmla="*/ 581 w 707" name="T0"/>
                <a:gd fmla="*/ 109 h 1029" name="T1"/>
                <a:gd fmla="*/ 344 w 707" name="T2"/>
                <a:gd fmla="*/ 27 h 1029" name="T3"/>
                <a:gd fmla="*/ 83 w 707" name="T4"/>
                <a:gd fmla="*/ 210 h 1029" name="T5"/>
                <a:gd fmla="*/ 73 w 707" name="T6"/>
                <a:gd fmla="*/ 638 h 1029" name="T7"/>
                <a:gd fmla="*/ 19 w 707" name="T8"/>
                <a:gd fmla="*/ 961 h 1029" name="T9"/>
                <a:gd fmla="*/ 41 w 707" name="T10"/>
                <a:gd fmla="*/ 1029 h 1029" name="T11"/>
                <a:gd fmla="*/ 278 w 707" name="T12"/>
                <a:gd fmla="*/ 937 h 1029" name="T13"/>
                <a:gd fmla="*/ 499 w 707" name="T14"/>
                <a:gd fmla="*/ 825 h 1029" name="T15"/>
                <a:gd fmla="*/ 707 w 707" name="T16"/>
                <a:gd fmla="*/ 455 h 1029" name="T17"/>
                <a:gd fmla="*/ 581 w 707" name="T18"/>
                <a:gd fmla="*/ 109 h 1029"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029" w="707">
                  <a:moveTo>
                    <a:pt x="581" y="109"/>
                  </a:moveTo>
                  <a:cubicBezTo>
                    <a:pt x="486" y="0"/>
                    <a:pt x="344" y="27"/>
                    <a:pt x="344" y="27"/>
                  </a:cubicBezTo>
                  <a:cubicBezTo>
                    <a:pt x="344" y="27"/>
                    <a:pt x="163" y="10"/>
                    <a:pt x="83" y="210"/>
                  </a:cubicBezTo>
                  <a:cubicBezTo>
                    <a:pt x="9" y="393"/>
                    <a:pt x="66" y="546"/>
                    <a:pt x="73" y="638"/>
                  </a:cubicBezTo>
                  <a:cubicBezTo>
                    <a:pt x="79" y="731"/>
                    <a:pt x="0" y="864"/>
                    <a:pt x="19" y="961"/>
                  </a:cubicBezTo>
                  <a:cubicBezTo>
                    <a:pt x="23" y="984"/>
                    <a:pt x="31" y="1007"/>
                    <a:pt x="41" y="1029"/>
                  </a:cubicBezTo>
                  <a:cubicBezTo>
                    <a:pt x="101" y="999"/>
                    <a:pt x="187" y="960"/>
                    <a:pt x="278" y="937"/>
                  </a:cubicBezTo>
                  <a:cubicBezTo>
                    <a:pt x="447" y="893"/>
                    <a:pt x="499" y="825"/>
                    <a:pt x="499" y="825"/>
                  </a:cubicBezTo>
                  <a:cubicBezTo>
                    <a:pt x="499" y="825"/>
                    <a:pt x="707" y="630"/>
                    <a:pt x="707" y="455"/>
                  </a:cubicBezTo>
                  <a:cubicBezTo>
                    <a:pt x="707" y="280"/>
                    <a:pt x="645" y="183"/>
                    <a:pt x="581" y="109"/>
                  </a:cubicBezTo>
                  <a:close/>
                </a:path>
              </a:pathLst>
            </a:custGeom>
            <a:solidFill>
              <a:srgbClr val="5C381C"/>
            </a:solid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pPr defTabSz="914172"/>
              <a:endParaRPr lang="en-US">
                <a:solidFill>
                  <a:srgbClr val="FFFFFF"/>
                </a:solidFill>
                <a:latin charset="-122" panose="020b0600000000000000" pitchFamily="34" typeface="思源黑体 CN Medium"/>
                <a:ea charset="-122" panose="02020700000000000000" pitchFamily="18" typeface="思源宋体"/>
                <a:sym charset="-122" panose="020b0600000000000000" pitchFamily="34" typeface="思源黑体 CN Medium"/>
              </a:endParaRPr>
            </a:p>
          </p:txBody>
        </p:sp>
        <p:sp>
          <p:nvSpPr>
            <p:cNvPr id="71" name="Freeform 70"/>
            <p:cNvSpPr/>
            <p:nvPr/>
          </p:nvSpPr>
          <p:spPr bwMode="auto">
            <a:xfrm>
              <a:off x="3114675" y="3141663"/>
              <a:ext cx="1585912" cy="2227262"/>
            </a:xfrm>
            <a:custGeom>
              <a:gdLst>
                <a:gd fmla="*/ 407 w 422" name="T0"/>
                <a:gd fmla="*/ 236 h 593" name="T1"/>
                <a:gd fmla="*/ 336 w 422" name="T2"/>
                <a:gd fmla="*/ 138 h 593" name="T3"/>
                <a:gd fmla="*/ 321 w 422" name="T4"/>
                <a:gd fmla="*/ 23 h 593" name="T5"/>
                <a:gd fmla="*/ 211 w 422" name="T6"/>
                <a:gd fmla="*/ 0 h 593" name="T7"/>
                <a:gd fmla="*/ 101 w 422" name="T8"/>
                <a:gd fmla="*/ 23 h 593" name="T9"/>
                <a:gd fmla="*/ 86 w 422" name="T10"/>
                <a:gd fmla="*/ 138 h 593" name="T11"/>
                <a:gd fmla="*/ 15 w 422" name="T12"/>
                <a:gd fmla="*/ 236 h 593" name="T13"/>
                <a:gd fmla="*/ 39 w 422" name="T14"/>
                <a:gd fmla="*/ 450 h 593" name="T15"/>
                <a:gd fmla="*/ 210 w 422" name="T16"/>
                <a:gd fmla="*/ 593 h 593" name="T17"/>
                <a:gd fmla="*/ 210 w 422" name="T18"/>
                <a:gd fmla="*/ 593 h 593" name="T19"/>
                <a:gd fmla="*/ 211 w 422" name="T20"/>
                <a:gd fmla="*/ 593 h 593" name="T21"/>
                <a:gd fmla="*/ 212 w 422" name="T22"/>
                <a:gd fmla="*/ 593 h 593" name="T23"/>
                <a:gd fmla="*/ 212 w 422" name="T24"/>
                <a:gd fmla="*/ 593 h 593" name="T25"/>
                <a:gd fmla="*/ 382 w 422" name="T26"/>
                <a:gd fmla="*/ 450 h 593" name="T27"/>
                <a:gd fmla="*/ 407 w 422" name="T28"/>
                <a:gd fmla="*/ 236 h 593"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593" w="422">
                  <a:moveTo>
                    <a:pt x="407" y="236"/>
                  </a:moveTo>
                  <a:cubicBezTo>
                    <a:pt x="407" y="236"/>
                    <a:pt x="351" y="192"/>
                    <a:pt x="336" y="138"/>
                  </a:cubicBezTo>
                  <a:cubicBezTo>
                    <a:pt x="326" y="105"/>
                    <a:pt x="321" y="23"/>
                    <a:pt x="321" y="23"/>
                  </a:cubicBezTo>
                  <a:cubicBezTo>
                    <a:pt x="321" y="15"/>
                    <a:pt x="266" y="0"/>
                    <a:pt x="211" y="0"/>
                  </a:cubicBezTo>
                  <a:cubicBezTo>
                    <a:pt x="156" y="0"/>
                    <a:pt x="101" y="15"/>
                    <a:pt x="101" y="23"/>
                  </a:cubicBezTo>
                  <a:cubicBezTo>
                    <a:pt x="101" y="23"/>
                    <a:pt x="96" y="105"/>
                    <a:pt x="86" y="138"/>
                  </a:cubicBezTo>
                  <a:cubicBezTo>
                    <a:pt x="71" y="192"/>
                    <a:pt x="15" y="236"/>
                    <a:pt x="15" y="236"/>
                  </a:cubicBezTo>
                  <a:cubicBezTo>
                    <a:pt x="15" y="236"/>
                    <a:pt x="0" y="372"/>
                    <a:pt x="39" y="450"/>
                  </a:cubicBezTo>
                  <a:cubicBezTo>
                    <a:pt x="79" y="528"/>
                    <a:pt x="148" y="592"/>
                    <a:pt x="210" y="593"/>
                  </a:cubicBezTo>
                  <a:cubicBezTo>
                    <a:pt x="210" y="593"/>
                    <a:pt x="210" y="593"/>
                    <a:pt x="210" y="593"/>
                  </a:cubicBezTo>
                  <a:cubicBezTo>
                    <a:pt x="211" y="593"/>
                    <a:pt x="211" y="593"/>
                    <a:pt x="211" y="593"/>
                  </a:cubicBezTo>
                  <a:cubicBezTo>
                    <a:pt x="211" y="593"/>
                    <a:pt x="211" y="593"/>
                    <a:pt x="212" y="593"/>
                  </a:cubicBezTo>
                  <a:cubicBezTo>
                    <a:pt x="212" y="593"/>
                    <a:pt x="212" y="593"/>
                    <a:pt x="212" y="593"/>
                  </a:cubicBezTo>
                  <a:cubicBezTo>
                    <a:pt x="274" y="592"/>
                    <a:pt x="343" y="528"/>
                    <a:pt x="382" y="450"/>
                  </a:cubicBezTo>
                  <a:cubicBezTo>
                    <a:pt x="422" y="372"/>
                    <a:pt x="407" y="236"/>
                    <a:pt x="407" y="236"/>
                  </a:cubicBezTo>
                  <a:close/>
                </a:path>
              </a:pathLst>
            </a:custGeom>
            <a:solidFill>
              <a:srgbClr val="FFF1D2"/>
            </a:solid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pPr defTabSz="914172"/>
              <a:endParaRPr lang="en-US">
                <a:solidFill>
                  <a:srgbClr val="FFFFFF"/>
                </a:solidFill>
                <a:latin charset="-122" panose="020b0600000000000000" pitchFamily="34" typeface="思源黑体 CN Medium"/>
                <a:ea charset="-122" panose="02020700000000000000" pitchFamily="18" typeface="思源宋体"/>
                <a:sym charset="-122" panose="020b0600000000000000" pitchFamily="34" typeface="思源黑体 CN Medium"/>
              </a:endParaRPr>
            </a:p>
          </p:txBody>
        </p:sp>
        <p:sp>
          <p:nvSpPr>
            <p:cNvPr id="72" name="Freeform 71"/>
            <p:cNvSpPr/>
            <p:nvPr/>
          </p:nvSpPr>
          <p:spPr bwMode="auto">
            <a:xfrm>
              <a:off x="3475038" y="3141663"/>
              <a:ext cx="1225550" cy="2227262"/>
            </a:xfrm>
            <a:custGeom>
              <a:gdLst>
                <a:gd fmla="*/ 311 w 326" name="T0"/>
                <a:gd fmla="*/ 236 h 593" name="T1"/>
                <a:gd fmla="*/ 240 w 326" name="T2"/>
                <a:gd fmla="*/ 138 h 593" name="T3"/>
                <a:gd fmla="*/ 225 w 326" name="T4"/>
                <a:gd fmla="*/ 23 h 593" name="T5"/>
                <a:gd fmla="*/ 115 w 326" name="T6"/>
                <a:gd fmla="*/ 0 h 593" name="T7"/>
                <a:gd fmla="*/ 115 w 326" name="T8"/>
                <a:gd fmla="*/ 0 h 593" name="T9"/>
                <a:gd fmla="*/ 115 w 326" name="T10"/>
                <a:gd fmla="*/ 0 h 593" name="T11"/>
                <a:gd fmla="*/ 5 w 326" name="T12"/>
                <a:gd fmla="*/ 23 h 593" name="T13"/>
                <a:gd fmla="*/ 0 w 326" name="T14"/>
                <a:gd fmla="*/ 75 h 593" name="T15"/>
                <a:gd fmla="*/ 115 w 326" name="T16"/>
                <a:gd fmla="*/ 147 h 593" name="T17"/>
                <a:gd fmla="*/ 115 w 326" name="T18"/>
                <a:gd fmla="*/ 593 h 593" name="T19"/>
                <a:gd fmla="*/ 115 w 326" name="T20"/>
                <a:gd fmla="*/ 593 h 593" name="T21"/>
                <a:gd fmla="*/ 116 w 326" name="T22"/>
                <a:gd fmla="*/ 593 h 593" name="T23"/>
                <a:gd fmla="*/ 116 w 326" name="T24"/>
                <a:gd fmla="*/ 593 h 593" name="T25"/>
                <a:gd fmla="*/ 287 w 326" name="T26"/>
                <a:gd fmla="*/ 450 h 593" name="T27"/>
                <a:gd fmla="*/ 311 w 326" name="T28"/>
                <a:gd fmla="*/ 236 h 593"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593" w="326">
                  <a:moveTo>
                    <a:pt x="311" y="236"/>
                  </a:moveTo>
                  <a:cubicBezTo>
                    <a:pt x="311" y="236"/>
                    <a:pt x="255" y="192"/>
                    <a:pt x="240" y="138"/>
                  </a:cubicBezTo>
                  <a:cubicBezTo>
                    <a:pt x="230" y="105"/>
                    <a:pt x="225" y="23"/>
                    <a:pt x="225" y="23"/>
                  </a:cubicBezTo>
                  <a:cubicBezTo>
                    <a:pt x="225" y="15"/>
                    <a:pt x="170" y="0"/>
                    <a:pt x="115" y="0"/>
                  </a:cubicBezTo>
                  <a:cubicBezTo>
                    <a:pt x="115" y="0"/>
                    <a:pt x="115" y="0"/>
                    <a:pt x="115" y="0"/>
                  </a:cubicBezTo>
                  <a:cubicBezTo>
                    <a:pt x="115" y="0"/>
                    <a:pt x="115" y="0"/>
                    <a:pt x="115" y="0"/>
                  </a:cubicBezTo>
                  <a:cubicBezTo>
                    <a:pt x="60" y="0"/>
                    <a:pt x="5" y="15"/>
                    <a:pt x="5" y="23"/>
                  </a:cubicBezTo>
                  <a:cubicBezTo>
                    <a:pt x="5" y="23"/>
                    <a:pt x="4" y="47"/>
                    <a:pt x="0" y="75"/>
                  </a:cubicBezTo>
                  <a:cubicBezTo>
                    <a:pt x="40" y="121"/>
                    <a:pt x="82" y="147"/>
                    <a:pt x="115" y="147"/>
                  </a:cubicBezTo>
                  <a:cubicBezTo>
                    <a:pt x="115" y="593"/>
                    <a:pt x="115" y="593"/>
                    <a:pt x="115" y="593"/>
                  </a:cubicBezTo>
                  <a:cubicBezTo>
                    <a:pt x="115" y="593"/>
                    <a:pt x="115" y="593"/>
                    <a:pt x="115" y="593"/>
                  </a:cubicBezTo>
                  <a:cubicBezTo>
                    <a:pt x="115" y="593"/>
                    <a:pt x="115" y="593"/>
                    <a:pt x="116" y="593"/>
                  </a:cubicBezTo>
                  <a:cubicBezTo>
                    <a:pt x="116" y="593"/>
                    <a:pt x="116" y="593"/>
                    <a:pt x="116" y="593"/>
                  </a:cubicBezTo>
                  <a:cubicBezTo>
                    <a:pt x="178" y="592"/>
                    <a:pt x="247" y="528"/>
                    <a:pt x="287" y="450"/>
                  </a:cubicBezTo>
                  <a:cubicBezTo>
                    <a:pt x="326" y="372"/>
                    <a:pt x="311" y="236"/>
                    <a:pt x="311" y="236"/>
                  </a:cubicBezTo>
                  <a:close/>
                </a:path>
              </a:pathLst>
            </a:custGeom>
            <a:solidFill>
              <a:srgbClr val="E9DCC3"/>
            </a:solid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pPr defTabSz="914172"/>
              <a:endParaRPr lang="en-US">
                <a:solidFill>
                  <a:srgbClr val="FFFFFF"/>
                </a:solidFill>
                <a:latin charset="-122" panose="020b0600000000000000" pitchFamily="34" typeface="思源黑体 CN Medium"/>
                <a:ea charset="-122" panose="02020700000000000000" pitchFamily="18" typeface="思源宋体"/>
                <a:sym charset="-122" panose="020b0600000000000000" pitchFamily="34" typeface="思源黑体 CN Medium"/>
              </a:endParaRPr>
            </a:p>
          </p:txBody>
        </p:sp>
        <p:sp>
          <p:nvSpPr>
            <p:cNvPr id="73" name="Freeform 72"/>
            <p:cNvSpPr/>
            <p:nvPr/>
          </p:nvSpPr>
          <p:spPr bwMode="auto">
            <a:xfrm>
              <a:off x="2705100" y="617538"/>
              <a:ext cx="2405062" cy="2873375"/>
            </a:xfrm>
            <a:custGeom>
              <a:gdLst>
                <a:gd fmla="*/ 607 w 640" name="T0"/>
                <a:gd fmla="*/ 352 h 765" name="T1"/>
                <a:gd fmla="*/ 603 w 640" name="T2"/>
                <a:gd fmla="*/ 353 h 765" name="T3"/>
                <a:gd fmla="*/ 607 w 640" name="T4"/>
                <a:gd fmla="*/ 295 h 765" name="T5"/>
                <a:gd fmla="*/ 320 w 640" name="T6"/>
                <a:gd fmla="*/ 0 h 765" name="T7"/>
                <a:gd fmla="*/ 33 w 640" name="T8"/>
                <a:gd fmla="*/ 295 h 765" name="T9"/>
                <a:gd fmla="*/ 37 w 640" name="T10"/>
                <a:gd fmla="*/ 353 h 765" name="T11"/>
                <a:gd fmla="*/ 33 w 640" name="T12"/>
                <a:gd fmla="*/ 352 h 765" name="T13"/>
                <a:gd fmla="*/ 22 w 640" name="T14"/>
                <a:gd fmla="*/ 490 h 765" name="T15"/>
                <a:gd fmla="*/ 65 w 640" name="T16"/>
                <a:gd fmla="*/ 532 h 765" name="T17"/>
                <a:gd fmla="*/ 79 w 640" name="T18"/>
                <a:gd fmla="*/ 531 h 765" name="T19"/>
                <a:gd fmla="*/ 111 w 640" name="T20"/>
                <a:gd fmla="*/ 606 h 765" name="T21"/>
                <a:gd fmla="*/ 320 w 640" name="T22"/>
                <a:gd fmla="*/ 765 h 765" name="T23"/>
                <a:gd fmla="*/ 529 w 640" name="T24"/>
                <a:gd fmla="*/ 606 h 765" name="T25"/>
                <a:gd fmla="*/ 561 w 640" name="T26"/>
                <a:gd fmla="*/ 531 h 765" name="T27"/>
                <a:gd fmla="*/ 575 w 640" name="T28"/>
                <a:gd fmla="*/ 532 h 765" name="T29"/>
                <a:gd fmla="*/ 618 w 640" name="T30"/>
                <a:gd fmla="*/ 490 h 765" name="T31"/>
                <a:gd fmla="*/ 607 w 640" name="T32"/>
                <a:gd fmla="*/ 352 h 765"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765" w="640">
                  <a:moveTo>
                    <a:pt x="607" y="352"/>
                  </a:moveTo>
                  <a:cubicBezTo>
                    <a:pt x="606" y="353"/>
                    <a:pt x="604" y="353"/>
                    <a:pt x="603" y="353"/>
                  </a:cubicBezTo>
                  <a:cubicBezTo>
                    <a:pt x="605" y="332"/>
                    <a:pt x="607" y="312"/>
                    <a:pt x="607" y="295"/>
                  </a:cubicBezTo>
                  <a:cubicBezTo>
                    <a:pt x="607" y="132"/>
                    <a:pt x="478" y="0"/>
                    <a:pt x="320" y="0"/>
                  </a:cubicBezTo>
                  <a:cubicBezTo>
                    <a:pt x="162" y="0"/>
                    <a:pt x="33" y="132"/>
                    <a:pt x="33" y="295"/>
                  </a:cubicBezTo>
                  <a:cubicBezTo>
                    <a:pt x="33" y="312"/>
                    <a:pt x="35" y="332"/>
                    <a:pt x="37" y="353"/>
                  </a:cubicBezTo>
                  <a:cubicBezTo>
                    <a:pt x="36" y="353"/>
                    <a:pt x="34" y="353"/>
                    <a:pt x="33" y="352"/>
                  </a:cubicBezTo>
                  <a:cubicBezTo>
                    <a:pt x="0" y="345"/>
                    <a:pt x="9" y="462"/>
                    <a:pt x="22" y="490"/>
                  </a:cubicBezTo>
                  <a:cubicBezTo>
                    <a:pt x="34" y="519"/>
                    <a:pt x="50" y="530"/>
                    <a:pt x="65" y="532"/>
                  </a:cubicBezTo>
                  <a:cubicBezTo>
                    <a:pt x="67" y="532"/>
                    <a:pt x="72" y="532"/>
                    <a:pt x="79" y="531"/>
                  </a:cubicBezTo>
                  <a:cubicBezTo>
                    <a:pt x="89" y="557"/>
                    <a:pt x="99" y="582"/>
                    <a:pt x="111" y="606"/>
                  </a:cubicBezTo>
                  <a:cubicBezTo>
                    <a:pt x="163" y="705"/>
                    <a:pt x="258" y="765"/>
                    <a:pt x="320" y="765"/>
                  </a:cubicBezTo>
                  <a:cubicBezTo>
                    <a:pt x="382" y="765"/>
                    <a:pt x="477" y="705"/>
                    <a:pt x="529" y="606"/>
                  </a:cubicBezTo>
                  <a:cubicBezTo>
                    <a:pt x="541" y="582"/>
                    <a:pt x="551" y="557"/>
                    <a:pt x="561" y="531"/>
                  </a:cubicBezTo>
                  <a:cubicBezTo>
                    <a:pt x="568" y="532"/>
                    <a:pt x="573" y="532"/>
                    <a:pt x="575" y="532"/>
                  </a:cubicBezTo>
                  <a:cubicBezTo>
                    <a:pt x="590" y="530"/>
                    <a:pt x="606" y="519"/>
                    <a:pt x="618" y="490"/>
                  </a:cubicBezTo>
                  <a:cubicBezTo>
                    <a:pt x="631" y="462"/>
                    <a:pt x="640" y="345"/>
                    <a:pt x="607" y="352"/>
                  </a:cubicBezTo>
                  <a:close/>
                </a:path>
              </a:pathLst>
            </a:custGeom>
            <a:solidFill>
              <a:srgbClr val="FFF1D2"/>
            </a:solid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pPr defTabSz="914172"/>
              <a:endParaRPr lang="en-US">
                <a:solidFill>
                  <a:srgbClr val="FFFFFF"/>
                </a:solidFill>
                <a:latin charset="-122" panose="020b0600000000000000" pitchFamily="34" typeface="思源黑体 CN Medium"/>
                <a:ea charset="-122" panose="02020700000000000000" pitchFamily="18" typeface="思源宋体"/>
                <a:sym charset="-122" panose="020b0600000000000000" pitchFamily="34" typeface="思源黑体 CN Medium"/>
              </a:endParaRPr>
            </a:p>
          </p:txBody>
        </p:sp>
        <p:sp>
          <p:nvSpPr>
            <p:cNvPr id="74" name="Freeform 73"/>
            <p:cNvSpPr/>
            <p:nvPr/>
          </p:nvSpPr>
          <p:spPr bwMode="auto">
            <a:xfrm>
              <a:off x="3813175" y="849313"/>
              <a:ext cx="1296987" cy="2641600"/>
            </a:xfrm>
            <a:custGeom>
              <a:gdLst>
                <a:gd fmla="*/ 312 w 345" name="T0"/>
                <a:gd fmla="*/ 290 h 703" name="T1"/>
                <a:gd fmla="*/ 308 w 345" name="T2"/>
                <a:gd fmla="*/ 291 h 703" name="T3"/>
                <a:gd fmla="*/ 312 w 345" name="T4"/>
                <a:gd fmla="*/ 233 h 703" name="T5"/>
                <a:gd fmla="*/ 215 w 345" name="T6"/>
                <a:gd fmla="*/ 11 h 703" name="T7"/>
                <a:gd fmla="*/ 71 w 345" name="T8"/>
                <a:gd fmla="*/ 62 h 703" name="T9"/>
                <a:gd fmla="*/ 14 w 345" name="T10"/>
                <a:gd fmla="*/ 260 h 703" name="T11"/>
                <a:gd fmla="*/ 25 w 345" name="T12"/>
                <a:gd fmla="*/ 356 h 703" name="T13"/>
                <a:gd fmla="*/ 23 w 345" name="T14"/>
                <a:gd fmla="*/ 438 h 703" name="T15"/>
                <a:gd fmla="*/ 17 w 345" name="T16"/>
                <a:gd fmla="*/ 501 h 703" name="T17"/>
                <a:gd fmla="*/ 17 w 345" name="T18"/>
                <a:gd fmla="*/ 542 h 703" name="T19"/>
                <a:gd fmla="*/ 8 w 345" name="T20"/>
                <a:gd fmla="*/ 570 h 703" name="T21"/>
                <a:gd fmla="*/ 25 w 345" name="T22"/>
                <a:gd fmla="*/ 582 h 703" name="T23"/>
                <a:gd fmla="*/ 13 w 345" name="T24"/>
                <a:gd fmla="*/ 599 h 703" name="T25"/>
                <a:gd fmla="*/ 25 w 345" name="T26"/>
                <a:gd fmla="*/ 656 h 703" name="T27"/>
                <a:gd fmla="*/ 25 w 345" name="T28"/>
                <a:gd fmla="*/ 703 h 703" name="T29"/>
                <a:gd fmla="*/ 25 w 345" name="T30"/>
                <a:gd fmla="*/ 703 h 703" name="T31"/>
                <a:gd fmla="*/ 234 w 345" name="T32"/>
                <a:gd fmla="*/ 544 h 703" name="T33"/>
                <a:gd fmla="*/ 266 w 345" name="T34"/>
                <a:gd fmla="*/ 469 h 703" name="T35"/>
                <a:gd fmla="*/ 280 w 345" name="T36"/>
                <a:gd fmla="*/ 470 h 703" name="T37"/>
                <a:gd fmla="*/ 323 w 345" name="T38"/>
                <a:gd fmla="*/ 428 h 703" name="T39"/>
                <a:gd fmla="*/ 312 w 345" name="T40"/>
                <a:gd fmla="*/ 290 h 703"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703" w="345">
                  <a:moveTo>
                    <a:pt x="312" y="290"/>
                  </a:moveTo>
                  <a:cubicBezTo>
                    <a:pt x="311" y="291"/>
                    <a:pt x="309" y="291"/>
                    <a:pt x="308" y="291"/>
                  </a:cubicBezTo>
                  <a:cubicBezTo>
                    <a:pt x="310" y="270"/>
                    <a:pt x="312" y="250"/>
                    <a:pt x="312" y="233"/>
                  </a:cubicBezTo>
                  <a:cubicBezTo>
                    <a:pt x="312" y="144"/>
                    <a:pt x="274" y="65"/>
                    <a:pt x="215" y="11"/>
                  </a:cubicBezTo>
                  <a:cubicBezTo>
                    <a:pt x="180" y="2"/>
                    <a:pt x="121" y="0"/>
                    <a:pt x="71" y="62"/>
                  </a:cubicBezTo>
                  <a:cubicBezTo>
                    <a:pt x="13" y="133"/>
                    <a:pt x="19" y="217"/>
                    <a:pt x="14" y="260"/>
                  </a:cubicBezTo>
                  <a:cubicBezTo>
                    <a:pt x="10" y="302"/>
                    <a:pt x="20" y="345"/>
                    <a:pt x="25" y="356"/>
                  </a:cubicBezTo>
                  <a:cubicBezTo>
                    <a:pt x="30" y="367"/>
                    <a:pt x="38" y="408"/>
                    <a:pt x="23" y="438"/>
                  </a:cubicBezTo>
                  <a:cubicBezTo>
                    <a:pt x="8" y="468"/>
                    <a:pt x="0" y="492"/>
                    <a:pt x="17" y="501"/>
                  </a:cubicBezTo>
                  <a:cubicBezTo>
                    <a:pt x="35" y="511"/>
                    <a:pt x="17" y="530"/>
                    <a:pt x="17" y="542"/>
                  </a:cubicBezTo>
                  <a:cubicBezTo>
                    <a:pt x="17" y="555"/>
                    <a:pt x="8" y="570"/>
                    <a:pt x="8" y="570"/>
                  </a:cubicBezTo>
                  <a:cubicBezTo>
                    <a:pt x="25" y="582"/>
                    <a:pt x="25" y="582"/>
                    <a:pt x="25" y="582"/>
                  </a:cubicBezTo>
                  <a:cubicBezTo>
                    <a:pt x="13" y="599"/>
                    <a:pt x="13" y="599"/>
                    <a:pt x="13" y="599"/>
                  </a:cubicBezTo>
                  <a:cubicBezTo>
                    <a:pt x="13" y="599"/>
                    <a:pt x="25" y="607"/>
                    <a:pt x="25" y="656"/>
                  </a:cubicBezTo>
                  <a:cubicBezTo>
                    <a:pt x="25" y="673"/>
                    <a:pt x="25" y="689"/>
                    <a:pt x="25" y="703"/>
                  </a:cubicBezTo>
                  <a:cubicBezTo>
                    <a:pt x="25" y="703"/>
                    <a:pt x="25" y="703"/>
                    <a:pt x="25" y="703"/>
                  </a:cubicBezTo>
                  <a:cubicBezTo>
                    <a:pt x="87" y="703"/>
                    <a:pt x="182" y="643"/>
                    <a:pt x="234" y="544"/>
                  </a:cubicBezTo>
                  <a:cubicBezTo>
                    <a:pt x="246" y="520"/>
                    <a:pt x="256" y="495"/>
                    <a:pt x="266" y="469"/>
                  </a:cubicBezTo>
                  <a:cubicBezTo>
                    <a:pt x="273" y="470"/>
                    <a:pt x="278" y="470"/>
                    <a:pt x="280" y="470"/>
                  </a:cubicBezTo>
                  <a:cubicBezTo>
                    <a:pt x="295" y="468"/>
                    <a:pt x="311" y="457"/>
                    <a:pt x="323" y="428"/>
                  </a:cubicBezTo>
                  <a:cubicBezTo>
                    <a:pt x="336" y="400"/>
                    <a:pt x="345" y="283"/>
                    <a:pt x="312" y="290"/>
                  </a:cubicBezTo>
                  <a:close/>
                </a:path>
              </a:pathLst>
            </a:custGeom>
            <a:solidFill>
              <a:srgbClr val="E9DCC3"/>
            </a:solid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pPr defTabSz="914172"/>
              <a:endParaRPr lang="en-US">
                <a:solidFill>
                  <a:srgbClr val="FFFFFF"/>
                </a:solidFill>
                <a:latin charset="-122" panose="020b0600000000000000" pitchFamily="34" typeface="思源黑体 CN Medium"/>
                <a:ea charset="-122" panose="02020700000000000000" pitchFamily="18" typeface="思源宋体"/>
                <a:sym charset="-122" panose="020b0600000000000000" pitchFamily="34" typeface="思源黑体 CN Medium"/>
              </a:endParaRPr>
            </a:p>
          </p:txBody>
        </p:sp>
        <p:sp>
          <p:nvSpPr>
            <p:cNvPr id="75" name="Freeform 74"/>
            <p:cNvSpPr/>
            <p:nvPr/>
          </p:nvSpPr>
          <p:spPr bwMode="auto">
            <a:xfrm>
              <a:off x="1862138" y="3776663"/>
              <a:ext cx="4090987" cy="2446337"/>
            </a:xfrm>
            <a:custGeom>
              <a:gdLst>
                <a:gd fmla="*/ 1011 w 1088" name="T0"/>
                <a:gd fmla="*/ 139 h 651" name="T1"/>
                <a:gd fmla="*/ 891 w 1088" name="T2"/>
                <a:gd fmla="*/ 84 h 651" name="T3"/>
                <a:gd fmla="*/ 682 w 1088" name="T4"/>
                <a:gd fmla="*/ 0 h 651" name="T5"/>
                <a:gd fmla="*/ 682 w 1088" name="T6"/>
                <a:gd fmla="*/ 0 h 651" name="T7"/>
                <a:gd fmla="*/ 682 w 1088" name="T8"/>
                <a:gd fmla="*/ 0 h 651" name="T9"/>
                <a:gd fmla="*/ 659 w 1088" name="T10"/>
                <a:gd fmla="*/ 106 h 651" name="T11"/>
                <a:gd fmla="*/ 544 w 1088" name="T12"/>
                <a:gd fmla="*/ 302 h 651" name="T13"/>
                <a:gd fmla="*/ 429 w 1088" name="T14"/>
                <a:gd fmla="*/ 106 h 651" name="T15"/>
                <a:gd fmla="*/ 406 w 1088" name="T16"/>
                <a:gd fmla="*/ 0 h 651" name="T17"/>
                <a:gd fmla="*/ 406 w 1088" name="T18"/>
                <a:gd fmla="*/ 0 h 651" name="T19"/>
                <a:gd fmla="*/ 406 w 1088" name="T20"/>
                <a:gd fmla="*/ 0 h 651" name="T21"/>
                <a:gd fmla="*/ 406 w 1088" name="T22"/>
                <a:gd fmla="*/ 0 h 651" name="T23"/>
                <a:gd fmla="*/ 197 w 1088" name="T24"/>
                <a:gd fmla="*/ 84 h 651" name="T25"/>
                <a:gd fmla="*/ 77 w 1088" name="T26"/>
                <a:gd fmla="*/ 139 h 651" name="T27"/>
                <a:gd fmla="*/ 77 w 1088" name="T28"/>
                <a:gd fmla="*/ 139 h 651" name="T29"/>
                <a:gd fmla="*/ 77 w 1088" name="T30"/>
                <a:gd fmla="*/ 139 h 651" name="T31"/>
                <a:gd fmla="*/ 0 w 1088" name="T32"/>
                <a:gd fmla="*/ 651 h 651" name="T33"/>
                <a:gd fmla="*/ 1088 w 1088" name="T34"/>
                <a:gd fmla="*/ 651 h 651" name="T35"/>
                <a:gd fmla="*/ 1011 w 1088" name="T36"/>
                <a:gd fmla="*/ 139 h 651"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651" w="1088">
                  <a:moveTo>
                    <a:pt x="1011" y="139"/>
                  </a:moveTo>
                  <a:cubicBezTo>
                    <a:pt x="1004" y="127"/>
                    <a:pt x="930" y="99"/>
                    <a:pt x="891" y="84"/>
                  </a:cubicBezTo>
                  <a:cubicBezTo>
                    <a:pt x="851" y="68"/>
                    <a:pt x="682" y="0"/>
                    <a:pt x="682" y="0"/>
                  </a:cubicBezTo>
                  <a:cubicBezTo>
                    <a:pt x="682" y="0"/>
                    <a:pt x="682" y="0"/>
                    <a:pt x="682" y="0"/>
                  </a:cubicBezTo>
                  <a:cubicBezTo>
                    <a:pt x="682" y="0"/>
                    <a:pt x="682" y="0"/>
                    <a:pt x="682" y="0"/>
                  </a:cubicBezTo>
                  <a:cubicBezTo>
                    <a:pt x="682" y="0"/>
                    <a:pt x="679" y="46"/>
                    <a:pt x="659" y="106"/>
                  </a:cubicBezTo>
                  <a:cubicBezTo>
                    <a:pt x="629" y="192"/>
                    <a:pt x="544" y="302"/>
                    <a:pt x="544" y="302"/>
                  </a:cubicBezTo>
                  <a:cubicBezTo>
                    <a:pt x="544" y="302"/>
                    <a:pt x="459" y="192"/>
                    <a:pt x="429" y="106"/>
                  </a:cubicBezTo>
                  <a:cubicBezTo>
                    <a:pt x="409" y="46"/>
                    <a:pt x="406" y="0"/>
                    <a:pt x="406" y="0"/>
                  </a:cubicBezTo>
                  <a:cubicBezTo>
                    <a:pt x="406" y="0"/>
                    <a:pt x="406" y="0"/>
                    <a:pt x="406" y="0"/>
                  </a:cubicBezTo>
                  <a:cubicBezTo>
                    <a:pt x="406" y="0"/>
                    <a:pt x="406" y="0"/>
                    <a:pt x="406" y="0"/>
                  </a:cubicBezTo>
                  <a:cubicBezTo>
                    <a:pt x="406" y="0"/>
                    <a:pt x="406" y="0"/>
                    <a:pt x="406" y="0"/>
                  </a:cubicBezTo>
                  <a:cubicBezTo>
                    <a:pt x="406" y="0"/>
                    <a:pt x="237" y="69"/>
                    <a:pt x="197" y="84"/>
                  </a:cubicBezTo>
                  <a:cubicBezTo>
                    <a:pt x="158" y="99"/>
                    <a:pt x="84" y="127"/>
                    <a:pt x="77" y="139"/>
                  </a:cubicBezTo>
                  <a:cubicBezTo>
                    <a:pt x="77" y="139"/>
                    <a:pt x="77" y="139"/>
                    <a:pt x="77" y="139"/>
                  </a:cubicBezTo>
                  <a:cubicBezTo>
                    <a:pt x="77" y="139"/>
                    <a:pt x="77" y="139"/>
                    <a:pt x="77" y="139"/>
                  </a:cubicBezTo>
                  <a:cubicBezTo>
                    <a:pt x="70" y="151"/>
                    <a:pt x="0" y="651"/>
                    <a:pt x="0" y="651"/>
                  </a:cubicBezTo>
                  <a:cubicBezTo>
                    <a:pt x="1088" y="651"/>
                    <a:pt x="1088" y="651"/>
                    <a:pt x="1088" y="651"/>
                  </a:cubicBezTo>
                  <a:cubicBezTo>
                    <a:pt x="1088" y="651"/>
                    <a:pt x="1018" y="150"/>
                    <a:pt x="1011" y="139"/>
                  </a:cubicBezTo>
                  <a:close/>
                </a:path>
              </a:pathLst>
            </a:custGeom>
            <a:solidFill>
              <a:schemeClr val="accent1"/>
            </a:solidFill>
            <a:ln>
              <a:noFill/>
            </a:ln>
          </p:spPr>
          <p:txBody>
            <a:bodyPr anchor="t" anchorCtr="0" bIns="45708" compatLnSpc="1" lIns="91416" numCol="1" rIns="91416" tIns="45708" vert="horz" wrap="square">
              <a:prstTxWarp prst="textNoShape">
                <a:avLst/>
              </a:prstTxWarp>
            </a:bodyPr>
            <a:lstStyle/>
            <a:p>
              <a:pPr defTabSz="914172"/>
              <a:endParaRPr lang="en-US">
                <a:solidFill>
                  <a:srgbClr val="FFFFFF"/>
                </a:solidFill>
                <a:latin charset="-122" panose="020b0600000000000000" pitchFamily="34" typeface="思源黑体 CN Medium"/>
                <a:ea charset="-122" panose="02020700000000000000" pitchFamily="18" typeface="思源宋体"/>
                <a:sym charset="-122" panose="020b0600000000000000" pitchFamily="34" typeface="思源黑体 CN Medium"/>
              </a:endParaRPr>
            </a:p>
          </p:txBody>
        </p:sp>
        <p:sp>
          <p:nvSpPr>
            <p:cNvPr id="76" name="Freeform 75"/>
            <p:cNvSpPr/>
            <p:nvPr/>
          </p:nvSpPr>
          <p:spPr bwMode="auto">
            <a:xfrm>
              <a:off x="3908425" y="3776663"/>
              <a:ext cx="2044700" cy="2446337"/>
            </a:xfrm>
            <a:custGeom>
              <a:gdLst>
                <a:gd fmla="*/ 544 w 544" name="T0"/>
                <a:gd fmla="*/ 651 h 651" name="T1"/>
                <a:gd fmla="*/ 467 w 544" name="T2"/>
                <a:gd fmla="*/ 139 h 651" name="T3"/>
                <a:gd fmla="*/ 347 w 544" name="T4"/>
                <a:gd fmla="*/ 84 h 651" name="T5"/>
                <a:gd fmla="*/ 138 w 544" name="T6"/>
                <a:gd fmla="*/ 0 h 651" name="T7"/>
                <a:gd fmla="*/ 138 w 544" name="T8"/>
                <a:gd fmla="*/ 0 h 651" name="T9"/>
                <a:gd fmla="*/ 138 w 544" name="T10"/>
                <a:gd fmla="*/ 0 h 651" name="T11"/>
                <a:gd fmla="*/ 115 w 544" name="T12"/>
                <a:gd fmla="*/ 106 h 651" name="T13"/>
                <a:gd fmla="*/ 0 w 544" name="T14"/>
                <a:gd fmla="*/ 302 h 651" name="T15"/>
                <a:gd fmla="*/ 0 w 544" name="T16"/>
                <a:gd fmla="*/ 651 h 651" name="T17"/>
                <a:gd fmla="*/ 544 w 544" name="T18"/>
                <a:gd fmla="*/ 651 h 651"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651" w="544">
                  <a:moveTo>
                    <a:pt x="544" y="651"/>
                  </a:moveTo>
                  <a:cubicBezTo>
                    <a:pt x="544" y="651"/>
                    <a:pt x="474" y="150"/>
                    <a:pt x="467" y="139"/>
                  </a:cubicBezTo>
                  <a:cubicBezTo>
                    <a:pt x="460" y="127"/>
                    <a:pt x="386" y="99"/>
                    <a:pt x="347" y="84"/>
                  </a:cubicBezTo>
                  <a:cubicBezTo>
                    <a:pt x="307" y="68"/>
                    <a:pt x="138" y="0"/>
                    <a:pt x="138" y="0"/>
                  </a:cubicBezTo>
                  <a:cubicBezTo>
                    <a:pt x="138" y="0"/>
                    <a:pt x="138" y="0"/>
                    <a:pt x="138" y="0"/>
                  </a:cubicBezTo>
                  <a:cubicBezTo>
                    <a:pt x="138" y="0"/>
                    <a:pt x="138" y="0"/>
                    <a:pt x="138" y="0"/>
                  </a:cubicBezTo>
                  <a:cubicBezTo>
                    <a:pt x="138" y="0"/>
                    <a:pt x="135" y="46"/>
                    <a:pt x="115" y="106"/>
                  </a:cubicBezTo>
                  <a:cubicBezTo>
                    <a:pt x="85" y="192"/>
                    <a:pt x="0" y="302"/>
                    <a:pt x="0" y="302"/>
                  </a:cubicBezTo>
                  <a:cubicBezTo>
                    <a:pt x="0" y="651"/>
                    <a:pt x="0" y="651"/>
                    <a:pt x="0" y="651"/>
                  </a:cubicBezTo>
                  <a:lnTo>
                    <a:pt x="544" y="651"/>
                  </a:lnTo>
                  <a:close/>
                </a:path>
              </a:pathLst>
            </a:custGeom>
            <a:solidFill>
              <a:schemeClr val="accent1">
                <a:lumMod val="75000"/>
              </a:schemeClr>
            </a:solidFill>
            <a:ln>
              <a:noFill/>
            </a:ln>
          </p:spPr>
          <p:txBody>
            <a:bodyPr anchor="t" anchorCtr="0" bIns="45708" compatLnSpc="1" lIns="91416" numCol="1" rIns="91416" tIns="45708" vert="horz" wrap="square">
              <a:prstTxWarp prst="textNoShape">
                <a:avLst/>
              </a:prstTxWarp>
            </a:bodyPr>
            <a:lstStyle/>
            <a:p>
              <a:pPr defTabSz="914172"/>
              <a:endParaRPr lang="en-US">
                <a:solidFill>
                  <a:srgbClr val="FFFFFF"/>
                </a:solidFill>
                <a:latin charset="-122" panose="020b0600000000000000" pitchFamily="34" typeface="思源黑体 CN Medium"/>
                <a:ea charset="-122" panose="02020700000000000000" pitchFamily="18" typeface="思源宋体"/>
                <a:sym charset="-122" panose="020b0600000000000000" pitchFamily="34" typeface="思源黑体 CN Medium"/>
              </a:endParaRPr>
            </a:p>
          </p:txBody>
        </p:sp>
        <p:sp>
          <p:nvSpPr>
            <p:cNvPr id="77" name="Freeform 76"/>
            <p:cNvSpPr/>
            <p:nvPr/>
          </p:nvSpPr>
          <p:spPr bwMode="auto">
            <a:xfrm>
              <a:off x="2152650" y="4298950"/>
              <a:ext cx="703262" cy="1924050"/>
            </a:xfrm>
            <a:custGeom>
              <a:gdLst>
                <a:gd fmla="*/ 29 w 187" name="T0"/>
                <a:gd fmla="*/ 512 h 512" name="T1"/>
                <a:gd fmla="*/ 187 w 187" name="T2"/>
                <a:gd fmla="*/ 512 h 512" name="T3"/>
                <a:gd fmla="*/ 71 w 187" name="T4"/>
                <a:gd fmla="*/ 359 h 512" name="T5"/>
                <a:gd fmla="*/ 71 w 187" name="T6"/>
                <a:gd fmla="*/ 197 h 512" name="T7"/>
                <a:gd fmla="*/ 0 w 187" name="T8"/>
                <a:gd fmla="*/ 0 h 512" name="T9"/>
                <a:gd fmla="*/ 53 w 187" name="T10"/>
                <a:gd fmla="*/ 186 h 512" name="T11"/>
                <a:gd fmla="*/ 44 w 187" name="T12"/>
                <a:gd fmla="*/ 356 h 512" name="T13"/>
                <a:gd fmla="*/ 29 w 187" name="T14"/>
                <a:gd fmla="*/ 512 h 512"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512" w="187">
                  <a:moveTo>
                    <a:pt x="29" y="512"/>
                  </a:moveTo>
                  <a:cubicBezTo>
                    <a:pt x="187" y="512"/>
                    <a:pt x="187" y="512"/>
                    <a:pt x="187" y="512"/>
                  </a:cubicBezTo>
                  <a:cubicBezTo>
                    <a:pt x="187" y="512"/>
                    <a:pt x="72" y="484"/>
                    <a:pt x="71" y="359"/>
                  </a:cubicBezTo>
                  <a:cubicBezTo>
                    <a:pt x="71" y="311"/>
                    <a:pt x="82" y="245"/>
                    <a:pt x="71" y="197"/>
                  </a:cubicBezTo>
                  <a:cubicBezTo>
                    <a:pt x="37" y="54"/>
                    <a:pt x="5" y="8"/>
                    <a:pt x="0" y="0"/>
                  </a:cubicBezTo>
                  <a:cubicBezTo>
                    <a:pt x="3" y="5"/>
                    <a:pt x="43" y="66"/>
                    <a:pt x="53" y="186"/>
                  </a:cubicBezTo>
                  <a:cubicBezTo>
                    <a:pt x="57" y="238"/>
                    <a:pt x="49" y="300"/>
                    <a:pt x="44" y="356"/>
                  </a:cubicBezTo>
                  <a:cubicBezTo>
                    <a:pt x="36" y="446"/>
                    <a:pt x="29" y="486"/>
                    <a:pt x="29" y="512"/>
                  </a:cubicBezTo>
                  <a:close/>
                </a:path>
              </a:pathLst>
            </a:custGeom>
            <a:solidFill>
              <a:schemeClr val="accent1">
                <a:lumMod val="75000"/>
              </a:schemeClr>
            </a:solidFill>
            <a:ln>
              <a:noFill/>
            </a:ln>
          </p:spPr>
          <p:txBody>
            <a:bodyPr anchor="t" anchorCtr="0" bIns="45708" compatLnSpc="1" lIns="91416" numCol="1" rIns="91416" tIns="45708" vert="horz" wrap="square">
              <a:prstTxWarp prst="textNoShape">
                <a:avLst/>
              </a:prstTxWarp>
            </a:bodyPr>
            <a:lstStyle/>
            <a:p>
              <a:pPr defTabSz="914172"/>
              <a:endParaRPr lang="en-US">
                <a:solidFill>
                  <a:srgbClr val="FFFFFF"/>
                </a:solidFill>
                <a:latin charset="-122" panose="020b0600000000000000" pitchFamily="34" typeface="思源黑体 CN Medium"/>
                <a:ea charset="-122" panose="02020700000000000000" pitchFamily="18" typeface="思源宋体"/>
                <a:sym charset="-122" panose="020b0600000000000000" pitchFamily="34" typeface="思源黑体 CN Medium"/>
              </a:endParaRPr>
            </a:p>
          </p:txBody>
        </p:sp>
        <p:sp>
          <p:nvSpPr>
            <p:cNvPr id="78" name="Freeform 77"/>
            <p:cNvSpPr/>
            <p:nvPr/>
          </p:nvSpPr>
          <p:spPr bwMode="auto">
            <a:xfrm>
              <a:off x="4960938" y="4298950"/>
              <a:ext cx="703262" cy="1924050"/>
            </a:xfrm>
            <a:custGeom>
              <a:gdLst>
                <a:gd fmla="*/ 158 w 187" name="T0"/>
                <a:gd fmla="*/ 512 h 512" name="T1"/>
                <a:gd fmla="*/ 0 w 187" name="T2"/>
                <a:gd fmla="*/ 512 h 512" name="T3"/>
                <a:gd fmla="*/ 116 w 187" name="T4"/>
                <a:gd fmla="*/ 359 h 512" name="T5"/>
                <a:gd fmla="*/ 116 w 187" name="T6"/>
                <a:gd fmla="*/ 197 h 512" name="T7"/>
                <a:gd fmla="*/ 187 w 187" name="T8"/>
                <a:gd fmla="*/ 0 h 512" name="T9"/>
                <a:gd fmla="*/ 134 w 187" name="T10"/>
                <a:gd fmla="*/ 186 h 512" name="T11"/>
                <a:gd fmla="*/ 143 w 187" name="T12"/>
                <a:gd fmla="*/ 356 h 512" name="T13"/>
                <a:gd fmla="*/ 158 w 187" name="T14"/>
                <a:gd fmla="*/ 512 h 512"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512" w="187">
                  <a:moveTo>
                    <a:pt x="158" y="512"/>
                  </a:moveTo>
                  <a:cubicBezTo>
                    <a:pt x="0" y="512"/>
                    <a:pt x="0" y="512"/>
                    <a:pt x="0" y="512"/>
                  </a:cubicBezTo>
                  <a:cubicBezTo>
                    <a:pt x="0" y="512"/>
                    <a:pt x="115" y="484"/>
                    <a:pt x="116" y="359"/>
                  </a:cubicBezTo>
                  <a:cubicBezTo>
                    <a:pt x="116" y="311"/>
                    <a:pt x="105" y="245"/>
                    <a:pt x="116" y="197"/>
                  </a:cubicBezTo>
                  <a:cubicBezTo>
                    <a:pt x="150" y="54"/>
                    <a:pt x="182" y="8"/>
                    <a:pt x="187" y="0"/>
                  </a:cubicBezTo>
                  <a:cubicBezTo>
                    <a:pt x="184" y="5"/>
                    <a:pt x="144" y="66"/>
                    <a:pt x="134" y="186"/>
                  </a:cubicBezTo>
                  <a:cubicBezTo>
                    <a:pt x="130" y="238"/>
                    <a:pt x="138" y="300"/>
                    <a:pt x="143" y="356"/>
                  </a:cubicBezTo>
                  <a:cubicBezTo>
                    <a:pt x="151" y="446"/>
                    <a:pt x="158" y="486"/>
                    <a:pt x="158" y="512"/>
                  </a:cubicBezTo>
                  <a:close/>
                </a:path>
              </a:pathLst>
            </a:custGeom>
            <a:solidFill>
              <a:schemeClr val="accent1">
                <a:lumMod val="50000"/>
              </a:schemeClr>
            </a:solidFill>
            <a:ln>
              <a:noFill/>
            </a:ln>
          </p:spPr>
          <p:txBody>
            <a:bodyPr anchor="t" anchorCtr="0" bIns="45708" compatLnSpc="1" lIns="91416" numCol="1" rIns="91416" tIns="45708" vert="horz" wrap="square">
              <a:prstTxWarp prst="textNoShape">
                <a:avLst/>
              </a:prstTxWarp>
            </a:bodyPr>
            <a:lstStyle/>
            <a:p>
              <a:pPr defTabSz="914172"/>
              <a:endParaRPr lang="en-US">
                <a:solidFill>
                  <a:srgbClr val="FFFFFF"/>
                </a:solidFill>
                <a:latin charset="-122" panose="020b0600000000000000" pitchFamily="34" typeface="思源黑体 CN Medium"/>
                <a:ea charset="-122" panose="02020700000000000000" pitchFamily="18" typeface="思源宋体"/>
                <a:sym charset="-122" panose="020b0600000000000000" pitchFamily="34" typeface="思源黑体 CN Medium"/>
              </a:endParaRPr>
            </a:p>
          </p:txBody>
        </p:sp>
        <p:sp>
          <p:nvSpPr>
            <p:cNvPr id="79" name="Freeform 78"/>
            <p:cNvSpPr/>
            <p:nvPr/>
          </p:nvSpPr>
          <p:spPr bwMode="auto">
            <a:xfrm>
              <a:off x="3125788" y="3678238"/>
              <a:ext cx="782637" cy="1233487"/>
            </a:xfrm>
            <a:custGeom>
              <a:gdLst>
                <a:gd fmla="*/ 112 w 208" name="T0"/>
                <a:gd fmla="*/ 132 h 328" name="T1"/>
                <a:gd fmla="*/ 208 w 208" name="T2"/>
                <a:gd fmla="*/ 328 h 328" name="T3"/>
                <a:gd fmla="*/ 107 w 208" name="T4"/>
                <a:gd fmla="*/ 206 h 328" name="T5"/>
                <a:gd fmla="*/ 0 w 208" name="T6"/>
                <a:gd fmla="*/ 237 h 328" name="T7"/>
                <a:gd fmla="*/ 15 w 208" name="T8"/>
                <a:gd fmla="*/ 76 h 328" name="T9"/>
                <a:gd fmla="*/ 82 w 208" name="T10"/>
                <a:gd fmla="*/ 0 h 328" name="T11"/>
                <a:gd fmla="*/ 112 w 208" name="T12"/>
                <a:gd fmla="*/ 132 h 328" name="T13"/>
              </a:gdLst>
              <a:cxnLst>
                <a:cxn ang="0">
                  <a:pos x="T0" y="T1"/>
                </a:cxn>
                <a:cxn ang="0">
                  <a:pos x="T2" y="T3"/>
                </a:cxn>
                <a:cxn ang="0">
                  <a:pos x="T4" y="T5"/>
                </a:cxn>
                <a:cxn ang="0">
                  <a:pos x="T6" y="T7"/>
                </a:cxn>
                <a:cxn ang="0">
                  <a:pos x="T8" y="T9"/>
                </a:cxn>
                <a:cxn ang="0">
                  <a:pos x="T10" y="T11"/>
                </a:cxn>
                <a:cxn ang="0">
                  <a:pos x="T12" y="T13"/>
                </a:cxn>
              </a:cxnLst>
              <a:rect b="b" l="0" r="r" t="0"/>
              <a:pathLst>
                <a:path h="328" w="208">
                  <a:moveTo>
                    <a:pt x="112" y="132"/>
                  </a:moveTo>
                  <a:cubicBezTo>
                    <a:pt x="139" y="204"/>
                    <a:pt x="208" y="328"/>
                    <a:pt x="208" y="328"/>
                  </a:cubicBezTo>
                  <a:cubicBezTo>
                    <a:pt x="208" y="328"/>
                    <a:pt x="119" y="212"/>
                    <a:pt x="107" y="206"/>
                  </a:cubicBezTo>
                  <a:cubicBezTo>
                    <a:pt x="94" y="200"/>
                    <a:pt x="0" y="237"/>
                    <a:pt x="0" y="237"/>
                  </a:cubicBezTo>
                  <a:cubicBezTo>
                    <a:pt x="0" y="237"/>
                    <a:pt x="1" y="115"/>
                    <a:pt x="15" y="76"/>
                  </a:cubicBezTo>
                  <a:cubicBezTo>
                    <a:pt x="28" y="37"/>
                    <a:pt x="82" y="0"/>
                    <a:pt x="82" y="0"/>
                  </a:cubicBezTo>
                  <a:cubicBezTo>
                    <a:pt x="82" y="0"/>
                    <a:pt x="84" y="59"/>
                    <a:pt x="112" y="132"/>
                  </a:cubicBezTo>
                  <a:close/>
                </a:path>
              </a:pathLst>
            </a:custGeom>
            <a:solidFill>
              <a:schemeClr val="bg1">
                <a:lumMod val="85000"/>
              </a:schemeClr>
            </a:solidFill>
            <a:ln>
              <a:noFill/>
            </a:ln>
          </p:spPr>
          <p:txBody>
            <a:bodyPr anchor="t" anchorCtr="0" bIns="45708" compatLnSpc="1" lIns="91416" numCol="1" rIns="91416" tIns="45708" vert="horz" wrap="square">
              <a:prstTxWarp prst="textNoShape">
                <a:avLst/>
              </a:prstTxWarp>
            </a:bodyPr>
            <a:lstStyle/>
            <a:p>
              <a:pPr defTabSz="914172"/>
              <a:endParaRPr lang="en-US">
                <a:solidFill>
                  <a:srgbClr val="FFFFFF"/>
                </a:solidFill>
                <a:latin charset="-122" panose="020b0600000000000000" pitchFamily="34" typeface="思源黑体 CN Medium"/>
                <a:ea charset="-122" panose="02020700000000000000" pitchFamily="18" typeface="思源宋体"/>
                <a:sym charset="-122" panose="020b0600000000000000" pitchFamily="34" typeface="思源黑体 CN Medium"/>
              </a:endParaRPr>
            </a:p>
          </p:txBody>
        </p:sp>
        <p:sp>
          <p:nvSpPr>
            <p:cNvPr id="80" name="Freeform 79"/>
            <p:cNvSpPr/>
            <p:nvPr/>
          </p:nvSpPr>
          <p:spPr bwMode="auto">
            <a:xfrm>
              <a:off x="3908425" y="3678238"/>
              <a:ext cx="781050" cy="1233487"/>
            </a:xfrm>
            <a:custGeom>
              <a:gdLst>
                <a:gd fmla="*/ 193 w 208" name="T0"/>
                <a:gd fmla="*/ 76 h 328" name="T1"/>
                <a:gd fmla="*/ 126 w 208" name="T2"/>
                <a:gd fmla="*/ 0 h 328" name="T3"/>
                <a:gd fmla="*/ 96 w 208" name="T4"/>
                <a:gd fmla="*/ 132 h 328" name="T5"/>
                <a:gd fmla="*/ 0 w 208" name="T6"/>
                <a:gd fmla="*/ 328 h 328" name="T7"/>
                <a:gd fmla="*/ 101 w 208" name="T8"/>
                <a:gd fmla="*/ 206 h 328" name="T9"/>
                <a:gd fmla="*/ 208 w 208" name="T10"/>
                <a:gd fmla="*/ 237 h 328" name="T11"/>
                <a:gd fmla="*/ 193 w 208" name="T12"/>
                <a:gd fmla="*/ 76 h 328" name="T13"/>
              </a:gdLst>
              <a:cxnLst>
                <a:cxn ang="0">
                  <a:pos x="T0" y="T1"/>
                </a:cxn>
                <a:cxn ang="0">
                  <a:pos x="T2" y="T3"/>
                </a:cxn>
                <a:cxn ang="0">
                  <a:pos x="T4" y="T5"/>
                </a:cxn>
                <a:cxn ang="0">
                  <a:pos x="T6" y="T7"/>
                </a:cxn>
                <a:cxn ang="0">
                  <a:pos x="T8" y="T9"/>
                </a:cxn>
                <a:cxn ang="0">
                  <a:pos x="T10" y="T11"/>
                </a:cxn>
                <a:cxn ang="0">
                  <a:pos x="T12" y="T13"/>
                </a:cxn>
              </a:cxnLst>
              <a:rect b="b" l="0" r="r" t="0"/>
              <a:pathLst>
                <a:path h="328" w="208">
                  <a:moveTo>
                    <a:pt x="193" y="76"/>
                  </a:moveTo>
                  <a:cubicBezTo>
                    <a:pt x="180" y="37"/>
                    <a:pt x="126" y="0"/>
                    <a:pt x="126" y="0"/>
                  </a:cubicBezTo>
                  <a:cubicBezTo>
                    <a:pt x="126" y="0"/>
                    <a:pt x="124" y="59"/>
                    <a:pt x="96" y="132"/>
                  </a:cubicBezTo>
                  <a:cubicBezTo>
                    <a:pt x="69" y="204"/>
                    <a:pt x="0" y="328"/>
                    <a:pt x="0" y="328"/>
                  </a:cubicBezTo>
                  <a:cubicBezTo>
                    <a:pt x="0" y="328"/>
                    <a:pt x="89" y="212"/>
                    <a:pt x="101" y="206"/>
                  </a:cubicBezTo>
                  <a:cubicBezTo>
                    <a:pt x="114" y="200"/>
                    <a:pt x="208" y="237"/>
                    <a:pt x="208" y="237"/>
                  </a:cubicBezTo>
                  <a:cubicBezTo>
                    <a:pt x="208" y="237"/>
                    <a:pt x="207" y="115"/>
                    <a:pt x="193" y="76"/>
                  </a:cubicBezTo>
                  <a:close/>
                </a:path>
              </a:pathLst>
            </a:custGeom>
            <a:solidFill>
              <a:schemeClr val="bg1">
                <a:lumMod val="95000"/>
              </a:schemeClr>
            </a:solidFill>
            <a:ln>
              <a:noFill/>
            </a:ln>
          </p:spPr>
          <p:txBody>
            <a:bodyPr anchor="t" anchorCtr="0" bIns="45708" compatLnSpc="1" lIns="91416" numCol="1" rIns="91416" tIns="45708" vert="horz" wrap="square">
              <a:prstTxWarp prst="textNoShape">
                <a:avLst/>
              </a:prstTxWarp>
            </a:bodyPr>
            <a:lstStyle/>
            <a:p>
              <a:pPr defTabSz="914172"/>
              <a:endParaRPr lang="en-US">
                <a:solidFill>
                  <a:srgbClr val="FFFFFF"/>
                </a:solidFill>
                <a:latin charset="-122" panose="020b0600000000000000" pitchFamily="34" typeface="思源黑体 CN Medium"/>
                <a:ea charset="-122" panose="02020700000000000000" pitchFamily="18" typeface="思源宋体"/>
                <a:sym charset="-122" panose="020b0600000000000000" pitchFamily="34" typeface="思源黑体 CN Medium"/>
              </a:endParaRPr>
            </a:p>
          </p:txBody>
        </p:sp>
        <p:sp>
          <p:nvSpPr>
            <p:cNvPr id="81" name="Freeform 80"/>
            <p:cNvSpPr/>
            <p:nvPr/>
          </p:nvSpPr>
          <p:spPr bwMode="auto">
            <a:xfrm>
              <a:off x="2471738" y="392113"/>
              <a:ext cx="2657475" cy="5267325"/>
            </a:xfrm>
            <a:custGeom>
              <a:gdLst>
                <a:gd fmla="*/ 581 w 707" name="T0"/>
                <a:gd fmla="*/ 109 h 1402" name="T1"/>
                <a:gd fmla="*/ 344 w 707" name="T2"/>
                <a:gd fmla="*/ 27 h 1402" name="T3"/>
                <a:gd fmla="*/ 83 w 707" name="T4"/>
                <a:gd fmla="*/ 210 h 1402" name="T5"/>
                <a:gd fmla="*/ 73 w 707" name="T6"/>
                <a:gd fmla="*/ 638 h 1402" name="T7"/>
                <a:gd fmla="*/ 19 w 707" name="T8"/>
                <a:gd fmla="*/ 961 h 1402" name="T9"/>
                <a:gd fmla="*/ 134 w 707" name="T10"/>
                <a:gd fmla="*/ 1217 h 1402" name="T11"/>
                <a:gd fmla="*/ 111 w 707" name="T12"/>
                <a:gd fmla="*/ 1402 h 1402" name="T13"/>
                <a:gd fmla="*/ 239 w 707" name="T14"/>
                <a:gd fmla="*/ 1287 h 1402" name="T15"/>
                <a:gd fmla="*/ 163 w 707" name="T16"/>
                <a:gd fmla="*/ 1039 h 1402" name="T17"/>
                <a:gd fmla="*/ 174 w 707" name="T18"/>
                <a:gd fmla="*/ 752 h 1402" name="T19"/>
                <a:gd fmla="*/ 140 w 707" name="T20"/>
                <a:gd fmla="*/ 591 h 1402" name="T21"/>
                <a:gd fmla="*/ 127 w 707" name="T22"/>
                <a:gd fmla="*/ 592 h 1402" name="T23"/>
                <a:gd fmla="*/ 84 w 707" name="T24"/>
                <a:gd fmla="*/ 550 h 1402" name="T25"/>
                <a:gd fmla="*/ 95 w 707" name="T26"/>
                <a:gd fmla="*/ 412 h 1402" name="T27"/>
                <a:gd fmla="*/ 99 w 707" name="T28"/>
                <a:gd fmla="*/ 413 h 1402" name="T29"/>
                <a:gd fmla="*/ 137 w 707" name="T30"/>
                <a:gd fmla="*/ 477 h 1402" name="T31"/>
                <a:gd fmla="*/ 141 w 707" name="T32"/>
                <a:gd fmla="*/ 502 h 1402" name="T33"/>
                <a:gd fmla="*/ 141 w 707" name="T34"/>
                <a:gd fmla="*/ 502 h 1402" name="T35"/>
                <a:gd fmla="*/ 183 w 707" name="T36"/>
                <a:gd fmla="*/ 336 h 1402" name="T37"/>
                <a:gd fmla="*/ 233 w 707" name="T38"/>
                <a:gd fmla="*/ 341 h 1402" name="T39"/>
                <a:gd fmla="*/ 220 w 707" name="T40"/>
                <a:gd fmla="*/ 289 h 1402" name="T41"/>
                <a:gd fmla="*/ 220 w 707" name="T42"/>
                <a:gd fmla="*/ 225 h 1402" name="T43"/>
                <a:gd fmla="*/ 234 w 707" name="T44"/>
                <a:gd fmla="*/ 311 h 1402" name="T45"/>
                <a:gd fmla="*/ 248 w 707" name="T46"/>
                <a:gd fmla="*/ 342 h 1402" name="T47"/>
                <a:gd fmla="*/ 288 w 707" name="T48"/>
                <a:gd fmla="*/ 344 h 1402" name="T49"/>
                <a:gd fmla="*/ 278 w 707" name="T50"/>
                <a:gd fmla="*/ 288 h 1402" name="T51"/>
                <a:gd fmla="*/ 301 w 707" name="T52"/>
                <a:gd fmla="*/ 344 h 1402" name="T53"/>
                <a:gd fmla="*/ 334 w 707" name="T54"/>
                <a:gd fmla="*/ 344 h 1402" name="T55"/>
                <a:gd fmla="*/ 329 w 707" name="T56"/>
                <a:gd fmla="*/ 319 h 1402" name="T57"/>
                <a:gd fmla="*/ 329 w 707" name="T58"/>
                <a:gd fmla="*/ 232 h 1402" name="T59"/>
                <a:gd fmla="*/ 353 w 707" name="T60"/>
                <a:gd fmla="*/ 314 h 1402" name="T61"/>
                <a:gd fmla="*/ 373 w 707" name="T62"/>
                <a:gd fmla="*/ 343 h 1402" name="T63"/>
                <a:gd fmla="*/ 374 w 707" name="T64"/>
                <a:gd fmla="*/ 343 h 1402" name="T65"/>
                <a:gd fmla="*/ 429 w 707" name="T66"/>
                <a:gd fmla="*/ 338 h 1402" name="T67"/>
                <a:gd fmla="*/ 415 w 707" name="T68"/>
                <a:gd fmla="*/ 272 h 1402" name="T69"/>
                <a:gd fmla="*/ 435 w 707" name="T70"/>
                <a:gd fmla="*/ 315 h 1402" name="T71"/>
                <a:gd fmla="*/ 453 w 707" name="T72"/>
                <a:gd fmla="*/ 335 h 1402" name="T73"/>
                <a:gd fmla="*/ 528 w 707" name="T74"/>
                <a:gd fmla="*/ 323 h 1402" name="T75"/>
                <a:gd fmla="*/ 504 w 707" name="T76"/>
                <a:gd fmla="*/ 262 h 1402" name="T77"/>
                <a:gd fmla="*/ 590 w 707" name="T78"/>
                <a:gd fmla="*/ 412 h 1402" name="T79"/>
                <a:gd fmla="*/ 601 w 707" name="T80"/>
                <a:gd fmla="*/ 643 h 1402" name="T81"/>
                <a:gd fmla="*/ 499 w 707" name="T82"/>
                <a:gd fmla="*/ 825 h 1402" name="T83"/>
                <a:gd fmla="*/ 707 w 707" name="T84"/>
                <a:gd fmla="*/ 455 h 1402" name="T85"/>
                <a:gd fmla="*/ 581 w 707" name="T86"/>
                <a:gd fmla="*/ 109 h 1402"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1402" w="707">
                  <a:moveTo>
                    <a:pt x="581" y="109"/>
                  </a:moveTo>
                  <a:cubicBezTo>
                    <a:pt x="486" y="0"/>
                    <a:pt x="344" y="27"/>
                    <a:pt x="344" y="27"/>
                  </a:cubicBezTo>
                  <a:cubicBezTo>
                    <a:pt x="344" y="27"/>
                    <a:pt x="163" y="10"/>
                    <a:pt x="83" y="210"/>
                  </a:cubicBezTo>
                  <a:cubicBezTo>
                    <a:pt x="9" y="393"/>
                    <a:pt x="66" y="546"/>
                    <a:pt x="73" y="638"/>
                  </a:cubicBezTo>
                  <a:cubicBezTo>
                    <a:pt x="79" y="731"/>
                    <a:pt x="0" y="864"/>
                    <a:pt x="19" y="961"/>
                  </a:cubicBezTo>
                  <a:cubicBezTo>
                    <a:pt x="37" y="1058"/>
                    <a:pt x="119" y="1148"/>
                    <a:pt x="134" y="1217"/>
                  </a:cubicBezTo>
                  <a:cubicBezTo>
                    <a:pt x="155" y="1312"/>
                    <a:pt x="111" y="1402"/>
                    <a:pt x="111" y="1402"/>
                  </a:cubicBezTo>
                  <a:cubicBezTo>
                    <a:pt x="111" y="1402"/>
                    <a:pt x="229" y="1359"/>
                    <a:pt x="239" y="1287"/>
                  </a:cubicBezTo>
                  <a:cubicBezTo>
                    <a:pt x="249" y="1215"/>
                    <a:pt x="163" y="1119"/>
                    <a:pt x="163" y="1039"/>
                  </a:cubicBezTo>
                  <a:cubicBezTo>
                    <a:pt x="163" y="960"/>
                    <a:pt x="192" y="815"/>
                    <a:pt x="174" y="752"/>
                  </a:cubicBezTo>
                  <a:cubicBezTo>
                    <a:pt x="162" y="708"/>
                    <a:pt x="146" y="652"/>
                    <a:pt x="140" y="591"/>
                  </a:cubicBezTo>
                  <a:cubicBezTo>
                    <a:pt x="133" y="592"/>
                    <a:pt x="129" y="592"/>
                    <a:pt x="127" y="592"/>
                  </a:cubicBezTo>
                  <a:cubicBezTo>
                    <a:pt x="112" y="590"/>
                    <a:pt x="96" y="579"/>
                    <a:pt x="84" y="550"/>
                  </a:cubicBezTo>
                  <a:cubicBezTo>
                    <a:pt x="71" y="522"/>
                    <a:pt x="62" y="405"/>
                    <a:pt x="95" y="412"/>
                  </a:cubicBezTo>
                  <a:cubicBezTo>
                    <a:pt x="96" y="413"/>
                    <a:pt x="98" y="413"/>
                    <a:pt x="99" y="413"/>
                  </a:cubicBezTo>
                  <a:cubicBezTo>
                    <a:pt x="99" y="413"/>
                    <a:pt x="128" y="423"/>
                    <a:pt x="137" y="477"/>
                  </a:cubicBezTo>
                  <a:cubicBezTo>
                    <a:pt x="139" y="485"/>
                    <a:pt x="140" y="494"/>
                    <a:pt x="141" y="502"/>
                  </a:cubicBezTo>
                  <a:cubicBezTo>
                    <a:pt x="141" y="502"/>
                    <a:pt x="141" y="502"/>
                    <a:pt x="141" y="502"/>
                  </a:cubicBezTo>
                  <a:cubicBezTo>
                    <a:pt x="153" y="408"/>
                    <a:pt x="183" y="336"/>
                    <a:pt x="183" y="336"/>
                  </a:cubicBezTo>
                  <a:cubicBezTo>
                    <a:pt x="183" y="336"/>
                    <a:pt x="202" y="338"/>
                    <a:pt x="233" y="341"/>
                  </a:cubicBezTo>
                  <a:cubicBezTo>
                    <a:pt x="228" y="327"/>
                    <a:pt x="222" y="308"/>
                    <a:pt x="220" y="289"/>
                  </a:cubicBezTo>
                  <a:cubicBezTo>
                    <a:pt x="214" y="253"/>
                    <a:pt x="220" y="225"/>
                    <a:pt x="220" y="225"/>
                  </a:cubicBezTo>
                  <a:cubicBezTo>
                    <a:pt x="220" y="225"/>
                    <a:pt x="223" y="275"/>
                    <a:pt x="234" y="311"/>
                  </a:cubicBezTo>
                  <a:cubicBezTo>
                    <a:pt x="237" y="321"/>
                    <a:pt x="243" y="332"/>
                    <a:pt x="248" y="342"/>
                  </a:cubicBezTo>
                  <a:cubicBezTo>
                    <a:pt x="260" y="343"/>
                    <a:pt x="274" y="344"/>
                    <a:pt x="288" y="344"/>
                  </a:cubicBezTo>
                  <a:cubicBezTo>
                    <a:pt x="278" y="308"/>
                    <a:pt x="278" y="288"/>
                    <a:pt x="278" y="288"/>
                  </a:cubicBezTo>
                  <a:cubicBezTo>
                    <a:pt x="278" y="288"/>
                    <a:pt x="283" y="316"/>
                    <a:pt x="301" y="344"/>
                  </a:cubicBezTo>
                  <a:cubicBezTo>
                    <a:pt x="311" y="344"/>
                    <a:pt x="323" y="345"/>
                    <a:pt x="334" y="344"/>
                  </a:cubicBezTo>
                  <a:cubicBezTo>
                    <a:pt x="332" y="337"/>
                    <a:pt x="330" y="328"/>
                    <a:pt x="329" y="319"/>
                  </a:cubicBezTo>
                  <a:cubicBezTo>
                    <a:pt x="323" y="279"/>
                    <a:pt x="329" y="232"/>
                    <a:pt x="329" y="232"/>
                  </a:cubicBezTo>
                  <a:cubicBezTo>
                    <a:pt x="329" y="232"/>
                    <a:pt x="338" y="281"/>
                    <a:pt x="353" y="314"/>
                  </a:cubicBezTo>
                  <a:cubicBezTo>
                    <a:pt x="359" y="325"/>
                    <a:pt x="366" y="335"/>
                    <a:pt x="373" y="343"/>
                  </a:cubicBezTo>
                  <a:cubicBezTo>
                    <a:pt x="373" y="343"/>
                    <a:pt x="374" y="343"/>
                    <a:pt x="374" y="343"/>
                  </a:cubicBezTo>
                  <a:cubicBezTo>
                    <a:pt x="395" y="341"/>
                    <a:pt x="413" y="340"/>
                    <a:pt x="429" y="338"/>
                  </a:cubicBezTo>
                  <a:cubicBezTo>
                    <a:pt x="418" y="309"/>
                    <a:pt x="415" y="272"/>
                    <a:pt x="415" y="272"/>
                  </a:cubicBezTo>
                  <a:cubicBezTo>
                    <a:pt x="415" y="272"/>
                    <a:pt x="420" y="291"/>
                    <a:pt x="435" y="315"/>
                  </a:cubicBezTo>
                  <a:cubicBezTo>
                    <a:pt x="440" y="323"/>
                    <a:pt x="446" y="330"/>
                    <a:pt x="453" y="335"/>
                  </a:cubicBezTo>
                  <a:cubicBezTo>
                    <a:pt x="481" y="332"/>
                    <a:pt x="504" y="328"/>
                    <a:pt x="528" y="323"/>
                  </a:cubicBezTo>
                  <a:cubicBezTo>
                    <a:pt x="521" y="295"/>
                    <a:pt x="504" y="262"/>
                    <a:pt x="504" y="262"/>
                  </a:cubicBezTo>
                  <a:cubicBezTo>
                    <a:pt x="504" y="262"/>
                    <a:pt x="558" y="339"/>
                    <a:pt x="590" y="412"/>
                  </a:cubicBezTo>
                  <a:cubicBezTo>
                    <a:pt x="612" y="463"/>
                    <a:pt x="624" y="547"/>
                    <a:pt x="601" y="643"/>
                  </a:cubicBezTo>
                  <a:cubicBezTo>
                    <a:pt x="579" y="739"/>
                    <a:pt x="499" y="825"/>
                    <a:pt x="499" y="825"/>
                  </a:cubicBezTo>
                  <a:cubicBezTo>
                    <a:pt x="499" y="825"/>
                    <a:pt x="707" y="630"/>
                    <a:pt x="707" y="455"/>
                  </a:cubicBezTo>
                  <a:cubicBezTo>
                    <a:pt x="707" y="280"/>
                    <a:pt x="645" y="183"/>
                    <a:pt x="581" y="109"/>
                  </a:cubicBezTo>
                  <a:close/>
                </a:path>
              </a:pathLst>
            </a:custGeom>
            <a:solidFill>
              <a:srgbClr val="84593D"/>
            </a:solid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pPr defTabSz="914172"/>
              <a:endParaRPr lang="en-US">
                <a:solidFill>
                  <a:srgbClr val="FFFFFF"/>
                </a:solidFill>
                <a:latin charset="-122" panose="020b0600000000000000" pitchFamily="34" typeface="思源黑体 CN Medium"/>
                <a:ea charset="-122" panose="02020700000000000000" pitchFamily="18" typeface="思源宋体"/>
                <a:sym charset="-122" panose="020b0600000000000000" pitchFamily="34" typeface="思源黑体 CN Medium"/>
              </a:endParaRPr>
            </a:p>
          </p:txBody>
        </p:sp>
        <p:sp>
          <p:nvSpPr>
            <p:cNvPr id="82" name="Freeform 81"/>
            <p:cNvSpPr>
              <a:spLocks noEditPoints="1"/>
            </p:cNvSpPr>
            <p:nvPr/>
          </p:nvSpPr>
          <p:spPr bwMode="auto">
            <a:xfrm>
              <a:off x="2771775" y="392113"/>
              <a:ext cx="2357437" cy="3098800"/>
            </a:xfrm>
            <a:custGeom>
              <a:gdLst>
                <a:gd fmla="*/ 63 w 627" name="T0"/>
                <a:gd fmla="*/ 307 h 825" name="T1"/>
                <a:gd fmla="*/ 132 w 627" name="T2"/>
                <a:gd fmla="*/ 339 h 825" name="T3"/>
                <a:gd fmla="*/ 103 w 627" name="T4"/>
                <a:gd fmla="*/ 336 h 825" name="T5"/>
                <a:gd fmla="*/ 61 w 627" name="T6"/>
                <a:gd fmla="*/ 502 h 825" name="T7"/>
                <a:gd fmla="*/ 61 w 627" name="T8"/>
                <a:gd fmla="*/ 502 h 825" name="T9"/>
                <a:gd fmla="*/ 57 w 627" name="T10"/>
                <a:gd fmla="*/ 477 h 825" name="T11"/>
                <a:gd fmla="*/ 19 w 627" name="T12"/>
                <a:gd fmla="*/ 413 h 825" name="T13"/>
                <a:gd fmla="*/ 15 w 627" name="T14"/>
                <a:gd fmla="*/ 412 h 825" name="T15"/>
                <a:gd fmla="*/ 0 w 627" name="T16"/>
                <a:gd fmla="*/ 422 h 825" name="T17"/>
                <a:gd fmla="*/ 0 w 627" name="T18"/>
                <a:gd fmla="*/ 422 h 825" name="T19"/>
                <a:gd fmla="*/ 47 w 627" name="T20"/>
                <a:gd fmla="*/ 386 h 825" name="T21"/>
                <a:gd fmla="*/ 63 w 627" name="T22"/>
                <a:gd fmla="*/ 307 h 825" name="T23"/>
                <a:gd fmla="*/ 501 w 627" name="T24"/>
                <a:gd fmla="*/ 109 h 825" name="T25"/>
                <a:gd fmla="*/ 264 w 627" name="T26"/>
                <a:gd fmla="*/ 27 h 825" name="T27"/>
                <a:gd fmla="*/ 17 w 627" name="T28"/>
                <a:gd fmla="*/ 178 h 825" name="T29"/>
                <a:gd fmla="*/ 110 w 627" name="T30"/>
                <a:gd fmla="*/ 83 h 825" name="T31"/>
                <a:gd fmla="*/ 268 w 627" name="T32"/>
                <a:gd fmla="*/ 57 h 825" name="T33"/>
                <a:gd fmla="*/ 384 w 627" name="T34"/>
                <a:gd fmla="*/ 60 h 825" name="T35"/>
                <a:gd fmla="*/ 578 w 627" name="T36"/>
                <a:gd fmla="*/ 404 h 825" name="T37"/>
                <a:gd fmla="*/ 569 w 627" name="T38"/>
                <a:gd fmla="*/ 540 h 825" name="T39"/>
                <a:gd fmla="*/ 529 w 627" name="T40"/>
                <a:gd fmla="*/ 398 h 825" name="T41"/>
                <a:gd fmla="*/ 406 w 627" name="T42"/>
                <a:gd fmla="*/ 222 h 825" name="T43"/>
                <a:gd fmla="*/ 424 w 627" name="T44"/>
                <a:gd fmla="*/ 262 h 825" name="T45"/>
                <a:gd fmla="*/ 425 w 627" name="T46"/>
                <a:gd fmla="*/ 263 h 825" name="T47"/>
                <a:gd fmla="*/ 510 w 627" name="T48"/>
                <a:gd fmla="*/ 412 h 825" name="T49"/>
                <a:gd fmla="*/ 521 w 627" name="T50"/>
                <a:gd fmla="*/ 643 h 825" name="T51"/>
                <a:gd fmla="*/ 419 w 627" name="T52"/>
                <a:gd fmla="*/ 825 h 825" name="T53"/>
                <a:gd fmla="*/ 627 w 627" name="T54"/>
                <a:gd fmla="*/ 455 h 825" name="T55"/>
                <a:gd fmla="*/ 501 w 627" name="T56"/>
                <a:gd fmla="*/ 109 h 825"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825" w="627">
                  <a:moveTo>
                    <a:pt x="63" y="307"/>
                  </a:moveTo>
                  <a:cubicBezTo>
                    <a:pt x="63" y="307"/>
                    <a:pt x="91" y="332"/>
                    <a:pt x="132" y="339"/>
                  </a:cubicBezTo>
                  <a:cubicBezTo>
                    <a:pt x="114" y="337"/>
                    <a:pt x="103" y="336"/>
                    <a:pt x="103" y="336"/>
                  </a:cubicBezTo>
                  <a:cubicBezTo>
                    <a:pt x="103" y="336"/>
                    <a:pt x="73" y="408"/>
                    <a:pt x="61" y="502"/>
                  </a:cubicBezTo>
                  <a:cubicBezTo>
                    <a:pt x="61" y="502"/>
                    <a:pt x="61" y="502"/>
                    <a:pt x="61" y="502"/>
                  </a:cubicBezTo>
                  <a:cubicBezTo>
                    <a:pt x="60" y="494"/>
                    <a:pt x="59" y="485"/>
                    <a:pt x="57" y="477"/>
                  </a:cubicBezTo>
                  <a:cubicBezTo>
                    <a:pt x="48" y="423"/>
                    <a:pt x="19" y="413"/>
                    <a:pt x="19" y="413"/>
                  </a:cubicBezTo>
                  <a:cubicBezTo>
                    <a:pt x="18" y="413"/>
                    <a:pt x="16" y="413"/>
                    <a:pt x="15" y="412"/>
                  </a:cubicBezTo>
                  <a:cubicBezTo>
                    <a:pt x="8" y="411"/>
                    <a:pt x="3" y="415"/>
                    <a:pt x="0" y="422"/>
                  </a:cubicBezTo>
                  <a:cubicBezTo>
                    <a:pt x="0" y="422"/>
                    <a:pt x="0" y="422"/>
                    <a:pt x="0" y="422"/>
                  </a:cubicBezTo>
                  <a:cubicBezTo>
                    <a:pt x="7" y="387"/>
                    <a:pt x="39" y="411"/>
                    <a:pt x="47" y="386"/>
                  </a:cubicBezTo>
                  <a:cubicBezTo>
                    <a:pt x="55" y="361"/>
                    <a:pt x="63" y="307"/>
                    <a:pt x="63" y="307"/>
                  </a:cubicBezTo>
                  <a:close/>
                  <a:moveTo>
                    <a:pt x="501" y="109"/>
                  </a:moveTo>
                  <a:cubicBezTo>
                    <a:pt x="406" y="0"/>
                    <a:pt x="264" y="27"/>
                    <a:pt x="264" y="27"/>
                  </a:cubicBezTo>
                  <a:cubicBezTo>
                    <a:pt x="264" y="27"/>
                    <a:pt x="103" y="12"/>
                    <a:pt x="17" y="178"/>
                  </a:cubicBezTo>
                  <a:cubicBezTo>
                    <a:pt x="45" y="141"/>
                    <a:pt x="81" y="99"/>
                    <a:pt x="110" y="83"/>
                  </a:cubicBezTo>
                  <a:cubicBezTo>
                    <a:pt x="198" y="36"/>
                    <a:pt x="268" y="57"/>
                    <a:pt x="268" y="57"/>
                  </a:cubicBezTo>
                  <a:cubicBezTo>
                    <a:pt x="268" y="57"/>
                    <a:pt x="310" y="38"/>
                    <a:pt x="384" y="60"/>
                  </a:cubicBezTo>
                  <a:cubicBezTo>
                    <a:pt x="481" y="89"/>
                    <a:pt x="574" y="240"/>
                    <a:pt x="578" y="404"/>
                  </a:cubicBezTo>
                  <a:cubicBezTo>
                    <a:pt x="581" y="503"/>
                    <a:pt x="569" y="540"/>
                    <a:pt x="569" y="540"/>
                  </a:cubicBezTo>
                  <a:cubicBezTo>
                    <a:pt x="569" y="540"/>
                    <a:pt x="567" y="464"/>
                    <a:pt x="529" y="398"/>
                  </a:cubicBezTo>
                  <a:cubicBezTo>
                    <a:pt x="491" y="332"/>
                    <a:pt x="406" y="222"/>
                    <a:pt x="406" y="222"/>
                  </a:cubicBezTo>
                  <a:cubicBezTo>
                    <a:pt x="424" y="262"/>
                    <a:pt x="424" y="262"/>
                    <a:pt x="424" y="262"/>
                  </a:cubicBezTo>
                  <a:cubicBezTo>
                    <a:pt x="424" y="262"/>
                    <a:pt x="424" y="262"/>
                    <a:pt x="425" y="263"/>
                  </a:cubicBezTo>
                  <a:cubicBezTo>
                    <a:pt x="429" y="269"/>
                    <a:pt x="479" y="342"/>
                    <a:pt x="510" y="412"/>
                  </a:cubicBezTo>
                  <a:cubicBezTo>
                    <a:pt x="532" y="463"/>
                    <a:pt x="544" y="547"/>
                    <a:pt x="521" y="643"/>
                  </a:cubicBezTo>
                  <a:cubicBezTo>
                    <a:pt x="499" y="739"/>
                    <a:pt x="419" y="825"/>
                    <a:pt x="419" y="825"/>
                  </a:cubicBezTo>
                  <a:cubicBezTo>
                    <a:pt x="419" y="825"/>
                    <a:pt x="627" y="630"/>
                    <a:pt x="627" y="455"/>
                  </a:cubicBezTo>
                  <a:cubicBezTo>
                    <a:pt x="627" y="280"/>
                    <a:pt x="565" y="183"/>
                    <a:pt x="501" y="109"/>
                  </a:cubicBezTo>
                  <a:close/>
                </a:path>
              </a:pathLst>
            </a:custGeom>
            <a:solidFill>
              <a:srgbClr val="754B2E"/>
            </a:solid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pPr defTabSz="914172"/>
              <a:endParaRPr lang="en-US">
                <a:solidFill>
                  <a:srgbClr val="FFFFFF"/>
                </a:solidFill>
                <a:latin charset="-122" panose="020b0600000000000000" pitchFamily="34" typeface="思源黑体 CN Medium"/>
                <a:ea charset="-122" panose="02020700000000000000" pitchFamily="18" typeface="思源宋体"/>
                <a:sym charset="-122" panose="020b0600000000000000" pitchFamily="34" typeface="思源黑体 CN Medium"/>
              </a:endParaRPr>
            </a:p>
          </p:txBody>
        </p:sp>
        <p:sp>
          <p:nvSpPr>
            <p:cNvPr id="83" name="Freeform 82"/>
            <p:cNvSpPr/>
            <p:nvPr/>
          </p:nvSpPr>
          <p:spPr bwMode="auto">
            <a:xfrm>
              <a:off x="2532063" y="2533650"/>
              <a:ext cx="530225" cy="2309812"/>
            </a:xfrm>
            <a:custGeom>
              <a:gdLst>
                <a:gd fmla="*/ 86 w 141" name="T0"/>
                <a:gd fmla="*/ 495 h 615" name="T1"/>
                <a:gd fmla="*/ 122 w 141" name="T2"/>
                <a:gd fmla="*/ 287 h 615" name="T3"/>
                <a:gd fmla="*/ 131 w 141" name="T4"/>
                <a:gd fmla="*/ 72 h 615" name="T5"/>
                <a:gd fmla="*/ 131 w 141" name="T6"/>
                <a:gd fmla="*/ 72 h 615" name="T7"/>
                <a:gd fmla="*/ 131 w 141" name="T8"/>
                <a:gd fmla="*/ 73 h 615" name="T9"/>
                <a:gd fmla="*/ 124 w 141" name="T10"/>
                <a:gd fmla="*/ 21 h 615" name="T11"/>
                <a:gd fmla="*/ 111 w 141" name="T12"/>
                <a:gd fmla="*/ 22 h 615" name="T13"/>
                <a:gd fmla="*/ 79 w 141" name="T14"/>
                <a:gd fmla="*/ 0 h 615" name="T15"/>
                <a:gd fmla="*/ 57 w 141" name="T16"/>
                <a:gd fmla="*/ 175 h 615" name="T17"/>
                <a:gd fmla="*/ 0 w 141" name="T18"/>
                <a:gd fmla="*/ 369 h 615" name="T19"/>
                <a:gd fmla="*/ 3 w 141" name="T20"/>
                <a:gd fmla="*/ 391 h 615" name="T21"/>
                <a:gd fmla="*/ 107 w 141" name="T22"/>
                <a:gd fmla="*/ 615 h 615" name="T23"/>
                <a:gd fmla="*/ 86 w 141" name="T24"/>
                <a:gd fmla="*/ 495 h 615"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615" w="141">
                  <a:moveTo>
                    <a:pt x="86" y="495"/>
                  </a:moveTo>
                  <a:cubicBezTo>
                    <a:pt x="78" y="401"/>
                    <a:pt x="104" y="355"/>
                    <a:pt x="122" y="287"/>
                  </a:cubicBezTo>
                  <a:cubicBezTo>
                    <a:pt x="141" y="219"/>
                    <a:pt x="131" y="72"/>
                    <a:pt x="131" y="72"/>
                  </a:cubicBezTo>
                  <a:cubicBezTo>
                    <a:pt x="131" y="72"/>
                    <a:pt x="131" y="72"/>
                    <a:pt x="131" y="72"/>
                  </a:cubicBezTo>
                  <a:cubicBezTo>
                    <a:pt x="131" y="73"/>
                    <a:pt x="131" y="73"/>
                    <a:pt x="131" y="73"/>
                  </a:cubicBezTo>
                  <a:cubicBezTo>
                    <a:pt x="128" y="56"/>
                    <a:pt x="126" y="39"/>
                    <a:pt x="124" y="21"/>
                  </a:cubicBezTo>
                  <a:cubicBezTo>
                    <a:pt x="117" y="22"/>
                    <a:pt x="113" y="22"/>
                    <a:pt x="111" y="22"/>
                  </a:cubicBezTo>
                  <a:cubicBezTo>
                    <a:pt x="100" y="20"/>
                    <a:pt x="89" y="14"/>
                    <a:pt x="79" y="0"/>
                  </a:cubicBezTo>
                  <a:cubicBezTo>
                    <a:pt x="85" y="36"/>
                    <a:pt x="86" y="94"/>
                    <a:pt x="57" y="175"/>
                  </a:cubicBezTo>
                  <a:cubicBezTo>
                    <a:pt x="27" y="258"/>
                    <a:pt x="9" y="320"/>
                    <a:pt x="0" y="369"/>
                  </a:cubicBezTo>
                  <a:cubicBezTo>
                    <a:pt x="1" y="377"/>
                    <a:pt x="1" y="384"/>
                    <a:pt x="3" y="391"/>
                  </a:cubicBezTo>
                  <a:cubicBezTo>
                    <a:pt x="19" y="474"/>
                    <a:pt x="80" y="551"/>
                    <a:pt x="107" y="615"/>
                  </a:cubicBezTo>
                  <a:cubicBezTo>
                    <a:pt x="100" y="586"/>
                    <a:pt x="91" y="544"/>
                    <a:pt x="86" y="495"/>
                  </a:cubicBezTo>
                  <a:close/>
                </a:path>
              </a:pathLst>
            </a:custGeom>
            <a:solidFill>
              <a:srgbClr val="754B2E"/>
            </a:solid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pPr defTabSz="914172"/>
              <a:endParaRPr lang="en-US">
                <a:solidFill>
                  <a:srgbClr val="FFFFFF"/>
                </a:solidFill>
                <a:latin charset="-122" panose="020b0600000000000000" pitchFamily="34" typeface="思源黑体 CN Medium"/>
                <a:ea charset="-122" panose="02020700000000000000" pitchFamily="18" typeface="思源宋体"/>
                <a:sym charset="-122" panose="020b0600000000000000" pitchFamily="34" typeface="思源黑体 CN Medium"/>
              </a:endParaRPr>
            </a:p>
          </p:txBody>
        </p:sp>
        <p:sp>
          <p:nvSpPr>
            <p:cNvPr id="84" name="Freeform 83"/>
            <p:cNvSpPr/>
            <p:nvPr/>
          </p:nvSpPr>
          <p:spPr bwMode="auto">
            <a:xfrm>
              <a:off x="2889250" y="4062413"/>
              <a:ext cx="519112" cy="1597025"/>
            </a:xfrm>
            <a:custGeom>
              <a:gdLst>
                <a:gd fmla="*/ 56 w 138" name="T0"/>
                <a:gd fmla="*/ 0 h 425" name="T1"/>
                <a:gd fmla="*/ 29 w 138" name="T2"/>
                <a:gd fmla="*/ 197 h 425" name="T3"/>
                <a:gd fmla="*/ 21 w 138" name="T4"/>
                <a:gd fmla="*/ 364 h 425" name="T5"/>
                <a:gd fmla="*/ 0 w 138" name="T6"/>
                <a:gd fmla="*/ 425 h 425" name="T7"/>
                <a:gd fmla="*/ 128 w 138" name="T8"/>
                <a:gd fmla="*/ 310 h 425" name="T9"/>
                <a:gd fmla="*/ 52 w 138" name="T10"/>
                <a:gd fmla="*/ 62 h 425" name="T11"/>
                <a:gd fmla="*/ 56 w 138" name="T12"/>
                <a:gd fmla="*/ 0 h 425" name="T13"/>
              </a:gdLst>
              <a:cxnLst>
                <a:cxn ang="0">
                  <a:pos x="T0" y="T1"/>
                </a:cxn>
                <a:cxn ang="0">
                  <a:pos x="T2" y="T3"/>
                </a:cxn>
                <a:cxn ang="0">
                  <a:pos x="T4" y="T5"/>
                </a:cxn>
                <a:cxn ang="0">
                  <a:pos x="T6" y="T7"/>
                </a:cxn>
                <a:cxn ang="0">
                  <a:pos x="T8" y="T9"/>
                </a:cxn>
                <a:cxn ang="0">
                  <a:pos x="T10" y="T11"/>
                </a:cxn>
                <a:cxn ang="0">
                  <a:pos x="T12" y="T13"/>
                </a:cxn>
              </a:cxnLst>
              <a:rect b="b" l="0" r="r" t="0"/>
              <a:pathLst>
                <a:path h="425" w="138">
                  <a:moveTo>
                    <a:pt x="56" y="0"/>
                  </a:moveTo>
                  <a:cubicBezTo>
                    <a:pt x="44" y="102"/>
                    <a:pt x="28" y="122"/>
                    <a:pt x="29" y="197"/>
                  </a:cubicBezTo>
                  <a:cubicBezTo>
                    <a:pt x="30" y="253"/>
                    <a:pt x="42" y="277"/>
                    <a:pt x="21" y="364"/>
                  </a:cubicBezTo>
                  <a:cubicBezTo>
                    <a:pt x="12" y="401"/>
                    <a:pt x="0" y="425"/>
                    <a:pt x="0" y="425"/>
                  </a:cubicBezTo>
                  <a:cubicBezTo>
                    <a:pt x="0" y="425"/>
                    <a:pt x="118" y="382"/>
                    <a:pt x="128" y="310"/>
                  </a:cubicBezTo>
                  <a:cubicBezTo>
                    <a:pt x="138" y="238"/>
                    <a:pt x="52" y="142"/>
                    <a:pt x="52" y="62"/>
                  </a:cubicBezTo>
                  <a:cubicBezTo>
                    <a:pt x="52" y="44"/>
                    <a:pt x="53" y="23"/>
                    <a:pt x="56" y="0"/>
                  </a:cubicBezTo>
                  <a:close/>
                </a:path>
              </a:pathLst>
            </a:custGeom>
            <a:solidFill>
              <a:srgbClr val="754B2E"/>
            </a:solid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pPr defTabSz="914172"/>
              <a:endParaRPr lang="en-US">
                <a:solidFill>
                  <a:srgbClr val="FFFFFF"/>
                </a:solidFill>
                <a:latin charset="-122" panose="020b0600000000000000" pitchFamily="34" typeface="思源黑体 CN Medium"/>
                <a:ea charset="-122" panose="02020700000000000000" pitchFamily="18" typeface="思源宋体"/>
                <a:sym charset="-122" panose="020b0600000000000000" pitchFamily="34" typeface="思源黑体 CN Medium"/>
              </a:endParaRPr>
            </a:p>
          </p:txBody>
        </p:sp>
        <p:sp>
          <p:nvSpPr>
            <p:cNvPr id="85" name="Freeform 84"/>
            <p:cNvSpPr/>
            <p:nvPr/>
          </p:nvSpPr>
          <p:spPr bwMode="auto">
            <a:xfrm>
              <a:off x="2784475" y="557214"/>
              <a:ext cx="2006599" cy="1465262"/>
            </a:xfrm>
            <a:custGeom>
              <a:gdLst>
                <a:gd fmla="*/ 507 w 534" name="T0"/>
                <a:gd fmla="*/ 93 h 390" name="T1"/>
                <a:gd fmla="*/ 462 w 534" name="T2"/>
                <a:gd fmla="*/ 57 h 390" name="T3"/>
                <a:gd fmla="*/ 452 w 534" name="T4"/>
                <a:gd fmla="*/ 41 h 390" name="T5"/>
                <a:gd fmla="*/ 299 w 534" name="T6"/>
                <a:gd fmla="*/ 0 h 390" name="T7"/>
                <a:gd fmla="*/ 144 w 534" name="T8"/>
                <a:gd fmla="*/ 42 h 390" name="T9"/>
                <a:gd fmla="*/ 134 w 534" name="T10"/>
                <a:gd fmla="*/ 59 h 390" name="T11"/>
                <a:gd fmla="*/ 0 w 534" name="T12"/>
                <a:gd fmla="*/ 308 h 390" name="T13"/>
                <a:gd fmla="*/ 0 w 534" name="T14"/>
                <a:gd fmla="*/ 377 h 390" name="T15"/>
                <a:gd fmla="*/ 12 w 534" name="T16"/>
                <a:gd fmla="*/ 390 h 390" name="T17"/>
                <a:gd fmla="*/ 25 w 534" name="T18"/>
                <a:gd fmla="*/ 377 h 390" name="T19"/>
                <a:gd fmla="*/ 25 w 534" name="T20"/>
                <a:gd fmla="*/ 308 h 390" name="T21"/>
                <a:gd fmla="*/ 147 w 534" name="T22"/>
                <a:gd fmla="*/ 79 h 390" name="T23"/>
                <a:gd fmla="*/ 154 w 534" name="T24"/>
                <a:gd fmla="*/ 81 h 390" name="T25"/>
                <a:gd fmla="*/ 165 w 534" name="T26"/>
                <a:gd fmla="*/ 78 h 390" name="T27"/>
                <a:gd fmla="*/ 299 w 534" name="T28"/>
                <a:gd fmla="*/ 42 h 390" name="T29"/>
                <a:gd fmla="*/ 431 w 534" name="T30"/>
                <a:gd fmla="*/ 77 h 390" name="T31"/>
                <a:gd fmla="*/ 449 w 534" name="T32"/>
                <a:gd fmla="*/ 78 h 390" name="T33"/>
                <a:gd fmla="*/ 531 w 534" name="T34"/>
                <a:gd fmla="*/ 161 h 390" name="T35"/>
                <a:gd fmla="*/ 507 w 534" name="T36"/>
                <a:gd fmla="*/ 93 h 390"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390" w="534">
                  <a:moveTo>
                    <a:pt x="507" y="93"/>
                  </a:moveTo>
                  <a:cubicBezTo>
                    <a:pt x="493" y="79"/>
                    <a:pt x="478" y="67"/>
                    <a:pt x="462" y="57"/>
                  </a:cubicBezTo>
                  <a:cubicBezTo>
                    <a:pt x="461" y="51"/>
                    <a:pt x="458" y="45"/>
                    <a:pt x="452" y="41"/>
                  </a:cubicBezTo>
                  <a:cubicBezTo>
                    <a:pt x="406" y="15"/>
                    <a:pt x="353" y="0"/>
                    <a:pt x="299" y="0"/>
                  </a:cubicBezTo>
                  <a:cubicBezTo>
                    <a:pt x="245" y="0"/>
                    <a:pt x="191" y="15"/>
                    <a:pt x="144" y="42"/>
                  </a:cubicBezTo>
                  <a:cubicBezTo>
                    <a:pt x="138" y="46"/>
                    <a:pt x="134" y="52"/>
                    <a:pt x="134" y="59"/>
                  </a:cubicBezTo>
                  <a:cubicBezTo>
                    <a:pt x="53" y="112"/>
                    <a:pt x="0" y="204"/>
                    <a:pt x="0" y="308"/>
                  </a:cubicBezTo>
                  <a:cubicBezTo>
                    <a:pt x="0" y="377"/>
                    <a:pt x="0" y="377"/>
                    <a:pt x="0" y="377"/>
                  </a:cubicBezTo>
                  <a:cubicBezTo>
                    <a:pt x="0" y="384"/>
                    <a:pt x="5" y="390"/>
                    <a:pt x="12" y="390"/>
                  </a:cubicBezTo>
                  <a:cubicBezTo>
                    <a:pt x="19" y="390"/>
                    <a:pt x="25" y="384"/>
                    <a:pt x="25" y="377"/>
                  </a:cubicBezTo>
                  <a:cubicBezTo>
                    <a:pt x="25" y="308"/>
                    <a:pt x="25" y="308"/>
                    <a:pt x="25" y="308"/>
                  </a:cubicBezTo>
                  <a:cubicBezTo>
                    <a:pt x="25" y="213"/>
                    <a:pt x="73" y="129"/>
                    <a:pt x="147" y="79"/>
                  </a:cubicBezTo>
                  <a:cubicBezTo>
                    <a:pt x="150" y="80"/>
                    <a:pt x="152" y="81"/>
                    <a:pt x="154" y="81"/>
                  </a:cubicBezTo>
                  <a:cubicBezTo>
                    <a:pt x="158" y="81"/>
                    <a:pt x="162" y="80"/>
                    <a:pt x="165" y="78"/>
                  </a:cubicBezTo>
                  <a:cubicBezTo>
                    <a:pt x="205" y="54"/>
                    <a:pt x="252" y="42"/>
                    <a:pt x="299" y="42"/>
                  </a:cubicBezTo>
                  <a:cubicBezTo>
                    <a:pt x="345" y="42"/>
                    <a:pt x="391" y="54"/>
                    <a:pt x="431" y="77"/>
                  </a:cubicBezTo>
                  <a:cubicBezTo>
                    <a:pt x="437" y="80"/>
                    <a:pt x="444" y="80"/>
                    <a:pt x="449" y="78"/>
                  </a:cubicBezTo>
                  <a:cubicBezTo>
                    <a:pt x="482" y="99"/>
                    <a:pt x="510" y="127"/>
                    <a:pt x="531" y="161"/>
                  </a:cubicBezTo>
                  <a:cubicBezTo>
                    <a:pt x="534" y="122"/>
                    <a:pt x="513" y="99"/>
                    <a:pt x="507" y="93"/>
                  </a:cubicBezTo>
                  <a:close/>
                </a:path>
              </a:pathLst>
            </a:custGeom>
            <a:solidFill>
              <a:srgbClr val="262626"/>
            </a:solidFill>
            <a:ln>
              <a:noFill/>
            </a:ln>
          </p:spPr>
          <p:txBody>
            <a:bodyPr anchor="t" anchorCtr="0" bIns="45708" compatLnSpc="1" lIns="91416" numCol="1" rIns="91416" tIns="45708" vert="horz" wrap="square">
              <a:prstTxWarp prst="textNoShape">
                <a:avLst/>
              </a:prstTxWarp>
            </a:bodyPr>
            <a:lstStyle/>
            <a:p>
              <a:pPr defTabSz="914172"/>
              <a:endParaRPr lang="en-US">
                <a:solidFill>
                  <a:srgbClr val="FFFFFF"/>
                </a:solidFill>
                <a:latin charset="-122" panose="020b0600000000000000" pitchFamily="34" typeface="思源黑体 CN Medium"/>
                <a:ea charset="-122" panose="02020700000000000000" pitchFamily="18" typeface="思源宋体"/>
                <a:sym charset="-122" panose="020b0600000000000000" pitchFamily="34" typeface="思源黑体 CN Medium"/>
              </a:endParaRPr>
            </a:p>
          </p:txBody>
        </p:sp>
        <p:sp>
          <p:nvSpPr>
            <p:cNvPr id="86" name="Freeform 85"/>
            <p:cNvSpPr/>
            <p:nvPr/>
          </p:nvSpPr>
          <p:spPr bwMode="auto">
            <a:xfrm>
              <a:off x="2622550" y="1931988"/>
              <a:ext cx="349250" cy="690562"/>
            </a:xfrm>
            <a:custGeom>
              <a:gdLst>
                <a:gd fmla="*/ 60 w 93" name="T0"/>
                <a:gd fmla="*/ 0 h 184" name="T1"/>
                <a:gd fmla="*/ 59 w 93" name="T2"/>
                <a:gd fmla="*/ 0 h 184" name="T3"/>
                <a:gd fmla="*/ 25 w 93" name="T4"/>
                <a:gd fmla="*/ 34 h 184" name="T5"/>
                <a:gd fmla="*/ 25 w 93" name="T6"/>
                <a:gd fmla="*/ 37 h 184" name="T7"/>
                <a:gd fmla="*/ 0 w 93" name="T8"/>
                <a:gd fmla="*/ 69 h 184" name="T9"/>
                <a:gd fmla="*/ 0 w 93" name="T10"/>
                <a:gd fmla="*/ 115 h 184" name="T11"/>
                <a:gd fmla="*/ 25 w 93" name="T12"/>
                <a:gd fmla="*/ 148 h 184" name="T13"/>
                <a:gd fmla="*/ 25 w 93" name="T14"/>
                <a:gd fmla="*/ 150 h 184" name="T15"/>
                <a:gd fmla="*/ 59 w 93" name="T16"/>
                <a:gd fmla="*/ 184 h 184" name="T17"/>
                <a:gd fmla="*/ 60 w 93" name="T18"/>
                <a:gd fmla="*/ 184 h 184" name="T19"/>
                <a:gd fmla="*/ 93 w 93" name="T20"/>
                <a:gd fmla="*/ 150 h 184" name="T21"/>
                <a:gd fmla="*/ 93 w 93" name="T22"/>
                <a:gd fmla="*/ 34 h 184" name="T23"/>
                <a:gd fmla="*/ 60 w 93" name="T24"/>
                <a:gd fmla="*/ 0 h 184"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84" w="93">
                  <a:moveTo>
                    <a:pt x="60" y="0"/>
                  </a:moveTo>
                  <a:cubicBezTo>
                    <a:pt x="59" y="0"/>
                    <a:pt x="59" y="0"/>
                    <a:pt x="59" y="0"/>
                  </a:cubicBezTo>
                  <a:cubicBezTo>
                    <a:pt x="40" y="0"/>
                    <a:pt x="25" y="15"/>
                    <a:pt x="25" y="34"/>
                  </a:cubicBezTo>
                  <a:cubicBezTo>
                    <a:pt x="25" y="37"/>
                    <a:pt x="25" y="37"/>
                    <a:pt x="25" y="37"/>
                  </a:cubicBezTo>
                  <a:cubicBezTo>
                    <a:pt x="11" y="40"/>
                    <a:pt x="0" y="53"/>
                    <a:pt x="0" y="69"/>
                  </a:cubicBezTo>
                  <a:cubicBezTo>
                    <a:pt x="0" y="115"/>
                    <a:pt x="0" y="115"/>
                    <a:pt x="0" y="115"/>
                  </a:cubicBezTo>
                  <a:cubicBezTo>
                    <a:pt x="0" y="131"/>
                    <a:pt x="11" y="144"/>
                    <a:pt x="25" y="148"/>
                  </a:cubicBezTo>
                  <a:cubicBezTo>
                    <a:pt x="25" y="150"/>
                    <a:pt x="25" y="150"/>
                    <a:pt x="25" y="150"/>
                  </a:cubicBezTo>
                  <a:cubicBezTo>
                    <a:pt x="25" y="169"/>
                    <a:pt x="40" y="184"/>
                    <a:pt x="59" y="184"/>
                  </a:cubicBezTo>
                  <a:cubicBezTo>
                    <a:pt x="60" y="184"/>
                    <a:pt x="60" y="184"/>
                    <a:pt x="60" y="184"/>
                  </a:cubicBezTo>
                  <a:cubicBezTo>
                    <a:pt x="78" y="184"/>
                    <a:pt x="93" y="169"/>
                    <a:pt x="93" y="150"/>
                  </a:cubicBezTo>
                  <a:cubicBezTo>
                    <a:pt x="93" y="34"/>
                    <a:pt x="93" y="34"/>
                    <a:pt x="93" y="34"/>
                  </a:cubicBezTo>
                  <a:cubicBezTo>
                    <a:pt x="93" y="15"/>
                    <a:pt x="78" y="0"/>
                    <a:pt x="60" y="0"/>
                  </a:cubicBezTo>
                  <a:close/>
                </a:path>
              </a:pathLst>
            </a:custGeom>
            <a:solidFill>
              <a:srgbClr val="7F7F7F"/>
            </a:solidFill>
            <a:ln>
              <a:noFill/>
            </a:ln>
          </p:spPr>
          <p:txBody>
            <a:bodyPr anchor="t" anchorCtr="0" bIns="45708" compatLnSpc="1" lIns="91416" numCol="1" rIns="91416" tIns="45708" vert="horz" wrap="square">
              <a:prstTxWarp prst="textNoShape">
                <a:avLst/>
              </a:prstTxWarp>
            </a:bodyPr>
            <a:lstStyle/>
            <a:p>
              <a:pPr defTabSz="914172"/>
              <a:endParaRPr lang="en-US">
                <a:solidFill>
                  <a:srgbClr val="FFFFFF"/>
                </a:solidFill>
                <a:latin charset="-122" panose="020b0600000000000000" pitchFamily="34" typeface="思源黑体 CN Medium"/>
                <a:ea charset="-122" panose="02020700000000000000" pitchFamily="18" typeface="思源宋体"/>
                <a:sym charset="-122" panose="020b0600000000000000" pitchFamily="34" typeface="思源黑体 CN Medium"/>
              </a:endParaRPr>
            </a:p>
          </p:txBody>
        </p:sp>
        <p:sp>
          <p:nvSpPr>
            <p:cNvPr id="87" name="Freeform 86"/>
            <p:cNvSpPr/>
            <p:nvPr/>
          </p:nvSpPr>
          <p:spPr bwMode="auto">
            <a:xfrm>
              <a:off x="2801938" y="1931988"/>
              <a:ext cx="1106488" cy="1325563"/>
            </a:xfrm>
            <a:custGeom>
              <a:gdLst>
                <a:gd fmla="*/ 147 w 294" name="T0"/>
                <a:gd fmla="*/ 292 h 353" name="T1"/>
                <a:gd fmla="*/ 35 w 294" name="T2"/>
                <a:gd fmla="*/ 175 h 353" name="T3"/>
                <a:gd fmla="*/ 45 w 294" name="T4"/>
                <a:gd fmla="*/ 150 h 353" name="T5"/>
                <a:gd fmla="*/ 45 w 294" name="T6"/>
                <a:gd fmla="*/ 34 h 353" name="T7"/>
                <a:gd fmla="*/ 12 w 294" name="T8"/>
                <a:gd fmla="*/ 0 h 353" name="T9"/>
                <a:gd fmla="*/ 11 w 294" name="T10"/>
                <a:gd fmla="*/ 0 h 353" name="T11"/>
                <a:gd fmla="*/ 0 w 294" name="T12"/>
                <a:gd fmla="*/ 2 h 353" name="T13"/>
                <a:gd fmla="*/ 23 w 294" name="T14"/>
                <a:gd fmla="*/ 34 h 353" name="T15"/>
                <a:gd fmla="*/ 23 w 294" name="T16"/>
                <a:gd fmla="*/ 150 h 353" name="T17"/>
                <a:gd fmla="*/ 0 w 294" name="T18"/>
                <a:gd fmla="*/ 182 h 353" name="T19"/>
                <a:gd fmla="*/ 11 w 294" name="T20"/>
                <a:gd fmla="*/ 184 h 353" name="T21"/>
                <a:gd fmla="*/ 11 w 294" name="T22"/>
                <a:gd fmla="*/ 184 h 353" name="T23"/>
                <a:gd fmla="*/ 136 w 294" name="T24"/>
                <a:gd fmla="*/ 314 h 353" name="T25"/>
                <a:gd fmla="*/ 294 w 294" name="T26"/>
                <a:gd fmla="*/ 353 h 353" name="T27"/>
                <a:gd fmla="*/ 294 w 294" name="T28"/>
                <a:gd fmla="*/ 329 h 353" name="T29"/>
                <a:gd fmla="*/ 147 w 294" name="T30"/>
                <a:gd fmla="*/ 292 h 353"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353" w="294">
                  <a:moveTo>
                    <a:pt x="147" y="292"/>
                  </a:moveTo>
                  <a:cubicBezTo>
                    <a:pt x="86" y="261"/>
                    <a:pt x="50" y="204"/>
                    <a:pt x="35" y="175"/>
                  </a:cubicBezTo>
                  <a:cubicBezTo>
                    <a:pt x="41" y="169"/>
                    <a:pt x="45" y="160"/>
                    <a:pt x="45" y="150"/>
                  </a:cubicBezTo>
                  <a:cubicBezTo>
                    <a:pt x="45" y="34"/>
                    <a:pt x="45" y="34"/>
                    <a:pt x="45" y="34"/>
                  </a:cubicBezTo>
                  <a:cubicBezTo>
                    <a:pt x="45" y="15"/>
                    <a:pt x="30" y="0"/>
                    <a:pt x="12" y="0"/>
                  </a:cubicBezTo>
                  <a:cubicBezTo>
                    <a:pt x="11" y="0"/>
                    <a:pt x="11" y="0"/>
                    <a:pt x="11" y="0"/>
                  </a:cubicBezTo>
                  <a:cubicBezTo>
                    <a:pt x="7" y="0"/>
                    <a:pt x="3" y="1"/>
                    <a:pt x="0" y="2"/>
                  </a:cubicBezTo>
                  <a:cubicBezTo>
                    <a:pt x="13" y="7"/>
                    <a:pt x="23" y="19"/>
                    <a:pt x="23" y="34"/>
                  </a:cubicBezTo>
                  <a:cubicBezTo>
                    <a:pt x="23" y="150"/>
                    <a:pt x="23" y="150"/>
                    <a:pt x="23" y="150"/>
                  </a:cubicBezTo>
                  <a:cubicBezTo>
                    <a:pt x="23" y="165"/>
                    <a:pt x="13" y="177"/>
                    <a:pt x="0" y="182"/>
                  </a:cubicBezTo>
                  <a:cubicBezTo>
                    <a:pt x="3" y="183"/>
                    <a:pt x="7" y="184"/>
                    <a:pt x="11" y="184"/>
                  </a:cubicBezTo>
                  <a:cubicBezTo>
                    <a:pt x="11" y="184"/>
                    <a:pt x="11" y="184"/>
                    <a:pt x="11" y="184"/>
                  </a:cubicBezTo>
                  <a:cubicBezTo>
                    <a:pt x="27" y="215"/>
                    <a:pt x="66" y="279"/>
                    <a:pt x="136" y="314"/>
                  </a:cubicBezTo>
                  <a:cubicBezTo>
                    <a:pt x="211" y="352"/>
                    <a:pt x="291" y="353"/>
                    <a:pt x="294" y="353"/>
                  </a:cubicBezTo>
                  <a:cubicBezTo>
                    <a:pt x="294" y="329"/>
                    <a:pt x="294" y="329"/>
                    <a:pt x="294" y="329"/>
                  </a:cubicBezTo>
                  <a:cubicBezTo>
                    <a:pt x="293" y="329"/>
                    <a:pt x="217" y="327"/>
                    <a:pt x="147" y="292"/>
                  </a:cubicBezTo>
                  <a:close/>
                </a:path>
              </a:pathLst>
            </a:custGeom>
            <a:solidFill>
              <a:srgbClr val="404040"/>
            </a:solidFill>
            <a:ln>
              <a:noFill/>
            </a:ln>
          </p:spPr>
          <p:txBody>
            <a:bodyPr anchor="t" anchorCtr="0" bIns="45708" compatLnSpc="1" lIns="91416" numCol="1" rIns="91416" tIns="45708" vert="horz" wrap="square">
              <a:prstTxWarp prst="textNoShape">
                <a:avLst/>
              </a:prstTxWarp>
            </a:bodyPr>
            <a:lstStyle/>
            <a:p>
              <a:pPr defTabSz="914172"/>
              <a:endParaRPr lang="en-US">
                <a:solidFill>
                  <a:srgbClr val="FFFFFF"/>
                </a:solidFill>
                <a:latin charset="-122" panose="020b0600000000000000" pitchFamily="34" typeface="思源黑体 CN Medium"/>
                <a:ea charset="-122" panose="02020700000000000000" pitchFamily="18" typeface="思源宋体"/>
                <a:sym charset="-122" panose="020b0600000000000000" pitchFamily="34" typeface="思源黑体 CN Medium"/>
              </a:endParaRPr>
            </a:p>
          </p:txBody>
        </p:sp>
        <p:sp>
          <p:nvSpPr>
            <p:cNvPr id="88" name="Freeform 87"/>
            <p:cNvSpPr/>
            <p:nvPr/>
          </p:nvSpPr>
          <p:spPr bwMode="auto">
            <a:xfrm>
              <a:off x="3730625" y="3122613"/>
              <a:ext cx="342900" cy="165100"/>
            </a:xfrm>
            <a:custGeom>
              <a:gdLst>
                <a:gd fmla="*/ 70 w 91" name="T0"/>
                <a:gd fmla="*/ 44 h 44" name="T1"/>
                <a:gd fmla="*/ 47 w 91" name="T2"/>
                <a:gd fmla="*/ 44 h 44" name="T3"/>
                <a:gd fmla="*/ 20 w 91" name="T4"/>
                <a:gd fmla="*/ 43 h 44" name="T5"/>
                <a:gd fmla="*/ 2 w 91" name="T6"/>
                <a:gd fmla="*/ 20 h 44" name="T7"/>
                <a:gd fmla="*/ 24 w 91" name="T8"/>
                <a:gd fmla="*/ 2 h 44" name="T9"/>
                <a:gd fmla="*/ 47 w 91" name="T10"/>
                <a:gd fmla="*/ 3 h 44" name="T11"/>
                <a:gd fmla="*/ 70 w 91" name="T12"/>
                <a:gd fmla="*/ 3 h 44" name="T13"/>
                <a:gd fmla="*/ 91 w 91" name="T14"/>
                <a:gd fmla="*/ 24 h 44" name="T15"/>
                <a:gd fmla="*/ 70 w 91" name="T16"/>
                <a:gd fmla="*/ 44 h 4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4" w="91">
                  <a:moveTo>
                    <a:pt x="70" y="44"/>
                  </a:moveTo>
                  <a:cubicBezTo>
                    <a:pt x="47" y="44"/>
                    <a:pt x="47" y="44"/>
                    <a:pt x="47" y="44"/>
                  </a:cubicBezTo>
                  <a:cubicBezTo>
                    <a:pt x="46" y="44"/>
                    <a:pt x="36" y="44"/>
                    <a:pt x="20" y="43"/>
                  </a:cubicBezTo>
                  <a:cubicBezTo>
                    <a:pt x="9" y="41"/>
                    <a:pt x="0" y="31"/>
                    <a:pt x="2" y="20"/>
                  </a:cubicBezTo>
                  <a:cubicBezTo>
                    <a:pt x="3" y="9"/>
                    <a:pt x="13" y="0"/>
                    <a:pt x="24" y="2"/>
                  </a:cubicBezTo>
                  <a:cubicBezTo>
                    <a:pt x="38" y="3"/>
                    <a:pt x="47" y="3"/>
                    <a:pt x="47" y="3"/>
                  </a:cubicBezTo>
                  <a:cubicBezTo>
                    <a:pt x="70" y="3"/>
                    <a:pt x="70" y="3"/>
                    <a:pt x="70" y="3"/>
                  </a:cubicBezTo>
                  <a:cubicBezTo>
                    <a:pt x="82" y="3"/>
                    <a:pt x="91" y="13"/>
                    <a:pt x="91" y="24"/>
                  </a:cubicBezTo>
                  <a:cubicBezTo>
                    <a:pt x="91" y="35"/>
                    <a:pt x="82" y="44"/>
                    <a:pt x="70" y="44"/>
                  </a:cubicBezTo>
                  <a:close/>
                </a:path>
              </a:pathLst>
            </a:custGeom>
            <a:solidFill>
              <a:srgbClr val="262626"/>
            </a:solidFill>
            <a:ln>
              <a:noFill/>
            </a:ln>
          </p:spPr>
          <p:txBody>
            <a:bodyPr anchor="t" anchorCtr="0" bIns="45708" compatLnSpc="1" lIns="91416" numCol="1" rIns="91416" tIns="45708" vert="horz" wrap="square">
              <a:prstTxWarp prst="textNoShape">
                <a:avLst/>
              </a:prstTxWarp>
            </a:bodyPr>
            <a:lstStyle/>
            <a:p>
              <a:pPr defTabSz="914172"/>
              <a:endParaRPr lang="en-US">
                <a:solidFill>
                  <a:srgbClr val="FFFFFF"/>
                </a:solidFill>
                <a:latin charset="-122" panose="020b0600000000000000" pitchFamily="34" typeface="思源黑体 CN Medium"/>
                <a:ea charset="-122" panose="02020700000000000000" pitchFamily="18" typeface="思源宋体"/>
                <a:sym charset="-122" panose="020b0600000000000000" pitchFamily="34" typeface="思源黑体 CN Medium"/>
              </a:endParaRPr>
            </a:p>
          </p:txBody>
        </p:sp>
        <p:sp>
          <p:nvSpPr>
            <p:cNvPr id="89" name="Freeform 88"/>
            <p:cNvSpPr/>
            <p:nvPr/>
          </p:nvSpPr>
          <p:spPr bwMode="auto">
            <a:xfrm>
              <a:off x="2622550" y="2070100"/>
              <a:ext cx="93662" cy="417512"/>
            </a:xfrm>
            <a:custGeom>
              <a:gdLst>
                <a:gd fmla="*/ 0 w 25" name="T0"/>
                <a:gd fmla="*/ 32 h 111" name="T1"/>
                <a:gd fmla="*/ 25 w 25" name="T2"/>
                <a:gd fmla="*/ 0 h 111" name="T3"/>
                <a:gd fmla="*/ 25 w 25" name="T4"/>
                <a:gd fmla="*/ 111 h 111" name="T5"/>
                <a:gd fmla="*/ 0 w 25" name="T6"/>
                <a:gd fmla="*/ 78 h 111" name="T7"/>
                <a:gd fmla="*/ 0 w 25" name="T8"/>
                <a:gd fmla="*/ 32 h 111" name="T9"/>
              </a:gdLst>
              <a:cxnLst>
                <a:cxn ang="0">
                  <a:pos x="T0" y="T1"/>
                </a:cxn>
                <a:cxn ang="0">
                  <a:pos x="T2" y="T3"/>
                </a:cxn>
                <a:cxn ang="0">
                  <a:pos x="T4" y="T5"/>
                </a:cxn>
                <a:cxn ang="0">
                  <a:pos x="T6" y="T7"/>
                </a:cxn>
                <a:cxn ang="0">
                  <a:pos x="T8" y="T9"/>
                </a:cxn>
              </a:cxnLst>
              <a:rect b="b" l="0" r="r" t="0"/>
              <a:pathLst>
                <a:path h="110" w="25">
                  <a:moveTo>
                    <a:pt x="0" y="32"/>
                  </a:moveTo>
                  <a:cubicBezTo>
                    <a:pt x="0" y="16"/>
                    <a:pt x="11" y="3"/>
                    <a:pt x="25" y="0"/>
                  </a:cubicBezTo>
                  <a:cubicBezTo>
                    <a:pt x="25" y="111"/>
                    <a:pt x="25" y="111"/>
                    <a:pt x="25" y="111"/>
                  </a:cubicBezTo>
                  <a:cubicBezTo>
                    <a:pt x="11" y="107"/>
                    <a:pt x="0" y="94"/>
                    <a:pt x="0" y="78"/>
                  </a:cubicBezTo>
                  <a:cubicBezTo>
                    <a:pt x="0" y="32"/>
                    <a:pt x="0" y="32"/>
                    <a:pt x="0" y="32"/>
                  </a:cubicBezTo>
                </a:path>
              </a:pathLst>
            </a:custGeom>
            <a:solidFill>
              <a:srgbClr val="595959"/>
            </a:solidFill>
            <a:ln>
              <a:noFill/>
            </a:ln>
          </p:spPr>
          <p:txBody>
            <a:bodyPr anchor="t" anchorCtr="0" bIns="45708" compatLnSpc="1" lIns="91416" numCol="1" rIns="91416" tIns="45708" vert="horz" wrap="square">
              <a:prstTxWarp prst="textNoShape">
                <a:avLst/>
              </a:prstTxWarp>
            </a:bodyPr>
            <a:lstStyle/>
            <a:p>
              <a:pPr defTabSz="914172"/>
              <a:endParaRPr lang="en-US">
                <a:solidFill>
                  <a:srgbClr val="FFFFFF"/>
                </a:solidFill>
                <a:latin charset="-122" panose="020b0600000000000000" pitchFamily="34" typeface="思源黑体 CN Medium"/>
                <a:ea charset="-122" panose="02020700000000000000" pitchFamily="18" typeface="思源宋体"/>
                <a:sym charset="-122" panose="020b0600000000000000" pitchFamily="34" typeface="思源黑体 CN Medium"/>
              </a:endParaRPr>
            </a:p>
          </p:txBody>
        </p:sp>
      </p:grpSp>
      <p:sp>
        <p:nvSpPr>
          <p:cNvPr id="2" name="Arc 1"/>
          <p:cNvSpPr/>
          <p:nvPr/>
        </p:nvSpPr>
        <p:spPr>
          <a:xfrm>
            <a:off x="4062585" y="1616770"/>
            <a:ext cx="4066832" cy="4066832"/>
          </a:xfrm>
          <a:prstGeom prst="arc">
            <a:avLst>
              <a:gd fmla="val 7941364" name="adj1"/>
              <a:gd fmla="val 2833806" name="adj2"/>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anchor="ctr" rtlCol="0"/>
          <a:lstStyle/>
          <a:p>
            <a:pPr algn="ctr" defTabSz="914172"/>
            <a:endParaRPr lang="en-US">
              <a:solidFill>
                <a:srgbClr val="FFFFFF"/>
              </a:solidFill>
              <a:latin charset="-122" panose="020b0600000000000000" pitchFamily="34" typeface="思源黑体 CN Medium"/>
              <a:ea charset="-122" panose="02020700000000000000" pitchFamily="18" typeface="思源宋体"/>
              <a:sym charset="-122" panose="020b0600000000000000" pitchFamily="34" typeface="思源黑体 CN Medium"/>
            </a:endParaRPr>
          </a:p>
        </p:txBody>
      </p:sp>
      <p:sp>
        <p:nvSpPr>
          <p:cNvPr id="5" name="Oval 4"/>
          <p:cNvSpPr>
            <a:spLocks noChangeAspect="1"/>
          </p:cNvSpPr>
          <p:nvPr/>
        </p:nvSpPr>
        <p:spPr>
          <a:xfrm>
            <a:off x="3773767" y="3733684"/>
            <a:ext cx="719813" cy="719813"/>
          </a:xfrm>
          <a:prstGeom prst="ellipse">
            <a:avLst/>
          </a:prstGeom>
          <a:solidFill>
            <a:schemeClr val="bg1"/>
          </a:solid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172"/>
            <a:endParaRPr lang="en-US">
              <a:solidFill>
                <a:srgbClr val="FFFFFF"/>
              </a:solidFill>
              <a:latin charset="-122" panose="020b0600000000000000" pitchFamily="34" typeface="思源黑体 CN Medium"/>
              <a:ea charset="-122" panose="02020700000000000000" pitchFamily="18" typeface="思源宋体"/>
              <a:sym charset="-122" panose="020b0600000000000000" pitchFamily="34" typeface="思源黑体 CN Medium"/>
            </a:endParaRPr>
          </a:p>
        </p:txBody>
      </p:sp>
      <p:sp>
        <p:nvSpPr>
          <p:cNvPr id="27" name="Oval 26"/>
          <p:cNvSpPr>
            <a:spLocks noChangeAspect="1"/>
          </p:cNvSpPr>
          <p:nvPr/>
        </p:nvSpPr>
        <p:spPr>
          <a:xfrm rot="1800000">
            <a:off x="4050222" y="2241256"/>
            <a:ext cx="719813" cy="719813"/>
          </a:xfrm>
          <a:prstGeom prst="ellipse">
            <a:avLst/>
          </a:prstGeom>
          <a:solidFill>
            <a:schemeClr val="bg1"/>
          </a:solidFill>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172"/>
            <a:endParaRPr lang="en-US">
              <a:solidFill>
                <a:srgbClr val="FFFFFF"/>
              </a:solidFill>
              <a:latin charset="-122" panose="020b0600000000000000" pitchFamily="34" typeface="思源黑体 CN Medium"/>
              <a:ea charset="-122" panose="02020700000000000000" pitchFamily="18" typeface="思源宋体"/>
              <a:sym charset="-122" panose="020b0600000000000000" pitchFamily="34" typeface="思源黑体 CN Medium"/>
            </a:endParaRPr>
          </a:p>
        </p:txBody>
      </p:sp>
      <p:sp>
        <p:nvSpPr>
          <p:cNvPr id="28" name="Oval 27"/>
          <p:cNvSpPr>
            <a:spLocks noChangeAspect="1"/>
          </p:cNvSpPr>
          <p:nvPr/>
        </p:nvSpPr>
        <p:spPr>
          <a:xfrm>
            <a:off x="5736094" y="1297742"/>
            <a:ext cx="719813" cy="719813"/>
          </a:xfrm>
          <a:prstGeom prst="ellipse">
            <a:avLst/>
          </a:prstGeom>
          <a:solidFill>
            <a:schemeClr val="bg1"/>
          </a:solidFill>
          <a:ln w="635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172"/>
            <a:endParaRPr lang="en-US">
              <a:solidFill>
                <a:srgbClr val="FFFFFF"/>
              </a:solidFill>
              <a:latin charset="-122" panose="020b0600000000000000" pitchFamily="34" typeface="思源黑体 CN Medium"/>
              <a:ea charset="-122" panose="02020700000000000000" pitchFamily="18" typeface="思源宋体"/>
              <a:sym charset="-122" panose="020b0600000000000000" pitchFamily="34" typeface="思源黑体 CN Medium"/>
            </a:endParaRPr>
          </a:p>
        </p:txBody>
      </p:sp>
      <p:sp>
        <p:nvSpPr>
          <p:cNvPr id="29" name="Oval 28"/>
          <p:cNvSpPr>
            <a:spLocks noChangeAspect="1"/>
          </p:cNvSpPr>
          <p:nvPr/>
        </p:nvSpPr>
        <p:spPr>
          <a:xfrm rot="19800000">
            <a:off x="7447253" y="2241256"/>
            <a:ext cx="719813" cy="719813"/>
          </a:xfrm>
          <a:prstGeom prst="ellipse">
            <a:avLst/>
          </a:prstGeom>
          <a:solidFill>
            <a:schemeClr val="bg1"/>
          </a:solidFill>
          <a:ln w="635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172"/>
            <a:endParaRPr lang="en-US">
              <a:solidFill>
                <a:srgbClr val="FFFFFF"/>
              </a:solidFill>
              <a:latin charset="-122" panose="020b0600000000000000" pitchFamily="34" typeface="思源黑体 CN Medium"/>
              <a:ea charset="-122" panose="02020700000000000000" pitchFamily="18" typeface="思源宋体"/>
              <a:sym charset="-122" panose="020b0600000000000000" pitchFamily="34" typeface="思源黑体 CN Medium"/>
            </a:endParaRPr>
          </a:p>
        </p:txBody>
      </p:sp>
      <p:sp>
        <p:nvSpPr>
          <p:cNvPr id="30" name="Oval 29"/>
          <p:cNvSpPr>
            <a:spLocks noChangeAspect="1"/>
          </p:cNvSpPr>
          <p:nvPr/>
        </p:nvSpPr>
        <p:spPr>
          <a:xfrm>
            <a:off x="7728745" y="3733684"/>
            <a:ext cx="719813" cy="719813"/>
          </a:xfrm>
          <a:prstGeom prst="ellipse">
            <a:avLst/>
          </a:prstGeom>
          <a:solidFill>
            <a:schemeClr val="bg1"/>
          </a:solidFill>
          <a:ln w="635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172"/>
            <a:endParaRPr lang="en-US">
              <a:solidFill>
                <a:srgbClr val="FFFFFF"/>
              </a:solidFill>
              <a:latin charset="-122" panose="020b0600000000000000" pitchFamily="34" typeface="思源黑体 CN Medium"/>
              <a:ea charset="-122" panose="02020700000000000000" pitchFamily="18" typeface="思源宋体"/>
              <a:sym charset="-122" panose="020b0600000000000000" pitchFamily="34" typeface="思源黑体 CN Medium"/>
            </a:endParaRPr>
          </a:p>
        </p:txBody>
      </p:sp>
      <p:sp>
        <p:nvSpPr>
          <p:cNvPr id="55" name="Freeform 132"/>
          <p:cNvSpPr>
            <a:spLocks noEditPoints="1"/>
          </p:cNvSpPr>
          <p:nvPr/>
        </p:nvSpPr>
        <p:spPr bwMode="auto">
          <a:xfrm>
            <a:off x="3894156" y="3853137"/>
            <a:ext cx="479035" cy="480907"/>
          </a:xfrm>
          <a:custGeom>
            <a:gdLst>
              <a:gd fmla="*/ 165 w 214" name="T0"/>
              <a:gd fmla="*/ 49 h 215" name="T1"/>
              <a:gd fmla="*/ 197 w 214" name="T2"/>
              <a:gd fmla="*/ 107 h 215" name="T3"/>
              <a:gd fmla="*/ 189 w 214" name="T4"/>
              <a:gd fmla="*/ 120 h 215" name="T5"/>
              <a:gd fmla="*/ 214 w 214" name="T6"/>
              <a:gd fmla="*/ 107 h 215" name="T7"/>
              <a:gd fmla="*/ 0 w 214" name="T8"/>
              <a:gd fmla="*/ 107 h 215" name="T9"/>
              <a:gd fmla="*/ 214 w 214" name="T10"/>
              <a:gd fmla="*/ 107 h 215" name="T11"/>
              <a:gd fmla="*/ 21 w 214" name="T12"/>
              <a:gd fmla="*/ 144 h 215" name="T13"/>
              <a:gd fmla="*/ 39 w 214" name="T14"/>
              <a:gd fmla="*/ 133 h 215" name="T15"/>
              <a:gd fmla="*/ 154 w 214" name="T16"/>
              <a:gd fmla="*/ 127 h 215" name="T17"/>
              <a:gd fmla="*/ 190 w 214" name="T18"/>
              <a:gd fmla="*/ 140 h 215" name="T19"/>
              <a:gd fmla="*/ 201 w 214" name="T20"/>
              <a:gd fmla="*/ 107 h 215" name="T21"/>
              <a:gd fmla="*/ 14 w 214" name="T22"/>
              <a:gd fmla="*/ 107 h 215" name="T23"/>
              <a:gd fmla="*/ 129 w 214" name="T24"/>
              <a:gd fmla="*/ 143 h 215" name="T25"/>
              <a:gd fmla="*/ 81 w 214" name="T26"/>
              <a:gd fmla="*/ 148 h 215" name="T27"/>
              <a:gd fmla="*/ 86 w 214" name="T28"/>
              <a:gd fmla="*/ 155 h 215" name="T29"/>
              <a:gd fmla="*/ 134 w 214" name="T30"/>
              <a:gd fmla="*/ 150 h 215" name="T31"/>
              <a:gd fmla="*/ 107 w 214" name="T32"/>
              <a:gd fmla="*/ 123 h 215" name="T33"/>
              <a:gd fmla="*/ 151 w 214" name="T34"/>
              <a:gd fmla="*/ 110 h 215" name="T35"/>
              <a:gd fmla="*/ 120 w 214" name="T36"/>
              <a:gd fmla="*/ 99 h 215" name="T37"/>
              <a:gd fmla="*/ 92 w 214" name="T38"/>
              <a:gd fmla="*/ 107 h 215" name="T39"/>
              <a:gd fmla="*/ 107 w 214" name="T40"/>
              <a:gd fmla="*/ 46 h 215" name="T41"/>
              <a:gd fmla="*/ 111 w 214" name="T42"/>
              <a:gd fmla="*/ 35 h 215" name="T43"/>
              <a:gd fmla="*/ 104 w 214" name="T44"/>
              <a:gd fmla="*/ 35 h 215" name="T45"/>
              <a:gd fmla="*/ 107 w 214" name="T46"/>
              <a:gd fmla="*/ 46 h 215" name="T47"/>
              <a:gd fmla="*/ 173 w 214" name="T48"/>
              <a:gd fmla="*/ 104 h 215" name="T49"/>
              <a:gd fmla="*/ 173 w 214" name="T50"/>
              <a:gd fmla="*/ 111 h 215" name="T51"/>
              <a:gd fmla="*/ 184 w 214" name="T52"/>
              <a:gd fmla="*/ 107 h 215" name="T53"/>
              <a:gd fmla="*/ 35 w 214" name="T54"/>
              <a:gd fmla="*/ 111 h 215" name="T55"/>
              <a:gd fmla="*/ 46 w 214" name="T56"/>
              <a:gd fmla="*/ 107 h 215" name="T57"/>
              <a:gd fmla="*/ 35 w 214" name="T58"/>
              <a:gd fmla="*/ 104 h 215" name="T59"/>
              <a:gd fmla="*/ 35 w 214" name="T60"/>
              <a:gd fmla="*/ 111 h 215" name="T61"/>
              <a:gd fmla="*/ 61 w 214" name="T62"/>
              <a:gd fmla="*/ 65 h 215" name="T63"/>
              <a:gd fmla="*/ 64 w 214" name="T64"/>
              <a:gd fmla="*/ 58 h 215" name="T65"/>
              <a:gd fmla="*/ 53 w 214" name="T66"/>
              <a:gd fmla="*/ 53 h 215" name="T67"/>
              <a:gd fmla="*/ 58 w 214" name="T68"/>
              <a:gd fmla="*/ 64 h 215" name="T69"/>
              <a:gd fmla="*/ 157 w 214" name="T70"/>
              <a:gd fmla="*/ 64 h 215" name="T71"/>
              <a:gd fmla="*/ 162 w 214" name="T72"/>
              <a:gd fmla="*/ 53 h 215" name="T73"/>
              <a:gd fmla="*/ 151 w 214" name="T74"/>
              <a:gd fmla="*/ 58 h 215" name="T75"/>
              <a:gd fmla="*/ 154 w 214" name="T76"/>
              <a:gd fmla="*/ 65 h 215"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215" w="214">
                <a:moveTo>
                  <a:pt x="189" y="107"/>
                </a:moveTo>
                <a:cubicBezTo>
                  <a:pt x="189" y="86"/>
                  <a:pt x="181" y="65"/>
                  <a:pt x="165" y="49"/>
                </a:cubicBezTo>
                <a:cubicBezTo>
                  <a:pt x="171" y="44"/>
                  <a:pt x="171" y="44"/>
                  <a:pt x="171" y="44"/>
                </a:cubicBezTo>
                <a:cubicBezTo>
                  <a:pt x="188" y="61"/>
                  <a:pt x="197" y="83"/>
                  <a:pt x="197" y="107"/>
                </a:cubicBezTo>
                <a:cubicBezTo>
                  <a:pt x="197" y="112"/>
                  <a:pt x="197" y="116"/>
                  <a:pt x="196" y="121"/>
                </a:cubicBezTo>
                <a:cubicBezTo>
                  <a:pt x="189" y="120"/>
                  <a:pt x="189" y="120"/>
                  <a:pt x="189" y="120"/>
                </a:cubicBezTo>
                <a:cubicBezTo>
                  <a:pt x="189" y="116"/>
                  <a:pt x="189" y="112"/>
                  <a:pt x="189" y="107"/>
                </a:cubicBezTo>
                <a:moveTo>
                  <a:pt x="214" y="107"/>
                </a:moveTo>
                <a:cubicBezTo>
                  <a:pt x="214" y="167"/>
                  <a:pt x="166" y="215"/>
                  <a:pt x="107" y="215"/>
                </a:cubicBezTo>
                <a:cubicBezTo>
                  <a:pt x="48" y="215"/>
                  <a:pt x="0" y="167"/>
                  <a:pt x="0" y="107"/>
                </a:cubicBezTo>
                <a:cubicBezTo>
                  <a:pt x="0" y="48"/>
                  <a:pt x="48" y="0"/>
                  <a:pt x="107" y="0"/>
                </a:cubicBezTo>
                <a:cubicBezTo>
                  <a:pt x="166" y="0"/>
                  <a:pt x="214" y="48"/>
                  <a:pt x="214" y="107"/>
                </a:cubicBezTo>
                <a:moveTo>
                  <a:pt x="14" y="107"/>
                </a:moveTo>
                <a:cubicBezTo>
                  <a:pt x="14" y="120"/>
                  <a:pt x="16" y="133"/>
                  <a:pt x="21" y="144"/>
                </a:cubicBezTo>
                <a:cubicBezTo>
                  <a:pt x="22" y="142"/>
                  <a:pt x="24" y="141"/>
                  <a:pt x="25" y="140"/>
                </a:cubicBezTo>
                <a:cubicBezTo>
                  <a:pt x="39" y="133"/>
                  <a:pt x="39" y="133"/>
                  <a:pt x="39" y="133"/>
                </a:cubicBezTo>
                <a:cubicBezTo>
                  <a:pt x="44" y="130"/>
                  <a:pt x="54" y="127"/>
                  <a:pt x="61" y="127"/>
                </a:cubicBezTo>
                <a:cubicBezTo>
                  <a:pt x="154" y="127"/>
                  <a:pt x="154" y="127"/>
                  <a:pt x="154" y="127"/>
                </a:cubicBezTo>
                <a:cubicBezTo>
                  <a:pt x="161" y="127"/>
                  <a:pt x="171" y="130"/>
                  <a:pt x="176" y="133"/>
                </a:cubicBezTo>
                <a:cubicBezTo>
                  <a:pt x="190" y="140"/>
                  <a:pt x="190" y="140"/>
                  <a:pt x="190" y="140"/>
                </a:cubicBezTo>
                <a:cubicBezTo>
                  <a:pt x="191" y="141"/>
                  <a:pt x="193" y="142"/>
                  <a:pt x="194" y="144"/>
                </a:cubicBezTo>
                <a:cubicBezTo>
                  <a:pt x="198" y="132"/>
                  <a:pt x="201" y="120"/>
                  <a:pt x="201" y="107"/>
                </a:cubicBezTo>
                <a:cubicBezTo>
                  <a:pt x="201" y="56"/>
                  <a:pt x="159" y="14"/>
                  <a:pt x="107" y="14"/>
                </a:cubicBezTo>
                <a:cubicBezTo>
                  <a:pt x="56" y="14"/>
                  <a:pt x="14" y="56"/>
                  <a:pt x="14" y="107"/>
                </a:cubicBezTo>
                <a:moveTo>
                  <a:pt x="134" y="148"/>
                </a:moveTo>
                <a:cubicBezTo>
                  <a:pt x="134" y="146"/>
                  <a:pt x="132" y="143"/>
                  <a:pt x="129" y="143"/>
                </a:cubicBezTo>
                <a:cubicBezTo>
                  <a:pt x="86" y="143"/>
                  <a:pt x="86" y="143"/>
                  <a:pt x="86" y="143"/>
                </a:cubicBezTo>
                <a:cubicBezTo>
                  <a:pt x="83" y="143"/>
                  <a:pt x="81" y="146"/>
                  <a:pt x="81" y="148"/>
                </a:cubicBezTo>
                <a:cubicBezTo>
                  <a:pt x="81" y="150"/>
                  <a:pt x="81" y="150"/>
                  <a:pt x="81" y="150"/>
                </a:cubicBezTo>
                <a:cubicBezTo>
                  <a:pt x="81" y="153"/>
                  <a:pt x="83" y="155"/>
                  <a:pt x="86" y="155"/>
                </a:cubicBezTo>
                <a:cubicBezTo>
                  <a:pt x="129" y="155"/>
                  <a:pt x="129" y="155"/>
                  <a:pt x="129" y="155"/>
                </a:cubicBezTo>
                <a:cubicBezTo>
                  <a:pt x="132" y="155"/>
                  <a:pt x="134" y="153"/>
                  <a:pt x="134" y="150"/>
                </a:cubicBezTo>
                <a:lnTo>
                  <a:pt x="134" y="148"/>
                </a:lnTo>
                <a:close/>
                <a:moveTo>
                  <a:pt x="107" y="123"/>
                </a:moveTo>
                <a:cubicBezTo>
                  <a:pt x="113" y="123"/>
                  <a:pt x="117" y="120"/>
                  <a:pt x="120" y="115"/>
                </a:cubicBezTo>
                <a:cubicBezTo>
                  <a:pt x="133" y="113"/>
                  <a:pt x="151" y="110"/>
                  <a:pt x="151" y="110"/>
                </a:cubicBezTo>
                <a:cubicBezTo>
                  <a:pt x="157" y="108"/>
                  <a:pt x="157" y="107"/>
                  <a:pt x="151" y="105"/>
                </a:cubicBezTo>
                <a:cubicBezTo>
                  <a:pt x="151" y="105"/>
                  <a:pt x="133" y="102"/>
                  <a:pt x="120" y="99"/>
                </a:cubicBezTo>
                <a:cubicBezTo>
                  <a:pt x="117" y="95"/>
                  <a:pt x="113" y="92"/>
                  <a:pt x="107" y="92"/>
                </a:cubicBezTo>
                <a:cubicBezTo>
                  <a:pt x="99" y="92"/>
                  <a:pt x="92" y="99"/>
                  <a:pt x="92" y="107"/>
                </a:cubicBezTo>
                <a:cubicBezTo>
                  <a:pt x="92" y="116"/>
                  <a:pt x="99" y="123"/>
                  <a:pt x="107" y="123"/>
                </a:cubicBezTo>
                <a:moveTo>
                  <a:pt x="107" y="46"/>
                </a:moveTo>
                <a:cubicBezTo>
                  <a:pt x="110" y="46"/>
                  <a:pt x="111" y="44"/>
                  <a:pt x="111" y="42"/>
                </a:cubicBezTo>
                <a:cubicBezTo>
                  <a:pt x="111" y="35"/>
                  <a:pt x="111" y="35"/>
                  <a:pt x="111" y="35"/>
                </a:cubicBezTo>
                <a:cubicBezTo>
                  <a:pt x="111" y="33"/>
                  <a:pt x="110" y="31"/>
                  <a:pt x="107" y="31"/>
                </a:cubicBezTo>
                <a:cubicBezTo>
                  <a:pt x="105" y="31"/>
                  <a:pt x="104" y="33"/>
                  <a:pt x="104" y="35"/>
                </a:cubicBezTo>
                <a:cubicBezTo>
                  <a:pt x="104" y="42"/>
                  <a:pt x="104" y="42"/>
                  <a:pt x="104" y="42"/>
                </a:cubicBezTo>
                <a:cubicBezTo>
                  <a:pt x="104" y="44"/>
                  <a:pt x="105" y="46"/>
                  <a:pt x="107" y="46"/>
                </a:cubicBezTo>
                <a:moveTo>
                  <a:pt x="180" y="104"/>
                </a:moveTo>
                <a:cubicBezTo>
                  <a:pt x="173" y="104"/>
                  <a:pt x="173" y="104"/>
                  <a:pt x="173" y="104"/>
                </a:cubicBezTo>
                <a:cubicBezTo>
                  <a:pt x="171" y="104"/>
                  <a:pt x="169" y="105"/>
                  <a:pt x="169" y="107"/>
                </a:cubicBezTo>
                <a:cubicBezTo>
                  <a:pt x="169" y="110"/>
                  <a:pt x="171" y="111"/>
                  <a:pt x="173" y="111"/>
                </a:cubicBezTo>
                <a:cubicBezTo>
                  <a:pt x="180" y="111"/>
                  <a:pt x="180" y="111"/>
                  <a:pt x="180" y="111"/>
                </a:cubicBezTo>
                <a:cubicBezTo>
                  <a:pt x="182" y="111"/>
                  <a:pt x="184" y="110"/>
                  <a:pt x="184" y="107"/>
                </a:cubicBezTo>
                <a:cubicBezTo>
                  <a:pt x="184" y="105"/>
                  <a:pt x="182" y="104"/>
                  <a:pt x="180" y="104"/>
                </a:cubicBezTo>
                <a:moveTo>
                  <a:pt x="35" y="111"/>
                </a:moveTo>
                <a:cubicBezTo>
                  <a:pt x="42" y="111"/>
                  <a:pt x="42" y="111"/>
                  <a:pt x="42" y="111"/>
                </a:cubicBezTo>
                <a:cubicBezTo>
                  <a:pt x="44" y="111"/>
                  <a:pt x="46" y="110"/>
                  <a:pt x="46" y="107"/>
                </a:cubicBezTo>
                <a:cubicBezTo>
                  <a:pt x="46" y="105"/>
                  <a:pt x="44" y="104"/>
                  <a:pt x="42" y="104"/>
                </a:cubicBezTo>
                <a:cubicBezTo>
                  <a:pt x="35" y="104"/>
                  <a:pt x="35" y="104"/>
                  <a:pt x="35" y="104"/>
                </a:cubicBezTo>
                <a:cubicBezTo>
                  <a:pt x="33" y="104"/>
                  <a:pt x="31" y="105"/>
                  <a:pt x="31" y="107"/>
                </a:cubicBezTo>
                <a:cubicBezTo>
                  <a:pt x="31" y="110"/>
                  <a:pt x="33" y="111"/>
                  <a:pt x="35" y="111"/>
                </a:cubicBezTo>
                <a:moveTo>
                  <a:pt x="58" y="64"/>
                </a:moveTo>
                <a:cubicBezTo>
                  <a:pt x="59" y="65"/>
                  <a:pt x="60" y="65"/>
                  <a:pt x="61" y="65"/>
                </a:cubicBezTo>
                <a:cubicBezTo>
                  <a:pt x="62" y="65"/>
                  <a:pt x="63" y="65"/>
                  <a:pt x="64" y="64"/>
                </a:cubicBezTo>
                <a:cubicBezTo>
                  <a:pt x="65" y="62"/>
                  <a:pt x="65" y="60"/>
                  <a:pt x="64" y="58"/>
                </a:cubicBezTo>
                <a:cubicBezTo>
                  <a:pt x="59" y="53"/>
                  <a:pt x="59" y="53"/>
                  <a:pt x="59" y="53"/>
                </a:cubicBezTo>
                <a:cubicBezTo>
                  <a:pt x="57" y="52"/>
                  <a:pt x="55" y="52"/>
                  <a:pt x="53" y="53"/>
                </a:cubicBezTo>
                <a:cubicBezTo>
                  <a:pt x="52" y="55"/>
                  <a:pt x="52" y="57"/>
                  <a:pt x="53" y="59"/>
                </a:cubicBezTo>
                <a:lnTo>
                  <a:pt x="58" y="64"/>
                </a:lnTo>
                <a:close/>
                <a:moveTo>
                  <a:pt x="154" y="65"/>
                </a:moveTo>
                <a:cubicBezTo>
                  <a:pt x="155" y="65"/>
                  <a:pt x="156" y="65"/>
                  <a:pt x="157" y="64"/>
                </a:cubicBezTo>
                <a:cubicBezTo>
                  <a:pt x="162" y="59"/>
                  <a:pt x="162" y="59"/>
                  <a:pt x="162" y="59"/>
                </a:cubicBezTo>
                <a:cubicBezTo>
                  <a:pt x="163" y="57"/>
                  <a:pt x="163" y="55"/>
                  <a:pt x="162" y="53"/>
                </a:cubicBezTo>
                <a:cubicBezTo>
                  <a:pt x="160" y="52"/>
                  <a:pt x="158" y="52"/>
                  <a:pt x="156" y="53"/>
                </a:cubicBezTo>
                <a:cubicBezTo>
                  <a:pt x="151" y="58"/>
                  <a:pt x="151" y="58"/>
                  <a:pt x="151" y="58"/>
                </a:cubicBezTo>
                <a:cubicBezTo>
                  <a:pt x="150" y="60"/>
                  <a:pt x="150" y="62"/>
                  <a:pt x="151" y="64"/>
                </a:cubicBezTo>
                <a:cubicBezTo>
                  <a:pt x="152" y="65"/>
                  <a:pt x="153" y="65"/>
                  <a:pt x="154" y="65"/>
                </a:cubicBezTo>
              </a:path>
            </a:pathLst>
          </a:custGeom>
          <a:solidFill>
            <a:schemeClr val="accent1"/>
          </a:solidFill>
          <a:ln>
            <a:noFill/>
          </a:ln>
        </p:spPr>
        <p:txBody>
          <a:bodyPr anchor="t" anchorCtr="0" bIns="45708" compatLnSpc="1" lIns="91416" numCol="1" rIns="91416" tIns="45708" vert="horz" wrap="square">
            <a:prstTxWarp prst="textNoShape">
              <a:avLst/>
            </a:prstTxWarp>
          </a:bodyPr>
          <a:lstStyle/>
          <a:p>
            <a:pPr defTabSz="914172"/>
            <a:endParaRPr lang="en-US">
              <a:solidFill>
                <a:srgbClr val="FFFFFF"/>
              </a:solidFill>
              <a:latin charset="-122" panose="020b0600000000000000" pitchFamily="34" typeface="思源黑体 CN Medium"/>
              <a:ea charset="-122" panose="02020700000000000000" pitchFamily="18" typeface="思源宋体"/>
              <a:sym charset="-122" panose="020b0600000000000000" pitchFamily="34" typeface="思源黑体 CN Medium"/>
            </a:endParaRPr>
          </a:p>
        </p:txBody>
      </p:sp>
      <p:sp>
        <p:nvSpPr>
          <p:cNvPr id="56" name="Freeform 148"/>
          <p:cNvSpPr>
            <a:spLocks noEditPoints="1"/>
          </p:cNvSpPr>
          <p:nvPr/>
        </p:nvSpPr>
        <p:spPr bwMode="auto">
          <a:xfrm>
            <a:off x="4170648" y="2360698"/>
            <a:ext cx="478962" cy="480929"/>
          </a:xfrm>
          <a:custGeom>
            <a:gdLst>
              <a:gd fmla="*/ 0 w 203" name="T0"/>
              <a:gd fmla="*/ 102 h 204" name="T1"/>
              <a:gd fmla="*/ 203 w 203" name="T2"/>
              <a:gd fmla="*/ 102 h 204" name="T3"/>
              <a:gd fmla="*/ 101 w 203" name="T4"/>
              <a:gd fmla="*/ 192 h 204" name="T5"/>
              <a:gd fmla="*/ 101 w 203" name="T6"/>
              <a:gd fmla="*/ 12 h 204" name="T7"/>
              <a:gd fmla="*/ 101 w 203" name="T8"/>
              <a:gd fmla="*/ 192 h 204" name="T9"/>
              <a:gd fmla="*/ 107 w 203" name="T10"/>
              <a:gd fmla="*/ 106 h 204" name="T11"/>
              <a:gd fmla="*/ 94 w 203" name="T12"/>
              <a:gd fmla="*/ 102 h 204" name="T13"/>
              <a:gd fmla="*/ 98 w 203" name="T14"/>
              <a:gd fmla="*/ 49 h 204" name="T15"/>
              <a:gd fmla="*/ 104 w 203" name="T16"/>
              <a:gd fmla="*/ 49 h 204" name="T17"/>
              <a:gd fmla="*/ 107 w 203" name="T18"/>
              <a:gd fmla="*/ 98 h 204" name="T19"/>
              <a:gd fmla="*/ 145 w 203" name="T20"/>
              <a:gd fmla="*/ 102 h 204" name="T21"/>
              <a:gd fmla="*/ 108 w 203" name="T22"/>
              <a:gd fmla="*/ 85 h 204" name="T23"/>
              <a:gd fmla="*/ 127 w 203" name="T24"/>
              <a:gd fmla="*/ 94 h 204" name="T25"/>
              <a:gd fmla="*/ 108 w 203" name="T26"/>
              <a:gd fmla="*/ 85 h 204" name="T27"/>
              <a:gd fmla="*/ 127 w 203" name="T28"/>
              <a:gd fmla="*/ 110 h 204" name="T29"/>
              <a:gd fmla="*/ 74 w 203" name="T30"/>
              <a:gd fmla="*/ 102 h 204" name="T31"/>
              <a:gd fmla="*/ 94 w 203" name="T32"/>
              <a:gd fmla="*/ 85 h 204" name="T33"/>
              <a:gd fmla="*/ 101 w 203" name="T34"/>
              <a:gd fmla="*/ 121 h 204" name="T35"/>
              <a:gd fmla="*/ 97 w 203" name="T36"/>
              <a:gd fmla="*/ 36 h 204" name="T37"/>
              <a:gd fmla="*/ 101 w 203" name="T38"/>
              <a:gd fmla="*/ 24 h 204" name="T39"/>
              <a:gd fmla="*/ 105 w 203" name="T40"/>
              <a:gd fmla="*/ 36 h 204" name="T41"/>
              <a:gd fmla="*/ 97 w 203" name="T42"/>
              <a:gd fmla="*/ 36 h 204" name="T43"/>
              <a:gd fmla="*/ 105 w 203" name="T44"/>
              <a:gd fmla="*/ 176 h 204" name="T45"/>
              <a:gd fmla="*/ 97 w 203" name="T46"/>
              <a:gd fmla="*/ 176 h 204" name="T47"/>
              <a:gd fmla="*/ 101 w 203" name="T48"/>
              <a:gd fmla="*/ 165 h 204" name="T49"/>
              <a:gd fmla="*/ 179 w 203" name="T50"/>
              <a:gd fmla="*/ 102 h 204" name="T51"/>
              <a:gd fmla="*/ 168 w 203" name="T52"/>
              <a:gd fmla="*/ 106 h 204" name="T53"/>
              <a:gd fmla="*/ 168 w 203" name="T54"/>
              <a:gd fmla="*/ 98 h 204" name="T55"/>
              <a:gd fmla="*/ 179 w 203" name="T56"/>
              <a:gd fmla="*/ 102 h 204" name="T57"/>
              <a:gd fmla="*/ 35 w 203" name="T58"/>
              <a:gd fmla="*/ 106 h 204" name="T59"/>
              <a:gd fmla="*/ 23 w 203" name="T60"/>
              <a:gd fmla="*/ 102 h 204" name="T61"/>
              <a:gd fmla="*/ 35 w 203" name="T62"/>
              <a:gd fmla="*/ 98 h 204" name="T63"/>
              <a:gd fmla="*/ 57 w 203" name="T64"/>
              <a:gd fmla="*/ 52 h 204" name="T65"/>
              <a:gd fmla="*/ 54 w 203" name="T66"/>
              <a:gd fmla="*/ 59 h 204" name="T67"/>
              <a:gd fmla="*/ 46 w 203" name="T68"/>
              <a:gd fmla="*/ 53 h 204" name="T69"/>
              <a:gd fmla="*/ 52 w 203" name="T70"/>
              <a:gd fmla="*/ 47 h 204" name="T71"/>
              <a:gd fmla="*/ 156 w 203" name="T72"/>
              <a:gd fmla="*/ 151 h 204" name="T73"/>
              <a:gd fmla="*/ 153 w 203" name="T74"/>
              <a:gd fmla="*/ 158 h 204" name="T75"/>
              <a:gd fmla="*/ 145 w 203" name="T76"/>
              <a:gd fmla="*/ 152 h 204" name="T77"/>
              <a:gd fmla="*/ 151 w 203" name="T78"/>
              <a:gd fmla="*/ 146 h 204" name="T79"/>
              <a:gd fmla="*/ 156 w 203" name="T80"/>
              <a:gd fmla="*/ 47 h 204" name="T81"/>
              <a:gd fmla="*/ 151 w 203" name="T82"/>
              <a:gd fmla="*/ 58 h 204" name="T83"/>
              <a:gd fmla="*/ 145 w 203" name="T84"/>
              <a:gd fmla="*/ 58 h 204" name="T85"/>
              <a:gd fmla="*/ 150 w 203" name="T86"/>
              <a:gd fmla="*/ 47 h 204" name="T87"/>
              <a:gd fmla="*/ 57 w 203" name="T88"/>
              <a:gd fmla="*/ 146 h 204" name="T89"/>
              <a:gd fmla="*/ 52 w 203" name="T90"/>
              <a:gd fmla="*/ 157 h 204" name="T91"/>
              <a:gd fmla="*/ 46 w 203" name="T92"/>
              <a:gd fmla="*/ 157 h 204" name="T93"/>
              <a:gd fmla="*/ 51 w 203" name="T94"/>
              <a:gd fmla="*/ 146 h 204"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204" w="203">
                <a:moveTo>
                  <a:pt x="101" y="0"/>
                </a:moveTo>
                <a:cubicBezTo>
                  <a:pt x="45" y="0"/>
                  <a:pt x="0" y="46"/>
                  <a:pt x="0" y="102"/>
                </a:cubicBezTo>
                <a:cubicBezTo>
                  <a:pt x="0" y="158"/>
                  <a:pt x="45" y="204"/>
                  <a:pt x="101" y="204"/>
                </a:cubicBezTo>
                <a:cubicBezTo>
                  <a:pt x="157" y="204"/>
                  <a:pt x="203" y="158"/>
                  <a:pt x="203" y="102"/>
                </a:cubicBezTo>
                <a:cubicBezTo>
                  <a:pt x="203" y="46"/>
                  <a:pt x="157" y="0"/>
                  <a:pt x="101" y="0"/>
                </a:cubicBezTo>
                <a:close/>
                <a:moveTo>
                  <a:pt x="101" y="192"/>
                </a:moveTo>
                <a:cubicBezTo>
                  <a:pt x="52" y="192"/>
                  <a:pt x="12" y="151"/>
                  <a:pt x="12" y="102"/>
                </a:cubicBezTo>
                <a:cubicBezTo>
                  <a:pt x="12" y="53"/>
                  <a:pt x="52" y="12"/>
                  <a:pt x="101" y="12"/>
                </a:cubicBezTo>
                <a:cubicBezTo>
                  <a:pt x="151" y="12"/>
                  <a:pt x="191" y="53"/>
                  <a:pt x="191" y="102"/>
                </a:cubicBezTo>
                <a:cubicBezTo>
                  <a:pt x="191" y="151"/>
                  <a:pt x="151" y="192"/>
                  <a:pt x="101" y="192"/>
                </a:cubicBezTo>
                <a:close/>
                <a:moveTo>
                  <a:pt x="141" y="106"/>
                </a:moveTo>
                <a:cubicBezTo>
                  <a:pt x="107" y="106"/>
                  <a:pt x="107" y="106"/>
                  <a:pt x="107" y="106"/>
                </a:cubicBezTo>
                <a:cubicBezTo>
                  <a:pt x="106" y="108"/>
                  <a:pt x="104" y="109"/>
                  <a:pt x="101" y="109"/>
                </a:cubicBezTo>
                <a:cubicBezTo>
                  <a:pt x="97" y="109"/>
                  <a:pt x="94" y="106"/>
                  <a:pt x="94" y="102"/>
                </a:cubicBezTo>
                <a:cubicBezTo>
                  <a:pt x="94" y="99"/>
                  <a:pt x="96" y="96"/>
                  <a:pt x="98" y="95"/>
                </a:cubicBezTo>
                <a:cubicBezTo>
                  <a:pt x="98" y="49"/>
                  <a:pt x="98" y="49"/>
                  <a:pt x="98" y="49"/>
                </a:cubicBezTo>
                <a:cubicBezTo>
                  <a:pt x="98" y="48"/>
                  <a:pt x="100" y="46"/>
                  <a:pt x="101" y="46"/>
                </a:cubicBezTo>
                <a:cubicBezTo>
                  <a:pt x="103" y="46"/>
                  <a:pt x="104" y="48"/>
                  <a:pt x="104" y="49"/>
                </a:cubicBezTo>
                <a:cubicBezTo>
                  <a:pt x="104" y="95"/>
                  <a:pt x="104" y="95"/>
                  <a:pt x="104" y="95"/>
                </a:cubicBezTo>
                <a:cubicBezTo>
                  <a:pt x="105" y="96"/>
                  <a:pt x="107" y="97"/>
                  <a:pt x="107" y="98"/>
                </a:cubicBezTo>
                <a:cubicBezTo>
                  <a:pt x="141" y="98"/>
                  <a:pt x="141" y="98"/>
                  <a:pt x="141" y="98"/>
                </a:cubicBezTo>
                <a:cubicBezTo>
                  <a:pt x="144" y="98"/>
                  <a:pt x="145" y="100"/>
                  <a:pt x="145" y="102"/>
                </a:cubicBezTo>
                <a:cubicBezTo>
                  <a:pt x="145" y="104"/>
                  <a:pt x="144" y="106"/>
                  <a:pt x="141" y="106"/>
                </a:cubicBezTo>
                <a:close/>
                <a:moveTo>
                  <a:pt x="108" y="85"/>
                </a:moveTo>
                <a:cubicBezTo>
                  <a:pt x="108" y="76"/>
                  <a:pt x="108" y="76"/>
                  <a:pt x="108" y="76"/>
                </a:cubicBezTo>
                <a:cubicBezTo>
                  <a:pt x="117" y="79"/>
                  <a:pt x="124" y="85"/>
                  <a:pt x="127" y="94"/>
                </a:cubicBezTo>
                <a:cubicBezTo>
                  <a:pt x="118" y="94"/>
                  <a:pt x="118" y="94"/>
                  <a:pt x="118" y="94"/>
                </a:cubicBezTo>
                <a:cubicBezTo>
                  <a:pt x="116" y="90"/>
                  <a:pt x="113" y="86"/>
                  <a:pt x="108" y="85"/>
                </a:cubicBezTo>
                <a:close/>
                <a:moveTo>
                  <a:pt x="118" y="110"/>
                </a:moveTo>
                <a:cubicBezTo>
                  <a:pt x="127" y="110"/>
                  <a:pt x="127" y="110"/>
                  <a:pt x="127" y="110"/>
                </a:cubicBezTo>
                <a:cubicBezTo>
                  <a:pt x="123" y="121"/>
                  <a:pt x="113" y="129"/>
                  <a:pt x="101" y="129"/>
                </a:cubicBezTo>
                <a:cubicBezTo>
                  <a:pt x="86" y="129"/>
                  <a:pt x="74" y="117"/>
                  <a:pt x="74" y="102"/>
                </a:cubicBezTo>
                <a:cubicBezTo>
                  <a:pt x="74" y="90"/>
                  <a:pt x="83" y="79"/>
                  <a:pt x="94" y="76"/>
                </a:cubicBezTo>
                <a:cubicBezTo>
                  <a:pt x="94" y="85"/>
                  <a:pt x="94" y="85"/>
                  <a:pt x="94" y="85"/>
                </a:cubicBezTo>
                <a:cubicBezTo>
                  <a:pt x="87" y="87"/>
                  <a:pt x="82" y="94"/>
                  <a:pt x="82" y="102"/>
                </a:cubicBezTo>
                <a:cubicBezTo>
                  <a:pt x="82" y="112"/>
                  <a:pt x="91" y="121"/>
                  <a:pt x="101" y="121"/>
                </a:cubicBezTo>
                <a:cubicBezTo>
                  <a:pt x="109" y="121"/>
                  <a:pt x="115" y="116"/>
                  <a:pt x="118" y="110"/>
                </a:cubicBezTo>
                <a:close/>
                <a:moveTo>
                  <a:pt x="97" y="36"/>
                </a:moveTo>
                <a:cubicBezTo>
                  <a:pt x="97" y="28"/>
                  <a:pt x="97" y="28"/>
                  <a:pt x="97" y="28"/>
                </a:cubicBezTo>
                <a:cubicBezTo>
                  <a:pt x="97" y="26"/>
                  <a:pt x="99" y="24"/>
                  <a:pt x="101" y="24"/>
                </a:cubicBezTo>
                <a:cubicBezTo>
                  <a:pt x="103" y="24"/>
                  <a:pt x="105" y="26"/>
                  <a:pt x="105" y="28"/>
                </a:cubicBezTo>
                <a:cubicBezTo>
                  <a:pt x="105" y="36"/>
                  <a:pt x="105" y="36"/>
                  <a:pt x="105" y="36"/>
                </a:cubicBezTo>
                <a:cubicBezTo>
                  <a:pt x="105" y="38"/>
                  <a:pt x="103" y="40"/>
                  <a:pt x="101" y="40"/>
                </a:cubicBezTo>
                <a:cubicBezTo>
                  <a:pt x="99" y="40"/>
                  <a:pt x="97" y="38"/>
                  <a:pt x="97" y="36"/>
                </a:cubicBezTo>
                <a:close/>
                <a:moveTo>
                  <a:pt x="105" y="169"/>
                </a:moveTo>
                <a:cubicBezTo>
                  <a:pt x="105" y="176"/>
                  <a:pt x="105" y="176"/>
                  <a:pt x="105" y="176"/>
                </a:cubicBezTo>
                <a:cubicBezTo>
                  <a:pt x="105" y="178"/>
                  <a:pt x="103" y="180"/>
                  <a:pt x="101" y="180"/>
                </a:cubicBezTo>
                <a:cubicBezTo>
                  <a:pt x="99" y="180"/>
                  <a:pt x="97" y="178"/>
                  <a:pt x="97" y="176"/>
                </a:cubicBezTo>
                <a:cubicBezTo>
                  <a:pt x="97" y="169"/>
                  <a:pt x="97" y="169"/>
                  <a:pt x="97" y="169"/>
                </a:cubicBezTo>
                <a:cubicBezTo>
                  <a:pt x="97" y="166"/>
                  <a:pt x="99" y="165"/>
                  <a:pt x="101" y="165"/>
                </a:cubicBezTo>
                <a:cubicBezTo>
                  <a:pt x="103" y="165"/>
                  <a:pt x="105" y="166"/>
                  <a:pt x="105" y="169"/>
                </a:cubicBezTo>
                <a:close/>
                <a:moveTo>
                  <a:pt x="179" y="102"/>
                </a:moveTo>
                <a:cubicBezTo>
                  <a:pt x="179" y="104"/>
                  <a:pt x="177" y="106"/>
                  <a:pt x="175" y="106"/>
                </a:cubicBezTo>
                <a:cubicBezTo>
                  <a:pt x="168" y="106"/>
                  <a:pt x="168" y="106"/>
                  <a:pt x="168" y="106"/>
                </a:cubicBezTo>
                <a:cubicBezTo>
                  <a:pt x="165" y="106"/>
                  <a:pt x="164" y="104"/>
                  <a:pt x="164" y="102"/>
                </a:cubicBezTo>
                <a:cubicBezTo>
                  <a:pt x="164" y="100"/>
                  <a:pt x="165" y="98"/>
                  <a:pt x="168" y="98"/>
                </a:cubicBezTo>
                <a:cubicBezTo>
                  <a:pt x="175" y="98"/>
                  <a:pt x="175" y="98"/>
                  <a:pt x="175" y="98"/>
                </a:cubicBezTo>
                <a:cubicBezTo>
                  <a:pt x="177" y="98"/>
                  <a:pt x="179" y="100"/>
                  <a:pt x="179" y="102"/>
                </a:cubicBezTo>
                <a:close/>
                <a:moveTo>
                  <a:pt x="39" y="102"/>
                </a:moveTo>
                <a:cubicBezTo>
                  <a:pt x="39" y="104"/>
                  <a:pt x="37" y="106"/>
                  <a:pt x="35" y="106"/>
                </a:cubicBezTo>
                <a:cubicBezTo>
                  <a:pt x="27" y="106"/>
                  <a:pt x="27" y="106"/>
                  <a:pt x="27" y="106"/>
                </a:cubicBezTo>
                <a:cubicBezTo>
                  <a:pt x="25" y="106"/>
                  <a:pt x="23" y="104"/>
                  <a:pt x="23" y="102"/>
                </a:cubicBezTo>
                <a:cubicBezTo>
                  <a:pt x="23" y="100"/>
                  <a:pt x="25" y="98"/>
                  <a:pt x="27" y="98"/>
                </a:cubicBezTo>
                <a:cubicBezTo>
                  <a:pt x="35" y="98"/>
                  <a:pt x="35" y="98"/>
                  <a:pt x="35" y="98"/>
                </a:cubicBezTo>
                <a:cubicBezTo>
                  <a:pt x="37" y="98"/>
                  <a:pt x="39" y="100"/>
                  <a:pt x="39" y="102"/>
                </a:cubicBezTo>
                <a:close/>
                <a:moveTo>
                  <a:pt x="57" y="52"/>
                </a:moveTo>
                <a:cubicBezTo>
                  <a:pt x="59" y="54"/>
                  <a:pt x="59" y="56"/>
                  <a:pt x="57" y="58"/>
                </a:cubicBezTo>
                <a:cubicBezTo>
                  <a:pt x="56" y="59"/>
                  <a:pt x="55" y="59"/>
                  <a:pt x="54" y="59"/>
                </a:cubicBezTo>
                <a:cubicBezTo>
                  <a:pt x="53" y="59"/>
                  <a:pt x="52" y="59"/>
                  <a:pt x="51" y="58"/>
                </a:cubicBezTo>
                <a:cubicBezTo>
                  <a:pt x="46" y="53"/>
                  <a:pt x="46" y="53"/>
                  <a:pt x="46" y="53"/>
                </a:cubicBezTo>
                <a:cubicBezTo>
                  <a:pt x="45" y="51"/>
                  <a:pt x="45" y="49"/>
                  <a:pt x="46" y="47"/>
                </a:cubicBezTo>
                <a:cubicBezTo>
                  <a:pt x="48" y="46"/>
                  <a:pt x="50" y="46"/>
                  <a:pt x="52" y="47"/>
                </a:cubicBezTo>
                <a:lnTo>
                  <a:pt x="57" y="52"/>
                </a:lnTo>
                <a:close/>
                <a:moveTo>
                  <a:pt x="156" y="151"/>
                </a:moveTo>
                <a:cubicBezTo>
                  <a:pt x="158" y="153"/>
                  <a:pt x="158" y="155"/>
                  <a:pt x="156" y="157"/>
                </a:cubicBezTo>
                <a:cubicBezTo>
                  <a:pt x="155" y="158"/>
                  <a:pt x="154" y="158"/>
                  <a:pt x="153" y="158"/>
                </a:cubicBezTo>
                <a:cubicBezTo>
                  <a:pt x="152" y="158"/>
                  <a:pt x="151" y="158"/>
                  <a:pt x="150" y="157"/>
                </a:cubicBezTo>
                <a:cubicBezTo>
                  <a:pt x="145" y="152"/>
                  <a:pt x="145" y="152"/>
                  <a:pt x="145" y="152"/>
                </a:cubicBezTo>
                <a:cubicBezTo>
                  <a:pt x="144" y="150"/>
                  <a:pt x="144" y="148"/>
                  <a:pt x="145" y="146"/>
                </a:cubicBezTo>
                <a:cubicBezTo>
                  <a:pt x="147" y="145"/>
                  <a:pt x="149" y="145"/>
                  <a:pt x="151" y="146"/>
                </a:cubicBezTo>
                <a:lnTo>
                  <a:pt x="156" y="151"/>
                </a:lnTo>
                <a:close/>
                <a:moveTo>
                  <a:pt x="156" y="47"/>
                </a:moveTo>
                <a:cubicBezTo>
                  <a:pt x="158" y="49"/>
                  <a:pt x="158" y="51"/>
                  <a:pt x="156" y="53"/>
                </a:cubicBezTo>
                <a:cubicBezTo>
                  <a:pt x="151" y="58"/>
                  <a:pt x="151" y="58"/>
                  <a:pt x="151" y="58"/>
                </a:cubicBezTo>
                <a:cubicBezTo>
                  <a:pt x="150" y="59"/>
                  <a:pt x="149" y="59"/>
                  <a:pt x="148" y="59"/>
                </a:cubicBezTo>
                <a:cubicBezTo>
                  <a:pt x="147" y="59"/>
                  <a:pt x="146" y="59"/>
                  <a:pt x="145" y="58"/>
                </a:cubicBezTo>
                <a:cubicBezTo>
                  <a:pt x="144" y="56"/>
                  <a:pt x="144" y="54"/>
                  <a:pt x="145" y="52"/>
                </a:cubicBezTo>
                <a:cubicBezTo>
                  <a:pt x="150" y="47"/>
                  <a:pt x="150" y="47"/>
                  <a:pt x="150" y="47"/>
                </a:cubicBezTo>
                <a:cubicBezTo>
                  <a:pt x="152" y="46"/>
                  <a:pt x="155" y="46"/>
                  <a:pt x="156" y="47"/>
                </a:cubicBezTo>
                <a:close/>
                <a:moveTo>
                  <a:pt x="57" y="146"/>
                </a:moveTo>
                <a:cubicBezTo>
                  <a:pt x="59" y="148"/>
                  <a:pt x="59" y="150"/>
                  <a:pt x="57" y="152"/>
                </a:cubicBezTo>
                <a:cubicBezTo>
                  <a:pt x="52" y="157"/>
                  <a:pt x="52" y="157"/>
                  <a:pt x="52" y="157"/>
                </a:cubicBezTo>
                <a:cubicBezTo>
                  <a:pt x="51" y="158"/>
                  <a:pt x="50" y="158"/>
                  <a:pt x="49" y="158"/>
                </a:cubicBezTo>
                <a:cubicBezTo>
                  <a:pt x="48" y="158"/>
                  <a:pt x="47" y="158"/>
                  <a:pt x="46" y="157"/>
                </a:cubicBezTo>
                <a:cubicBezTo>
                  <a:pt x="45" y="155"/>
                  <a:pt x="45" y="153"/>
                  <a:pt x="46" y="151"/>
                </a:cubicBezTo>
                <a:cubicBezTo>
                  <a:pt x="51" y="146"/>
                  <a:pt x="51" y="146"/>
                  <a:pt x="51" y="146"/>
                </a:cubicBezTo>
                <a:cubicBezTo>
                  <a:pt x="53" y="145"/>
                  <a:pt x="55" y="145"/>
                  <a:pt x="57" y="146"/>
                </a:cubicBezTo>
                <a:close/>
              </a:path>
            </a:pathLst>
          </a:custGeom>
          <a:solidFill>
            <a:schemeClr val="accent2"/>
          </a:solidFill>
          <a:ln>
            <a:noFill/>
          </a:ln>
        </p:spPr>
        <p:txBody>
          <a:bodyPr anchor="t" anchorCtr="0" bIns="45708" compatLnSpc="1" lIns="91416" numCol="1" rIns="91416" tIns="45708" vert="horz" wrap="square">
            <a:prstTxWarp prst="textNoShape">
              <a:avLst/>
            </a:prstTxWarp>
          </a:bodyPr>
          <a:lstStyle/>
          <a:p>
            <a:pPr defTabSz="914172"/>
            <a:endParaRPr lang="en-US">
              <a:solidFill>
                <a:srgbClr val="FFFFFF"/>
              </a:solidFill>
              <a:latin charset="-122" panose="020b0600000000000000" pitchFamily="34" typeface="思源黑体 CN Medium"/>
              <a:ea charset="-122" panose="02020700000000000000" pitchFamily="18" typeface="思源宋体"/>
              <a:sym charset="-122" panose="020b0600000000000000" pitchFamily="34" typeface="思源黑体 CN Medium"/>
            </a:endParaRPr>
          </a:p>
        </p:txBody>
      </p:sp>
      <p:sp>
        <p:nvSpPr>
          <p:cNvPr id="57" name="Freeform 136"/>
          <p:cNvSpPr>
            <a:spLocks noEditPoints="1"/>
          </p:cNvSpPr>
          <p:nvPr/>
        </p:nvSpPr>
        <p:spPr bwMode="auto">
          <a:xfrm>
            <a:off x="5861436" y="1457999"/>
            <a:ext cx="469128" cy="399300"/>
          </a:xfrm>
          <a:custGeom>
            <a:gdLst>
              <a:gd fmla="*/ 156 w 199" name="T0"/>
              <a:gd fmla="*/ 84 h 169" name="T1"/>
              <a:gd fmla="*/ 114 w 199" name="T2"/>
              <a:gd fmla="*/ 126 h 169" name="T3"/>
              <a:gd fmla="*/ 156 w 199" name="T4"/>
              <a:gd fmla="*/ 169 h 169" name="T5"/>
              <a:gd fmla="*/ 199 w 199" name="T6"/>
              <a:gd fmla="*/ 126 h 169" name="T7"/>
              <a:gd fmla="*/ 156 w 199" name="T8"/>
              <a:gd fmla="*/ 84 h 169" name="T9"/>
              <a:gd fmla="*/ 151 w 199" name="T10"/>
              <a:gd fmla="*/ 147 h 169" name="T11"/>
              <a:gd fmla="*/ 131 w 199" name="T12"/>
              <a:gd fmla="*/ 129 h 169" name="T13"/>
              <a:gd fmla="*/ 139 w 199" name="T14"/>
              <a:gd fmla="*/ 119 h 169" name="T15"/>
              <a:gd fmla="*/ 151 w 199" name="T16"/>
              <a:gd fmla="*/ 130 h 169" name="T17"/>
              <a:gd fmla="*/ 175 w 199" name="T18"/>
              <a:gd fmla="*/ 109 h 169" name="T19"/>
              <a:gd fmla="*/ 183 w 199" name="T20"/>
              <a:gd fmla="*/ 119 h 169" name="T21"/>
              <a:gd fmla="*/ 151 w 199" name="T22"/>
              <a:gd fmla="*/ 147 h 169" name="T23"/>
              <a:gd fmla="*/ 106 w 199" name="T24"/>
              <a:gd fmla="*/ 126 h 169" name="T25"/>
              <a:gd fmla="*/ 119 w 199" name="T26"/>
              <a:gd fmla="*/ 161 h 169" name="T27"/>
              <a:gd fmla="*/ 105 w 199" name="T28"/>
              <a:gd fmla="*/ 166 h 169" name="T29"/>
              <a:gd fmla="*/ 83 w 199" name="T30"/>
              <a:gd fmla="*/ 150 h 169" name="T31"/>
              <a:gd fmla="*/ 61 w 199" name="T32"/>
              <a:gd fmla="*/ 166 h 169" name="T33"/>
              <a:gd fmla="*/ 40 w 199" name="T34"/>
              <a:gd fmla="*/ 157 h 169" name="T35"/>
              <a:gd fmla="*/ 35 w 199" name="T36"/>
              <a:gd fmla="*/ 130 h 169" name="T37"/>
              <a:gd fmla="*/ 8 w 199" name="T38"/>
              <a:gd fmla="*/ 126 h 169" name="T39"/>
              <a:gd fmla="*/ 0 w 199" name="T40"/>
              <a:gd fmla="*/ 105 h 169" name="T41"/>
              <a:gd fmla="*/ 15 w 199" name="T42"/>
              <a:gd fmla="*/ 83 h 169" name="T43"/>
              <a:gd fmla="*/ 0 w 199" name="T44"/>
              <a:gd fmla="*/ 61 h 169" name="T45"/>
              <a:gd fmla="*/ 8 w 199" name="T46"/>
              <a:gd fmla="*/ 40 h 169" name="T47"/>
              <a:gd fmla="*/ 35 w 199" name="T48"/>
              <a:gd fmla="*/ 35 h 169" name="T49"/>
              <a:gd fmla="*/ 40 w 199" name="T50"/>
              <a:gd fmla="*/ 9 h 169" name="T51"/>
              <a:gd fmla="*/ 61 w 199" name="T52"/>
              <a:gd fmla="*/ 0 h 169" name="T53"/>
              <a:gd fmla="*/ 83 w 199" name="T54"/>
              <a:gd fmla="*/ 15 h 169" name="T55"/>
              <a:gd fmla="*/ 105 w 199" name="T56"/>
              <a:gd fmla="*/ 0 h 169" name="T57"/>
              <a:gd fmla="*/ 126 w 199" name="T58"/>
              <a:gd fmla="*/ 9 h 169" name="T59"/>
              <a:gd fmla="*/ 130 w 199" name="T60"/>
              <a:gd fmla="*/ 35 h 169" name="T61"/>
              <a:gd fmla="*/ 157 w 199" name="T62"/>
              <a:gd fmla="*/ 40 h 169" name="T63"/>
              <a:gd fmla="*/ 166 w 199" name="T64"/>
              <a:gd fmla="*/ 61 h 169" name="T65"/>
              <a:gd fmla="*/ 151 w 199" name="T66"/>
              <a:gd fmla="*/ 76 h 169" name="T67"/>
              <a:gd fmla="*/ 124 w 199" name="T68"/>
              <a:gd fmla="*/ 87 h 169" name="T69"/>
              <a:gd fmla="*/ 124 w 199" name="T70"/>
              <a:gd fmla="*/ 83 h 169" name="T71"/>
              <a:gd fmla="*/ 83 w 199" name="T72"/>
              <a:gd fmla="*/ 42 h 169" name="T73"/>
              <a:gd fmla="*/ 41 w 199" name="T74"/>
              <a:gd fmla="*/ 83 h 169" name="T75"/>
              <a:gd fmla="*/ 83 w 199" name="T76"/>
              <a:gd fmla="*/ 124 h 169" name="T77"/>
              <a:gd fmla="*/ 107 w 199" name="T78"/>
              <a:gd fmla="*/ 117 h 169" name="T79"/>
              <a:gd fmla="*/ 106 w 199" name="T80"/>
              <a:gd fmla="*/ 126 h 169" name="T81"/>
              <a:gd fmla="*/ 83 w 199" name="T82"/>
              <a:gd fmla="*/ 45 h 169" name="T83"/>
              <a:gd fmla="*/ 45 w 199" name="T84"/>
              <a:gd fmla="*/ 83 h 169" name="T85"/>
              <a:gd fmla="*/ 83 w 199" name="T86"/>
              <a:gd fmla="*/ 120 h 169" name="T87"/>
              <a:gd fmla="*/ 108 w 199" name="T88"/>
              <a:gd fmla="*/ 110 h 169" name="T89"/>
              <a:gd fmla="*/ 119 w 199" name="T90"/>
              <a:gd fmla="*/ 92 h 169" name="T91"/>
              <a:gd fmla="*/ 120 w 199" name="T92"/>
              <a:gd fmla="*/ 83 h 169" name="T93"/>
              <a:gd fmla="*/ 83 w 199" name="T94"/>
              <a:gd fmla="*/ 45 h 169" name="T95"/>
              <a:gd fmla="*/ 83 w 199" name="T96"/>
              <a:gd fmla="*/ 108 h 169" name="T97"/>
              <a:gd fmla="*/ 58 w 199" name="T98"/>
              <a:gd fmla="*/ 83 h 169" name="T99"/>
              <a:gd fmla="*/ 83 w 199" name="T100"/>
              <a:gd fmla="*/ 58 h 169" name="T101"/>
              <a:gd fmla="*/ 108 w 199" name="T102"/>
              <a:gd fmla="*/ 83 h 169" name="T103"/>
              <a:gd fmla="*/ 83 w 199" name="T104"/>
              <a:gd fmla="*/ 108 h 169"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169" w="199">
                <a:moveTo>
                  <a:pt x="156" y="84"/>
                </a:moveTo>
                <a:cubicBezTo>
                  <a:pt x="133" y="84"/>
                  <a:pt x="114" y="103"/>
                  <a:pt x="114" y="126"/>
                </a:cubicBezTo>
                <a:cubicBezTo>
                  <a:pt x="114" y="150"/>
                  <a:pt x="133" y="169"/>
                  <a:pt x="156" y="169"/>
                </a:cubicBezTo>
                <a:cubicBezTo>
                  <a:pt x="180" y="169"/>
                  <a:pt x="199" y="150"/>
                  <a:pt x="199" y="126"/>
                </a:cubicBezTo>
                <a:cubicBezTo>
                  <a:pt x="199" y="103"/>
                  <a:pt x="180" y="84"/>
                  <a:pt x="156" y="84"/>
                </a:cubicBezTo>
                <a:moveTo>
                  <a:pt x="151" y="147"/>
                </a:moveTo>
                <a:cubicBezTo>
                  <a:pt x="131" y="129"/>
                  <a:pt x="131" y="129"/>
                  <a:pt x="131" y="129"/>
                </a:cubicBezTo>
                <a:cubicBezTo>
                  <a:pt x="139" y="119"/>
                  <a:pt x="139" y="119"/>
                  <a:pt x="139" y="119"/>
                </a:cubicBezTo>
                <a:cubicBezTo>
                  <a:pt x="151" y="130"/>
                  <a:pt x="151" y="130"/>
                  <a:pt x="151" y="130"/>
                </a:cubicBezTo>
                <a:cubicBezTo>
                  <a:pt x="175" y="109"/>
                  <a:pt x="175" y="109"/>
                  <a:pt x="175" y="109"/>
                </a:cubicBezTo>
                <a:cubicBezTo>
                  <a:pt x="183" y="119"/>
                  <a:pt x="183" y="119"/>
                  <a:pt x="183" y="119"/>
                </a:cubicBezTo>
                <a:lnTo>
                  <a:pt x="151" y="147"/>
                </a:lnTo>
                <a:close/>
                <a:moveTo>
                  <a:pt x="106" y="126"/>
                </a:moveTo>
                <a:cubicBezTo>
                  <a:pt x="106" y="140"/>
                  <a:pt x="111" y="152"/>
                  <a:pt x="119" y="161"/>
                </a:cubicBezTo>
                <a:cubicBezTo>
                  <a:pt x="114" y="163"/>
                  <a:pt x="110" y="164"/>
                  <a:pt x="105" y="166"/>
                </a:cubicBezTo>
                <a:cubicBezTo>
                  <a:pt x="102" y="157"/>
                  <a:pt x="93" y="150"/>
                  <a:pt x="83" y="150"/>
                </a:cubicBezTo>
                <a:cubicBezTo>
                  <a:pt x="73" y="150"/>
                  <a:pt x="64" y="157"/>
                  <a:pt x="61" y="166"/>
                </a:cubicBezTo>
                <a:cubicBezTo>
                  <a:pt x="53" y="164"/>
                  <a:pt x="46" y="161"/>
                  <a:pt x="40" y="157"/>
                </a:cubicBezTo>
                <a:cubicBezTo>
                  <a:pt x="44" y="148"/>
                  <a:pt x="42" y="138"/>
                  <a:pt x="35" y="130"/>
                </a:cubicBezTo>
                <a:cubicBezTo>
                  <a:pt x="28" y="123"/>
                  <a:pt x="17" y="122"/>
                  <a:pt x="8" y="126"/>
                </a:cubicBezTo>
                <a:cubicBezTo>
                  <a:pt x="5" y="119"/>
                  <a:pt x="2" y="112"/>
                  <a:pt x="0" y="105"/>
                </a:cubicBezTo>
                <a:cubicBezTo>
                  <a:pt x="9" y="102"/>
                  <a:pt x="15" y="93"/>
                  <a:pt x="15" y="83"/>
                </a:cubicBezTo>
                <a:cubicBezTo>
                  <a:pt x="15" y="73"/>
                  <a:pt x="9" y="64"/>
                  <a:pt x="0" y="61"/>
                </a:cubicBezTo>
                <a:cubicBezTo>
                  <a:pt x="2" y="53"/>
                  <a:pt x="5" y="46"/>
                  <a:pt x="8" y="40"/>
                </a:cubicBezTo>
                <a:cubicBezTo>
                  <a:pt x="17" y="44"/>
                  <a:pt x="28" y="42"/>
                  <a:pt x="35" y="35"/>
                </a:cubicBezTo>
                <a:cubicBezTo>
                  <a:pt x="42" y="28"/>
                  <a:pt x="44" y="17"/>
                  <a:pt x="40" y="9"/>
                </a:cubicBezTo>
                <a:cubicBezTo>
                  <a:pt x="46" y="5"/>
                  <a:pt x="53" y="2"/>
                  <a:pt x="61" y="0"/>
                </a:cubicBezTo>
                <a:cubicBezTo>
                  <a:pt x="64" y="9"/>
                  <a:pt x="73" y="15"/>
                  <a:pt x="83" y="15"/>
                </a:cubicBezTo>
                <a:cubicBezTo>
                  <a:pt x="93" y="15"/>
                  <a:pt x="102" y="9"/>
                  <a:pt x="105" y="0"/>
                </a:cubicBezTo>
                <a:cubicBezTo>
                  <a:pt x="112" y="2"/>
                  <a:pt x="119" y="5"/>
                  <a:pt x="126" y="9"/>
                </a:cubicBezTo>
                <a:cubicBezTo>
                  <a:pt x="122" y="17"/>
                  <a:pt x="123" y="28"/>
                  <a:pt x="130" y="35"/>
                </a:cubicBezTo>
                <a:cubicBezTo>
                  <a:pt x="138" y="42"/>
                  <a:pt x="148" y="44"/>
                  <a:pt x="157" y="40"/>
                </a:cubicBezTo>
                <a:cubicBezTo>
                  <a:pt x="161" y="46"/>
                  <a:pt x="164" y="53"/>
                  <a:pt x="166" y="61"/>
                </a:cubicBezTo>
                <a:cubicBezTo>
                  <a:pt x="159" y="63"/>
                  <a:pt x="153" y="69"/>
                  <a:pt x="151" y="76"/>
                </a:cubicBezTo>
                <a:cubicBezTo>
                  <a:pt x="141" y="77"/>
                  <a:pt x="131" y="81"/>
                  <a:pt x="124" y="87"/>
                </a:cubicBezTo>
                <a:cubicBezTo>
                  <a:pt x="124" y="86"/>
                  <a:pt x="124" y="84"/>
                  <a:pt x="124" y="83"/>
                </a:cubicBezTo>
                <a:cubicBezTo>
                  <a:pt x="124" y="60"/>
                  <a:pt x="106" y="42"/>
                  <a:pt x="83" y="42"/>
                </a:cubicBezTo>
                <a:cubicBezTo>
                  <a:pt x="60" y="42"/>
                  <a:pt x="41" y="60"/>
                  <a:pt x="41" y="83"/>
                </a:cubicBezTo>
                <a:cubicBezTo>
                  <a:pt x="41" y="106"/>
                  <a:pt x="60" y="124"/>
                  <a:pt x="83" y="124"/>
                </a:cubicBezTo>
                <a:cubicBezTo>
                  <a:pt x="92" y="124"/>
                  <a:pt x="100" y="121"/>
                  <a:pt x="107" y="117"/>
                </a:cubicBezTo>
                <a:cubicBezTo>
                  <a:pt x="106" y="120"/>
                  <a:pt x="106" y="123"/>
                  <a:pt x="106" y="126"/>
                </a:cubicBezTo>
                <a:moveTo>
                  <a:pt x="83" y="45"/>
                </a:moveTo>
                <a:cubicBezTo>
                  <a:pt x="62" y="45"/>
                  <a:pt x="45" y="62"/>
                  <a:pt x="45" y="83"/>
                </a:cubicBezTo>
                <a:cubicBezTo>
                  <a:pt x="45" y="103"/>
                  <a:pt x="62" y="120"/>
                  <a:pt x="83" y="120"/>
                </a:cubicBezTo>
                <a:cubicBezTo>
                  <a:pt x="93" y="120"/>
                  <a:pt x="102" y="116"/>
                  <a:pt x="108" y="110"/>
                </a:cubicBezTo>
                <a:cubicBezTo>
                  <a:pt x="111" y="103"/>
                  <a:pt x="114" y="97"/>
                  <a:pt x="119" y="92"/>
                </a:cubicBezTo>
                <a:cubicBezTo>
                  <a:pt x="120" y="89"/>
                  <a:pt x="120" y="86"/>
                  <a:pt x="120" y="83"/>
                </a:cubicBezTo>
                <a:cubicBezTo>
                  <a:pt x="120" y="62"/>
                  <a:pt x="103" y="45"/>
                  <a:pt x="83" y="45"/>
                </a:cubicBezTo>
                <a:moveTo>
                  <a:pt x="83" y="108"/>
                </a:moveTo>
                <a:cubicBezTo>
                  <a:pt x="69" y="108"/>
                  <a:pt x="58" y="97"/>
                  <a:pt x="58" y="83"/>
                </a:cubicBezTo>
                <a:cubicBezTo>
                  <a:pt x="58" y="69"/>
                  <a:pt x="69" y="58"/>
                  <a:pt x="83" y="58"/>
                </a:cubicBezTo>
                <a:cubicBezTo>
                  <a:pt x="97" y="58"/>
                  <a:pt x="108" y="69"/>
                  <a:pt x="108" y="83"/>
                </a:cubicBezTo>
                <a:cubicBezTo>
                  <a:pt x="108" y="97"/>
                  <a:pt x="97" y="108"/>
                  <a:pt x="83" y="108"/>
                </a:cubicBezTo>
              </a:path>
            </a:pathLst>
          </a:custGeom>
          <a:solidFill>
            <a:schemeClr val="accent3"/>
          </a:solidFill>
          <a:ln>
            <a:noFill/>
          </a:ln>
        </p:spPr>
        <p:txBody>
          <a:bodyPr anchor="t" anchorCtr="0" bIns="45708" compatLnSpc="1" lIns="91416" numCol="1" rIns="91416" tIns="45708" vert="horz" wrap="square">
            <a:prstTxWarp prst="textNoShape">
              <a:avLst/>
            </a:prstTxWarp>
          </a:bodyPr>
          <a:lstStyle/>
          <a:p>
            <a:pPr defTabSz="914172"/>
            <a:endParaRPr lang="en-US">
              <a:solidFill>
                <a:srgbClr val="FFFFFF"/>
              </a:solidFill>
              <a:latin charset="-122" panose="020b0600000000000000" pitchFamily="34" typeface="思源黑体 CN Medium"/>
              <a:ea charset="-122" panose="02020700000000000000" pitchFamily="18" typeface="思源宋体"/>
              <a:sym charset="-122" panose="020b0600000000000000" pitchFamily="34" typeface="思源黑体 CN Medium"/>
            </a:endParaRPr>
          </a:p>
        </p:txBody>
      </p:sp>
      <p:sp>
        <p:nvSpPr>
          <p:cNvPr id="58" name="Freeform 140"/>
          <p:cNvSpPr>
            <a:spLocks noEditPoints="1"/>
          </p:cNvSpPr>
          <p:nvPr/>
        </p:nvSpPr>
        <p:spPr bwMode="auto">
          <a:xfrm>
            <a:off x="7607402" y="2398429"/>
            <a:ext cx="399516" cy="405467"/>
          </a:xfrm>
          <a:custGeom>
            <a:gdLst>
              <a:gd fmla="*/ 68 w 196" name="T0"/>
              <a:gd fmla="*/ 8 h 199" name="T1"/>
              <a:gd fmla="*/ 78 w 196" name="T2"/>
              <a:gd fmla="*/ 0 h 199" name="T3"/>
              <a:gd fmla="*/ 86 w 196" name="T4"/>
              <a:gd fmla="*/ 28 h 199" name="T5"/>
              <a:gd fmla="*/ 76 w 196" name="T6"/>
              <a:gd fmla="*/ 36 h 199" name="T7"/>
              <a:gd fmla="*/ 160 w 196" name="T8"/>
              <a:gd fmla="*/ 36 h 199" name="T9"/>
              <a:gd fmla="*/ 170 w 196" name="T10"/>
              <a:gd fmla="*/ 28 h 199" name="T11"/>
              <a:gd fmla="*/ 162 w 196" name="T12"/>
              <a:gd fmla="*/ 0 h 199" name="T13"/>
              <a:gd fmla="*/ 152 w 196" name="T14"/>
              <a:gd fmla="*/ 8 h 199" name="T15"/>
              <a:gd fmla="*/ 160 w 196" name="T16"/>
              <a:gd fmla="*/ 36 h 199" name="T17"/>
              <a:gd fmla="*/ 120 w 196" name="T18"/>
              <a:gd fmla="*/ 36 h 199" name="T19"/>
              <a:gd fmla="*/ 128 w 196" name="T20"/>
              <a:gd fmla="*/ 8 h 199" name="T21"/>
              <a:gd fmla="*/ 118 w 196" name="T22"/>
              <a:gd fmla="*/ 0 h 199" name="T23"/>
              <a:gd fmla="*/ 110 w 196" name="T24"/>
              <a:gd fmla="*/ 28 h 199" name="T25"/>
              <a:gd fmla="*/ 34 w 196" name="T26"/>
              <a:gd fmla="*/ 36 h 199" name="T27"/>
              <a:gd fmla="*/ 44 w 196" name="T28"/>
              <a:gd fmla="*/ 28 h 199" name="T29"/>
              <a:gd fmla="*/ 36 w 196" name="T30"/>
              <a:gd fmla="*/ 0 h 199" name="T31"/>
              <a:gd fmla="*/ 26 w 196" name="T32"/>
              <a:gd fmla="*/ 8 h 199" name="T33"/>
              <a:gd fmla="*/ 34 w 196" name="T34"/>
              <a:gd fmla="*/ 36 h 199" name="T35"/>
              <a:gd fmla="*/ 196 w 196" name="T36"/>
              <a:gd fmla="*/ 199 h 199" name="T37"/>
              <a:gd fmla="*/ 0 w 196" name="T38"/>
              <a:gd fmla="*/ 15 h 199" name="T39"/>
              <a:gd fmla="*/ 20 w 196" name="T40"/>
              <a:gd fmla="*/ 28 h 199" name="T41"/>
              <a:gd fmla="*/ 36 w 196" name="T42"/>
              <a:gd fmla="*/ 42 h 199" name="T43"/>
              <a:gd fmla="*/ 50 w 196" name="T44"/>
              <a:gd fmla="*/ 15 h 199" name="T45"/>
              <a:gd fmla="*/ 62 w 196" name="T46"/>
              <a:gd fmla="*/ 28 h 199" name="T47"/>
              <a:gd fmla="*/ 78 w 196" name="T48"/>
              <a:gd fmla="*/ 42 h 199" name="T49"/>
              <a:gd fmla="*/ 92 w 196" name="T50"/>
              <a:gd fmla="*/ 15 h 199" name="T51"/>
              <a:gd fmla="*/ 104 w 196" name="T52"/>
              <a:gd fmla="*/ 28 h 199" name="T53"/>
              <a:gd fmla="*/ 120 w 196" name="T54"/>
              <a:gd fmla="*/ 42 h 199" name="T55"/>
              <a:gd fmla="*/ 134 w 196" name="T56"/>
              <a:gd fmla="*/ 15 h 199" name="T57"/>
              <a:gd fmla="*/ 146 w 196" name="T58"/>
              <a:gd fmla="*/ 28 h 199" name="T59"/>
              <a:gd fmla="*/ 162 w 196" name="T60"/>
              <a:gd fmla="*/ 42 h 199" name="T61"/>
              <a:gd fmla="*/ 176 w 196" name="T62"/>
              <a:gd fmla="*/ 15 h 199" name="T63"/>
              <a:gd fmla="*/ 188 w 196" name="T64"/>
              <a:gd fmla="*/ 75 h 199" name="T65"/>
              <a:gd fmla="*/ 8 w 196" name="T66"/>
              <a:gd fmla="*/ 191 h 199" name="T67"/>
              <a:gd fmla="*/ 188 w 196" name="T68"/>
              <a:gd fmla="*/ 75 h 199" name="T69"/>
              <a:gd fmla="*/ 94 w 196" name="T70"/>
              <a:gd fmla="*/ 171 h 199" name="T71"/>
              <a:gd fmla="*/ 96 w 196" name="T72"/>
              <a:gd fmla="*/ 160 h 199" name="T73"/>
              <a:gd fmla="*/ 66 w 196" name="T74"/>
              <a:gd fmla="*/ 158 h 199" name="T75"/>
              <a:gd fmla="*/ 75 w 196" name="T76"/>
              <a:gd fmla="*/ 149 h 199" name="T77"/>
              <a:gd fmla="*/ 94 w 196" name="T78"/>
              <a:gd fmla="*/ 128 h 199" name="T79"/>
              <a:gd fmla="*/ 90 w 196" name="T80"/>
              <a:gd fmla="*/ 103 h 199" name="T81"/>
              <a:gd fmla="*/ 55 w 196" name="T82"/>
              <a:gd fmla="*/ 103 h 199" name="T83"/>
              <a:gd fmla="*/ 50 w 196" name="T84"/>
              <a:gd fmla="*/ 122 h 199" name="T85"/>
              <a:gd fmla="*/ 61 w 196" name="T86"/>
              <a:gd fmla="*/ 122 h 199" name="T87"/>
              <a:gd fmla="*/ 64 w 196" name="T88"/>
              <a:gd fmla="*/ 112 h 199" name="T89"/>
              <a:gd fmla="*/ 80 w 196" name="T90"/>
              <a:gd fmla="*/ 112 h 199" name="T91"/>
              <a:gd fmla="*/ 79 w 196" name="T92"/>
              <a:gd fmla="*/ 127 h 199" name="T93"/>
              <a:gd fmla="*/ 53 w 196" name="T94"/>
              <a:gd fmla="*/ 152 h 199" name="T95"/>
              <a:gd fmla="*/ 46 w 196" name="T96"/>
              <a:gd fmla="*/ 168 h 199" name="T97"/>
              <a:gd fmla="*/ 97 w 196" name="T98"/>
              <a:gd fmla="*/ 152 h 199" name="T99"/>
              <a:gd fmla="*/ 98 w 196" name="T100"/>
              <a:gd fmla="*/ 143 h 199" name="T101"/>
              <a:gd fmla="*/ 131 w 196" name="T102"/>
              <a:gd fmla="*/ 98 h 199" name="T103"/>
              <a:gd fmla="*/ 141 w 196" name="T104"/>
              <a:gd fmla="*/ 100 h 199" name="T105"/>
              <a:gd fmla="*/ 147 w 196" name="T106"/>
              <a:gd fmla="*/ 142 h 199" name="T107"/>
              <a:gd fmla="*/ 150 w 196" name="T108"/>
              <a:gd fmla="*/ 152 h 199" name="T109"/>
              <a:gd fmla="*/ 141 w 196" name="T110"/>
              <a:gd fmla="*/ 155 h 199" name="T111"/>
              <a:gd fmla="*/ 138 w 196" name="T112"/>
              <a:gd fmla="*/ 171 h 199" name="T113"/>
              <a:gd fmla="*/ 127 w 196" name="T114"/>
              <a:gd fmla="*/ 168 h 199" name="T115"/>
              <a:gd fmla="*/ 100 w 196" name="T116"/>
              <a:gd fmla="*/ 155 h 199" name="T117"/>
              <a:gd fmla="*/ 113 w 196" name="T118"/>
              <a:gd fmla="*/ 142 h 199" name="T119"/>
              <a:gd fmla="*/ 127 w 196" name="T120"/>
              <a:gd fmla="*/ 122 h 199"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199" w="196">
                <a:moveTo>
                  <a:pt x="68" y="28"/>
                </a:moveTo>
                <a:cubicBezTo>
                  <a:pt x="68" y="8"/>
                  <a:pt x="68" y="8"/>
                  <a:pt x="68" y="8"/>
                </a:cubicBezTo>
                <a:cubicBezTo>
                  <a:pt x="68" y="3"/>
                  <a:pt x="72" y="0"/>
                  <a:pt x="76" y="0"/>
                </a:cubicBezTo>
                <a:cubicBezTo>
                  <a:pt x="78" y="0"/>
                  <a:pt x="78" y="0"/>
                  <a:pt x="78" y="0"/>
                </a:cubicBezTo>
                <a:cubicBezTo>
                  <a:pt x="82" y="0"/>
                  <a:pt x="86" y="3"/>
                  <a:pt x="86" y="8"/>
                </a:cubicBezTo>
                <a:cubicBezTo>
                  <a:pt x="86" y="28"/>
                  <a:pt x="86" y="28"/>
                  <a:pt x="86" y="28"/>
                </a:cubicBezTo>
                <a:cubicBezTo>
                  <a:pt x="86" y="32"/>
                  <a:pt x="82" y="36"/>
                  <a:pt x="78" y="36"/>
                </a:cubicBezTo>
                <a:cubicBezTo>
                  <a:pt x="76" y="36"/>
                  <a:pt x="76" y="36"/>
                  <a:pt x="76" y="36"/>
                </a:cubicBezTo>
                <a:cubicBezTo>
                  <a:pt x="72" y="36"/>
                  <a:pt x="68" y="32"/>
                  <a:pt x="68" y="28"/>
                </a:cubicBezTo>
                <a:moveTo>
                  <a:pt x="160" y="36"/>
                </a:moveTo>
                <a:cubicBezTo>
                  <a:pt x="162" y="36"/>
                  <a:pt x="162" y="36"/>
                  <a:pt x="162" y="36"/>
                </a:cubicBezTo>
                <a:cubicBezTo>
                  <a:pt x="166" y="36"/>
                  <a:pt x="170" y="32"/>
                  <a:pt x="170" y="28"/>
                </a:cubicBezTo>
                <a:cubicBezTo>
                  <a:pt x="170" y="8"/>
                  <a:pt x="170" y="8"/>
                  <a:pt x="170" y="8"/>
                </a:cubicBezTo>
                <a:cubicBezTo>
                  <a:pt x="170" y="3"/>
                  <a:pt x="166" y="0"/>
                  <a:pt x="162" y="0"/>
                </a:cubicBezTo>
                <a:cubicBezTo>
                  <a:pt x="160" y="0"/>
                  <a:pt x="160" y="0"/>
                  <a:pt x="160" y="0"/>
                </a:cubicBezTo>
                <a:cubicBezTo>
                  <a:pt x="156" y="0"/>
                  <a:pt x="152" y="3"/>
                  <a:pt x="152" y="8"/>
                </a:cubicBezTo>
                <a:cubicBezTo>
                  <a:pt x="152" y="28"/>
                  <a:pt x="152" y="28"/>
                  <a:pt x="152" y="28"/>
                </a:cubicBezTo>
                <a:cubicBezTo>
                  <a:pt x="152" y="32"/>
                  <a:pt x="156" y="36"/>
                  <a:pt x="160" y="36"/>
                </a:cubicBezTo>
                <a:moveTo>
                  <a:pt x="118" y="36"/>
                </a:moveTo>
                <a:cubicBezTo>
                  <a:pt x="120" y="36"/>
                  <a:pt x="120" y="36"/>
                  <a:pt x="120" y="36"/>
                </a:cubicBezTo>
                <a:cubicBezTo>
                  <a:pt x="124" y="36"/>
                  <a:pt x="128" y="32"/>
                  <a:pt x="128" y="28"/>
                </a:cubicBezTo>
                <a:cubicBezTo>
                  <a:pt x="128" y="8"/>
                  <a:pt x="128" y="8"/>
                  <a:pt x="128" y="8"/>
                </a:cubicBezTo>
                <a:cubicBezTo>
                  <a:pt x="128" y="3"/>
                  <a:pt x="124" y="0"/>
                  <a:pt x="120" y="0"/>
                </a:cubicBezTo>
                <a:cubicBezTo>
                  <a:pt x="118" y="0"/>
                  <a:pt x="118" y="0"/>
                  <a:pt x="118" y="0"/>
                </a:cubicBezTo>
                <a:cubicBezTo>
                  <a:pt x="114" y="0"/>
                  <a:pt x="110" y="3"/>
                  <a:pt x="110" y="8"/>
                </a:cubicBezTo>
                <a:cubicBezTo>
                  <a:pt x="110" y="28"/>
                  <a:pt x="110" y="28"/>
                  <a:pt x="110" y="28"/>
                </a:cubicBezTo>
                <a:cubicBezTo>
                  <a:pt x="110" y="32"/>
                  <a:pt x="114" y="36"/>
                  <a:pt x="118" y="36"/>
                </a:cubicBezTo>
                <a:moveTo>
                  <a:pt x="34" y="36"/>
                </a:moveTo>
                <a:cubicBezTo>
                  <a:pt x="36" y="36"/>
                  <a:pt x="36" y="36"/>
                  <a:pt x="36" y="36"/>
                </a:cubicBezTo>
                <a:cubicBezTo>
                  <a:pt x="40" y="36"/>
                  <a:pt x="44" y="32"/>
                  <a:pt x="44" y="28"/>
                </a:cubicBezTo>
                <a:cubicBezTo>
                  <a:pt x="44" y="8"/>
                  <a:pt x="44" y="8"/>
                  <a:pt x="44" y="8"/>
                </a:cubicBezTo>
                <a:cubicBezTo>
                  <a:pt x="44" y="3"/>
                  <a:pt x="40" y="0"/>
                  <a:pt x="36" y="0"/>
                </a:cubicBezTo>
                <a:cubicBezTo>
                  <a:pt x="34" y="0"/>
                  <a:pt x="34" y="0"/>
                  <a:pt x="34" y="0"/>
                </a:cubicBezTo>
                <a:cubicBezTo>
                  <a:pt x="30" y="0"/>
                  <a:pt x="26" y="3"/>
                  <a:pt x="26" y="8"/>
                </a:cubicBezTo>
                <a:cubicBezTo>
                  <a:pt x="26" y="28"/>
                  <a:pt x="26" y="28"/>
                  <a:pt x="26" y="28"/>
                </a:cubicBezTo>
                <a:cubicBezTo>
                  <a:pt x="26" y="32"/>
                  <a:pt x="30" y="36"/>
                  <a:pt x="34" y="36"/>
                </a:cubicBezTo>
                <a:moveTo>
                  <a:pt x="196" y="15"/>
                </a:moveTo>
                <a:cubicBezTo>
                  <a:pt x="196" y="199"/>
                  <a:pt x="196" y="199"/>
                  <a:pt x="196" y="199"/>
                </a:cubicBezTo>
                <a:cubicBezTo>
                  <a:pt x="0" y="199"/>
                  <a:pt x="0" y="199"/>
                  <a:pt x="0" y="199"/>
                </a:cubicBezTo>
                <a:cubicBezTo>
                  <a:pt x="0" y="15"/>
                  <a:pt x="0" y="15"/>
                  <a:pt x="0" y="15"/>
                </a:cubicBezTo>
                <a:cubicBezTo>
                  <a:pt x="20" y="15"/>
                  <a:pt x="20" y="15"/>
                  <a:pt x="20" y="15"/>
                </a:cubicBezTo>
                <a:cubicBezTo>
                  <a:pt x="20" y="28"/>
                  <a:pt x="20" y="28"/>
                  <a:pt x="20" y="28"/>
                </a:cubicBezTo>
                <a:cubicBezTo>
                  <a:pt x="20" y="35"/>
                  <a:pt x="27" y="42"/>
                  <a:pt x="34" y="42"/>
                </a:cubicBezTo>
                <a:cubicBezTo>
                  <a:pt x="36" y="42"/>
                  <a:pt x="36" y="42"/>
                  <a:pt x="36" y="42"/>
                </a:cubicBezTo>
                <a:cubicBezTo>
                  <a:pt x="43" y="42"/>
                  <a:pt x="50" y="35"/>
                  <a:pt x="50" y="28"/>
                </a:cubicBezTo>
                <a:cubicBezTo>
                  <a:pt x="50" y="15"/>
                  <a:pt x="50" y="15"/>
                  <a:pt x="50" y="15"/>
                </a:cubicBezTo>
                <a:cubicBezTo>
                  <a:pt x="62" y="15"/>
                  <a:pt x="62" y="15"/>
                  <a:pt x="62" y="15"/>
                </a:cubicBezTo>
                <a:cubicBezTo>
                  <a:pt x="62" y="28"/>
                  <a:pt x="62" y="28"/>
                  <a:pt x="62" y="28"/>
                </a:cubicBezTo>
                <a:cubicBezTo>
                  <a:pt x="62" y="35"/>
                  <a:pt x="69" y="42"/>
                  <a:pt x="76" y="42"/>
                </a:cubicBezTo>
                <a:cubicBezTo>
                  <a:pt x="78" y="42"/>
                  <a:pt x="78" y="42"/>
                  <a:pt x="78" y="42"/>
                </a:cubicBezTo>
                <a:cubicBezTo>
                  <a:pt x="85" y="42"/>
                  <a:pt x="92" y="35"/>
                  <a:pt x="92" y="28"/>
                </a:cubicBezTo>
                <a:cubicBezTo>
                  <a:pt x="92" y="15"/>
                  <a:pt x="92" y="15"/>
                  <a:pt x="92" y="15"/>
                </a:cubicBezTo>
                <a:cubicBezTo>
                  <a:pt x="104" y="15"/>
                  <a:pt x="104" y="15"/>
                  <a:pt x="104" y="15"/>
                </a:cubicBezTo>
                <a:cubicBezTo>
                  <a:pt x="104" y="28"/>
                  <a:pt x="104" y="28"/>
                  <a:pt x="104" y="28"/>
                </a:cubicBezTo>
                <a:cubicBezTo>
                  <a:pt x="104" y="35"/>
                  <a:pt x="111" y="42"/>
                  <a:pt x="118" y="42"/>
                </a:cubicBezTo>
                <a:cubicBezTo>
                  <a:pt x="120" y="42"/>
                  <a:pt x="120" y="42"/>
                  <a:pt x="120" y="42"/>
                </a:cubicBezTo>
                <a:cubicBezTo>
                  <a:pt x="127" y="42"/>
                  <a:pt x="134" y="35"/>
                  <a:pt x="134" y="28"/>
                </a:cubicBezTo>
                <a:cubicBezTo>
                  <a:pt x="134" y="15"/>
                  <a:pt x="134" y="15"/>
                  <a:pt x="134" y="15"/>
                </a:cubicBezTo>
                <a:cubicBezTo>
                  <a:pt x="146" y="15"/>
                  <a:pt x="146" y="15"/>
                  <a:pt x="146" y="15"/>
                </a:cubicBezTo>
                <a:cubicBezTo>
                  <a:pt x="146" y="28"/>
                  <a:pt x="146" y="28"/>
                  <a:pt x="146" y="28"/>
                </a:cubicBezTo>
                <a:cubicBezTo>
                  <a:pt x="146" y="35"/>
                  <a:pt x="153" y="42"/>
                  <a:pt x="160" y="42"/>
                </a:cubicBezTo>
                <a:cubicBezTo>
                  <a:pt x="162" y="42"/>
                  <a:pt x="162" y="42"/>
                  <a:pt x="162" y="42"/>
                </a:cubicBezTo>
                <a:cubicBezTo>
                  <a:pt x="169" y="42"/>
                  <a:pt x="176" y="35"/>
                  <a:pt x="176" y="28"/>
                </a:cubicBezTo>
                <a:cubicBezTo>
                  <a:pt x="176" y="15"/>
                  <a:pt x="176" y="15"/>
                  <a:pt x="176" y="15"/>
                </a:cubicBezTo>
                <a:lnTo>
                  <a:pt x="196" y="15"/>
                </a:lnTo>
                <a:close/>
                <a:moveTo>
                  <a:pt x="188" y="75"/>
                </a:moveTo>
                <a:cubicBezTo>
                  <a:pt x="8" y="75"/>
                  <a:pt x="8" y="75"/>
                  <a:pt x="8" y="75"/>
                </a:cubicBezTo>
                <a:cubicBezTo>
                  <a:pt x="8" y="191"/>
                  <a:pt x="8" y="191"/>
                  <a:pt x="8" y="191"/>
                </a:cubicBezTo>
                <a:cubicBezTo>
                  <a:pt x="188" y="191"/>
                  <a:pt x="188" y="191"/>
                  <a:pt x="188" y="191"/>
                </a:cubicBezTo>
                <a:lnTo>
                  <a:pt x="188" y="75"/>
                </a:lnTo>
                <a:close/>
                <a:moveTo>
                  <a:pt x="49" y="171"/>
                </a:moveTo>
                <a:cubicBezTo>
                  <a:pt x="94" y="171"/>
                  <a:pt x="94" y="171"/>
                  <a:pt x="94" y="171"/>
                </a:cubicBezTo>
                <a:cubicBezTo>
                  <a:pt x="95" y="171"/>
                  <a:pt x="96" y="170"/>
                  <a:pt x="96" y="168"/>
                </a:cubicBezTo>
                <a:cubicBezTo>
                  <a:pt x="96" y="160"/>
                  <a:pt x="96" y="160"/>
                  <a:pt x="96" y="160"/>
                </a:cubicBezTo>
                <a:cubicBezTo>
                  <a:pt x="96" y="159"/>
                  <a:pt x="95" y="158"/>
                  <a:pt x="94" y="158"/>
                </a:cubicBezTo>
                <a:cubicBezTo>
                  <a:pt x="66" y="158"/>
                  <a:pt x="66" y="158"/>
                  <a:pt x="66" y="158"/>
                </a:cubicBezTo>
                <a:cubicBezTo>
                  <a:pt x="66" y="158"/>
                  <a:pt x="66" y="158"/>
                  <a:pt x="66" y="158"/>
                </a:cubicBezTo>
                <a:cubicBezTo>
                  <a:pt x="67" y="156"/>
                  <a:pt x="70" y="153"/>
                  <a:pt x="75" y="149"/>
                </a:cubicBezTo>
                <a:cubicBezTo>
                  <a:pt x="81" y="144"/>
                  <a:pt x="86" y="140"/>
                  <a:pt x="88" y="137"/>
                </a:cubicBezTo>
                <a:cubicBezTo>
                  <a:pt x="91" y="134"/>
                  <a:pt x="93" y="131"/>
                  <a:pt x="94" y="128"/>
                </a:cubicBezTo>
                <a:cubicBezTo>
                  <a:pt x="96" y="125"/>
                  <a:pt x="96" y="122"/>
                  <a:pt x="96" y="119"/>
                </a:cubicBezTo>
                <a:cubicBezTo>
                  <a:pt x="96" y="113"/>
                  <a:pt x="94" y="108"/>
                  <a:pt x="90" y="103"/>
                </a:cubicBezTo>
                <a:cubicBezTo>
                  <a:pt x="86" y="99"/>
                  <a:pt x="80" y="97"/>
                  <a:pt x="72" y="97"/>
                </a:cubicBezTo>
                <a:cubicBezTo>
                  <a:pt x="65" y="97"/>
                  <a:pt x="60" y="99"/>
                  <a:pt x="55" y="103"/>
                </a:cubicBezTo>
                <a:cubicBezTo>
                  <a:pt x="51" y="107"/>
                  <a:pt x="48" y="112"/>
                  <a:pt x="48" y="119"/>
                </a:cubicBezTo>
                <a:cubicBezTo>
                  <a:pt x="48" y="121"/>
                  <a:pt x="49" y="122"/>
                  <a:pt x="50" y="122"/>
                </a:cubicBezTo>
                <a:cubicBezTo>
                  <a:pt x="59" y="123"/>
                  <a:pt x="59" y="123"/>
                  <a:pt x="59" y="123"/>
                </a:cubicBezTo>
                <a:cubicBezTo>
                  <a:pt x="59" y="123"/>
                  <a:pt x="60" y="123"/>
                  <a:pt x="61" y="122"/>
                </a:cubicBezTo>
                <a:cubicBezTo>
                  <a:pt x="61" y="122"/>
                  <a:pt x="62" y="121"/>
                  <a:pt x="62" y="121"/>
                </a:cubicBezTo>
                <a:cubicBezTo>
                  <a:pt x="62" y="117"/>
                  <a:pt x="63" y="114"/>
                  <a:pt x="64" y="112"/>
                </a:cubicBezTo>
                <a:cubicBezTo>
                  <a:pt x="66" y="110"/>
                  <a:pt x="69" y="109"/>
                  <a:pt x="72" y="109"/>
                </a:cubicBezTo>
                <a:cubicBezTo>
                  <a:pt x="75" y="109"/>
                  <a:pt x="78" y="110"/>
                  <a:pt x="80" y="112"/>
                </a:cubicBezTo>
                <a:cubicBezTo>
                  <a:pt x="82" y="114"/>
                  <a:pt x="83" y="116"/>
                  <a:pt x="83" y="119"/>
                </a:cubicBezTo>
                <a:cubicBezTo>
                  <a:pt x="83" y="121"/>
                  <a:pt x="81" y="124"/>
                  <a:pt x="79" y="127"/>
                </a:cubicBezTo>
                <a:cubicBezTo>
                  <a:pt x="77" y="131"/>
                  <a:pt x="72" y="135"/>
                  <a:pt x="65" y="141"/>
                </a:cubicBezTo>
                <a:cubicBezTo>
                  <a:pt x="60" y="145"/>
                  <a:pt x="56" y="149"/>
                  <a:pt x="53" y="152"/>
                </a:cubicBezTo>
                <a:cubicBezTo>
                  <a:pt x="51" y="155"/>
                  <a:pt x="49" y="158"/>
                  <a:pt x="47" y="162"/>
                </a:cubicBezTo>
                <a:cubicBezTo>
                  <a:pt x="46" y="164"/>
                  <a:pt x="46" y="166"/>
                  <a:pt x="46" y="168"/>
                </a:cubicBezTo>
                <a:cubicBezTo>
                  <a:pt x="46" y="170"/>
                  <a:pt x="47" y="171"/>
                  <a:pt x="49" y="171"/>
                </a:cubicBezTo>
                <a:moveTo>
                  <a:pt x="97" y="152"/>
                </a:moveTo>
                <a:cubicBezTo>
                  <a:pt x="97" y="144"/>
                  <a:pt x="97" y="144"/>
                  <a:pt x="97" y="144"/>
                </a:cubicBezTo>
                <a:cubicBezTo>
                  <a:pt x="97" y="144"/>
                  <a:pt x="98" y="143"/>
                  <a:pt x="98" y="143"/>
                </a:cubicBezTo>
                <a:cubicBezTo>
                  <a:pt x="129" y="99"/>
                  <a:pt x="129" y="99"/>
                  <a:pt x="129" y="99"/>
                </a:cubicBezTo>
                <a:cubicBezTo>
                  <a:pt x="130" y="98"/>
                  <a:pt x="130" y="98"/>
                  <a:pt x="131" y="98"/>
                </a:cubicBezTo>
                <a:cubicBezTo>
                  <a:pt x="138" y="98"/>
                  <a:pt x="138" y="98"/>
                  <a:pt x="138" y="98"/>
                </a:cubicBezTo>
                <a:cubicBezTo>
                  <a:pt x="139" y="98"/>
                  <a:pt x="141" y="99"/>
                  <a:pt x="141" y="100"/>
                </a:cubicBezTo>
                <a:cubicBezTo>
                  <a:pt x="141" y="142"/>
                  <a:pt x="141" y="142"/>
                  <a:pt x="141" y="142"/>
                </a:cubicBezTo>
                <a:cubicBezTo>
                  <a:pt x="147" y="142"/>
                  <a:pt x="147" y="142"/>
                  <a:pt x="147" y="142"/>
                </a:cubicBezTo>
                <a:cubicBezTo>
                  <a:pt x="149" y="142"/>
                  <a:pt x="150" y="143"/>
                  <a:pt x="150" y="144"/>
                </a:cubicBezTo>
                <a:cubicBezTo>
                  <a:pt x="150" y="152"/>
                  <a:pt x="150" y="152"/>
                  <a:pt x="150" y="152"/>
                </a:cubicBezTo>
                <a:cubicBezTo>
                  <a:pt x="150" y="154"/>
                  <a:pt x="149" y="155"/>
                  <a:pt x="147" y="155"/>
                </a:cubicBezTo>
                <a:cubicBezTo>
                  <a:pt x="141" y="155"/>
                  <a:pt x="141" y="155"/>
                  <a:pt x="141" y="155"/>
                </a:cubicBezTo>
                <a:cubicBezTo>
                  <a:pt x="141" y="168"/>
                  <a:pt x="141" y="168"/>
                  <a:pt x="141" y="168"/>
                </a:cubicBezTo>
                <a:cubicBezTo>
                  <a:pt x="141" y="170"/>
                  <a:pt x="139" y="171"/>
                  <a:pt x="138" y="171"/>
                </a:cubicBezTo>
                <a:cubicBezTo>
                  <a:pt x="130" y="171"/>
                  <a:pt x="130" y="171"/>
                  <a:pt x="130" y="171"/>
                </a:cubicBezTo>
                <a:cubicBezTo>
                  <a:pt x="128" y="171"/>
                  <a:pt x="127" y="170"/>
                  <a:pt x="127" y="168"/>
                </a:cubicBezTo>
                <a:cubicBezTo>
                  <a:pt x="127" y="155"/>
                  <a:pt x="127" y="155"/>
                  <a:pt x="127" y="155"/>
                </a:cubicBezTo>
                <a:cubicBezTo>
                  <a:pt x="100" y="155"/>
                  <a:pt x="100" y="155"/>
                  <a:pt x="100" y="155"/>
                </a:cubicBezTo>
                <a:cubicBezTo>
                  <a:pt x="99" y="155"/>
                  <a:pt x="97" y="154"/>
                  <a:pt x="97" y="152"/>
                </a:cubicBezTo>
                <a:moveTo>
                  <a:pt x="113" y="142"/>
                </a:moveTo>
                <a:cubicBezTo>
                  <a:pt x="127" y="142"/>
                  <a:pt x="127" y="142"/>
                  <a:pt x="127" y="142"/>
                </a:cubicBezTo>
                <a:cubicBezTo>
                  <a:pt x="127" y="122"/>
                  <a:pt x="127" y="122"/>
                  <a:pt x="127" y="122"/>
                </a:cubicBezTo>
                <a:lnTo>
                  <a:pt x="113" y="142"/>
                </a:lnTo>
                <a:close/>
              </a:path>
            </a:pathLst>
          </a:custGeom>
          <a:solidFill>
            <a:schemeClr val="accent4"/>
          </a:solidFill>
          <a:ln>
            <a:noFill/>
          </a:ln>
        </p:spPr>
        <p:txBody>
          <a:bodyPr anchor="t" anchorCtr="0" bIns="45708" compatLnSpc="1" lIns="91416" numCol="1" rIns="91416" tIns="45708" vert="horz" wrap="square">
            <a:prstTxWarp prst="textNoShape">
              <a:avLst/>
            </a:prstTxWarp>
          </a:bodyPr>
          <a:lstStyle/>
          <a:p>
            <a:pPr defTabSz="914172"/>
            <a:endParaRPr lang="en-US">
              <a:solidFill>
                <a:srgbClr val="FFFFFF"/>
              </a:solidFill>
              <a:latin charset="-122" panose="020b0600000000000000" pitchFamily="34" typeface="思源黑体 CN Medium"/>
              <a:ea charset="-122" panose="02020700000000000000" pitchFamily="18" typeface="思源宋体"/>
              <a:sym charset="-122" panose="020b0600000000000000" pitchFamily="34" typeface="思源黑体 CN Medium"/>
            </a:endParaRPr>
          </a:p>
        </p:txBody>
      </p:sp>
      <p:sp>
        <p:nvSpPr>
          <p:cNvPr id="59" name="Freeform 144"/>
          <p:cNvSpPr>
            <a:spLocks noEditPoints="1"/>
          </p:cNvSpPr>
          <p:nvPr/>
        </p:nvSpPr>
        <p:spPr bwMode="auto">
          <a:xfrm>
            <a:off x="7841793" y="3883123"/>
            <a:ext cx="493716" cy="420936"/>
          </a:xfrm>
          <a:custGeom>
            <a:gdLst>
              <a:gd fmla="*/ 75 w 209" name="T0"/>
              <a:gd fmla="*/ 50 h 178" name="T1"/>
              <a:gd fmla="*/ 77 w 209" name="T2"/>
              <a:gd fmla="*/ 47 h 178" name="T3"/>
              <a:gd fmla="*/ 74 w 209" name="T4"/>
              <a:gd fmla="*/ 24 h 178" name="T5"/>
              <a:gd fmla="*/ 96 w 209" name="T6"/>
              <a:gd fmla="*/ 13 h 178" name="T7"/>
              <a:gd fmla="*/ 95 w 209" name="T8"/>
              <a:gd fmla="*/ 7 h 178" name="T9"/>
              <a:gd fmla="*/ 47 w 209" name="T10"/>
              <a:gd fmla="*/ 16 h 178" name="T11"/>
              <a:gd fmla="*/ 15 w 209" name="T12"/>
              <a:gd fmla="*/ 48 h 178" name="T13"/>
              <a:gd fmla="*/ 14 w 209" name="T14"/>
              <a:gd fmla="*/ 53 h 178" name="T15"/>
              <a:gd fmla="*/ 8 w 209" name="T16"/>
              <a:gd fmla="*/ 56 h 178" name="T17"/>
              <a:gd fmla="*/ 0 w 209" name="T18"/>
              <a:gd fmla="*/ 64 h 178" name="T19"/>
              <a:gd fmla="*/ 13 w 209" name="T20"/>
              <a:gd fmla="*/ 81 h 178" name="T21"/>
              <a:gd fmla="*/ 30 w 209" name="T22"/>
              <a:gd fmla="*/ 94 h 178" name="T23"/>
              <a:gd fmla="*/ 38 w 209" name="T24"/>
              <a:gd fmla="*/ 86 h 178" name="T25"/>
              <a:gd fmla="*/ 40 w 209" name="T26"/>
              <a:gd fmla="*/ 80 h 178" name="T27"/>
              <a:gd fmla="*/ 46 w 209" name="T28"/>
              <a:gd fmla="*/ 78 h 178" name="T29"/>
              <a:gd fmla="*/ 48 w 209" name="T30"/>
              <a:gd fmla="*/ 76 h 178" name="T31"/>
              <a:gd fmla="*/ 142 w 209" name="T32"/>
              <a:gd fmla="*/ 173 h 178" name="T33"/>
              <a:gd fmla="*/ 153 w 209" name="T34"/>
              <a:gd fmla="*/ 178 h 178" name="T35"/>
              <a:gd fmla="*/ 165 w 209" name="T36"/>
              <a:gd fmla="*/ 174 h 178" name="T37"/>
              <a:gd fmla="*/ 172 w 209" name="T38"/>
              <a:gd fmla="*/ 166 h 178" name="T39"/>
              <a:gd fmla="*/ 177 w 209" name="T40"/>
              <a:gd fmla="*/ 155 h 178" name="T41"/>
              <a:gd fmla="*/ 172 w 209" name="T42"/>
              <a:gd fmla="*/ 144 h 178" name="T43"/>
              <a:gd fmla="*/ 75 w 209" name="T44"/>
              <a:gd fmla="*/ 50 h 178" name="T45"/>
              <a:gd fmla="*/ 167 w 209" name="T46"/>
              <a:gd fmla="*/ 160 h 178" name="T47"/>
              <a:gd fmla="*/ 159 w 209" name="T48"/>
              <a:gd fmla="*/ 168 h 178" name="T49"/>
              <a:gd fmla="*/ 154 w 209" name="T50"/>
              <a:gd fmla="*/ 170 h 178" name="T51"/>
              <a:gd fmla="*/ 148 w 209" name="T52"/>
              <a:gd fmla="*/ 168 h 178" name="T53"/>
              <a:gd fmla="*/ 54 w 209" name="T54"/>
              <a:gd fmla="*/ 70 h 178" name="T55"/>
              <a:gd fmla="*/ 69 w 209" name="T56"/>
              <a:gd fmla="*/ 55 h 178" name="T57"/>
              <a:gd fmla="*/ 166 w 209" name="T58"/>
              <a:gd fmla="*/ 149 h 178" name="T59"/>
              <a:gd fmla="*/ 169 w 209" name="T60"/>
              <a:gd fmla="*/ 155 h 178" name="T61"/>
              <a:gd fmla="*/ 167 w 209" name="T62"/>
              <a:gd fmla="*/ 160 h 178" name="T63"/>
              <a:gd fmla="*/ 76 w 209" name="T64"/>
              <a:gd fmla="*/ 113 h 178" name="T65"/>
              <a:gd fmla="*/ 104 w 209" name="T66"/>
              <a:gd fmla="*/ 143 h 178" name="T67"/>
              <a:gd fmla="*/ 76 w 209" name="T68"/>
              <a:gd fmla="*/ 172 h 178" name="T69"/>
              <a:gd fmla="*/ 64 w 209" name="T70"/>
              <a:gd fmla="*/ 177 h 178" name="T71"/>
              <a:gd fmla="*/ 53 w 209" name="T72"/>
              <a:gd fmla="*/ 172 h 178" name="T73"/>
              <a:gd fmla="*/ 46 w 209" name="T74"/>
              <a:gd fmla="*/ 165 h 178" name="T75"/>
              <a:gd fmla="*/ 41 w 209" name="T76"/>
              <a:gd fmla="*/ 154 h 178" name="T77"/>
              <a:gd fmla="*/ 46 w 209" name="T78"/>
              <a:gd fmla="*/ 142 h 178" name="T79"/>
              <a:gd fmla="*/ 76 w 209" name="T80"/>
              <a:gd fmla="*/ 113 h 178" name="T81"/>
              <a:gd fmla="*/ 209 w 209" name="T82"/>
              <a:gd fmla="*/ 57 h 178" name="T83"/>
              <a:gd fmla="*/ 200 w 209" name="T84"/>
              <a:gd fmla="*/ 71 h 178" name="T85"/>
              <a:gd fmla="*/ 164 w 209" name="T86"/>
              <a:gd fmla="*/ 80 h 178" name="T87"/>
              <a:gd fmla="*/ 141 w 209" name="T88"/>
              <a:gd fmla="*/ 105 h 178" name="T89"/>
              <a:gd fmla="*/ 113 w 209" name="T90"/>
              <a:gd fmla="*/ 78 h 178" name="T91"/>
              <a:gd fmla="*/ 138 w 209" name="T92"/>
              <a:gd fmla="*/ 54 h 178" name="T93"/>
              <a:gd fmla="*/ 147 w 209" name="T94"/>
              <a:gd fmla="*/ 18 h 178" name="T95"/>
              <a:gd fmla="*/ 200 w 209" name="T96"/>
              <a:gd fmla="*/ 18 h 178" name="T97"/>
              <a:gd fmla="*/ 171 w 209" name="T98"/>
              <a:gd fmla="*/ 26 h 178" name="T99"/>
              <a:gd fmla="*/ 165 w 209" name="T100"/>
              <a:gd fmla="*/ 48 h 178" name="T101"/>
              <a:gd fmla="*/ 181 w 209" name="T102"/>
              <a:gd fmla="*/ 65 h 178" name="T103"/>
              <a:gd fmla="*/ 209 w 209" name="T104"/>
              <a:gd fmla="*/ 57 h 178"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178" w="209">
                <a:moveTo>
                  <a:pt x="75" y="50"/>
                </a:moveTo>
                <a:cubicBezTo>
                  <a:pt x="76" y="48"/>
                  <a:pt x="77" y="48"/>
                  <a:pt x="77" y="47"/>
                </a:cubicBezTo>
                <a:cubicBezTo>
                  <a:pt x="79" y="45"/>
                  <a:pt x="69" y="33"/>
                  <a:pt x="74" y="24"/>
                </a:cubicBezTo>
                <a:cubicBezTo>
                  <a:pt x="80" y="14"/>
                  <a:pt x="96" y="13"/>
                  <a:pt x="96" y="13"/>
                </a:cubicBezTo>
                <a:cubicBezTo>
                  <a:pt x="95" y="7"/>
                  <a:pt x="95" y="7"/>
                  <a:pt x="95" y="7"/>
                </a:cubicBezTo>
                <a:cubicBezTo>
                  <a:pt x="95" y="7"/>
                  <a:pt x="62" y="0"/>
                  <a:pt x="47" y="16"/>
                </a:cubicBezTo>
                <a:cubicBezTo>
                  <a:pt x="38" y="25"/>
                  <a:pt x="15" y="48"/>
                  <a:pt x="15" y="48"/>
                </a:cubicBezTo>
                <a:cubicBezTo>
                  <a:pt x="15" y="48"/>
                  <a:pt x="16" y="51"/>
                  <a:pt x="14" y="53"/>
                </a:cubicBezTo>
                <a:cubicBezTo>
                  <a:pt x="12" y="56"/>
                  <a:pt x="8" y="56"/>
                  <a:pt x="8" y="56"/>
                </a:cubicBezTo>
                <a:cubicBezTo>
                  <a:pt x="0" y="64"/>
                  <a:pt x="0" y="64"/>
                  <a:pt x="0" y="64"/>
                </a:cubicBezTo>
                <a:cubicBezTo>
                  <a:pt x="0" y="64"/>
                  <a:pt x="5" y="73"/>
                  <a:pt x="13" y="81"/>
                </a:cubicBezTo>
                <a:cubicBezTo>
                  <a:pt x="20" y="88"/>
                  <a:pt x="30" y="94"/>
                  <a:pt x="30" y="94"/>
                </a:cubicBezTo>
                <a:cubicBezTo>
                  <a:pt x="38" y="86"/>
                  <a:pt x="38" y="86"/>
                  <a:pt x="38" y="86"/>
                </a:cubicBezTo>
                <a:cubicBezTo>
                  <a:pt x="38" y="86"/>
                  <a:pt x="38" y="82"/>
                  <a:pt x="40" y="80"/>
                </a:cubicBezTo>
                <a:cubicBezTo>
                  <a:pt x="42" y="78"/>
                  <a:pt x="46" y="78"/>
                  <a:pt x="46" y="78"/>
                </a:cubicBezTo>
                <a:cubicBezTo>
                  <a:pt x="46" y="78"/>
                  <a:pt x="47" y="78"/>
                  <a:pt x="48" y="76"/>
                </a:cubicBezTo>
                <a:cubicBezTo>
                  <a:pt x="142" y="173"/>
                  <a:pt x="142" y="173"/>
                  <a:pt x="142" y="173"/>
                </a:cubicBezTo>
                <a:cubicBezTo>
                  <a:pt x="145" y="176"/>
                  <a:pt x="149" y="178"/>
                  <a:pt x="153" y="178"/>
                </a:cubicBezTo>
                <a:cubicBezTo>
                  <a:pt x="158" y="178"/>
                  <a:pt x="162" y="177"/>
                  <a:pt x="165" y="174"/>
                </a:cubicBezTo>
                <a:cubicBezTo>
                  <a:pt x="172" y="166"/>
                  <a:pt x="172" y="166"/>
                  <a:pt x="172" y="166"/>
                </a:cubicBezTo>
                <a:cubicBezTo>
                  <a:pt x="175" y="163"/>
                  <a:pt x="177" y="159"/>
                  <a:pt x="177" y="155"/>
                </a:cubicBezTo>
                <a:cubicBezTo>
                  <a:pt x="177" y="151"/>
                  <a:pt x="175" y="147"/>
                  <a:pt x="172" y="144"/>
                </a:cubicBezTo>
                <a:lnTo>
                  <a:pt x="75" y="50"/>
                </a:lnTo>
                <a:close/>
                <a:moveTo>
                  <a:pt x="167" y="160"/>
                </a:moveTo>
                <a:cubicBezTo>
                  <a:pt x="159" y="168"/>
                  <a:pt x="159" y="168"/>
                  <a:pt x="159" y="168"/>
                </a:cubicBezTo>
                <a:cubicBezTo>
                  <a:pt x="158" y="169"/>
                  <a:pt x="156" y="170"/>
                  <a:pt x="154" y="170"/>
                </a:cubicBezTo>
                <a:cubicBezTo>
                  <a:pt x="151" y="170"/>
                  <a:pt x="149" y="169"/>
                  <a:pt x="148" y="168"/>
                </a:cubicBezTo>
                <a:cubicBezTo>
                  <a:pt x="54" y="70"/>
                  <a:pt x="54" y="70"/>
                  <a:pt x="54" y="70"/>
                </a:cubicBezTo>
                <a:cubicBezTo>
                  <a:pt x="59" y="66"/>
                  <a:pt x="64" y="60"/>
                  <a:pt x="69" y="55"/>
                </a:cubicBezTo>
                <a:cubicBezTo>
                  <a:pt x="166" y="149"/>
                  <a:pt x="166" y="149"/>
                  <a:pt x="166" y="149"/>
                </a:cubicBezTo>
                <a:cubicBezTo>
                  <a:pt x="168" y="151"/>
                  <a:pt x="169" y="153"/>
                  <a:pt x="169" y="155"/>
                </a:cubicBezTo>
                <a:cubicBezTo>
                  <a:pt x="169" y="157"/>
                  <a:pt x="168" y="159"/>
                  <a:pt x="167" y="160"/>
                </a:cubicBezTo>
                <a:close/>
                <a:moveTo>
                  <a:pt x="76" y="113"/>
                </a:moveTo>
                <a:cubicBezTo>
                  <a:pt x="104" y="143"/>
                  <a:pt x="104" y="143"/>
                  <a:pt x="104" y="143"/>
                </a:cubicBezTo>
                <a:cubicBezTo>
                  <a:pt x="76" y="172"/>
                  <a:pt x="76" y="172"/>
                  <a:pt x="76" y="172"/>
                </a:cubicBezTo>
                <a:cubicBezTo>
                  <a:pt x="73" y="175"/>
                  <a:pt x="69" y="177"/>
                  <a:pt x="64" y="177"/>
                </a:cubicBezTo>
                <a:cubicBezTo>
                  <a:pt x="60" y="177"/>
                  <a:pt x="56" y="175"/>
                  <a:pt x="53" y="172"/>
                </a:cubicBezTo>
                <a:cubicBezTo>
                  <a:pt x="46" y="165"/>
                  <a:pt x="46" y="165"/>
                  <a:pt x="46" y="165"/>
                </a:cubicBezTo>
                <a:cubicBezTo>
                  <a:pt x="43" y="162"/>
                  <a:pt x="41" y="158"/>
                  <a:pt x="41" y="154"/>
                </a:cubicBezTo>
                <a:cubicBezTo>
                  <a:pt x="41" y="149"/>
                  <a:pt x="43" y="145"/>
                  <a:pt x="46" y="142"/>
                </a:cubicBezTo>
                <a:lnTo>
                  <a:pt x="76" y="113"/>
                </a:lnTo>
                <a:close/>
                <a:moveTo>
                  <a:pt x="209" y="57"/>
                </a:moveTo>
                <a:cubicBezTo>
                  <a:pt x="207" y="62"/>
                  <a:pt x="204" y="67"/>
                  <a:pt x="200" y="71"/>
                </a:cubicBezTo>
                <a:cubicBezTo>
                  <a:pt x="190" y="80"/>
                  <a:pt x="177" y="83"/>
                  <a:pt x="164" y="80"/>
                </a:cubicBezTo>
                <a:cubicBezTo>
                  <a:pt x="141" y="105"/>
                  <a:pt x="141" y="105"/>
                  <a:pt x="141" y="105"/>
                </a:cubicBezTo>
                <a:cubicBezTo>
                  <a:pt x="113" y="78"/>
                  <a:pt x="113" y="78"/>
                  <a:pt x="113" y="78"/>
                </a:cubicBezTo>
                <a:cubicBezTo>
                  <a:pt x="138" y="54"/>
                  <a:pt x="138" y="54"/>
                  <a:pt x="138" y="54"/>
                </a:cubicBezTo>
                <a:cubicBezTo>
                  <a:pt x="135" y="41"/>
                  <a:pt x="138" y="28"/>
                  <a:pt x="147" y="18"/>
                </a:cubicBezTo>
                <a:cubicBezTo>
                  <a:pt x="162" y="3"/>
                  <a:pt x="185" y="3"/>
                  <a:pt x="200" y="18"/>
                </a:cubicBezTo>
                <a:cubicBezTo>
                  <a:pt x="171" y="26"/>
                  <a:pt x="171" y="26"/>
                  <a:pt x="171" y="26"/>
                </a:cubicBezTo>
                <a:cubicBezTo>
                  <a:pt x="165" y="48"/>
                  <a:pt x="165" y="48"/>
                  <a:pt x="165" y="48"/>
                </a:cubicBezTo>
                <a:cubicBezTo>
                  <a:pt x="181" y="65"/>
                  <a:pt x="181" y="65"/>
                  <a:pt x="181" y="65"/>
                </a:cubicBezTo>
                <a:lnTo>
                  <a:pt x="209" y="57"/>
                </a:lnTo>
                <a:close/>
              </a:path>
            </a:pathLst>
          </a:custGeom>
          <a:solidFill>
            <a:schemeClr val="accent5"/>
          </a:solidFill>
          <a:ln>
            <a:noFill/>
          </a:ln>
        </p:spPr>
        <p:txBody>
          <a:bodyPr anchor="t" anchorCtr="0" bIns="45708" compatLnSpc="1" lIns="91416" numCol="1" rIns="91416" tIns="45708" vert="horz" wrap="square">
            <a:prstTxWarp prst="textNoShape">
              <a:avLst/>
            </a:prstTxWarp>
          </a:bodyPr>
          <a:lstStyle/>
          <a:p>
            <a:pPr defTabSz="914172"/>
            <a:endParaRPr lang="en-US">
              <a:solidFill>
                <a:srgbClr val="FFFFFF"/>
              </a:solidFill>
              <a:latin charset="-122" panose="020b0600000000000000" pitchFamily="34" typeface="思源黑体 CN Medium"/>
              <a:ea charset="-122" panose="02020700000000000000" pitchFamily="18" typeface="思源宋体"/>
              <a:sym charset="-122" panose="020b0600000000000000" pitchFamily="34" typeface="思源黑体 CN Medium"/>
            </a:endParaRPr>
          </a:p>
        </p:txBody>
      </p:sp>
      <p:sp>
        <p:nvSpPr>
          <p:cNvPr id="49" name="Rectangle 48"/>
          <p:cNvSpPr/>
          <p:nvPr/>
        </p:nvSpPr>
        <p:spPr>
          <a:xfrm>
            <a:off x="1588" y="5159983"/>
            <a:ext cx="12188825" cy="169712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172"/>
            <a:endParaRPr lang="en-US">
              <a:solidFill>
                <a:srgbClr val="FFFFFF"/>
              </a:solidFill>
              <a:latin charset="-122" panose="020b0600000000000000" pitchFamily="34" typeface="思源黑体 CN Medium"/>
              <a:ea charset="-122" panose="02020700000000000000" pitchFamily="18" typeface="思源宋体"/>
              <a:sym charset="-122" panose="020b0600000000000000" pitchFamily="34" typeface="思源黑体 CN Medium"/>
            </a:endParaRPr>
          </a:p>
        </p:txBody>
      </p:sp>
      <p:sp>
        <p:nvSpPr>
          <p:cNvPr id="4" name="Title 3"/>
          <p:cNvSpPr>
            <a:spLocks noGrp="1"/>
          </p:cNvSpPr>
          <p:nvPr>
            <p:ph type="title"/>
          </p:nvPr>
        </p:nvSpPr>
        <p:spPr>
          <a:xfrm>
            <a:off x="3773767" y="5354665"/>
            <a:ext cx="10078000" cy="590190"/>
          </a:xfrm>
        </p:spPr>
        <p:txBody>
          <a:bodyPr>
            <a:normAutofit fontScale="90000"/>
          </a:bodyPr>
          <a:lstStyle/>
          <a:p>
            <a:r>
              <a:rPr altLang="en-US" lang="zh-CN">
                <a:solidFill>
                  <a:sysClr lastClr="000000" val="windowText"/>
                </a:solidFill>
                <a:latin charset="-122" panose="020b0600000000000000" pitchFamily="34" typeface="思源黑体 CN Medium"/>
                <a:ea charset="-122" panose="02020700000000000000" pitchFamily="18" typeface="思源宋体"/>
                <a:sym charset="-122" panose="020b0600000000000000" pitchFamily="34" typeface="思源黑体 CN Medium"/>
              </a:rPr>
              <a:t>职业素养中的领导力</a:t>
            </a:r>
          </a:p>
        </p:txBody>
      </p:sp>
      <p:sp>
        <p:nvSpPr>
          <p:cNvPr id="3" name="Text Placeholder 2"/>
          <p:cNvSpPr>
            <a:spLocks noGrp="1"/>
          </p:cNvSpPr>
          <p:nvPr>
            <p:ph idx="13" sz="quarter" type="body"/>
          </p:nvPr>
        </p:nvSpPr>
        <p:spPr>
          <a:xfrm>
            <a:off x="773340" y="6132719"/>
            <a:ext cx="10078000" cy="254880"/>
          </a:xfrm>
        </p:spPr>
        <p:txBody>
          <a:bodyPr>
            <a:spAutoFit/>
          </a:bodyPr>
          <a:lstStyle/>
          <a:p>
            <a:r>
              <a:rPr lang="en-US">
                <a:solidFill>
                  <a:sysClr lastClr="000000" val="windowText"/>
                </a:solidFill>
                <a:latin charset="-122" panose="020b0600000000000000" pitchFamily="34" typeface="思源黑体 CN Medium"/>
                <a:ea charset="-122" panose="02020700000000000000" pitchFamily="18" typeface="思源宋体"/>
                <a:sym charset="-122" panose="020b0600000000000000" pitchFamily="34" typeface="思源黑体 CN Medium"/>
              </a:rPr>
              <a:t>Exclusively made to exceed your needs with tons of magnificent features and benefits</a:t>
            </a:r>
          </a:p>
        </p:txBody>
      </p:sp>
      <p:sp>
        <p:nvSpPr>
          <p:cNvPr id="111" name="矩形 110">
            <a:extLst>
              <a:ext uri="{FF2B5EF4-FFF2-40B4-BE49-F238E27FC236}">
                <a16:creationId xmlns:a16="http://schemas.microsoft.com/office/drawing/2014/main" id="{11C8A0EC-7FDC-4B49-9320-9795072C12B2}"/>
              </a:ext>
            </a:extLst>
          </p:cNvPr>
          <p:cNvSpPr/>
          <p:nvPr/>
        </p:nvSpPr>
        <p:spPr>
          <a:xfrm>
            <a:off x="312176" y="4113593"/>
            <a:ext cx="3535680" cy="457200"/>
          </a:xfrm>
          <a:prstGeom prst="rect">
            <a:avLst/>
          </a:prstGeom>
        </p:spPr>
        <p:txBody>
          <a:bodyPr wrap="none">
            <a:spAutoFit/>
          </a:bodyPr>
          <a:lstStyle/>
          <a:p>
            <a:pPr>
              <a:spcBef>
                <a:spcPct val="20000"/>
              </a:spcBef>
              <a:buClr>
                <a:srgbClr val="002060"/>
              </a:buClr>
            </a:pPr>
            <a:r>
              <a:rPr altLang="en-US" lang="zh-CN" sz="2400">
                <a:solidFill>
                  <a:schemeClr val="bg1"/>
                </a:solidFill>
                <a:latin charset="-122" panose="020b0600000000000000" pitchFamily="34" typeface="思源黑体 CN Medium"/>
                <a:ea charset="-122" panose="02020700000000000000" pitchFamily="18" typeface="思源宋体"/>
                <a:sym charset="-122" panose="020b0600000000000000" pitchFamily="34" typeface="思源黑体 CN Medium"/>
              </a:rPr>
              <a:t>不怕起点低，就怕境界低</a:t>
            </a:r>
          </a:p>
        </p:txBody>
      </p:sp>
      <p:sp>
        <p:nvSpPr>
          <p:cNvPr id="112" name="矩形 111">
            <a:extLst>
              <a:ext uri="{FF2B5EF4-FFF2-40B4-BE49-F238E27FC236}">
                <a16:creationId xmlns:a16="http://schemas.microsoft.com/office/drawing/2014/main" id="{C796CD58-8E71-47F0-8D0F-C8E25B696C06}"/>
              </a:ext>
            </a:extLst>
          </p:cNvPr>
          <p:cNvSpPr/>
          <p:nvPr/>
        </p:nvSpPr>
        <p:spPr>
          <a:xfrm rot="6000">
            <a:off x="458935" y="2413878"/>
            <a:ext cx="3535680" cy="457200"/>
          </a:xfrm>
          <a:prstGeom prst="rect">
            <a:avLst/>
          </a:prstGeom>
        </p:spPr>
        <p:txBody>
          <a:bodyPr wrap="none">
            <a:spAutoFit/>
          </a:bodyPr>
          <a:lstStyle/>
          <a:p>
            <a:pPr>
              <a:spcBef>
                <a:spcPct val="20000"/>
              </a:spcBef>
              <a:buClr>
                <a:srgbClr val="002060"/>
              </a:buClr>
            </a:pPr>
            <a:r>
              <a:rPr altLang="en-US" lang="zh-CN" sz="2400">
                <a:solidFill>
                  <a:schemeClr val="bg1"/>
                </a:solidFill>
                <a:latin charset="-122" panose="020b0600000000000000" pitchFamily="34" typeface="思源黑体 CN Medium"/>
                <a:ea charset="-122" panose="02020700000000000000" pitchFamily="18" typeface="思源宋体"/>
                <a:sym charset="-122" panose="020b0600000000000000" pitchFamily="34" typeface="思源黑体 CN Medium"/>
              </a:rPr>
              <a:t>只有小雇员，没有小角色</a:t>
            </a:r>
          </a:p>
        </p:txBody>
      </p:sp>
      <p:sp>
        <p:nvSpPr>
          <p:cNvPr id="113" name="矩形 112">
            <a:extLst>
              <a:ext uri="{FF2B5EF4-FFF2-40B4-BE49-F238E27FC236}">
                <a16:creationId xmlns:a16="http://schemas.microsoft.com/office/drawing/2014/main" id="{C8B0ADD5-E0ED-462E-A77F-26BE1327DBD1}"/>
              </a:ext>
            </a:extLst>
          </p:cNvPr>
          <p:cNvSpPr/>
          <p:nvPr/>
        </p:nvSpPr>
        <p:spPr>
          <a:xfrm rot="6000">
            <a:off x="4850669" y="747504"/>
            <a:ext cx="2621280" cy="457200"/>
          </a:xfrm>
          <a:prstGeom prst="rect">
            <a:avLst/>
          </a:prstGeom>
        </p:spPr>
        <p:txBody>
          <a:bodyPr wrap="none">
            <a:spAutoFit/>
          </a:bodyPr>
          <a:lstStyle/>
          <a:p>
            <a:pPr>
              <a:spcBef>
                <a:spcPct val="20000"/>
              </a:spcBef>
              <a:buClr>
                <a:srgbClr val="002060"/>
              </a:buClr>
            </a:pPr>
            <a:r>
              <a:rPr altLang="en-US" lang="zh-CN" sz="2400">
                <a:solidFill>
                  <a:schemeClr val="bg1"/>
                </a:solidFill>
                <a:latin charset="-122" panose="020b0600000000000000" pitchFamily="34" typeface="思源黑体 CN Medium"/>
                <a:ea charset="-122" panose="02020700000000000000" pitchFamily="18" typeface="思源宋体"/>
                <a:sym charset="-122" panose="020b0600000000000000" pitchFamily="34" typeface="思源黑体 CN Medium"/>
              </a:rPr>
              <a:t>培养工作中使命感</a:t>
            </a:r>
          </a:p>
        </p:txBody>
      </p:sp>
      <p:sp>
        <p:nvSpPr>
          <p:cNvPr id="114" name="矩形 113">
            <a:extLst>
              <a:ext uri="{FF2B5EF4-FFF2-40B4-BE49-F238E27FC236}">
                <a16:creationId xmlns:a16="http://schemas.microsoft.com/office/drawing/2014/main" id="{5A8E0F78-7DBD-49A0-9F7F-223DA1A48F8E}"/>
              </a:ext>
            </a:extLst>
          </p:cNvPr>
          <p:cNvSpPr/>
          <p:nvPr/>
        </p:nvSpPr>
        <p:spPr>
          <a:xfrm rot="6000">
            <a:off x="8148125" y="2405087"/>
            <a:ext cx="3840480" cy="457200"/>
          </a:xfrm>
          <a:prstGeom prst="rect">
            <a:avLst/>
          </a:prstGeom>
        </p:spPr>
        <p:txBody>
          <a:bodyPr wrap="none">
            <a:spAutoFit/>
          </a:bodyPr>
          <a:lstStyle/>
          <a:p>
            <a:pPr>
              <a:spcBef>
                <a:spcPct val="20000"/>
              </a:spcBef>
              <a:buClr>
                <a:srgbClr val="002060"/>
              </a:buClr>
            </a:pPr>
            <a:r>
              <a:rPr altLang="en-US" lang="zh-CN" sz="2400">
                <a:solidFill>
                  <a:schemeClr val="bg1"/>
                </a:solidFill>
                <a:latin charset="-122" panose="020b0600000000000000" pitchFamily="34" typeface="思源黑体 CN Medium"/>
                <a:ea charset="-122" panose="02020700000000000000" pitchFamily="18" typeface="思源宋体"/>
                <a:sym charset="-122" panose="020b0600000000000000" pitchFamily="34" typeface="思源黑体 CN Medium"/>
              </a:rPr>
              <a:t>处处以专业的标准要求自己</a:t>
            </a:r>
          </a:p>
        </p:txBody>
      </p:sp>
      <p:sp>
        <p:nvSpPr>
          <p:cNvPr id="115" name="矩形 114">
            <a:extLst>
              <a:ext uri="{FF2B5EF4-FFF2-40B4-BE49-F238E27FC236}">
                <a16:creationId xmlns:a16="http://schemas.microsoft.com/office/drawing/2014/main" id="{D80F1E67-8D3C-4E2A-9294-B1B3CF3DD129}"/>
              </a:ext>
            </a:extLst>
          </p:cNvPr>
          <p:cNvSpPr/>
          <p:nvPr/>
        </p:nvSpPr>
        <p:spPr>
          <a:xfrm rot="6000">
            <a:off x="8498642" y="3907889"/>
            <a:ext cx="3230880" cy="457200"/>
          </a:xfrm>
          <a:prstGeom prst="rect">
            <a:avLst/>
          </a:prstGeom>
        </p:spPr>
        <p:txBody>
          <a:bodyPr wrap="none">
            <a:spAutoFit/>
          </a:bodyPr>
          <a:lstStyle/>
          <a:p>
            <a:pPr>
              <a:spcBef>
                <a:spcPct val="20000"/>
              </a:spcBef>
              <a:buClr>
                <a:srgbClr val="002060"/>
              </a:buClr>
            </a:pPr>
            <a:r>
              <a:rPr altLang="en-US" lang="zh-CN" sz="2400">
                <a:solidFill>
                  <a:schemeClr val="bg1"/>
                </a:solidFill>
                <a:latin charset="-122" panose="020b0600000000000000" pitchFamily="34" typeface="思源黑体 CN Medium"/>
                <a:ea charset="-122" panose="02020700000000000000" pitchFamily="18" typeface="思源宋体"/>
                <a:sym charset="-122" panose="020b0600000000000000" pitchFamily="34" typeface="思源黑体 CN Medium"/>
              </a:rPr>
              <a:t>将简单的事情做到最好</a:t>
            </a:r>
          </a:p>
        </p:txBody>
      </p:sp>
    </p:spTree>
    <p:extLst>
      <p:ext uri="{BB962C8B-B14F-4D97-AF65-F5344CB8AC3E}">
        <p14:creationId val="4169747150"/>
      </p:ext>
    </p:extLst>
  </p:cSld>
  <p:clrMapOvr>
    <a:masterClrMapping/>
  </p:clrMapOvr>
  <p:transition spd="med">
    <p:random/>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6" presetSubtype="21">
                                  <p:stCondLst>
                                    <p:cond delay="0"/>
                                  </p:stCondLst>
                                  <p:childTnLst>
                                    <p:set>
                                      <p:cBhvr>
                                        <p:cTn dur="1" fill="hold" id="6">
                                          <p:stCondLst>
                                            <p:cond delay="0"/>
                                          </p:stCondLst>
                                        </p:cTn>
                                        <p:tgtEl>
                                          <p:spTgt spid="49"/>
                                        </p:tgtEl>
                                        <p:attrNameLst>
                                          <p:attrName>style.visibility</p:attrName>
                                        </p:attrNameLst>
                                      </p:cBhvr>
                                      <p:to>
                                        <p:strVal val="visible"/>
                                      </p:to>
                                    </p:set>
                                    <p:animEffect filter="barn(inVertical)" transition="in">
                                      <p:cBhvr>
                                        <p:cTn dur="500" id="7"/>
                                        <p:tgtEl>
                                          <p:spTgt spid="49"/>
                                        </p:tgtEl>
                                      </p:cBhvr>
                                    </p:animEffect>
                                  </p:childTnLst>
                                </p:cTn>
                              </p:par>
                            </p:childTnLst>
                          </p:cTn>
                        </p:par>
                        <p:par>
                          <p:cTn fill="hold" id="8" nodeType="afterGroup">
                            <p:stCondLst>
                              <p:cond delay="500"/>
                            </p:stCondLst>
                            <p:childTnLst>
                              <p:par>
                                <p:cTn fill="hold" grpId="0" id="9" nodeType="afterEffect" presetClass="entr" presetID="16" presetSubtype="21">
                                  <p:stCondLst>
                                    <p:cond delay="0"/>
                                  </p:stCondLst>
                                  <p:childTnLst>
                                    <p:set>
                                      <p:cBhvr>
                                        <p:cTn dur="1" fill="hold" id="10">
                                          <p:stCondLst>
                                            <p:cond delay="0"/>
                                          </p:stCondLst>
                                        </p:cTn>
                                        <p:tgtEl>
                                          <p:spTgt spid="4"/>
                                        </p:tgtEl>
                                        <p:attrNameLst>
                                          <p:attrName>style.visibility</p:attrName>
                                        </p:attrNameLst>
                                      </p:cBhvr>
                                      <p:to>
                                        <p:strVal val="visible"/>
                                      </p:to>
                                    </p:set>
                                    <p:animEffect filter="barn(inVertical)" transition="in">
                                      <p:cBhvr>
                                        <p:cTn dur="750" id="11"/>
                                        <p:tgtEl>
                                          <p:spTgt spid="4"/>
                                        </p:tgtEl>
                                      </p:cBhvr>
                                    </p:animEffect>
                                  </p:childTnLst>
                                </p:cTn>
                              </p:par>
                            </p:childTnLst>
                          </p:cTn>
                        </p:par>
                        <p:par>
                          <p:cTn fill="hold" id="12" nodeType="afterGroup">
                            <p:stCondLst>
                              <p:cond delay="1250"/>
                            </p:stCondLst>
                            <p:childTnLst>
                              <p:par>
                                <p:cTn fill="hold" grpId="0" id="13" nodeType="afterEffect" presetClass="entr" presetID="12" presetSubtype="1">
                                  <p:stCondLst>
                                    <p:cond delay="0"/>
                                  </p:stCondLst>
                                  <p:childTnLst>
                                    <p:set>
                                      <p:cBhvr>
                                        <p:cTn dur="1" fill="hold" id="14">
                                          <p:stCondLst>
                                            <p:cond delay="0"/>
                                          </p:stCondLst>
                                        </p:cTn>
                                        <p:tgtEl>
                                          <p:spTgt spid="3">
                                            <p:txEl>
                                              <p:pRg end="0" st="0"/>
                                            </p:txEl>
                                          </p:spTgt>
                                        </p:tgtEl>
                                        <p:attrNameLst>
                                          <p:attrName>style.visibility</p:attrName>
                                        </p:attrNameLst>
                                      </p:cBhvr>
                                      <p:to>
                                        <p:strVal val="visible"/>
                                      </p:to>
                                    </p:set>
                                    <p:anim calcmode="lin" valueType="num">
                                      <p:cBhvr additive="base">
                                        <p:cTn dur="500" id="15"/>
                                        <p:tgtEl>
                                          <p:spTgt spid="3">
                                            <p:txEl>
                                              <p:pRg end="0" st="0"/>
                                            </p:txEl>
                                          </p:spTgt>
                                        </p:tgtEl>
                                        <p:attrNameLst>
                                          <p:attrName>ppt_y</p:attrName>
                                        </p:attrNameLst>
                                      </p:cBhvr>
                                      <p:tavLst>
                                        <p:tav tm="0">
                                          <p:val>
                                            <p:strVal val="#ppt_y-#ppt_h*1.125000"/>
                                          </p:val>
                                        </p:tav>
                                        <p:tav tm="100000">
                                          <p:val>
                                            <p:strVal val="#ppt_y"/>
                                          </p:val>
                                        </p:tav>
                                      </p:tavLst>
                                    </p:anim>
                                    <p:animEffect filter="wipe(down)" transition="in">
                                      <p:cBhvr>
                                        <p:cTn dur="500" id="16"/>
                                        <p:tgtEl>
                                          <p:spTgt spid="3">
                                            <p:txEl>
                                              <p:pRg end="0" st="0"/>
                                            </p:txEl>
                                          </p:spTgt>
                                        </p:tgtEl>
                                      </p:cBhvr>
                                    </p:animEffect>
                                  </p:childTnLst>
                                </p:cTn>
                              </p:par>
                            </p:childTnLst>
                          </p:cTn>
                        </p:par>
                        <p:par>
                          <p:cTn fill="hold" id="17" nodeType="afterGroup">
                            <p:stCondLst>
                              <p:cond delay="1750"/>
                            </p:stCondLst>
                            <p:childTnLst>
                              <p:par>
                                <p:cTn fill="hold" id="18" nodeType="afterEffect" presetClass="entr" presetID="42" presetSubtype="0">
                                  <p:stCondLst>
                                    <p:cond delay="0"/>
                                  </p:stCondLst>
                                  <p:childTnLst>
                                    <p:set>
                                      <p:cBhvr>
                                        <p:cTn dur="1" fill="hold" id="19">
                                          <p:stCondLst>
                                            <p:cond delay="0"/>
                                          </p:stCondLst>
                                        </p:cTn>
                                        <p:tgtEl>
                                          <p:spTgt spid="69"/>
                                        </p:tgtEl>
                                        <p:attrNameLst>
                                          <p:attrName>style.visibility</p:attrName>
                                        </p:attrNameLst>
                                      </p:cBhvr>
                                      <p:to>
                                        <p:strVal val="visible"/>
                                      </p:to>
                                    </p:set>
                                    <p:animEffect filter="fade" transition="in">
                                      <p:cBhvr>
                                        <p:cTn dur="750" id="20"/>
                                        <p:tgtEl>
                                          <p:spTgt spid="69"/>
                                        </p:tgtEl>
                                      </p:cBhvr>
                                    </p:animEffect>
                                    <p:anim calcmode="lin" valueType="num">
                                      <p:cBhvr>
                                        <p:cTn dur="750" fill="hold" id="21"/>
                                        <p:tgtEl>
                                          <p:spTgt spid="69"/>
                                        </p:tgtEl>
                                        <p:attrNameLst>
                                          <p:attrName>ppt_x</p:attrName>
                                        </p:attrNameLst>
                                      </p:cBhvr>
                                      <p:tavLst>
                                        <p:tav tm="0">
                                          <p:val>
                                            <p:strVal val="#ppt_x"/>
                                          </p:val>
                                        </p:tav>
                                        <p:tav tm="100000">
                                          <p:val>
                                            <p:strVal val="#ppt_x"/>
                                          </p:val>
                                        </p:tav>
                                      </p:tavLst>
                                    </p:anim>
                                    <p:anim calcmode="lin" valueType="num">
                                      <p:cBhvr>
                                        <p:cTn dur="750" fill="hold" id="22"/>
                                        <p:tgtEl>
                                          <p:spTgt spid="69"/>
                                        </p:tgtEl>
                                        <p:attrNameLst>
                                          <p:attrName>ppt_y</p:attrName>
                                        </p:attrNameLst>
                                      </p:cBhvr>
                                      <p:tavLst>
                                        <p:tav tm="0">
                                          <p:val>
                                            <p:strVal val="#ppt_y+.1"/>
                                          </p:val>
                                        </p:tav>
                                        <p:tav tm="100000">
                                          <p:val>
                                            <p:strVal val="#ppt_y"/>
                                          </p:val>
                                        </p:tav>
                                      </p:tavLst>
                                    </p:anim>
                                  </p:childTnLst>
                                </p:cTn>
                              </p:par>
                            </p:childTnLst>
                          </p:cTn>
                        </p:par>
                        <p:par>
                          <p:cTn fill="hold" id="23" nodeType="afterGroup">
                            <p:stCondLst>
                              <p:cond delay="2500"/>
                            </p:stCondLst>
                            <p:childTnLst>
                              <p:par>
                                <p:cTn fill="hold" grpId="0" id="24" nodeType="afterEffect" presetClass="entr" presetID="10" presetSubtype="0">
                                  <p:stCondLst>
                                    <p:cond delay="0"/>
                                  </p:stCondLst>
                                  <p:childTnLst>
                                    <p:set>
                                      <p:cBhvr>
                                        <p:cTn dur="1" fill="hold" id="25">
                                          <p:stCondLst>
                                            <p:cond delay="0"/>
                                          </p:stCondLst>
                                        </p:cTn>
                                        <p:tgtEl>
                                          <p:spTgt spid="2"/>
                                        </p:tgtEl>
                                        <p:attrNameLst>
                                          <p:attrName>style.visibility</p:attrName>
                                        </p:attrNameLst>
                                      </p:cBhvr>
                                      <p:to>
                                        <p:strVal val="visible"/>
                                      </p:to>
                                    </p:set>
                                    <p:animEffect filter="fade" transition="in">
                                      <p:cBhvr>
                                        <p:cTn dur="500" id="26"/>
                                        <p:tgtEl>
                                          <p:spTgt spid="2"/>
                                        </p:tgtEl>
                                      </p:cBhvr>
                                    </p:animEffect>
                                  </p:childTnLst>
                                </p:cTn>
                              </p:par>
                            </p:childTnLst>
                          </p:cTn>
                        </p:par>
                        <p:par>
                          <p:cTn fill="hold" id="27" nodeType="afterGroup">
                            <p:stCondLst>
                              <p:cond delay="3000"/>
                            </p:stCondLst>
                            <p:childTnLst>
                              <p:par>
                                <p:cTn fill="hold" grpId="0" id="28" nodeType="afterEffect" presetClass="entr" presetID="53" presetSubtype="0">
                                  <p:stCondLst>
                                    <p:cond delay="0"/>
                                  </p:stCondLst>
                                  <p:childTnLst>
                                    <p:set>
                                      <p:cBhvr>
                                        <p:cTn dur="1" fill="hold" id="29">
                                          <p:stCondLst>
                                            <p:cond delay="0"/>
                                          </p:stCondLst>
                                        </p:cTn>
                                        <p:tgtEl>
                                          <p:spTgt spid="5"/>
                                        </p:tgtEl>
                                        <p:attrNameLst>
                                          <p:attrName>style.visibility</p:attrName>
                                        </p:attrNameLst>
                                      </p:cBhvr>
                                      <p:to>
                                        <p:strVal val="visible"/>
                                      </p:to>
                                    </p:set>
                                    <p:anim calcmode="lin" valueType="num">
                                      <p:cBhvr>
                                        <p:cTn dur="500" fill="hold" id="30"/>
                                        <p:tgtEl>
                                          <p:spTgt spid="5"/>
                                        </p:tgtEl>
                                        <p:attrNameLst>
                                          <p:attrName>ppt_w</p:attrName>
                                        </p:attrNameLst>
                                      </p:cBhvr>
                                      <p:tavLst>
                                        <p:tav tm="0">
                                          <p:val>
                                            <p:fltVal val="0"/>
                                          </p:val>
                                        </p:tav>
                                        <p:tav tm="100000">
                                          <p:val>
                                            <p:strVal val="#ppt_w"/>
                                          </p:val>
                                        </p:tav>
                                      </p:tavLst>
                                    </p:anim>
                                    <p:anim calcmode="lin" valueType="num">
                                      <p:cBhvr>
                                        <p:cTn dur="500" fill="hold" id="31"/>
                                        <p:tgtEl>
                                          <p:spTgt spid="5"/>
                                        </p:tgtEl>
                                        <p:attrNameLst>
                                          <p:attrName>ppt_h</p:attrName>
                                        </p:attrNameLst>
                                      </p:cBhvr>
                                      <p:tavLst>
                                        <p:tav tm="0">
                                          <p:val>
                                            <p:fltVal val="0"/>
                                          </p:val>
                                        </p:tav>
                                        <p:tav tm="100000">
                                          <p:val>
                                            <p:strVal val="#ppt_h"/>
                                          </p:val>
                                        </p:tav>
                                      </p:tavLst>
                                    </p:anim>
                                    <p:animEffect filter="fade" transition="in">
                                      <p:cBhvr>
                                        <p:cTn dur="500" id="32"/>
                                        <p:tgtEl>
                                          <p:spTgt spid="5"/>
                                        </p:tgtEl>
                                      </p:cBhvr>
                                    </p:animEffect>
                                  </p:childTnLst>
                                </p:cTn>
                              </p:par>
                              <p:par>
                                <p:cTn fill="hold" grpId="0" id="33" nodeType="withEffect" presetClass="entr" presetID="53" presetSubtype="0">
                                  <p:stCondLst>
                                    <p:cond delay="250"/>
                                  </p:stCondLst>
                                  <p:childTnLst>
                                    <p:set>
                                      <p:cBhvr>
                                        <p:cTn dur="1" fill="hold" id="34">
                                          <p:stCondLst>
                                            <p:cond delay="0"/>
                                          </p:stCondLst>
                                        </p:cTn>
                                        <p:tgtEl>
                                          <p:spTgt spid="27"/>
                                        </p:tgtEl>
                                        <p:attrNameLst>
                                          <p:attrName>style.visibility</p:attrName>
                                        </p:attrNameLst>
                                      </p:cBhvr>
                                      <p:to>
                                        <p:strVal val="visible"/>
                                      </p:to>
                                    </p:set>
                                    <p:anim calcmode="lin" valueType="num">
                                      <p:cBhvr>
                                        <p:cTn dur="500" fill="hold" id="35"/>
                                        <p:tgtEl>
                                          <p:spTgt spid="27"/>
                                        </p:tgtEl>
                                        <p:attrNameLst>
                                          <p:attrName>ppt_w</p:attrName>
                                        </p:attrNameLst>
                                      </p:cBhvr>
                                      <p:tavLst>
                                        <p:tav tm="0">
                                          <p:val>
                                            <p:fltVal val="0"/>
                                          </p:val>
                                        </p:tav>
                                        <p:tav tm="100000">
                                          <p:val>
                                            <p:strVal val="#ppt_w"/>
                                          </p:val>
                                        </p:tav>
                                      </p:tavLst>
                                    </p:anim>
                                    <p:anim calcmode="lin" valueType="num">
                                      <p:cBhvr>
                                        <p:cTn dur="500" fill="hold" id="36"/>
                                        <p:tgtEl>
                                          <p:spTgt spid="27"/>
                                        </p:tgtEl>
                                        <p:attrNameLst>
                                          <p:attrName>ppt_h</p:attrName>
                                        </p:attrNameLst>
                                      </p:cBhvr>
                                      <p:tavLst>
                                        <p:tav tm="0">
                                          <p:val>
                                            <p:fltVal val="0"/>
                                          </p:val>
                                        </p:tav>
                                        <p:tav tm="100000">
                                          <p:val>
                                            <p:strVal val="#ppt_h"/>
                                          </p:val>
                                        </p:tav>
                                      </p:tavLst>
                                    </p:anim>
                                    <p:animEffect filter="fade" transition="in">
                                      <p:cBhvr>
                                        <p:cTn dur="500" id="37"/>
                                        <p:tgtEl>
                                          <p:spTgt spid="27"/>
                                        </p:tgtEl>
                                      </p:cBhvr>
                                    </p:animEffect>
                                  </p:childTnLst>
                                </p:cTn>
                              </p:par>
                              <p:par>
                                <p:cTn fill="hold" grpId="0" id="38" nodeType="withEffect" presetClass="entr" presetID="10" presetSubtype="0">
                                  <p:stCondLst>
                                    <p:cond delay="250"/>
                                  </p:stCondLst>
                                  <p:childTnLst>
                                    <p:set>
                                      <p:cBhvr>
                                        <p:cTn dur="1" fill="hold" id="39">
                                          <p:stCondLst>
                                            <p:cond delay="0"/>
                                          </p:stCondLst>
                                        </p:cTn>
                                        <p:tgtEl>
                                          <p:spTgt spid="55"/>
                                        </p:tgtEl>
                                        <p:attrNameLst>
                                          <p:attrName>style.visibility</p:attrName>
                                        </p:attrNameLst>
                                      </p:cBhvr>
                                      <p:to>
                                        <p:strVal val="visible"/>
                                      </p:to>
                                    </p:set>
                                    <p:animEffect filter="fade" transition="in">
                                      <p:cBhvr>
                                        <p:cTn dur="500" id="40"/>
                                        <p:tgtEl>
                                          <p:spTgt spid="55"/>
                                        </p:tgtEl>
                                      </p:cBhvr>
                                    </p:animEffect>
                                  </p:childTnLst>
                                </p:cTn>
                              </p:par>
                              <p:par>
                                <p:cTn fill="hold" grpId="0" id="41" nodeType="withEffect" presetClass="entr" presetID="53" presetSubtype="0">
                                  <p:stCondLst>
                                    <p:cond delay="500"/>
                                  </p:stCondLst>
                                  <p:childTnLst>
                                    <p:set>
                                      <p:cBhvr>
                                        <p:cTn dur="1" fill="hold" id="42">
                                          <p:stCondLst>
                                            <p:cond delay="0"/>
                                          </p:stCondLst>
                                        </p:cTn>
                                        <p:tgtEl>
                                          <p:spTgt spid="28"/>
                                        </p:tgtEl>
                                        <p:attrNameLst>
                                          <p:attrName>style.visibility</p:attrName>
                                        </p:attrNameLst>
                                      </p:cBhvr>
                                      <p:to>
                                        <p:strVal val="visible"/>
                                      </p:to>
                                    </p:set>
                                    <p:anim calcmode="lin" valueType="num">
                                      <p:cBhvr>
                                        <p:cTn dur="500" fill="hold" id="43"/>
                                        <p:tgtEl>
                                          <p:spTgt spid="28"/>
                                        </p:tgtEl>
                                        <p:attrNameLst>
                                          <p:attrName>ppt_w</p:attrName>
                                        </p:attrNameLst>
                                      </p:cBhvr>
                                      <p:tavLst>
                                        <p:tav tm="0">
                                          <p:val>
                                            <p:fltVal val="0"/>
                                          </p:val>
                                        </p:tav>
                                        <p:tav tm="100000">
                                          <p:val>
                                            <p:strVal val="#ppt_w"/>
                                          </p:val>
                                        </p:tav>
                                      </p:tavLst>
                                    </p:anim>
                                    <p:anim calcmode="lin" valueType="num">
                                      <p:cBhvr>
                                        <p:cTn dur="500" fill="hold" id="44"/>
                                        <p:tgtEl>
                                          <p:spTgt spid="28"/>
                                        </p:tgtEl>
                                        <p:attrNameLst>
                                          <p:attrName>ppt_h</p:attrName>
                                        </p:attrNameLst>
                                      </p:cBhvr>
                                      <p:tavLst>
                                        <p:tav tm="0">
                                          <p:val>
                                            <p:fltVal val="0"/>
                                          </p:val>
                                        </p:tav>
                                        <p:tav tm="100000">
                                          <p:val>
                                            <p:strVal val="#ppt_h"/>
                                          </p:val>
                                        </p:tav>
                                      </p:tavLst>
                                    </p:anim>
                                    <p:animEffect filter="fade" transition="in">
                                      <p:cBhvr>
                                        <p:cTn dur="500" id="45"/>
                                        <p:tgtEl>
                                          <p:spTgt spid="28"/>
                                        </p:tgtEl>
                                      </p:cBhvr>
                                    </p:animEffect>
                                  </p:childTnLst>
                                </p:cTn>
                              </p:par>
                              <p:par>
                                <p:cTn fill="hold" grpId="0" id="46" nodeType="withEffect" presetClass="entr" presetID="10" presetSubtype="0">
                                  <p:stCondLst>
                                    <p:cond delay="500"/>
                                  </p:stCondLst>
                                  <p:childTnLst>
                                    <p:set>
                                      <p:cBhvr>
                                        <p:cTn dur="1" fill="hold" id="47">
                                          <p:stCondLst>
                                            <p:cond delay="0"/>
                                          </p:stCondLst>
                                        </p:cTn>
                                        <p:tgtEl>
                                          <p:spTgt spid="56"/>
                                        </p:tgtEl>
                                        <p:attrNameLst>
                                          <p:attrName>style.visibility</p:attrName>
                                        </p:attrNameLst>
                                      </p:cBhvr>
                                      <p:to>
                                        <p:strVal val="visible"/>
                                      </p:to>
                                    </p:set>
                                    <p:animEffect filter="fade" transition="in">
                                      <p:cBhvr>
                                        <p:cTn dur="500" id="48"/>
                                        <p:tgtEl>
                                          <p:spTgt spid="56"/>
                                        </p:tgtEl>
                                      </p:cBhvr>
                                    </p:animEffect>
                                  </p:childTnLst>
                                </p:cTn>
                              </p:par>
                              <p:par>
                                <p:cTn fill="hold" grpId="0" id="49" nodeType="withEffect" presetClass="entr" presetID="53" presetSubtype="0">
                                  <p:stCondLst>
                                    <p:cond delay="750"/>
                                  </p:stCondLst>
                                  <p:childTnLst>
                                    <p:set>
                                      <p:cBhvr>
                                        <p:cTn dur="1" fill="hold" id="50">
                                          <p:stCondLst>
                                            <p:cond delay="0"/>
                                          </p:stCondLst>
                                        </p:cTn>
                                        <p:tgtEl>
                                          <p:spTgt spid="29"/>
                                        </p:tgtEl>
                                        <p:attrNameLst>
                                          <p:attrName>style.visibility</p:attrName>
                                        </p:attrNameLst>
                                      </p:cBhvr>
                                      <p:to>
                                        <p:strVal val="visible"/>
                                      </p:to>
                                    </p:set>
                                    <p:anim calcmode="lin" valueType="num">
                                      <p:cBhvr>
                                        <p:cTn dur="500" fill="hold" id="51"/>
                                        <p:tgtEl>
                                          <p:spTgt spid="29"/>
                                        </p:tgtEl>
                                        <p:attrNameLst>
                                          <p:attrName>ppt_w</p:attrName>
                                        </p:attrNameLst>
                                      </p:cBhvr>
                                      <p:tavLst>
                                        <p:tav tm="0">
                                          <p:val>
                                            <p:fltVal val="0"/>
                                          </p:val>
                                        </p:tav>
                                        <p:tav tm="100000">
                                          <p:val>
                                            <p:strVal val="#ppt_w"/>
                                          </p:val>
                                        </p:tav>
                                      </p:tavLst>
                                    </p:anim>
                                    <p:anim calcmode="lin" valueType="num">
                                      <p:cBhvr>
                                        <p:cTn dur="500" fill="hold" id="52"/>
                                        <p:tgtEl>
                                          <p:spTgt spid="29"/>
                                        </p:tgtEl>
                                        <p:attrNameLst>
                                          <p:attrName>ppt_h</p:attrName>
                                        </p:attrNameLst>
                                      </p:cBhvr>
                                      <p:tavLst>
                                        <p:tav tm="0">
                                          <p:val>
                                            <p:fltVal val="0"/>
                                          </p:val>
                                        </p:tav>
                                        <p:tav tm="100000">
                                          <p:val>
                                            <p:strVal val="#ppt_h"/>
                                          </p:val>
                                        </p:tav>
                                      </p:tavLst>
                                    </p:anim>
                                    <p:animEffect filter="fade" transition="in">
                                      <p:cBhvr>
                                        <p:cTn dur="500" id="53"/>
                                        <p:tgtEl>
                                          <p:spTgt spid="29"/>
                                        </p:tgtEl>
                                      </p:cBhvr>
                                    </p:animEffect>
                                  </p:childTnLst>
                                </p:cTn>
                              </p:par>
                              <p:par>
                                <p:cTn fill="hold" grpId="0" id="54" nodeType="withEffect" presetClass="entr" presetID="10" presetSubtype="0">
                                  <p:stCondLst>
                                    <p:cond delay="750"/>
                                  </p:stCondLst>
                                  <p:childTnLst>
                                    <p:set>
                                      <p:cBhvr>
                                        <p:cTn dur="1" fill="hold" id="55">
                                          <p:stCondLst>
                                            <p:cond delay="0"/>
                                          </p:stCondLst>
                                        </p:cTn>
                                        <p:tgtEl>
                                          <p:spTgt spid="57"/>
                                        </p:tgtEl>
                                        <p:attrNameLst>
                                          <p:attrName>style.visibility</p:attrName>
                                        </p:attrNameLst>
                                      </p:cBhvr>
                                      <p:to>
                                        <p:strVal val="visible"/>
                                      </p:to>
                                    </p:set>
                                    <p:animEffect filter="fade" transition="in">
                                      <p:cBhvr>
                                        <p:cTn dur="500" id="56"/>
                                        <p:tgtEl>
                                          <p:spTgt spid="57"/>
                                        </p:tgtEl>
                                      </p:cBhvr>
                                    </p:animEffect>
                                  </p:childTnLst>
                                </p:cTn>
                              </p:par>
                              <p:par>
                                <p:cTn fill="hold" grpId="0" id="57" nodeType="withEffect" presetClass="entr" presetID="53" presetSubtype="0">
                                  <p:stCondLst>
                                    <p:cond delay="1000"/>
                                  </p:stCondLst>
                                  <p:childTnLst>
                                    <p:set>
                                      <p:cBhvr>
                                        <p:cTn dur="1" fill="hold" id="58">
                                          <p:stCondLst>
                                            <p:cond delay="0"/>
                                          </p:stCondLst>
                                        </p:cTn>
                                        <p:tgtEl>
                                          <p:spTgt spid="30"/>
                                        </p:tgtEl>
                                        <p:attrNameLst>
                                          <p:attrName>style.visibility</p:attrName>
                                        </p:attrNameLst>
                                      </p:cBhvr>
                                      <p:to>
                                        <p:strVal val="visible"/>
                                      </p:to>
                                    </p:set>
                                    <p:anim calcmode="lin" valueType="num">
                                      <p:cBhvr>
                                        <p:cTn dur="500" fill="hold" id="59"/>
                                        <p:tgtEl>
                                          <p:spTgt spid="30"/>
                                        </p:tgtEl>
                                        <p:attrNameLst>
                                          <p:attrName>ppt_w</p:attrName>
                                        </p:attrNameLst>
                                      </p:cBhvr>
                                      <p:tavLst>
                                        <p:tav tm="0">
                                          <p:val>
                                            <p:fltVal val="0"/>
                                          </p:val>
                                        </p:tav>
                                        <p:tav tm="100000">
                                          <p:val>
                                            <p:strVal val="#ppt_w"/>
                                          </p:val>
                                        </p:tav>
                                      </p:tavLst>
                                    </p:anim>
                                    <p:anim calcmode="lin" valueType="num">
                                      <p:cBhvr>
                                        <p:cTn dur="500" fill="hold" id="60"/>
                                        <p:tgtEl>
                                          <p:spTgt spid="30"/>
                                        </p:tgtEl>
                                        <p:attrNameLst>
                                          <p:attrName>ppt_h</p:attrName>
                                        </p:attrNameLst>
                                      </p:cBhvr>
                                      <p:tavLst>
                                        <p:tav tm="0">
                                          <p:val>
                                            <p:fltVal val="0"/>
                                          </p:val>
                                        </p:tav>
                                        <p:tav tm="100000">
                                          <p:val>
                                            <p:strVal val="#ppt_h"/>
                                          </p:val>
                                        </p:tav>
                                      </p:tavLst>
                                    </p:anim>
                                    <p:animEffect filter="fade" transition="in">
                                      <p:cBhvr>
                                        <p:cTn dur="500" id="61"/>
                                        <p:tgtEl>
                                          <p:spTgt spid="30"/>
                                        </p:tgtEl>
                                      </p:cBhvr>
                                    </p:animEffect>
                                  </p:childTnLst>
                                </p:cTn>
                              </p:par>
                              <p:par>
                                <p:cTn fill="hold" grpId="0" id="62" nodeType="withEffect" presetClass="entr" presetID="10" presetSubtype="0">
                                  <p:stCondLst>
                                    <p:cond delay="1000"/>
                                  </p:stCondLst>
                                  <p:childTnLst>
                                    <p:set>
                                      <p:cBhvr>
                                        <p:cTn dur="1" fill="hold" id="63">
                                          <p:stCondLst>
                                            <p:cond delay="0"/>
                                          </p:stCondLst>
                                        </p:cTn>
                                        <p:tgtEl>
                                          <p:spTgt spid="58"/>
                                        </p:tgtEl>
                                        <p:attrNameLst>
                                          <p:attrName>style.visibility</p:attrName>
                                        </p:attrNameLst>
                                      </p:cBhvr>
                                      <p:to>
                                        <p:strVal val="visible"/>
                                      </p:to>
                                    </p:set>
                                    <p:animEffect filter="fade" transition="in">
                                      <p:cBhvr>
                                        <p:cTn dur="500" id="64"/>
                                        <p:tgtEl>
                                          <p:spTgt spid="58"/>
                                        </p:tgtEl>
                                      </p:cBhvr>
                                    </p:animEffect>
                                  </p:childTnLst>
                                </p:cTn>
                              </p:par>
                              <p:par>
                                <p:cTn fill="hold" grpId="0" id="65" nodeType="withEffect" presetClass="entr" presetID="10" presetSubtype="0">
                                  <p:stCondLst>
                                    <p:cond delay="1250"/>
                                  </p:stCondLst>
                                  <p:childTnLst>
                                    <p:set>
                                      <p:cBhvr>
                                        <p:cTn dur="1" fill="hold" id="66">
                                          <p:stCondLst>
                                            <p:cond delay="0"/>
                                          </p:stCondLst>
                                        </p:cTn>
                                        <p:tgtEl>
                                          <p:spTgt spid="59"/>
                                        </p:tgtEl>
                                        <p:attrNameLst>
                                          <p:attrName>style.visibility</p:attrName>
                                        </p:attrNameLst>
                                      </p:cBhvr>
                                      <p:to>
                                        <p:strVal val="visible"/>
                                      </p:to>
                                    </p:set>
                                    <p:animEffect filter="fade" transition="in">
                                      <p:cBhvr>
                                        <p:cTn dur="500" id="67"/>
                                        <p:tgtEl>
                                          <p:spTgt spid="59"/>
                                        </p:tgtEl>
                                      </p:cBhvr>
                                    </p:animEffect>
                                  </p:childTnLst>
                                </p:cTn>
                              </p:par>
                              <p:par>
                                <p:cTn fill="hold" id="68" nodeType="withEffect" presetClass="entr" presetID="53" presetSubtype="0">
                                  <p:stCondLst>
                                    <p:cond delay="0"/>
                                  </p:stCondLst>
                                  <p:childTnLst>
                                    <p:set>
                                      <p:cBhvr>
                                        <p:cTn dur="1" fill="hold" id="69">
                                          <p:stCondLst>
                                            <p:cond delay="0"/>
                                          </p:stCondLst>
                                        </p:cTn>
                                        <p:tgtEl>
                                          <p:spTgt spid="60"/>
                                        </p:tgtEl>
                                        <p:attrNameLst>
                                          <p:attrName>style.visibility</p:attrName>
                                        </p:attrNameLst>
                                      </p:cBhvr>
                                      <p:to>
                                        <p:strVal val="visible"/>
                                      </p:to>
                                    </p:set>
                                    <p:anim calcmode="lin" valueType="num">
                                      <p:cBhvr>
                                        <p:cTn dur="750" fill="hold" id="70"/>
                                        <p:tgtEl>
                                          <p:spTgt spid="60"/>
                                        </p:tgtEl>
                                        <p:attrNameLst>
                                          <p:attrName>ppt_w</p:attrName>
                                        </p:attrNameLst>
                                      </p:cBhvr>
                                      <p:tavLst>
                                        <p:tav tm="0">
                                          <p:val>
                                            <p:fltVal val="0"/>
                                          </p:val>
                                        </p:tav>
                                        <p:tav tm="100000">
                                          <p:val>
                                            <p:strVal val="#ppt_w"/>
                                          </p:val>
                                        </p:tav>
                                      </p:tavLst>
                                    </p:anim>
                                    <p:anim calcmode="lin" valueType="num">
                                      <p:cBhvr>
                                        <p:cTn dur="750" fill="hold" id="71"/>
                                        <p:tgtEl>
                                          <p:spTgt spid="60"/>
                                        </p:tgtEl>
                                        <p:attrNameLst>
                                          <p:attrName>ppt_h</p:attrName>
                                        </p:attrNameLst>
                                      </p:cBhvr>
                                      <p:tavLst>
                                        <p:tav tm="0">
                                          <p:val>
                                            <p:fltVal val="0"/>
                                          </p:val>
                                        </p:tav>
                                        <p:tav tm="100000">
                                          <p:val>
                                            <p:strVal val="#ppt_h"/>
                                          </p:val>
                                        </p:tav>
                                      </p:tavLst>
                                    </p:anim>
                                    <p:animEffect filter="fade" transition="in">
                                      <p:cBhvr>
                                        <p:cTn dur="750" id="72"/>
                                        <p:tgtEl>
                                          <p:spTgt spid="60"/>
                                        </p:tgtEl>
                                      </p:cBhvr>
                                    </p:animEffect>
                                  </p:childTnLst>
                                </p:cTn>
                              </p:par>
                            </p:childTnLst>
                          </p:cTn>
                        </p:par>
                        <p:par>
                          <p:cTn fill="hold" id="73" nodeType="afterGroup">
                            <p:stCondLst>
                              <p:cond delay="4750"/>
                            </p:stCondLst>
                            <p:childTnLst>
                              <p:par>
                                <p:cTn fill="hold" grpId="0" id="74" nodeType="afterEffect" presetClass="entr" presetID="2" presetSubtype="8">
                                  <p:stCondLst>
                                    <p:cond delay="0"/>
                                  </p:stCondLst>
                                  <p:childTnLst>
                                    <p:set>
                                      <p:cBhvr>
                                        <p:cTn dur="1" fill="hold" id="75">
                                          <p:stCondLst>
                                            <p:cond delay="0"/>
                                          </p:stCondLst>
                                        </p:cTn>
                                        <p:tgtEl>
                                          <p:spTgt spid="112"/>
                                        </p:tgtEl>
                                        <p:attrNameLst>
                                          <p:attrName>style.visibility</p:attrName>
                                        </p:attrNameLst>
                                      </p:cBhvr>
                                      <p:to>
                                        <p:strVal val="visible"/>
                                      </p:to>
                                    </p:set>
                                    <p:anim calcmode="lin" valueType="num">
                                      <p:cBhvr additive="base">
                                        <p:cTn dur="1000" fill="hold" id="76"/>
                                        <p:tgtEl>
                                          <p:spTgt spid="112"/>
                                        </p:tgtEl>
                                        <p:attrNameLst>
                                          <p:attrName>ppt_x</p:attrName>
                                        </p:attrNameLst>
                                      </p:cBhvr>
                                      <p:tavLst>
                                        <p:tav tm="0">
                                          <p:val>
                                            <p:strVal val="0-#ppt_w/2"/>
                                          </p:val>
                                        </p:tav>
                                        <p:tav tm="100000">
                                          <p:val>
                                            <p:strVal val="#ppt_x"/>
                                          </p:val>
                                        </p:tav>
                                      </p:tavLst>
                                    </p:anim>
                                    <p:anim calcmode="lin" valueType="num">
                                      <p:cBhvr additive="base">
                                        <p:cTn dur="1000" fill="hold" id="77"/>
                                        <p:tgtEl>
                                          <p:spTgt spid="112"/>
                                        </p:tgtEl>
                                        <p:attrNameLst>
                                          <p:attrName>ppt_y</p:attrName>
                                        </p:attrNameLst>
                                      </p:cBhvr>
                                      <p:tavLst>
                                        <p:tav tm="0">
                                          <p:val>
                                            <p:strVal val="#ppt_y"/>
                                          </p:val>
                                        </p:tav>
                                        <p:tav tm="100000">
                                          <p:val>
                                            <p:strVal val="#ppt_y"/>
                                          </p:val>
                                        </p:tav>
                                      </p:tavLst>
                                    </p:anim>
                                  </p:childTnLst>
                                </p:cTn>
                              </p:par>
                            </p:childTnLst>
                          </p:cTn>
                        </p:par>
                        <p:par>
                          <p:cTn fill="hold" id="78" nodeType="afterGroup">
                            <p:stCondLst>
                              <p:cond delay="5750"/>
                            </p:stCondLst>
                            <p:childTnLst>
                              <p:par>
                                <p:cTn fill="hold" grpId="0" id="79" nodeType="afterEffect" presetClass="entr" presetID="2" presetSubtype="3">
                                  <p:stCondLst>
                                    <p:cond delay="0"/>
                                  </p:stCondLst>
                                  <p:childTnLst>
                                    <p:set>
                                      <p:cBhvr>
                                        <p:cTn dur="1" fill="hold" id="80">
                                          <p:stCondLst>
                                            <p:cond delay="0"/>
                                          </p:stCondLst>
                                        </p:cTn>
                                        <p:tgtEl>
                                          <p:spTgt spid="113"/>
                                        </p:tgtEl>
                                        <p:attrNameLst>
                                          <p:attrName>style.visibility</p:attrName>
                                        </p:attrNameLst>
                                      </p:cBhvr>
                                      <p:to>
                                        <p:strVal val="visible"/>
                                      </p:to>
                                    </p:set>
                                    <p:anim calcmode="lin" valueType="num">
                                      <p:cBhvr additive="base">
                                        <p:cTn dur="1000" fill="hold" id="81"/>
                                        <p:tgtEl>
                                          <p:spTgt spid="113"/>
                                        </p:tgtEl>
                                        <p:attrNameLst>
                                          <p:attrName>ppt_x</p:attrName>
                                        </p:attrNameLst>
                                      </p:cBhvr>
                                      <p:tavLst>
                                        <p:tav tm="0">
                                          <p:val>
                                            <p:strVal val="1+#ppt_w/2"/>
                                          </p:val>
                                        </p:tav>
                                        <p:tav tm="100000">
                                          <p:val>
                                            <p:strVal val="#ppt_x"/>
                                          </p:val>
                                        </p:tav>
                                      </p:tavLst>
                                    </p:anim>
                                    <p:anim calcmode="lin" valueType="num">
                                      <p:cBhvr additive="base">
                                        <p:cTn dur="1000" fill="hold" id="82"/>
                                        <p:tgtEl>
                                          <p:spTgt spid="113"/>
                                        </p:tgtEl>
                                        <p:attrNameLst>
                                          <p:attrName>ppt_y</p:attrName>
                                        </p:attrNameLst>
                                      </p:cBhvr>
                                      <p:tavLst>
                                        <p:tav tm="0">
                                          <p:val>
                                            <p:strVal val="0-#ppt_h/2"/>
                                          </p:val>
                                        </p:tav>
                                        <p:tav tm="100000">
                                          <p:val>
                                            <p:strVal val="#ppt_y"/>
                                          </p:val>
                                        </p:tav>
                                      </p:tavLst>
                                    </p:anim>
                                  </p:childTnLst>
                                </p:cTn>
                              </p:par>
                            </p:childTnLst>
                          </p:cTn>
                        </p:par>
                        <p:par>
                          <p:cTn fill="hold" id="83" nodeType="afterGroup">
                            <p:stCondLst>
                              <p:cond delay="6750"/>
                            </p:stCondLst>
                            <p:childTnLst>
                              <p:par>
                                <p:cTn fill="hold" grpId="0" id="84" nodeType="afterEffect" presetClass="entr" presetID="2" presetSubtype="2">
                                  <p:stCondLst>
                                    <p:cond delay="0"/>
                                  </p:stCondLst>
                                  <p:childTnLst>
                                    <p:set>
                                      <p:cBhvr>
                                        <p:cTn dur="1" fill="hold" id="85">
                                          <p:stCondLst>
                                            <p:cond delay="0"/>
                                          </p:stCondLst>
                                        </p:cTn>
                                        <p:tgtEl>
                                          <p:spTgt spid="114"/>
                                        </p:tgtEl>
                                        <p:attrNameLst>
                                          <p:attrName>style.visibility</p:attrName>
                                        </p:attrNameLst>
                                      </p:cBhvr>
                                      <p:to>
                                        <p:strVal val="visible"/>
                                      </p:to>
                                    </p:set>
                                    <p:anim calcmode="lin" valueType="num">
                                      <p:cBhvr additive="base">
                                        <p:cTn dur="1000" fill="hold" id="86"/>
                                        <p:tgtEl>
                                          <p:spTgt spid="114"/>
                                        </p:tgtEl>
                                        <p:attrNameLst>
                                          <p:attrName>ppt_x</p:attrName>
                                        </p:attrNameLst>
                                      </p:cBhvr>
                                      <p:tavLst>
                                        <p:tav tm="0">
                                          <p:val>
                                            <p:strVal val="1+#ppt_w/2"/>
                                          </p:val>
                                        </p:tav>
                                        <p:tav tm="100000">
                                          <p:val>
                                            <p:strVal val="#ppt_x"/>
                                          </p:val>
                                        </p:tav>
                                      </p:tavLst>
                                    </p:anim>
                                    <p:anim calcmode="lin" valueType="num">
                                      <p:cBhvr additive="base">
                                        <p:cTn dur="1000" fill="hold" id="87"/>
                                        <p:tgtEl>
                                          <p:spTgt spid="114"/>
                                        </p:tgtEl>
                                        <p:attrNameLst>
                                          <p:attrName>ppt_y</p:attrName>
                                        </p:attrNameLst>
                                      </p:cBhvr>
                                      <p:tavLst>
                                        <p:tav tm="0">
                                          <p:val>
                                            <p:strVal val="#ppt_y"/>
                                          </p:val>
                                        </p:tav>
                                        <p:tav tm="100000">
                                          <p:val>
                                            <p:strVal val="#ppt_y"/>
                                          </p:val>
                                        </p:tav>
                                      </p:tavLst>
                                    </p:anim>
                                  </p:childTnLst>
                                </p:cTn>
                              </p:par>
                            </p:childTnLst>
                          </p:cTn>
                        </p:par>
                        <p:par>
                          <p:cTn fill="hold" id="88" nodeType="afterGroup">
                            <p:stCondLst>
                              <p:cond delay="7750"/>
                            </p:stCondLst>
                            <p:childTnLst>
                              <p:par>
                                <p:cTn fill="hold" grpId="0" id="89" nodeType="afterEffect" presetClass="entr" presetID="2" presetSubtype="8">
                                  <p:stCondLst>
                                    <p:cond delay="0"/>
                                  </p:stCondLst>
                                  <p:childTnLst>
                                    <p:set>
                                      <p:cBhvr>
                                        <p:cTn dur="1" fill="hold" id="90">
                                          <p:stCondLst>
                                            <p:cond delay="0"/>
                                          </p:stCondLst>
                                        </p:cTn>
                                        <p:tgtEl>
                                          <p:spTgt spid="111"/>
                                        </p:tgtEl>
                                        <p:attrNameLst>
                                          <p:attrName>style.visibility</p:attrName>
                                        </p:attrNameLst>
                                      </p:cBhvr>
                                      <p:to>
                                        <p:strVal val="visible"/>
                                      </p:to>
                                    </p:set>
                                    <p:anim calcmode="lin" valueType="num">
                                      <p:cBhvr additive="base">
                                        <p:cTn dur="1000" fill="hold" id="91"/>
                                        <p:tgtEl>
                                          <p:spTgt spid="111"/>
                                        </p:tgtEl>
                                        <p:attrNameLst>
                                          <p:attrName>ppt_x</p:attrName>
                                        </p:attrNameLst>
                                      </p:cBhvr>
                                      <p:tavLst>
                                        <p:tav tm="0">
                                          <p:val>
                                            <p:strVal val="0-#ppt_w/2"/>
                                          </p:val>
                                        </p:tav>
                                        <p:tav tm="100000">
                                          <p:val>
                                            <p:strVal val="#ppt_x"/>
                                          </p:val>
                                        </p:tav>
                                      </p:tavLst>
                                    </p:anim>
                                    <p:anim calcmode="lin" valueType="num">
                                      <p:cBhvr additive="base">
                                        <p:cTn dur="1000" fill="hold" id="92"/>
                                        <p:tgtEl>
                                          <p:spTgt spid="111"/>
                                        </p:tgtEl>
                                        <p:attrNameLst>
                                          <p:attrName>ppt_y</p:attrName>
                                        </p:attrNameLst>
                                      </p:cBhvr>
                                      <p:tavLst>
                                        <p:tav tm="0">
                                          <p:val>
                                            <p:strVal val="#ppt_y"/>
                                          </p:val>
                                        </p:tav>
                                        <p:tav tm="100000">
                                          <p:val>
                                            <p:strVal val="#ppt_y"/>
                                          </p:val>
                                        </p:tav>
                                      </p:tavLst>
                                    </p:anim>
                                  </p:childTnLst>
                                </p:cTn>
                              </p:par>
                            </p:childTnLst>
                          </p:cTn>
                        </p:par>
                        <p:par>
                          <p:cTn fill="hold" id="93" nodeType="afterGroup">
                            <p:stCondLst>
                              <p:cond delay="8750"/>
                            </p:stCondLst>
                            <p:childTnLst>
                              <p:par>
                                <p:cTn fill="hold" grpId="0" id="94" nodeType="afterEffect" presetClass="entr" presetID="2" presetSubtype="2">
                                  <p:stCondLst>
                                    <p:cond delay="0"/>
                                  </p:stCondLst>
                                  <p:childTnLst>
                                    <p:set>
                                      <p:cBhvr>
                                        <p:cTn dur="1" fill="hold" id="95">
                                          <p:stCondLst>
                                            <p:cond delay="0"/>
                                          </p:stCondLst>
                                        </p:cTn>
                                        <p:tgtEl>
                                          <p:spTgt spid="115"/>
                                        </p:tgtEl>
                                        <p:attrNameLst>
                                          <p:attrName>style.visibility</p:attrName>
                                        </p:attrNameLst>
                                      </p:cBhvr>
                                      <p:to>
                                        <p:strVal val="visible"/>
                                      </p:to>
                                    </p:set>
                                    <p:anim calcmode="lin" valueType="num">
                                      <p:cBhvr additive="base">
                                        <p:cTn dur="1000" fill="hold" id="96"/>
                                        <p:tgtEl>
                                          <p:spTgt spid="115"/>
                                        </p:tgtEl>
                                        <p:attrNameLst>
                                          <p:attrName>ppt_x</p:attrName>
                                        </p:attrNameLst>
                                      </p:cBhvr>
                                      <p:tavLst>
                                        <p:tav tm="0">
                                          <p:val>
                                            <p:strVal val="1+#ppt_w/2"/>
                                          </p:val>
                                        </p:tav>
                                        <p:tav tm="100000">
                                          <p:val>
                                            <p:strVal val="#ppt_x"/>
                                          </p:val>
                                        </p:tav>
                                      </p:tavLst>
                                    </p:anim>
                                    <p:anim calcmode="lin" valueType="num">
                                      <p:cBhvr additive="base">
                                        <p:cTn dur="1000" fill="hold" id="97"/>
                                        <p:tgtEl>
                                          <p:spTgt spid="115"/>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5"/>
      <p:bldP grpId="0" spid="27"/>
      <p:bldP grpId="0" spid="28"/>
      <p:bldP grpId="0" spid="29"/>
      <p:bldP grpId="0" spid="30"/>
      <p:bldP grpId="0" spid="55"/>
      <p:bldP grpId="0" spid="56"/>
      <p:bldP grpId="0" spid="57"/>
      <p:bldP grpId="0" spid="58"/>
      <p:bldP grpId="0" spid="59"/>
      <p:bldP grpId="0" spid="49"/>
      <p:bldP grpId="0" spid="4"/>
      <p:bldP build="p" grpId="0" spid="3"/>
      <p:bldP grpId="0" spid="111"/>
      <p:bldP grpId="0" spid="112"/>
      <p:bldP grpId="0" spid="113"/>
      <p:bldP grpId="0" spid="114"/>
      <p:bldP grpId="0" spid="115"/>
    </p:bldLst>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theme1.xml><?xml version="1.0" encoding="utf-8"?>
<a:theme xmlns:r="http://schemas.openxmlformats.org/officeDocument/2006/relationships" xmlns:a="http://schemas.openxmlformats.org/drawingml/2006/main" name="">
  <a:themeElements>
    <a:clrScheme name="Office">
      <a:dk1>
        <a:srgbClr val="000000"/>
      </a:dk1>
      <a:lt1>
        <a:srgbClr val="FFFFFF"/>
      </a:lt1>
      <a:dk2>
        <a:srgbClr val="778495"/>
      </a:dk2>
      <a:lt2>
        <a:srgbClr val="F0F0F0"/>
      </a:lt2>
      <a:accent1>
        <a:srgbClr val="105CFB"/>
      </a:accent1>
      <a:accent2>
        <a:srgbClr val="45CDFF"/>
      </a:accent2>
      <a:accent3>
        <a:srgbClr val="38DC99"/>
      </a:accent3>
      <a:accent4>
        <a:srgbClr val="ED4042"/>
      </a:accent4>
      <a:accent5>
        <a:srgbClr val="FF863D"/>
      </a:accent5>
      <a:accent6>
        <a:srgbClr val="ADB5BB"/>
      </a:accent6>
      <a:hlink>
        <a:srgbClr val="105CFB"/>
      </a:hlink>
      <a:folHlink>
        <a:srgbClr val="BFBFBF"/>
      </a:folHlink>
    </a:clrScheme>
    <a:fontScheme name="Office">
      <a:majorFont>
        <a:latin typeface="等线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4.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Override1.xml><?xml version="1.0" encoding="utf-8"?>
<a:themeOverride xmlns:r="http://schemas.openxmlformats.org/officeDocument/2006/relationships" xmlns:a="http://schemas.openxmlformats.org/drawingml/2006/main">
  <a:clrScheme name="Office">
    <a:dk1>
      <a:srgbClr val="000000"/>
    </a:dk1>
    <a:lt1>
      <a:srgbClr val="FFFFFF"/>
    </a:lt1>
    <a:dk2>
      <a:srgbClr val="778495"/>
    </a:dk2>
    <a:lt2>
      <a:srgbClr val="F0F0F0"/>
    </a:lt2>
    <a:accent1>
      <a:srgbClr val="105CFB"/>
    </a:accent1>
    <a:accent2>
      <a:srgbClr val="45CDFF"/>
    </a:accent2>
    <a:accent3>
      <a:srgbClr val="38DC99"/>
    </a:accent3>
    <a:accent4>
      <a:srgbClr val="ED4042"/>
    </a:accent4>
    <a:accent5>
      <a:srgbClr val="FF863D"/>
    </a:accent5>
    <a:accent6>
      <a:srgbClr val="ADB5BB"/>
    </a:accent6>
    <a:hlink>
      <a:srgbClr val="105CFB"/>
    </a:hlink>
    <a:folHlink>
      <a:srgbClr val="BFBFBF"/>
    </a:folHlink>
  </a:clrScheme>
</a:themeOverride>
</file>

<file path=ppt/theme/themeOverride10.xml><?xml version="1.0" encoding="utf-8"?>
<a:themeOverride xmlns:r="http://schemas.openxmlformats.org/officeDocument/2006/relationships" xmlns:a="http://schemas.openxmlformats.org/drawingml/2006/main">
  <a:clrScheme name="Office">
    <a:dk1>
      <a:srgbClr val="000000"/>
    </a:dk1>
    <a:lt1>
      <a:srgbClr val="FFFFFF"/>
    </a:lt1>
    <a:dk2>
      <a:srgbClr val="778495"/>
    </a:dk2>
    <a:lt2>
      <a:srgbClr val="F0F0F0"/>
    </a:lt2>
    <a:accent1>
      <a:srgbClr val="105CFB"/>
    </a:accent1>
    <a:accent2>
      <a:srgbClr val="45CDFF"/>
    </a:accent2>
    <a:accent3>
      <a:srgbClr val="38DC99"/>
    </a:accent3>
    <a:accent4>
      <a:srgbClr val="ED4042"/>
    </a:accent4>
    <a:accent5>
      <a:srgbClr val="FF863D"/>
    </a:accent5>
    <a:accent6>
      <a:srgbClr val="ADB5BB"/>
    </a:accent6>
    <a:hlink>
      <a:srgbClr val="105CFB"/>
    </a:hlink>
    <a:folHlink>
      <a:srgbClr val="BFBFBF"/>
    </a:folHlink>
  </a:clrScheme>
</a:themeOverride>
</file>

<file path=ppt/theme/themeOverride11.xml><?xml version="1.0" encoding="utf-8"?>
<a:themeOverride xmlns:r="http://schemas.openxmlformats.org/officeDocument/2006/relationships" xmlns:a="http://schemas.openxmlformats.org/drawingml/2006/main">
  <a:clrScheme name="Office">
    <a:dk1>
      <a:srgbClr val="000000"/>
    </a:dk1>
    <a:lt1>
      <a:srgbClr val="FFFFFF"/>
    </a:lt1>
    <a:dk2>
      <a:srgbClr val="778495"/>
    </a:dk2>
    <a:lt2>
      <a:srgbClr val="F0F0F0"/>
    </a:lt2>
    <a:accent1>
      <a:srgbClr val="105CFB"/>
    </a:accent1>
    <a:accent2>
      <a:srgbClr val="45CDFF"/>
    </a:accent2>
    <a:accent3>
      <a:srgbClr val="38DC99"/>
    </a:accent3>
    <a:accent4>
      <a:srgbClr val="ED4042"/>
    </a:accent4>
    <a:accent5>
      <a:srgbClr val="FF863D"/>
    </a:accent5>
    <a:accent6>
      <a:srgbClr val="ADB5BB"/>
    </a:accent6>
    <a:hlink>
      <a:srgbClr val="105CFB"/>
    </a:hlink>
    <a:folHlink>
      <a:srgbClr val="BFBFBF"/>
    </a:folHlink>
  </a:clrScheme>
</a:themeOverride>
</file>

<file path=ppt/theme/themeOverride12.xml><?xml version="1.0" encoding="utf-8"?>
<a:themeOverride xmlns:r="http://schemas.openxmlformats.org/officeDocument/2006/relationships" xmlns:a="http://schemas.openxmlformats.org/drawingml/2006/main">
  <a:clrScheme name="Office">
    <a:dk1>
      <a:srgbClr val="000000"/>
    </a:dk1>
    <a:lt1>
      <a:srgbClr val="FFFFFF"/>
    </a:lt1>
    <a:dk2>
      <a:srgbClr val="778495"/>
    </a:dk2>
    <a:lt2>
      <a:srgbClr val="F0F0F0"/>
    </a:lt2>
    <a:accent1>
      <a:srgbClr val="105CFB"/>
    </a:accent1>
    <a:accent2>
      <a:srgbClr val="45CDFF"/>
    </a:accent2>
    <a:accent3>
      <a:srgbClr val="38DC99"/>
    </a:accent3>
    <a:accent4>
      <a:srgbClr val="ED4042"/>
    </a:accent4>
    <a:accent5>
      <a:srgbClr val="FF863D"/>
    </a:accent5>
    <a:accent6>
      <a:srgbClr val="ADB5BB"/>
    </a:accent6>
    <a:hlink>
      <a:srgbClr val="105CFB"/>
    </a:hlink>
    <a:folHlink>
      <a:srgbClr val="BFBFBF"/>
    </a:folHlink>
  </a:clrScheme>
</a:themeOverride>
</file>

<file path=ppt/theme/themeOverride13.xml><?xml version="1.0" encoding="utf-8"?>
<a:themeOverride xmlns:r="http://schemas.openxmlformats.org/officeDocument/2006/relationships" xmlns:a="http://schemas.openxmlformats.org/drawingml/2006/main">
  <a:clrScheme name="Office">
    <a:dk1>
      <a:srgbClr val="000000"/>
    </a:dk1>
    <a:lt1>
      <a:srgbClr val="FFFFFF"/>
    </a:lt1>
    <a:dk2>
      <a:srgbClr val="778495"/>
    </a:dk2>
    <a:lt2>
      <a:srgbClr val="F0F0F0"/>
    </a:lt2>
    <a:accent1>
      <a:srgbClr val="105CFB"/>
    </a:accent1>
    <a:accent2>
      <a:srgbClr val="45CDFF"/>
    </a:accent2>
    <a:accent3>
      <a:srgbClr val="38DC99"/>
    </a:accent3>
    <a:accent4>
      <a:srgbClr val="ED4042"/>
    </a:accent4>
    <a:accent5>
      <a:srgbClr val="FF863D"/>
    </a:accent5>
    <a:accent6>
      <a:srgbClr val="ADB5BB"/>
    </a:accent6>
    <a:hlink>
      <a:srgbClr val="105CFB"/>
    </a:hlink>
    <a:folHlink>
      <a:srgbClr val="BFBFBF"/>
    </a:folHlink>
  </a:clrScheme>
</a:themeOverride>
</file>

<file path=ppt/theme/themeOverride14.xml><?xml version="1.0" encoding="utf-8"?>
<a:themeOverride xmlns:r="http://schemas.openxmlformats.org/officeDocument/2006/relationships" xmlns:a="http://schemas.openxmlformats.org/drawingml/2006/main">
  <a:clrScheme name="Office">
    <a:dk1>
      <a:srgbClr val="000000"/>
    </a:dk1>
    <a:lt1>
      <a:srgbClr val="FFFFFF"/>
    </a:lt1>
    <a:dk2>
      <a:srgbClr val="778495"/>
    </a:dk2>
    <a:lt2>
      <a:srgbClr val="F0F0F0"/>
    </a:lt2>
    <a:accent1>
      <a:srgbClr val="105CFB"/>
    </a:accent1>
    <a:accent2>
      <a:srgbClr val="45CDFF"/>
    </a:accent2>
    <a:accent3>
      <a:srgbClr val="38DC99"/>
    </a:accent3>
    <a:accent4>
      <a:srgbClr val="ED4042"/>
    </a:accent4>
    <a:accent5>
      <a:srgbClr val="FF863D"/>
    </a:accent5>
    <a:accent6>
      <a:srgbClr val="ADB5BB"/>
    </a:accent6>
    <a:hlink>
      <a:srgbClr val="105CFB"/>
    </a:hlink>
    <a:folHlink>
      <a:srgbClr val="BFBFBF"/>
    </a:folHlink>
  </a:clrScheme>
</a:themeOverride>
</file>

<file path=ppt/theme/themeOverride15.xml><?xml version="1.0" encoding="utf-8"?>
<a:themeOverride xmlns:r="http://schemas.openxmlformats.org/officeDocument/2006/relationships" xmlns:a="http://schemas.openxmlformats.org/drawingml/2006/main">
  <a:clrScheme name="Office">
    <a:dk1>
      <a:srgbClr val="000000"/>
    </a:dk1>
    <a:lt1>
      <a:srgbClr val="FFFFFF"/>
    </a:lt1>
    <a:dk2>
      <a:srgbClr val="778495"/>
    </a:dk2>
    <a:lt2>
      <a:srgbClr val="F0F0F0"/>
    </a:lt2>
    <a:accent1>
      <a:srgbClr val="105CFB"/>
    </a:accent1>
    <a:accent2>
      <a:srgbClr val="45CDFF"/>
    </a:accent2>
    <a:accent3>
      <a:srgbClr val="38DC99"/>
    </a:accent3>
    <a:accent4>
      <a:srgbClr val="ED4042"/>
    </a:accent4>
    <a:accent5>
      <a:srgbClr val="FF863D"/>
    </a:accent5>
    <a:accent6>
      <a:srgbClr val="ADB5BB"/>
    </a:accent6>
    <a:hlink>
      <a:srgbClr val="105CFB"/>
    </a:hlink>
    <a:folHlink>
      <a:srgbClr val="BFBFBF"/>
    </a:folHlink>
  </a:clrScheme>
</a:themeOverride>
</file>

<file path=ppt/theme/themeOverride16.xml><?xml version="1.0" encoding="utf-8"?>
<a:themeOverride xmlns:r="http://schemas.openxmlformats.org/officeDocument/2006/relationships" xmlns:a="http://schemas.openxmlformats.org/drawingml/2006/main">
  <a:clrScheme name="Office">
    <a:dk1>
      <a:srgbClr val="000000"/>
    </a:dk1>
    <a:lt1>
      <a:srgbClr val="FFFFFF"/>
    </a:lt1>
    <a:dk2>
      <a:srgbClr val="778495"/>
    </a:dk2>
    <a:lt2>
      <a:srgbClr val="F0F0F0"/>
    </a:lt2>
    <a:accent1>
      <a:srgbClr val="105CFB"/>
    </a:accent1>
    <a:accent2>
      <a:srgbClr val="45CDFF"/>
    </a:accent2>
    <a:accent3>
      <a:srgbClr val="38DC99"/>
    </a:accent3>
    <a:accent4>
      <a:srgbClr val="ED4042"/>
    </a:accent4>
    <a:accent5>
      <a:srgbClr val="FF863D"/>
    </a:accent5>
    <a:accent6>
      <a:srgbClr val="ADB5BB"/>
    </a:accent6>
    <a:hlink>
      <a:srgbClr val="105CFB"/>
    </a:hlink>
    <a:folHlink>
      <a:srgbClr val="BFBFBF"/>
    </a:folHlink>
  </a:clrScheme>
</a:themeOverride>
</file>

<file path=ppt/theme/themeOverride17.xml><?xml version="1.0" encoding="utf-8"?>
<a:themeOverride xmlns:r="http://schemas.openxmlformats.org/officeDocument/2006/relationships" xmlns:a="http://schemas.openxmlformats.org/drawingml/2006/main">
  <a:clrScheme name="Office">
    <a:dk1>
      <a:srgbClr val="000000"/>
    </a:dk1>
    <a:lt1>
      <a:srgbClr val="FFFFFF"/>
    </a:lt1>
    <a:dk2>
      <a:srgbClr val="778495"/>
    </a:dk2>
    <a:lt2>
      <a:srgbClr val="F0F0F0"/>
    </a:lt2>
    <a:accent1>
      <a:srgbClr val="105CFB"/>
    </a:accent1>
    <a:accent2>
      <a:srgbClr val="45CDFF"/>
    </a:accent2>
    <a:accent3>
      <a:srgbClr val="38DC99"/>
    </a:accent3>
    <a:accent4>
      <a:srgbClr val="ED4042"/>
    </a:accent4>
    <a:accent5>
      <a:srgbClr val="FF863D"/>
    </a:accent5>
    <a:accent6>
      <a:srgbClr val="ADB5BB"/>
    </a:accent6>
    <a:hlink>
      <a:srgbClr val="105CFB"/>
    </a:hlink>
    <a:folHlink>
      <a:srgbClr val="BFBFBF"/>
    </a:folHlink>
  </a:clrScheme>
</a:themeOverride>
</file>

<file path=ppt/theme/themeOverride18.xml><?xml version="1.0" encoding="utf-8"?>
<a:themeOverride xmlns:r="http://schemas.openxmlformats.org/officeDocument/2006/relationships" xmlns:a="http://schemas.openxmlformats.org/drawingml/2006/main">
  <a:clrScheme name="Office">
    <a:dk1>
      <a:srgbClr val="000000"/>
    </a:dk1>
    <a:lt1>
      <a:srgbClr val="FFFFFF"/>
    </a:lt1>
    <a:dk2>
      <a:srgbClr val="778495"/>
    </a:dk2>
    <a:lt2>
      <a:srgbClr val="F0F0F0"/>
    </a:lt2>
    <a:accent1>
      <a:srgbClr val="105CFB"/>
    </a:accent1>
    <a:accent2>
      <a:srgbClr val="45CDFF"/>
    </a:accent2>
    <a:accent3>
      <a:srgbClr val="38DC99"/>
    </a:accent3>
    <a:accent4>
      <a:srgbClr val="ED4042"/>
    </a:accent4>
    <a:accent5>
      <a:srgbClr val="FF863D"/>
    </a:accent5>
    <a:accent6>
      <a:srgbClr val="ADB5BB"/>
    </a:accent6>
    <a:hlink>
      <a:srgbClr val="105CFB"/>
    </a:hlink>
    <a:folHlink>
      <a:srgbClr val="BFBFBF"/>
    </a:folHlink>
  </a:clrScheme>
</a:themeOverride>
</file>

<file path=ppt/theme/themeOverride19.xml><?xml version="1.0" encoding="utf-8"?>
<a:themeOverride xmlns:r="http://schemas.openxmlformats.org/officeDocument/2006/relationships" xmlns:a="http://schemas.openxmlformats.org/drawingml/2006/main">
  <a:clrScheme name="Office">
    <a:dk1>
      <a:srgbClr val="000000"/>
    </a:dk1>
    <a:lt1>
      <a:srgbClr val="FFFFFF"/>
    </a:lt1>
    <a:dk2>
      <a:srgbClr val="778495"/>
    </a:dk2>
    <a:lt2>
      <a:srgbClr val="F0F0F0"/>
    </a:lt2>
    <a:accent1>
      <a:srgbClr val="105CFB"/>
    </a:accent1>
    <a:accent2>
      <a:srgbClr val="45CDFF"/>
    </a:accent2>
    <a:accent3>
      <a:srgbClr val="38DC99"/>
    </a:accent3>
    <a:accent4>
      <a:srgbClr val="ED4042"/>
    </a:accent4>
    <a:accent5>
      <a:srgbClr val="FF863D"/>
    </a:accent5>
    <a:accent6>
      <a:srgbClr val="ADB5BB"/>
    </a:accent6>
    <a:hlink>
      <a:srgbClr val="105CFB"/>
    </a:hlink>
    <a:folHlink>
      <a:srgbClr val="BFBFBF"/>
    </a:folHlink>
  </a:clrScheme>
</a:themeOverride>
</file>

<file path=ppt/theme/themeOverride2.xml><?xml version="1.0" encoding="utf-8"?>
<a:themeOverride xmlns:r="http://schemas.openxmlformats.org/officeDocument/2006/relationships" xmlns:a="http://schemas.openxmlformats.org/drawingml/2006/main">
  <a:clrScheme name="Office">
    <a:dk1>
      <a:srgbClr val="000000"/>
    </a:dk1>
    <a:lt1>
      <a:srgbClr val="FFFFFF"/>
    </a:lt1>
    <a:dk2>
      <a:srgbClr val="778495"/>
    </a:dk2>
    <a:lt2>
      <a:srgbClr val="F0F0F0"/>
    </a:lt2>
    <a:accent1>
      <a:srgbClr val="105CFB"/>
    </a:accent1>
    <a:accent2>
      <a:srgbClr val="45CDFF"/>
    </a:accent2>
    <a:accent3>
      <a:srgbClr val="38DC99"/>
    </a:accent3>
    <a:accent4>
      <a:srgbClr val="ED4042"/>
    </a:accent4>
    <a:accent5>
      <a:srgbClr val="FF863D"/>
    </a:accent5>
    <a:accent6>
      <a:srgbClr val="ADB5BB"/>
    </a:accent6>
    <a:hlink>
      <a:srgbClr val="105CFB"/>
    </a:hlink>
    <a:folHlink>
      <a:srgbClr val="BFBFBF"/>
    </a:folHlink>
  </a:clrScheme>
</a:themeOverride>
</file>

<file path=ppt/theme/themeOverride20.xml><?xml version="1.0" encoding="utf-8"?>
<a:themeOverride xmlns:r="http://schemas.openxmlformats.org/officeDocument/2006/relationships" xmlns:a="http://schemas.openxmlformats.org/drawingml/2006/main">
  <a:clrScheme name="Office">
    <a:dk1>
      <a:srgbClr val="000000"/>
    </a:dk1>
    <a:lt1>
      <a:srgbClr val="FFFFFF"/>
    </a:lt1>
    <a:dk2>
      <a:srgbClr val="778495"/>
    </a:dk2>
    <a:lt2>
      <a:srgbClr val="F0F0F0"/>
    </a:lt2>
    <a:accent1>
      <a:srgbClr val="105CFB"/>
    </a:accent1>
    <a:accent2>
      <a:srgbClr val="45CDFF"/>
    </a:accent2>
    <a:accent3>
      <a:srgbClr val="38DC99"/>
    </a:accent3>
    <a:accent4>
      <a:srgbClr val="ED4042"/>
    </a:accent4>
    <a:accent5>
      <a:srgbClr val="FF863D"/>
    </a:accent5>
    <a:accent6>
      <a:srgbClr val="ADB5BB"/>
    </a:accent6>
    <a:hlink>
      <a:srgbClr val="105CFB"/>
    </a:hlink>
    <a:folHlink>
      <a:srgbClr val="BFBFBF"/>
    </a:folHlink>
  </a:clrScheme>
</a:themeOverride>
</file>

<file path=ppt/theme/themeOverride21.xml><?xml version="1.0" encoding="utf-8"?>
<a:themeOverride xmlns:r="http://schemas.openxmlformats.org/officeDocument/2006/relationships" xmlns:a="http://schemas.openxmlformats.org/drawingml/2006/main">
  <a:clrScheme name="Office">
    <a:dk1>
      <a:srgbClr val="000000"/>
    </a:dk1>
    <a:lt1>
      <a:srgbClr val="FFFFFF"/>
    </a:lt1>
    <a:dk2>
      <a:srgbClr val="778495"/>
    </a:dk2>
    <a:lt2>
      <a:srgbClr val="F0F0F0"/>
    </a:lt2>
    <a:accent1>
      <a:srgbClr val="105CFB"/>
    </a:accent1>
    <a:accent2>
      <a:srgbClr val="45CDFF"/>
    </a:accent2>
    <a:accent3>
      <a:srgbClr val="38DC99"/>
    </a:accent3>
    <a:accent4>
      <a:srgbClr val="ED4042"/>
    </a:accent4>
    <a:accent5>
      <a:srgbClr val="FF863D"/>
    </a:accent5>
    <a:accent6>
      <a:srgbClr val="ADB5BB"/>
    </a:accent6>
    <a:hlink>
      <a:srgbClr val="105CFB"/>
    </a:hlink>
    <a:folHlink>
      <a:srgbClr val="BFBFBF"/>
    </a:folHlink>
  </a:clrScheme>
</a:themeOverride>
</file>

<file path=ppt/theme/themeOverride22.xml><?xml version="1.0" encoding="utf-8"?>
<a:themeOverride xmlns:r="http://schemas.openxmlformats.org/officeDocument/2006/relationships" xmlns:a="http://schemas.openxmlformats.org/drawingml/2006/main">
  <a:clrScheme name="Office">
    <a:dk1>
      <a:srgbClr val="000000"/>
    </a:dk1>
    <a:lt1>
      <a:srgbClr val="FFFFFF"/>
    </a:lt1>
    <a:dk2>
      <a:srgbClr val="778495"/>
    </a:dk2>
    <a:lt2>
      <a:srgbClr val="F0F0F0"/>
    </a:lt2>
    <a:accent1>
      <a:srgbClr val="105CFB"/>
    </a:accent1>
    <a:accent2>
      <a:srgbClr val="45CDFF"/>
    </a:accent2>
    <a:accent3>
      <a:srgbClr val="38DC99"/>
    </a:accent3>
    <a:accent4>
      <a:srgbClr val="ED4042"/>
    </a:accent4>
    <a:accent5>
      <a:srgbClr val="FF863D"/>
    </a:accent5>
    <a:accent6>
      <a:srgbClr val="ADB5BB"/>
    </a:accent6>
    <a:hlink>
      <a:srgbClr val="105CFB"/>
    </a:hlink>
    <a:folHlink>
      <a:srgbClr val="BFBFBF"/>
    </a:folHlink>
  </a:clrScheme>
</a:themeOverride>
</file>

<file path=ppt/theme/themeOverride23.xml><?xml version="1.0" encoding="utf-8"?>
<a:themeOverride xmlns:r="http://schemas.openxmlformats.org/officeDocument/2006/relationships" xmlns:a="http://schemas.openxmlformats.org/drawingml/2006/main">
  <a:clrScheme name="Office">
    <a:dk1>
      <a:srgbClr val="000000"/>
    </a:dk1>
    <a:lt1>
      <a:srgbClr val="FFFFFF"/>
    </a:lt1>
    <a:dk2>
      <a:srgbClr val="778495"/>
    </a:dk2>
    <a:lt2>
      <a:srgbClr val="F0F0F0"/>
    </a:lt2>
    <a:accent1>
      <a:srgbClr val="105CFB"/>
    </a:accent1>
    <a:accent2>
      <a:srgbClr val="45CDFF"/>
    </a:accent2>
    <a:accent3>
      <a:srgbClr val="38DC99"/>
    </a:accent3>
    <a:accent4>
      <a:srgbClr val="ED4042"/>
    </a:accent4>
    <a:accent5>
      <a:srgbClr val="FF863D"/>
    </a:accent5>
    <a:accent6>
      <a:srgbClr val="ADB5BB"/>
    </a:accent6>
    <a:hlink>
      <a:srgbClr val="105CFB"/>
    </a:hlink>
    <a:folHlink>
      <a:srgbClr val="BFBFBF"/>
    </a:folHlink>
  </a:clrScheme>
</a:themeOverride>
</file>

<file path=ppt/theme/themeOverride24.xml><?xml version="1.0" encoding="utf-8"?>
<a:themeOverride xmlns:r="http://schemas.openxmlformats.org/officeDocument/2006/relationships" xmlns:a="http://schemas.openxmlformats.org/drawingml/2006/main">
  <a:clrScheme name="Office">
    <a:dk1>
      <a:srgbClr val="000000"/>
    </a:dk1>
    <a:lt1>
      <a:srgbClr val="FFFFFF"/>
    </a:lt1>
    <a:dk2>
      <a:srgbClr val="778495"/>
    </a:dk2>
    <a:lt2>
      <a:srgbClr val="F0F0F0"/>
    </a:lt2>
    <a:accent1>
      <a:srgbClr val="105CFB"/>
    </a:accent1>
    <a:accent2>
      <a:srgbClr val="45CDFF"/>
    </a:accent2>
    <a:accent3>
      <a:srgbClr val="38DC99"/>
    </a:accent3>
    <a:accent4>
      <a:srgbClr val="ED4042"/>
    </a:accent4>
    <a:accent5>
      <a:srgbClr val="FF863D"/>
    </a:accent5>
    <a:accent6>
      <a:srgbClr val="ADB5BB"/>
    </a:accent6>
    <a:hlink>
      <a:srgbClr val="105CFB"/>
    </a:hlink>
    <a:folHlink>
      <a:srgbClr val="BFBFBF"/>
    </a:folHlink>
  </a:clrScheme>
</a:themeOverride>
</file>

<file path=ppt/theme/themeOverride3.xml><?xml version="1.0" encoding="utf-8"?>
<a:themeOverride xmlns:r="http://schemas.openxmlformats.org/officeDocument/2006/relationships" xmlns:a="http://schemas.openxmlformats.org/drawingml/2006/main">
  <a:clrScheme name="Office">
    <a:dk1>
      <a:srgbClr val="000000"/>
    </a:dk1>
    <a:lt1>
      <a:srgbClr val="FFFFFF"/>
    </a:lt1>
    <a:dk2>
      <a:srgbClr val="778495"/>
    </a:dk2>
    <a:lt2>
      <a:srgbClr val="F0F0F0"/>
    </a:lt2>
    <a:accent1>
      <a:srgbClr val="105CFB"/>
    </a:accent1>
    <a:accent2>
      <a:srgbClr val="45CDFF"/>
    </a:accent2>
    <a:accent3>
      <a:srgbClr val="38DC99"/>
    </a:accent3>
    <a:accent4>
      <a:srgbClr val="ED4042"/>
    </a:accent4>
    <a:accent5>
      <a:srgbClr val="FF863D"/>
    </a:accent5>
    <a:accent6>
      <a:srgbClr val="ADB5BB"/>
    </a:accent6>
    <a:hlink>
      <a:srgbClr val="105CFB"/>
    </a:hlink>
    <a:folHlink>
      <a:srgbClr val="BFBFBF"/>
    </a:folHlink>
  </a:clrScheme>
</a:themeOverride>
</file>

<file path=ppt/theme/themeOverride4.xml><?xml version="1.0" encoding="utf-8"?>
<a:themeOverride xmlns:r="http://schemas.openxmlformats.org/officeDocument/2006/relationships" xmlns:a="http://schemas.openxmlformats.org/drawingml/2006/main">
  <a:clrScheme name="Office">
    <a:dk1>
      <a:srgbClr val="000000"/>
    </a:dk1>
    <a:lt1>
      <a:srgbClr val="FFFFFF"/>
    </a:lt1>
    <a:dk2>
      <a:srgbClr val="778495"/>
    </a:dk2>
    <a:lt2>
      <a:srgbClr val="F0F0F0"/>
    </a:lt2>
    <a:accent1>
      <a:srgbClr val="105CFB"/>
    </a:accent1>
    <a:accent2>
      <a:srgbClr val="45CDFF"/>
    </a:accent2>
    <a:accent3>
      <a:srgbClr val="38DC99"/>
    </a:accent3>
    <a:accent4>
      <a:srgbClr val="ED4042"/>
    </a:accent4>
    <a:accent5>
      <a:srgbClr val="FF863D"/>
    </a:accent5>
    <a:accent6>
      <a:srgbClr val="ADB5BB"/>
    </a:accent6>
    <a:hlink>
      <a:srgbClr val="105CFB"/>
    </a:hlink>
    <a:folHlink>
      <a:srgbClr val="BFBFBF"/>
    </a:folHlink>
  </a:clrScheme>
</a:themeOverride>
</file>

<file path=ppt/theme/themeOverride5.xml><?xml version="1.0" encoding="utf-8"?>
<a:themeOverride xmlns:r="http://schemas.openxmlformats.org/officeDocument/2006/relationships" xmlns:a="http://schemas.openxmlformats.org/drawingml/2006/main">
  <a:clrScheme name="Office">
    <a:dk1>
      <a:srgbClr val="000000"/>
    </a:dk1>
    <a:lt1>
      <a:srgbClr val="FFFFFF"/>
    </a:lt1>
    <a:dk2>
      <a:srgbClr val="778495"/>
    </a:dk2>
    <a:lt2>
      <a:srgbClr val="F0F0F0"/>
    </a:lt2>
    <a:accent1>
      <a:srgbClr val="105CFB"/>
    </a:accent1>
    <a:accent2>
      <a:srgbClr val="45CDFF"/>
    </a:accent2>
    <a:accent3>
      <a:srgbClr val="38DC99"/>
    </a:accent3>
    <a:accent4>
      <a:srgbClr val="ED4042"/>
    </a:accent4>
    <a:accent5>
      <a:srgbClr val="FF863D"/>
    </a:accent5>
    <a:accent6>
      <a:srgbClr val="ADB5BB"/>
    </a:accent6>
    <a:hlink>
      <a:srgbClr val="105CFB"/>
    </a:hlink>
    <a:folHlink>
      <a:srgbClr val="BFBFBF"/>
    </a:folHlink>
  </a:clrScheme>
</a:themeOverride>
</file>

<file path=ppt/theme/themeOverride6.xml><?xml version="1.0" encoding="utf-8"?>
<a:themeOverride xmlns:r="http://schemas.openxmlformats.org/officeDocument/2006/relationships" xmlns:a="http://schemas.openxmlformats.org/drawingml/2006/main">
  <a:clrScheme name="Office">
    <a:dk1>
      <a:srgbClr val="000000"/>
    </a:dk1>
    <a:lt1>
      <a:srgbClr val="FFFFFF"/>
    </a:lt1>
    <a:dk2>
      <a:srgbClr val="778495"/>
    </a:dk2>
    <a:lt2>
      <a:srgbClr val="F0F0F0"/>
    </a:lt2>
    <a:accent1>
      <a:srgbClr val="105CFB"/>
    </a:accent1>
    <a:accent2>
      <a:srgbClr val="45CDFF"/>
    </a:accent2>
    <a:accent3>
      <a:srgbClr val="38DC99"/>
    </a:accent3>
    <a:accent4>
      <a:srgbClr val="ED4042"/>
    </a:accent4>
    <a:accent5>
      <a:srgbClr val="FF863D"/>
    </a:accent5>
    <a:accent6>
      <a:srgbClr val="ADB5BB"/>
    </a:accent6>
    <a:hlink>
      <a:srgbClr val="105CFB"/>
    </a:hlink>
    <a:folHlink>
      <a:srgbClr val="BFBFBF"/>
    </a:folHlink>
  </a:clrScheme>
</a:themeOverride>
</file>

<file path=ppt/theme/themeOverride7.xml><?xml version="1.0" encoding="utf-8"?>
<a:themeOverride xmlns:r="http://schemas.openxmlformats.org/officeDocument/2006/relationships" xmlns:a="http://schemas.openxmlformats.org/drawingml/2006/main">
  <a:clrScheme name="Office">
    <a:dk1>
      <a:srgbClr val="000000"/>
    </a:dk1>
    <a:lt1>
      <a:srgbClr val="FFFFFF"/>
    </a:lt1>
    <a:dk2>
      <a:srgbClr val="778495"/>
    </a:dk2>
    <a:lt2>
      <a:srgbClr val="F0F0F0"/>
    </a:lt2>
    <a:accent1>
      <a:srgbClr val="105CFB"/>
    </a:accent1>
    <a:accent2>
      <a:srgbClr val="45CDFF"/>
    </a:accent2>
    <a:accent3>
      <a:srgbClr val="38DC99"/>
    </a:accent3>
    <a:accent4>
      <a:srgbClr val="ED4042"/>
    </a:accent4>
    <a:accent5>
      <a:srgbClr val="FF863D"/>
    </a:accent5>
    <a:accent6>
      <a:srgbClr val="ADB5BB"/>
    </a:accent6>
    <a:hlink>
      <a:srgbClr val="105CFB"/>
    </a:hlink>
    <a:folHlink>
      <a:srgbClr val="BFBFBF"/>
    </a:folHlink>
  </a:clrScheme>
</a:themeOverride>
</file>

<file path=ppt/theme/themeOverride8.xml><?xml version="1.0" encoding="utf-8"?>
<a:themeOverride xmlns:r="http://schemas.openxmlformats.org/officeDocument/2006/relationships" xmlns:a="http://schemas.openxmlformats.org/drawingml/2006/main">
  <a:clrScheme name="Office">
    <a:dk1>
      <a:srgbClr val="000000"/>
    </a:dk1>
    <a:lt1>
      <a:srgbClr val="FFFFFF"/>
    </a:lt1>
    <a:dk2>
      <a:srgbClr val="778495"/>
    </a:dk2>
    <a:lt2>
      <a:srgbClr val="F0F0F0"/>
    </a:lt2>
    <a:accent1>
      <a:srgbClr val="105CFB"/>
    </a:accent1>
    <a:accent2>
      <a:srgbClr val="45CDFF"/>
    </a:accent2>
    <a:accent3>
      <a:srgbClr val="38DC99"/>
    </a:accent3>
    <a:accent4>
      <a:srgbClr val="ED4042"/>
    </a:accent4>
    <a:accent5>
      <a:srgbClr val="FF863D"/>
    </a:accent5>
    <a:accent6>
      <a:srgbClr val="ADB5BB"/>
    </a:accent6>
    <a:hlink>
      <a:srgbClr val="105CFB"/>
    </a:hlink>
    <a:folHlink>
      <a:srgbClr val="BFBFBF"/>
    </a:folHlink>
  </a:clrScheme>
</a:themeOverride>
</file>

<file path=ppt/theme/themeOverride9.xml><?xml version="1.0" encoding="utf-8"?>
<a:themeOverride xmlns:r="http://schemas.openxmlformats.org/officeDocument/2006/relationships" xmlns:a="http://schemas.openxmlformats.org/drawingml/2006/main">
  <a:clrScheme name="Office">
    <a:dk1>
      <a:srgbClr val="000000"/>
    </a:dk1>
    <a:lt1>
      <a:srgbClr val="FFFFFF"/>
    </a:lt1>
    <a:dk2>
      <a:srgbClr val="778495"/>
    </a:dk2>
    <a:lt2>
      <a:srgbClr val="F0F0F0"/>
    </a:lt2>
    <a:accent1>
      <a:srgbClr val="105CFB"/>
    </a:accent1>
    <a:accent2>
      <a:srgbClr val="45CDFF"/>
    </a:accent2>
    <a:accent3>
      <a:srgbClr val="38DC99"/>
    </a:accent3>
    <a:accent4>
      <a:srgbClr val="ED4042"/>
    </a:accent4>
    <a:accent5>
      <a:srgbClr val="FF863D"/>
    </a:accent5>
    <a:accent6>
      <a:srgbClr val="ADB5BB"/>
    </a:accent6>
    <a:hlink>
      <a:srgbClr val="105CFB"/>
    </a:hlink>
    <a:folHlink>
      <a:srgbClr val="BFBFBF"/>
    </a:folHlink>
  </a:clrScheme>
</a:themeOverride>
</file>

<file path=docProps/app.xml><?xml version="1.0" encoding="utf-8"?>
<Properties xmlns:vt="http://schemas.openxmlformats.org/officeDocument/2006/docPropsVTypes" xmlns="http://schemas.openxmlformats.org/officeDocument/2006/extended-properties">
  <Company/>
  <PresentationFormat>宽屏</PresentationFormat>
  <Paragraphs>186</Paragraphs>
  <Slides>26</Slides>
  <Notes>21</Notes>
  <TotalTime>900</TotalTime>
  <HiddenSlides>0</HiddenSlides>
  <MMClips>0</MMClips>
  <ScaleCrop>0</ScaleCrop>
  <HeadingPairs>
    <vt:vector baseType="variant" size="6">
      <vt:variant>
        <vt:lpstr>Fonts used</vt:lpstr>
      </vt:variant>
      <vt:variant>
        <vt:i4>13</vt:i4>
      </vt:variant>
      <vt:variant>
        <vt:lpstr>Theme</vt:lpstr>
      </vt:variant>
      <vt:variant>
        <vt:i4>1</vt:i4>
      </vt:variant>
      <vt:variant>
        <vt:lpstr>Slide Titles</vt:lpstr>
      </vt:variant>
      <vt:variant>
        <vt:i4>26</vt:i4>
      </vt:variant>
    </vt:vector>
  </HeadingPairs>
  <TitlesOfParts>
    <vt:vector baseType="lpstr" size="40">
      <vt:lpstr>Arial</vt:lpstr>
      <vt:lpstr>等线 Light</vt:lpstr>
      <vt:lpstr>等线</vt:lpstr>
      <vt:lpstr>Calibri Light</vt:lpstr>
      <vt:lpstr>Calibri</vt:lpstr>
      <vt:lpstr>思源黑体 CN Medium</vt:lpstr>
      <vt:lpstr>思源宋体</vt:lpstr>
      <vt:lpstr>经典特宋简</vt:lpstr>
      <vt:lpstr>思源黑体旧字形 Light</vt:lpstr>
      <vt:lpstr>义启橙啧啧体加粗版</vt:lpstr>
      <vt:lpstr>Montserrat</vt:lpstr>
      <vt:lpstr>宋体</vt:lpstr>
      <vt:lpstr>微软雅黑</vt:lpstr>
      <vt:lpstr>Office 主题​​</vt:lpstr>
      <vt:lpstr>PowerPoint Presentation</vt:lpstr>
      <vt:lpstr>PowerPoint Presentation</vt:lpstr>
      <vt:lpstr>PowerPoint Presentation</vt:lpstr>
      <vt:lpstr>职业素养的本质</vt:lpstr>
      <vt:lpstr>PowerPoint Presentation</vt:lpstr>
      <vt:lpstr>PowerPoint Presentation</vt:lpstr>
      <vt:lpstr>职业人</vt:lpstr>
      <vt:lpstr>职业道德</vt:lpstr>
      <vt:lpstr>职业素养中的领导力</vt:lpstr>
      <vt:lpstr>PowerPoint Presentation</vt:lpstr>
      <vt:lpstr>品格</vt:lpstr>
      <vt:lpstr>PowerPoint Presentation</vt:lpstr>
      <vt:lpstr>PowerPoint Presentation</vt:lpstr>
      <vt:lpstr>主动</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Our Mission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2020-03-04T06:19:11Z</dcterms:created>
  <cp:lastModifiedBy>kan</cp:lastModifiedBy>
  <dcterms:modified xsi:type="dcterms:W3CDTF">2021-08-20T10:51:51Z</dcterms:modified>
  <cp:revision>467</cp:revision>
  <dc:title>PowerPoint 演示文稿</dc:title>
</cp:coreProperties>
</file>