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67" r:id="rId8"/>
    <p:sldId id="268" r:id="rId9"/>
    <p:sldId id="273" r:id="rId10"/>
    <p:sldId id="274" r:id="rId11"/>
    <p:sldId id="264" r:id="rId12"/>
    <p:sldId id="278" r:id="rId13"/>
    <p:sldId id="275" r:id="rId14"/>
    <p:sldId id="276" r:id="rId15"/>
    <p:sldId id="281" r:id="rId16"/>
    <p:sldId id="272" r:id="rId17"/>
    <p:sldId id="265" r:id="rId18"/>
    <p:sldId id="280" r:id="rId19"/>
    <p:sldId id="282" r:id="rId20"/>
    <p:sldId id="284" r:id="rId21"/>
    <p:sldId id="279" r:id="rId22"/>
    <p:sldId id="283" r:id="rId23"/>
    <p:sldId id="266" r:id="rId24"/>
    <p:sldId id="285" r:id="rId25"/>
    <p:sldId id="286" r:id="rId26"/>
    <p:sldId id="277" r:id="rId27"/>
    <p:sldId id="287" r:id="rId28"/>
    <p:sldId id="288" r:id="rId29"/>
    <p:sldId id="289" r:id="rId30"/>
  </p:sldIdLst>
  <p:sldSz cx="12192000" cy="6858000"/>
  <p:notesSz cx="7104063" cy="10234613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slides/slide20.xml" Type="http://schemas.openxmlformats.org/officeDocument/2006/relationships/slide"/><Relationship Id="rId25" Target="slides/slide21.xml" Type="http://schemas.openxmlformats.org/officeDocument/2006/relationships/slide"/><Relationship Id="rId26" Target="slides/slide22.xml" Type="http://schemas.openxmlformats.org/officeDocument/2006/relationships/slide"/><Relationship Id="rId27" Target="slides/slide23.xml" Type="http://schemas.openxmlformats.org/officeDocument/2006/relationships/slide"/><Relationship Id="rId28" Target="slides/slide24.xml" Type="http://schemas.openxmlformats.org/officeDocument/2006/relationships/slide"/><Relationship Id="rId29" Target="slides/slide25.xml" Type="http://schemas.openxmlformats.org/officeDocument/2006/relationships/slide"/><Relationship Id="rId3" Target="slideMasters/slideMaster3.xml" Type="http://schemas.openxmlformats.org/officeDocument/2006/relationships/slideMaster"/><Relationship Id="rId30" Target="slides/slide26.xml" Type="http://schemas.openxmlformats.org/officeDocument/2006/relationships/slide"/><Relationship Id="rId31" Target="tags/tag1.xml" Type="http://schemas.openxmlformats.org/officeDocument/2006/relationships/tags"/><Relationship Id="rId32" Target="presProps.xml" Type="http://schemas.openxmlformats.org/officeDocument/2006/relationships/presProps"/><Relationship Id="rId33" Target="viewProps.xml" Type="http://schemas.openxmlformats.org/officeDocument/2006/relationships/viewProps"/><Relationship Id="rId34" Target="theme/theme1.xml" Type="http://schemas.openxmlformats.org/officeDocument/2006/relationships/theme"/><Relationship Id="rId35" Target="tableStyles.xml" Type="http://schemas.openxmlformats.org/officeDocument/2006/relationships/tableStyles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FB60E-26CF-4CE4-8623-B0659AB4F46C}" type="datetimeFigureOut">
              <a:rPr lang="zh-CN" altLang="en-US" smtClean="0"/>
              <a:t>2020/6/24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30858-1D88-4D84-8C87-DF45CE7A41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2589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88614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8170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68904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0706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0247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0394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15005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84879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08013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72475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9886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324765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0894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11484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347153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66253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4793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2752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09768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44566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87165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049425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94101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19139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1709329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4632304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763997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1390829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4525936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4423696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162220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3272697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0581930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3870168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1335673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advClick="0" p14:dur="2000"/>
    </mc:Choice>
    <mc:Fallback>
      <p:transition spd="slow" advClick="0"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161151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763311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4938889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3146720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1684906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955354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946067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097872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9932336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343644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38862215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5015892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media/image1.jpeg" Type="http://schemas.openxmlformats.org/officeDocument/2006/relationships/image"/><Relationship Id="rId4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10" Target="../slideLayouts/slideLayout23.xml" Type="http://schemas.openxmlformats.org/officeDocument/2006/relationships/slideLayout"/><Relationship Id="rId11" Target="../slideLayouts/slideLayout24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5.xml" Type="http://schemas.openxmlformats.org/officeDocument/2006/relationships/slideLayout"/><Relationship Id="rId3" Target="../slideLayouts/slideLayout16.xml" Type="http://schemas.openxmlformats.org/officeDocument/2006/relationships/slideLayout"/><Relationship Id="rId4" Target="../slideLayouts/slideLayout17.xml" Type="http://schemas.openxmlformats.org/officeDocument/2006/relationships/slideLayout"/><Relationship Id="rId5" Target="../slideLayouts/slideLayout18.xml" Type="http://schemas.openxmlformats.org/officeDocument/2006/relationships/slideLayout"/><Relationship Id="rId6" Target="../slideLayouts/slideLayout19.xml" Type="http://schemas.openxmlformats.org/officeDocument/2006/relationships/slideLayout"/><Relationship Id="rId7" Target="../slideLayouts/slideLayout20.xml" Type="http://schemas.openxmlformats.org/officeDocument/2006/relationships/slideLayout"/><Relationship Id="rId8" Target="../slideLayouts/slideLayout21.xml" Type="http://schemas.openxmlformats.org/officeDocument/2006/relationships/slideLayout"/><Relationship Id="rId9" Target="../slideLayouts/slideLayout22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>
    <mc:Choice Requires="p14">
      <p:transition spd="slow" advClick="0" p14:dur="2000"/>
    </mc:Choice>
    <mc:Fallback>
      <p:transition spd="slow" advClick="0"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AEDD4-642A-46B3-9FB2-A65B34D3579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B5773-CCB3-4323-998A-8607E0AC9EF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7711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2020/6/24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3802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10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7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6.jpe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7.jpeg" Type="http://schemas.openxmlformats.org/officeDocument/2006/relationships/image"/><Relationship Id="rId4" Target="../media/image10.jpeg" Type="http://schemas.openxmlformats.org/officeDocument/2006/relationships/image"/><Relationship Id="rId5" Target="../media/image6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jpeg" Type="http://schemas.openxmlformats.org/officeDocument/2006/relationships/image"/><Relationship Id="rId4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15.jpe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8.jpeg" Type="http://schemas.openxmlformats.org/officeDocument/2006/relationships/image"/><Relationship Id="rId4" Target="../media/image11.jpeg" Type="http://schemas.openxmlformats.org/officeDocument/2006/relationships/image"/><Relationship Id="rId5" Target="../media/image10.jpeg" Type="http://schemas.openxmlformats.org/officeDocument/2006/relationships/image"/><Relationship Id="rId6" Target="../media/image7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1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7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PPT模板设计\图片\c995d143ad4bd11372a8601550afa40f4bfb05ab.jpgc995d143ad4bd11372a8601550afa40f4bfb05ab" id="5" name="图片 4"/>
          <p:cNvPicPr>
            <a:picLocks noChangeAspect="1"/>
          </p:cNvPicPr>
          <p:nvPr/>
        </p:nvPicPr>
        <p:blipFill>
          <a:blip r:embed="rId3"/>
          <a:srcRect b="19767" t="1005"/>
          <a:stretch>
            <a:fillRect/>
          </a:stretch>
        </p:blipFill>
        <p:spPr>
          <a:xfrm>
            <a:off x="594995" y="509270"/>
            <a:ext cx="11002010" cy="584073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77785" y="1353185"/>
            <a:ext cx="2007235" cy="415099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7977768" y="1433830"/>
            <a:ext cx="1645920" cy="399224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96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夜归人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273935" y="2033270"/>
            <a:ext cx="3840480" cy="279019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altLang="en-US" lang="zh-CN" sz="20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喜欢在夜里归来，踏着一地的思念，任这条路风雨起落，可在路的尽头，却有着一所房子，亮着一盏灯，和灯下牵念着我们也被我们牵念着的白头人。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942279" y="3232601"/>
            <a:ext cx="548640" cy="2371438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lang="zh-CN" smtClean="0" sz="2400">
                <a:solidFill>
                  <a:schemeClr val="bg1"/>
                </a:solidFill>
                <a:latin charset="-120" pitchFamily="50" typeface="TypeLand 康熙字典體試用版"/>
                <a:ea charset="-120" pitchFamily="50" typeface="TypeLand 康熙字典體試用版"/>
              </a:rPr>
              <a:t>汇报人：优页PPT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2"/>
      <p:bldP grpId="0" spid="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772025" y="389255"/>
            <a:ext cx="26479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夜•归•人</a:t>
            </a:r>
          </a:p>
        </p:txBody>
      </p:sp>
      <p:sp>
        <p:nvSpPr>
          <p:cNvPr id="3" name="矩形 2"/>
          <p:cNvSpPr/>
          <p:nvPr/>
        </p:nvSpPr>
        <p:spPr>
          <a:xfrm>
            <a:off x="-8890" y="1643380"/>
            <a:ext cx="12210415" cy="405384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5029835" y="2603500"/>
            <a:ext cx="2133600" cy="213360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5368290" y="2947670"/>
            <a:ext cx="1457325" cy="2773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8800">
                <a:solidFill>
                  <a:schemeClr val="bg1"/>
                </a:solidFill>
                <a:latin charset="-122" panose="020b0604000101010104" typeface="Ev - YunYou"/>
                <a:ea charset="-122" panose="020b0604000101010104" typeface="Ev - YunYou"/>
              </a:rPr>
              <a:t>VS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49630" y="2609215"/>
            <a:ext cx="3474720" cy="2127885"/>
          </a:xfrm>
          <a:prstGeom prst="rect">
            <a:avLst/>
          </a:prstGeom>
          <a:solidFill>
            <a:srgbClr val="0D1739">
              <a:alpha val="70000"/>
            </a:srgbClr>
          </a:solidFill>
        </p:spPr>
        <p:txBody>
          <a:bodyPr rtlCol="0" vert="eaVert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芳莲坠粉，疏桐吹绿，庭院暗雨乍歇。无端抱影销魂处，还见篠墙萤暗，藓阶蛩切。送客重寻西去路，问水面琵琶谁拨？最可惜、一片江山，总付与啼鴂。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19974" y="2609215"/>
            <a:ext cx="3474720" cy="2127885"/>
          </a:xfrm>
          <a:prstGeom prst="rect">
            <a:avLst/>
          </a:prstGeom>
          <a:solidFill>
            <a:srgbClr val="0D1739">
              <a:alpha val="70000"/>
            </a:srgbClr>
          </a:solidFill>
        </p:spPr>
        <p:txBody>
          <a:bodyPr rtlCol="0" vert="eaVert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芳莲坠粉，疏桐吹绿，庭院暗雨乍歇。无端抱影销魂处，还见篠墙萤暗，藓阶蛩切。送客重寻西去路，问水面琵琶谁拨？最可惜、一片江山，总付与啼鴂。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3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23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1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1" spid="4"/>
      <p:bldP grpId="0" spid="5"/>
      <p:bldP grpId="1" spid="11"/>
      <p:bldP grpId="1" spid="6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147050" y="832485"/>
            <a:ext cx="2963545" cy="519303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1062990" y="832485"/>
            <a:ext cx="6969760" cy="5193030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2135505" y="1382395"/>
            <a:ext cx="147002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夜归人</a:t>
            </a:r>
          </a:p>
        </p:txBody>
      </p:sp>
      <p:sp>
        <p:nvSpPr>
          <p:cNvPr id="7" name="雪花"/>
          <p:cNvSpPr/>
          <p:nvPr/>
        </p:nvSpPr>
        <p:spPr bwMode="auto">
          <a:xfrm>
            <a:off x="1533525" y="1422400"/>
            <a:ext cx="441960" cy="441960"/>
          </a:xfrm>
          <a:custGeom>
            <a:gdLst>
              <a:gd fmla="*/ 2147483646 w 5135" name="T0"/>
              <a:gd fmla="*/ 2147483646 h 5902" name="T1"/>
              <a:gd fmla="*/ 2147483646 w 5135" name="T2"/>
              <a:gd fmla="*/ 2147483646 h 5902" name="T3"/>
              <a:gd fmla="*/ 2147483646 w 5135" name="T4"/>
              <a:gd fmla="*/ 2147483646 h 5902" name="T5"/>
              <a:gd fmla="*/ 2147483646 w 5135" name="T6"/>
              <a:gd fmla="*/ 2147483646 h 5902" name="T7"/>
              <a:gd fmla="*/ 2147483646 w 5135" name="T8"/>
              <a:gd fmla="*/ 2147483646 h 5902" name="T9"/>
              <a:gd fmla="*/ 2147483646 w 5135" name="T10"/>
              <a:gd fmla="*/ 2147483646 h 5902" name="T11"/>
              <a:gd fmla="*/ 2147483646 w 5135" name="T12"/>
              <a:gd fmla="*/ 2147483646 h 5902" name="T13"/>
              <a:gd fmla="*/ 2147483646 w 5135" name="T14"/>
              <a:gd fmla="*/ 2147483646 h 5902" name="T15"/>
              <a:gd fmla="*/ 2147483646 w 5135" name="T16"/>
              <a:gd fmla="*/ 2147483646 h 5902" name="T17"/>
              <a:gd fmla="*/ 2147483646 w 5135" name="T18"/>
              <a:gd fmla="*/ 2147483646 h 5902" name="T19"/>
              <a:gd fmla="*/ 2147483646 w 5135" name="T20"/>
              <a:gd fmla="*/ 2147483646 h 5902" name="T21"/>
              <a:gd fmla="*/ 2147483646 w 5135" name="T22"/>
              <a:gd fmla="*/ 0 h 5902" name="T23"/>
              <a:gd fmla="*/ 2147483646 w 5135" name="T24"/>
              <a:gd fmla="*/ 2147483646 h 5902" name="T25"/>
              <a:gd fmla="*/ 2147483646 w 5135" name="T26"/>
              <a:gd fmla="*/ 2147483646 h 5902" name="T27"/>
              <a:gd fmla="*/ 2147483646 w 5135" name="T28"/>
              <a:gd fmla="*/ 2147483646 h 5902" name="T29"/>
              <a:gd fmla="*/ 2147483646 w 5135" name="T30"/>
              <a:gd fmla="*/ 2147483646 h 5902" name="T31"/>
              <a:gd fmla="*/ 2147483646 w 5135" name="T32"/>
              <a:gd fmla="*/ 2147483646 h 5902" name="T33"/>
              <a:gd fmla="*/ 0 w 5135" name="T34"/>
              <a:gd fmla="*/ 2147483646 h 5902" name="T35"/>
              <a:gd fmla="*/ 2147483646 w 5135" name="T36"/>
              <a:gd fmla="*/ 2147483646 h 5902" name="T37"/>
              <a:gd fmla="*/ 2147483646 w 5135" name="T38"/>
              <a:gd fmla="*/ 2147483646 h 5902" name="T39"/>
              <a:gd fmla="*/ 2147483646 w 5135" name="T40"/>
              <a:gd fmla="*/ 2147483646 h 5902" name="T41"/>
              <a:gd fmla="*/ 2147483646 w 5135" name="T42"/>
              <a:gd fmla="*/ 2147483646 h 5902" name="T43"/>
              <a:gd fmla="*/ 2147483646 w 5135" name="T44"/>
              <a:gd fmla="*/ 2147483646 h 5902" name="T45"/>
              <a:gd fmla="*/ 0 w 5135" name="T46"/>
              <a:gd fmla="*/ 2147483646 h 5902" name="T47"/>
              <a:gd fmla="*/ 2147483646 w 5135" name="T48"/>
              <a:gd fmla="*/ 2147483646 h 5902" name="T49"/>
              <a:gd fmla="*/ 2147483646 w 5135" name="T50"/>
              <a:gd fmla="*/ 2147483646 h 5902" name="T51"/>
              <a:gd fmla="*/ 2147483646 w 5135" name="T52"/>
              <a:gd fmla="*/ 2147483646 h 5902" name="T53"/>
              <a:gd fmla="*/ 2147483646 w 5135" name="T54"/>
              <a:gd fmla="*/ 2147483646 h 5902" name="T55"/>
              <a:gd fmla="*/ 2147483646 w 5135" name="T56"/>
              <a:gd fmla="*/ 2147483646 h 5902" name="T57"/>
              <a:gd fmla="*/ 2147483646 w 5135" name="T58"/>
              <a:gd fmla="*/ 2147483646 h 5902" name="T59"/>
              <a:gd fmla="*/ 2147483646 w 5135" name="T60"/>
              <a:gd fmla="*/ 2147483646 h 5902" name="T61"/>
              <a:gd fmla="*/ 2147483646 w 5135" name="T62"/>
              <a:gd fmla="*/ 2147483646 h 5902" name="T63"/>
              <a:gd fmla="*/ 2147483646 w 5135" name="T64"/>
              <a:gd fmla="*/ 2147483646 h 5902" name="T65"/>
              <a:gd fmla="*/ 2147483646 w 5135" name="T66"/>
              <a:gd fmla="*/ 2147483646 h 5902" name="T67"/>
              <a:gd fmla="*/ 2147483646 w 5135" name="T68"/>
              <a:gd fmla="*/ 2147483646 h 5902" name="T69"/>
              <a:gd fmla="*/ 2147483646 w 5135" name="T70"/>
              <a:gd fmla="*/ 2147483646 h 5902" name="T71"/>
              <a:gd fmla="*/ 2147483646 w 5135" name="T72"/>
              <a:gd fmla="*/ 2147483646 h 5902" name="T73"/>
              <a:gd fmla="*/ 2147483646 w 5135" name="T74"/>
              <a:gd fmla="*/ 2147483646 h 5902" name="T75"/>
              <a:gd fmla="*/ 2147483646 w 5135" name="T76"/>
              <a:gd fmla="*/ 2147483646 h 5902" name="T77"/>
              <a:gd fmla="*/ 2147483646 w 5135" name="T78"/>
              <a:gd fmla="*/ 2147483646 h 5902" name="T79"/>
              <a:gd fmla="*/ 2147483646 w 5135" name="T80"/>
              <a:gd fmla="*/ 2147483646 h 5902" name="T81"/>
              <a:gd fmla="*/ 2147483646 w 5135" name="T82"/>
              <a:gd fmla="*/ 2147483646 h 5902" name="T83"/>
              <a:gd fmla="*/ 2147483646 w 5135" name="T84"/>
              <a:gd fmla="*/ 2147483646 h 5902" name="T85"/>
              <a:gd fmla="*/ 2147483646 w 5135" name="T86"/>
              <a:gd fmla="*/ 2147483646 h 5902" name="T87"/>
              <a:gd fmla="*/ 2147483646 w 5135" name="T88"/>
              <a:gd fmla="*/ 2147483646 h 5902" name="T89"/>
              <a:gd fmla="*/ 2147483646 w 5135" name="T90"/>
              <a:gd fmla="*/ 2147483646 h 5902" name="T91"/>
              <a:gd fmla="*/ 2147483646 w 5135" name="T92"/>
              <a:gd fmla="*/ 2147483646 h 5902" name="T93"/>
              <a:gd fmla="*/ 2147483646 w 5135" name="T94"/>
              <a:gd fmla="*/ 2147483646 h 5902" name="T95"/>
              <a:gd fmla="*/ 2147483646 w 5135" name="T96"/>
              <a:gd fmla="*/ 2147483646 h 5902" name="T97"/>
              <a:gd fmla="*/ 2147483646 w 5135" name="T98"/>
              <a:gd fmla="*/ 2147483646 h 5902" name="T99"/>
              <a:gd fmla="*/ 2147483646 w 5135" name="T100"/>
              <a:gd fmla="*/ 2147483646 h 5902" name="T101"/>
              <a:gd fmla="*/ 2147483646 w 5135" name="T102"/>
              <a:gd fmla="*/ 2147483646 h 5902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5902" w="5135">
                <a:moveTo>
                  <a:pt x="5066" y="4173"/>
                </a:moveTo>
                <a:lnTo>
                  <a:pt x="4828" y="4036"/>
                </a:lnTo>
                <a:lnTo>
                  <a:pt x="5058" y="3910"/>
                </a:lnTo>
                <a:lnTo>
                  <a:pt x="4735" y="3725"/>
                </a:lnTo>
                <a:lnTo>
                  <a:pt x="4498" y="3846"/>
                </a:lnTo>
                <a:lnTo>
                  <a:pt x="4379" y="3779"/>
                </a:lnTo>
                <a:lnTo>
                  <a:pt x="4780" y="3561"/>
                </a:lnTo>
                <a:lnTo>
                  <a:pt x="4457" y="3375"/>
                </a:lnTo>
                <a:lnTo>
                  <a:pt x="4049" y="3588"/>
                </a:lnTo>
                <a:lnTo>
                  <a:pt x="3859" y="3477"/>
                </a:lnTo>
                <a:lnTo>
                  <a:pt x="3859" y="3121"/>
                </a:lnTo>
                <a:lnTo>
                  <a:pt x="4297" y="2969"/>
                </a:lnTo>
                <a:lnTo>
                  <a:pt x="3859" y="2783"/>
                </a:lnTo>
                <a:lnTo>
                  <a:pt x="3859" y="2417"/>
                </a:lnTo>
                <a:lnTo>
                  <a:pt x="4049" y="2315"/>
                </a:lnTo>
                <a:lnTo>
                  <a:pt x="4457" y="2529"/>
                </a:lnTo>
                <a:lnTo>
                  <a:pt x="4780" y="2343"/>
                </a:lnTo>
                <a:lnTo>
                  <a:pt x="4379" y="2124"/>
                </a:lnTo>
                <a:lnTo>
                  <a:pt x="4498" y="2057"/>
                </a:lnTo>
                <a:lnTo>
                  <a:pt x="4735" y="2178"/>
                </a:lnTo>
                <a:lnTo>
                  <a:pt x="5058" y="1993"/>
                </a:lnTo>
                <a:lnTo>
                  <a:pt x="4828" y="1866"/>
                </a:lnTo>
                <a:lnTo>
                  <a:pt x="5067" y="1730"/>
                </a:lnTo>
                <a:lnTo>
                  <a:pt x="5135" y="1475"/>
                </a:lnTo>
                <a:lnTo>
                  <a:pt x="4880" y="1408"/>
                </a:lnTo>
                <a:lnTo>
                  <a:pt x="4641" y="1545"/>
                </a:lnTo>
                <a:lnTo>
                  <a:pt x="4647" y="1283"/>
                </a:lnTo>
                <a:lnTo>
                  <a:pt x="4323" y="1470"/>
                </a:lnTo>
                <a:lnTo>
                  <a:pt x="4312" y="1735"/>
                </a:lnTo>
                <a:lnTo>
                  <a:pt x="4193" y="1802"/>
                </a:lnTo>
                <a:lnTo>
                  <a:pt x="4203" y="1347"/>
                </a:lnTo>
                <a:lnTo>
                  <a:pt x="3880" y="1534"/>
                </a:lnTo>
                <a:lnTo>
                  <a:pt x="3863" y="1992"/>
                </a:lnTo>
                <a:lnTo>
                  <a:pt x="3646" y="2110"/>
                </a:lnTo>
                <a:lnTo>
                  <a:pt x="3353" y="1942"/>
                </a:lnTo>
                <a:lnTo>
                  <a:pt x="3444" y="1471"/>
                </a:lnTo>
                <a:lnTo>
                  <a:pt x="3048" y="1767"/>
                </a:lnTo>
                <a:lnTo>
                  <a:pt x="2754" y="1598"/>
                </a:lnTo>
                <a:lnTo>
                  <a:pt x="2754" y="1355"/>
                </a:lnTo>
                <a:lnTo>
                  <a:pt x="3144" y="1111"/>
                </a:lnTo>
                <a:lnTo>
                  <a:pt x="3144" y="740"/>
                </a:lnTo>
                <a:lnTo>
                  <a:pt x="2754" y="976"/>
                </a:lnTo>
                <a:lnTo>
                  <a:pt x="2754" y="839"/>
                </a:lnTo>
                <a:lnTo>
                  <a:pt x="2979" y="696"/>
                </a:lnTo>
                <a:lnTo>
                  <a:pt x="2979" y="325"/>
                </a:lnTo>
                <a:lnTo>
                  <a:pt x="2754" y="460"/>
                </a:lnTo>
                <a:lnTo>
                  <a:pt x="2754" y="186"/>
                </a:lnTo>
                <a:lnTo>
                  <a:pt x="2567" y="0"/>
                </a:lnTo>
                <a:lnTo>
                  <a:pt x="2381" y="186"/>
                </a:lnTo>
                <a:lnTo>
                  <a:pt x="2381" y="460"/>
                </a:lnTo>
                <a:lnTo>
                  <a:pt x="2156" y="325"/>
                </a:lnTo>
                <a:lnTo>
                  <a:pt x="2156" y="696"/>
                </a:lnTo>
                <a:lnTo>
                  <a:pt x="2381" y="839"/>
                </a:lnTo>
                <a:lnTo>
                  <a:pt x="2381" y="976"/>
                </a:lnTo>
                <a:lnTo>
                  <a:pt x="1990" y="740"/>
                </a:lnTo>
                <a:lnTo>
                  <a:pt x="1990" y="1111"/>
                </a:lnTo>
                <a:lnTo>
                  <a:pt x="2381" y="1355"/>
                </a:lnTo>
                <a:lnTo>
                  <a:pt x="2381" y="1615"/>
                </a:lnTo>
                <a:lnTo>
                  <a:pt x="2091" y="1782"/>
                </a:lnTo>
                <a:lnTo>
                  <a:pt x="1714" y="1458"/>
                </a:lnTo>
                <a:lnTo>
                  <a:pt x="1774" y="1963"/>
                </a:lnTo>
                <a:lnTo>
                  <a:pt x="1506" y="2118"/>
                </a:lnTo>
                <a:lnTo>
                  <a:pt x="1272" y="1992"/>
                </a:lnTo>
                <a:lnTo>
                  <a:pt x="1254" y="1534"/>
                </a:lnTo>
                <a:lnTo>
                  <a:pt x="931" y="1347"/>
                </a:lnTo>
                <a:lnTo>
                  <a:pt x="943" y="1802"/>
                </a:lnTo>
                <a:lnTo>
                  <a:pt x="823" y="1734"/>
                </a:lnTo>
                <a:lnTo>
                  <a:pt x="811" y="1470"/>
                </a:lnTo>
                <a:lnTo>
                  <a:pt x="488" y="1283"/>
                </a:lnTo>
                <a:lnTo>
                  <a:pt x="494" y="1544"/>
                </a:lnTo>
                <a:lnTo>
                  <a:pt x="256" y="1408"/>
                </a:lnTo>
                <a:lnTo>
                  <a:pt x="0" y="1475"/>
                </a:lnTo>
                <a:lnTo>
                  <a:pt x="69" y="1729"/>
                </a:lnTo>
                <a:lnTo>
                  <a:pt x="306" y="1866"/>
                </a:lnTo>
                <a:lnTo>
                  <a:pt x="77" y="1992"/>
                </a:lnTo>
                <a:lnTo>
                  <a:pt x="400" y="2178"/>
                </a:lnTo>
                <a:lnTo>
                  <a:pt x="636" y="2057"/>
                </a:lnTo>
                <a:lnTo>
                  <a:pt x="755" y="2124"/>
                </a:lnTo>
                <a:lnTo>
                  <a:pt x="354" y="2343"/>
                </a:lnTo>
                <a:lnTo>
                  <a:pt x="679" y="2529"/>
                </a:lnTo>
                <a:lnTo>
                  <a:pt x="1085" y="2315"/>
                </a:lnTo>
                <a:lnTo>
                  <a:pt x="1306" y="2433"/>
                </a:lnTo>
                <a:lnTo>
                  <a:pt x="1306" y="2780"/>
                </a:lnTo>
                <a:lnTo>
                  <a:pt x="836" y="2944"/>
                </a:lnTo>
                <a:lnTo>
                  <a:pt x="1306" y="3143"/>
                </a:lnTo>
                <a:lnTo>
                  <a:pt x="1306" y="3460"/>
                </a:lnTo>
                <a:lnTo>
                  <a:pt x="1085" y="3588"/>
                </a:lnTo>
                <a:lnTo>
                  <a:pt x="678" y="3373"/>
                </a:lnTo>
                <a:lnTo>
                  <a:pt x="354" y="3560"/>
                </a:lnTo>
                <a:lnTo>
                  <a:pt x="755" y="3778"/>
                </a:lnTo>
                <a:lnTo>
                  <a:pt x="636" y="3846"/>
                </a:lnTo>
                <a:lnTo>
                  <a:pt x="400" y="3724"/>
                </a:lnTo>
                <a:lnTo>
                  <a:pt x="77" y="3910"/>
                </a:lnTo>
                <a:lnTo>
                  <a:pt x="306" y="4036"/>
                </a:lnTo>
                <a:lnTo>
                  <a:pt x="69" y="4172"/>
                </a:lnTo>
                <a:lnTo>
                  <a:pt x="0" y="4427"/>
                </a:lnTo>
                <a:lnTo>
                  <a:pt x="255" y="4494"/>
                </a:lnTo>
                <a:lnTo>
                  <a:pt x="494" y="4358"/>
                </a:lnTo>
                <a:lnTo>
                  <a:pt x="488" y="4619"/>
                </a:lnTo>
                <a:lnTo>
                  <a:pt x="811" y="4434"/>
                </a:lnTo>
                <a:lnTo>
                  <a:pt x="823" y="4169"/>
                </a:lnTo>
                <a:lnTo>
                  <a:pt x="941" y="4100"/>
                </a:lnTo>
                <a:lnTo>
                  <a:pt x="931" y="4555"/>
                </a:lnTo>
                <a:lnTo>
                  <a:pt x="1254" y="4369"/>
                </a:lnTo>
                <a:lnTo>
                  <a:pt x="1272" y="3910"/>
                </a:lnTo>
                <a:lnTo>
                  <a:pt x="1472" y="3796"/>
                </a:lnTo>
                <a:lnTo>
                  <a:pt x="1780" y="3973"/>
                </a:lnTo>
                <a:lnTo>
                  <a:pt x="1691" y="4442"/>
                </a:lnTo>
                <a:lnTo>
                  <a:pt x="2084" y="4148"/>
                </a:lnTo>
                <a:lnTo>
                  <a:pt x="2380" y="4317"/>
                </a:lnTo>
                <a:lnTo>
                  <a:pt x="2380" y="4548"/>
                </a:lnTo>
                <a:lnTo>
                  <a:pt x="1990" y="4791"/>
                </a:lnTo>
                <a:lnTo>
                  <a:pt x="1990" y="5164"/>
                </a:lnTo>
                <a:lnTo>
                  <a:pt x="2380" y="4927"/>
                </a:lnTo>
                <a:lnTo>
                  <a:pt x="2380" y="5063"/>
                </a:lnTo>
                <a:lnTo>
                  <a:pt x="2156" y="5206"/>
                </a:lnTo>
                <a:lnTo>
                  <a:pt x="2156" y="5579"/>
                </a:lnTo>
                <a:lnTo>
                  <a:pt x="2380" y="5443"/>
                </a:lnTo>
                <a:lnTo>
                  <a:pt x="2380" y="5717"/>
                </a:lnTo>
                <a:lnTo>
                  <a:pt x="2567" y="5902"/>
                </a:lnTo>
                <a:lnTo>
                  <a:pt x="2754" y="5717"/>
                </a:lnTo>
                <a:lnTo>
                  <a:pt x="2754" y="5443"/>
                </a:lnTo>
                <a:lnTo>
                  <a:pt x="2979" y="5579"/>
                </a:lnTo>
                <a:lnTo>
                  <a:pt x="2979" y="5206"/>
                </a:lnTo>
                <a:lnTo>
                  <a:pt x="2754" y="5063"/>
                </a:lnTo>
                <a:lnTo>
                  <a:pt x="2754" y="4927"/>
                </a:lnTo>
                <a:lnTo>
                  <a:pt x="3144" y="5164"/>
                </a:lnTo>
                <a:lnTo>
                  <a:pt x="3144" y="4791"/>
                </a:lnTo>
                <a:lnTo>
                  <a:pt x="2754" y="4548"/>
                </a:lnTo>
                <a:lnTo>
                  <a:pt x="2754" y="4336"/>
                </a:lnTo>
                <a:lnTo>
                  <a:pt x="3071" y="4154"/>
                </a:lnTo>
                <a:lnTo>
                  <a:pt x="3421" y="4454"/>
                </a:lnTo>
                <a:lnTo>
                  <a:pt x="3364" y="3986"/>
                </a:lnTo>
                <a:lnTo>
                  <a:pt x="3680" y="3804"/>
                </a:lnTo>
                <a:lnTo>
                  <a:pt x="3863" y="3912"/>
                </a:lnTo>
                <a:lnTo>
                  <a:pt x="3880" y="4369"/>
                </a:lnTo>
                <a:lnTo>
                  <a:pt x="4203" y="4555"/>
                </a:lnTo>
                <a:lnTo>
                  <a:pt x="4193" y="4101"/>
                </a:lnTo>
                <a:lnTo>
                  <a:pt x="4311" y="4169"/>
                </a:lnTo>
                <a:lnTo>
                  <a:pt x="4323" y="4434"/>
                </a:lnTo>
                <a:lnTo>
                  <a:pt x="4647" y="4620"/>
                </a:lnTo>
                <a:lnTo>
                  <a:pt x="4641" y="4358"/>
                </a:lnTo>
                <a:lnTo>
                  <a:pt x="4880" y="4495"/>
                </a:lnTo>
                <a:lnTo>
                  <a:pt x="5135" y="4427"/>
                </a:lnTo>
                <a:lnTo>
                  <a:pt x="5066" y="4173"/>
                </a:lnTo>
                <a:close/>
                <a:moveTo>
                  <a:pt x="2754" y="1987"/>
                </a:moveTo>
                <a:lnTo>
                  <a:pt x="2754" y="1987"/>
                </a:lnTo>
                <a:lnTo>
                  <a:pt x="3297" y="2299"/>
                </a:lnTo>
                <a:lnTo>
                  <a:pt x="2969" y="2478"/>
                </a:lnTo>
                <a:lnTo>
                  <a:pt x="2754" y="2354"/>
                </a:lnTo>
                <a:lnTo>
                  <a:pt x="2754" y="1987"/>
                </a:lnTo>
                <a:close/>
                <a:moveTo>
                  <a:pt x="2381" y="2004"/>
                </a:moveTo>
                <a:lnTo>
                  <a:pt x="2381" y="2371"/>
                </a:lnTo>
                <a:lnTo>
                  <a:pt x="2332" y="2399"/>
                </a:lnTo>
                <a:lnTo>
                  <a:pt x="2183" y="2484"/>
                </a:lnTo>
                <a:lnTo>
                  <a:pt x="1855" y="2306"/>
                </a:lnTo>
                <a:lnTo>
                  <a:pt x="2381" y="2004"/>
                </a:lnTo>
                <a:close/>
                <a:moveTo>
                  <a:pt x="1644" y="2617"/>
                </a:moveTo>
                <a:lnTo>
                  <a:pt x="1964" y="2788"/>
                </a:lnTo>
                <a:lnTo>
                  <a:pt x="1964" y="3082"/>
                </a:lnTo>
                <a:lnTo>
                  <a:pt x="1644" y="3266"/>
                </a:lnTo>
                <a:lnTo>
                  <a:pt x="1644" y="2617"/>
                </a:lnTo>
                <a:close/>
                <a:moveTo>
                  <a:pt x="2380" y="3929"/>
                </a:moveTo>
                <a:lnTo>
                  <a:pt x="2380" y="3929"/>
                </a:lnTo>
                <a:lnTo>
                  <a:pt x="1810" y="3601"/>
                </a:lnTo>
                <a:lnTo>
                  <a:pt x="2129" y="3418"/>
                </a:lnTo>
                <a:lnTo>
                  <a:pt x="2380" y="3562"/>
                </a:lnTo>
                <a:lnTo>
                  <a:pt x="2380" y="3929"/>
                </a:lnTo>
                <a:close/>
                <a:moveTo>
                  <a:pt x="2582" y="3297"/>
                </a:moveTo>
                <a:lnTo>
                  <a:pt x="2582" y="3297"/>
                </a:lnTo>
                <a:lnTo>
                  <a:pt x="2439" y="3215"/>
                </a:lnTo>
                <a:lnTo>
                  <a:pt x="2295" y="3132"/>
                </a:lnTo>
                <a:lnTo>
                  <a:pt x="2295" y="2801"/>
                </a:lnTo>
                <a:lnTo>
                  <a:pt x="2467" y="2703"/>
                </a:lnTo>
                <a:lnTo>
                  <a:pt x="2582" y="2636"/>
                </a:lnTo>
                <a:lnTo>
                  <a:pt x="2870" y="2801"/>
                </a:lnTo>
                <a:lnTo>
                  <a:pt x="2870" y="3132"/>
                </a:lnTo>
                <a:lnTo>
                  <a:pt x="2727" y="3215"/>
                </a:lnTo>
                <a:lnTo>
                  <a:pt x="2582" y="3297"/>
                </a:lnTo>
                <a:close/>
                <a:moveTo>
                  <a:pt x="2754" y="3580"/>
                </a:moveTo>
                <a:lnTo>
                  <a:pt x="2754" y="3580"/>
                </a:lnTo>
                <a:lnTo>
                  <a:pt x="3029" y="3423"/>
                </a:lnTo>
                <a:lnTo>
                  <a:pt x="3344" y="3608"/>
                </a:lnTo>
                <a:lnTo>
                  <a:pt x="2754" y="3946"/>
                </a:lnTo>
                <a:lnTo>
                  <a:pt x="2754" y="3580"/>
                </a:lnTo>
                <a:close/>
                <a:moveTo>
                  <a:pt x="3521" y="3279"/>
                </a:moveTo>
                <a:lnTo>
                  <a:pt x="3203" y="3092"/>
                </a:lnTo>
                <a:lnTo>
                  <a:pt x="3203" y="2775"/>
                </a:lnTo>
                <a:lnTo>
                  <a:pt x="3521" y="2602"/>
                </a:lnTo>
                <a:lnTo>
                  <a:pt x="3521" y="327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8" name="雪花"/>
          <p:cNvSpPr/>
          <p:nvPr/>
        </p:nvSpPr>
        <p:spPr bwMode="auto">
          <a:xfrm>
            <a:off x="1533525" y="2969895"/>
            <a:ext cx="441960" cy="441960"/>
          </a:xfrm>
          <a:custGeom>
            <a:gdLst>
              <a:gd fmla="*/ 2147483646 w 5135" name="T0"/>
              <a:gd fmla="*/ 2147483646 h 5902" name="T1"/>
              <a:gd fmla="*/ 2147483646 w 5135" name="T2"/>
              <a:gd fmla="*/ 2147483646 h 5902" name="T3"/>
              <a:gd fmla="*/ 2147483646 w 5135" name="T4"/>
              <a:gd fmla="*/ 2147483646 h 5902" name="T5"/>
              <a:gd fmla="*/ 2147483646 w 5135" name="T6"/>
              <a:gd fmla="*/ 2147483646 h 5902" name="T7"/>
              <a:gd fmla="*/ 2147483646 w 5135" name="T8"/>
              <a:gd fmla="*/ 2147483646 h 5902" name="T9"/>
              <a:gd fmla="*/ 2147483646 w 5135" name="T10"/>
              <a:gd fmla="*/ 2147483646 h 5902" name="T11"/>
              <a:gd fmla="*/ 2147483646 w 5135" name="T12"/>
              <a:gd fmla="*/ 2147483646 h 5902" name="T13"/>
              <a:gd fmla="*/ 2147483646 w 5135" name="T14"/>
              <a:gd fmla="*/ 2147483646 h 5902" name="T15"/>
              <a:gd fmla="*/ 2147483646 w 5135" name="T16"/>
              <a:gd fmla="*/ 2147483646 h 5902" name="T17"/>
              <a:gd fmla="*/ 2147483646 w 5135" name="T18"/>
              <a:gd fmla="*/ 2147483646 h 5902" name="T19"/>
              <a:gd fmla="*/ 2147483646 w 5135" name="T20"/>
              <a:gd fmla="*/ 2147483646 h 5902" name="T21"/>
              <a:gd fmla="*/ 2147483646 w 5135" name="T22"/>
              <a:gd fmla="*/ 0 h 5902" name="T23"/>
              <a:gd fmla="*/ 2147483646 w 5135" name="T24"/>
              <a:gd fmla="*/ 2147483646 h 5902" name="T25"/>
              <a:gd fmla="*/ 2147483646 w 5135" name="T26"/>
              <a:gd fmla="*/ 2147483646 h 5902" name="T27"/>
              <a:gd fmla="*/ 2147483646 w 5135" name="T28"/>
              <a:gd fmla="*/ 2147483646 h 5902" name="T29"/>
              <a:gd fmla="*/ 2147483646 w 5135" name="T30"/>
              <a:gd fmla="*/ 2147483646 h 5902" name="T31"/>
              <a:gd fmla="*/ 2147483646 w 5135" name="T32"/>
              <a:gd fmla="*/ 2147483646 h 5902" name="T33"/>
              <a:gd fmla="*/ 0 w 5135" name="T34"/>
              <a:gd fmla="*/ 2147483646 h 5902" name="T35"/>
              <a:gd fmla="*/ 2147483646 w 5135" name="T36"/>
              <a:gd fmla="*/ 2147483646 h 5902" name="T37"/>
              <a:gd fmla="*/ 2147483646 w 5135" name="T38"/>
              <a:gd fmla="*/ 2147483646 h 5902" name="T39"/>
              <a:gd fmla="*/ 2147483646 w 5135" name="T40"/>
              <a:gd fmla="*/ 2147483646 h 5902" name="T41"/>
              <a:gd fmla="*/ 2147483646 w 5135" name="T42"/>
              <a:gd fmla="*/ 2147483646 h 5902" name="T43"/>
              <a:gd fmla="*/ 2147483646 w 5135" name="T44"/>
              <a:gd fmla="*/ 2147483646 h 5902" name="T45"/>
              <a:gd fmla="*/ 0 w 5135" name="T46"/>
              <a:gd fmla="*/ 2147483646 h 5902" name="T47"/>
              <a:gd fmla="*/ 2147483646 w 5135" name="T48"/>
              <a:gd fmla="*/ 2147483646 h 5902" name="T49"/>
              <a:gd fmla="*/ 2147483646 w 5135" name="T50"/>
              <a:gd fmla="*/ 2147483646 h 5902" name="T51"/>
              <a:gd fmla="*/ 2147483646 w 5135" name="T52"/>
              <a:gd fmla="*/ 2147483646 h 5902" name="T53"/>
              <a:gd fmla="*/ 2147483646 w 5135" name="T54"/>
              <a:gd fmla="*/ 2147483646 h 5902" name="T55"/>
              <a:gd fmla="*/ 2147483646 w 5135" name="T56"/>
              <a:gd fmla="*/ 2147483646 h 5902" name="T57"/>
              <a:gd fmla="*/ 2147483646 w 5135" name="T58"/>
              <a:gd fmla="*/ 2147483646 h 5902" name="T59"/>
              <a:gd fmla="*/ 2147483646 w 5135" name="T60"/>
              <a:gd fmla="*/ 2147483646 h 5902" name="T61"/>
              <a:gd fmla="*/ 2147483646 w 5135" name="T62"/>
              <a:gd fmla="*/ 2147483646 h 5902" name="T63"/>
              <a:gd fmla="*/ 2147483646 w 5135" name="T64"/>
              <a:gd fmla="*/ 2147483646 h 5902" name="T65"/>
              <a:gd fmla="*/ 2147483646 w 5135" name="T66"/>
              <a:gd fmla="*/ 2147483646 h 5902" name="T67"/>
              <a:gd fmla="*/ 2147483646 w 5135" name="T68"/>
              <a:gd fmla="*/ 2147483646 h 5902" name="T69"/>
              <a:gd fmla="*/ 2147483646 w 5135" name="T70"/>
              <a:gd fmla="*/ 2147483646 h 5902" name="T71"/>
              <a:gd fmla="*/ 2147483646 w 5135" name="T72"/>
              <a:gd fmla="*/ 2147483646 h 5902" name="T73"/>
              <a:gd fmla="*/ 2147483646 w 5135" name="T74"/>
              <a:gd fmla="*/ 2147483646 h 5902" name="T75"/>
              <a:gd fmla="*/ 2147483646 w 5135" name="T76"/>
              <a:gd fmla="*/ 2147483646 h 5902" name="T77"/>
              <a:gd fmla="*/ 2147483646 w 5135" name="T78"/>
              <a:gd fmla="*/ 2147483646 h 5902" name="T79"/>
              <a:gd fmla="*/ 2147483646 w 5135" name="T80"/>
              <a:gd fmla="*/ 2147483646 h 5902" name="T81"/>
              <a:gd fmla="*/ 2147483646 w 5135" name="T82"/>
              <a:gd fmla="*/ 2147483646 h 5902" name="T83"/>
              <a:gd fmla="*/ 2147483646 w 5135" name="T84"/>
              <a:gd fmla="*/ 2147483646 h 5902" name="T85"/>
              <a:gd fmla="*/ 2147483646 w 5135" name="T86"/>
              <a:gd fmla="*/ 2147483646 h 5902" name="T87"/>
              <a:gd fmla="*/ 2147483646 w 5135" name="T88"/>
              <a:gd fmla="*/ 2147483646 h 5902" name="T89"/>
              <a:gd fmla="*/ 2147483646 w 5135" name="T90"/>
              <a:gd fmla="*/ 2147483646 h 5902" name="T91"/>
              <a:gd fmla="*/ 2147483646 w 5135" name="T92"/>
              <a:gd fmla="*/ 2147483646 h 5902" name="T93"/>
              <a:gd fmla="*/ 2147483646 w 5135" name="T94"/>
              <a:gd fmla="*/ 2147483646 h 5902" name="T95"/>
              <a:gd fmla="*/ 2147483646 w 5135" name="T96"/>
              <a:gd fmla="*/ 2147483646 h 5902" name="T97"/>
              <a:gd fmla="*/ 2147483646 w 5135" name="T98"/>
              <a:gd fmla="*/ 2147483646 h 5902" name="T99"/>
              <a:gd fmla="*/ 2147483646 w 5135" name="T100"/>
              <a:gd fmla="*/ 2147483646 h 5902" name="T101"/>
              <a:gd fmla="*/ 2147483646 w 5135" name="T102"/>
              <a:gd fmla="*/ 2147483646 h 5902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5902" w="5135">
                <a:moveTo>
                  <a:pt x="5066" y="4173"/>
                </a:moveTo>
                <a:lnTo>
                  <a:pt x="4828" y="4036"/>
                </a:lnTo>
                <a:lnTo>
                  <a:pt x="5058" y="3910"/>
                </a:lnTo>
                <a:lnTo>
                  <a:pt x="4735" y="3725"/>
                </a:lnTo>
                <a:lnTo>
                  <a:pt x="4498" y="3846"/>
                </a:lnTo>
                <a:lnTo>
                  <a:pt x="4379" y="3779"/>
                </a:lnTo>
                <a:lnTo>
                  <a:pt x="4780" y="3561"/>
                </a:lnTo>
                <a:lnTo>
                  <a:pt x="4457" y="3375"/>
                </a:lnTo>
                <a:lnTo>
                  <a:pt x="4049" y="3588"/>
                </a:lnTo>
                <a:lnTo>
                  <a:pt x="3859" y="3477"/>
                </a:lnTo>
                <a:lnTo>
                  <a:pt x="3859" y="3121"/>
                </a:lnTo>
                <a:lnTo>
                  <a:pt x="4297" y="2969"/>
                </a:lnTo>
                <a:lnTo>
                  <a:pt x="3859" y="2783"/>
                </a:lnTo>
                <a:lnTo>
                  <a:pt x="3859" y="2417"/>
                </a:lnTo>
                <a:lnTo>
                  <a:pt x="4049" y="2315"/>
                </a:lnTo>
                <a:lnTo>
                  <a:pt x="4457" y="2529"/>
                </a:lnTo>
                <a:lnTo>
                  <a:pt x="4780" y="2343"/>
                </a:lnTo>
                <a:lnTo>
                  <a:pt x="4379" y="2124"/>
                </a:lnTo>
                <a:lnTo>
                  <a:pt x="4498" y="2057"/>
                </a:lnTo>
                <a:lnTo>
                  <a:pt x="4735" y="2178"/>
                </a:lnTo>
                <a:lnTo>
                  <a:pt x="5058" y="1993"/>
                </a:lnTo>
                <a:lnTo>
                  <a:pt x="4828" y="1866"/>
                </a:lnTo>
                <a:lnTo>
                  <a:pt x="5067" y="1730"/>
                </a:lnTo>
                <a:lnTo>
                  <a:pt x="5135" y="1475"/>
                </a:lnTo>
                <a:lnTo>
                  <a:pt x="4880" y="1408"/>
                </a:lnTo>
                <a:lnTo>
                  <a:pt x="4641" y="1545"/>
                </a:lnTo>
                <a:lnTo>
                  <a:pt x="4647" y="1283"/>
                </a:lnTo>
                <a:lnTo>
                  <a:pt x="4323" y="1470"/>
                </a:lnTo>
                <a:lnTo>
                  <a:pt x="4312" y="1735"/>
                </a:lnTo>
                <a:lnTo>
                  <a:pt x="4193" y="1802"/>
                </a:lnTo>
                <a:lnTo>
                  <a:pt x="4203" y="1347"/>
                </a:lnTo>
                <a:lnTo>
                  <a:pt x="3880" y="1534"/>
                </a:lnTo>
                <a:lnTo>
                  <a:pt x="3863" y="1992"/>
                </a:lnTo>
                <a:lnTo>
                  <a:pt x="3646" y="2110"/>
                </a:lnTo>
                <a:lnTo>
                  <a:pt x="3353" y="1942"/>
                </a:lnTo>
                <a:lnTo>
                  <a:pt x="3444" y="1471"/>
                </a:lnTo>
                <a:lnTo>
                  <a:pt x="3048" y="1767"/>
                </a:lnTo>
                <a:lnTo>
                  <a:pt x="2754" y="1598"/>
                </a:lnTo>
                <a:lnTo>
                  <a:pt x="2754" y="1355"/>
                </a:lnTo>
                <a:lnTo>
                  <a:pt x="3144" y="1111"/>
                </a:lnTo>
                <a:lnTo>
                  <a:pt x="3144" y="740"/>
                </a:lnTo>
                <a:lnTo>
                  <a:pt x="2754" y="976"/>
                </a:lnTo>
                <a:lnTo>
                  <a:pt x="2754" y="839"/>
                </a:lnTo>
                <a:lnTo>
                  <a:pt x="2979" y="696"/>
                </a:lnTo>
                <a:lnTo>
                  <a:pt x="2979" y="325"/>
                </a:lnTo>
                <a:lnTo>
                  <a:pt x="2754" y="460"/>
                </a:lnTo>
                <a:lnTo>
                  <a:pt x="2754" y="186"/>
                </a:lnTo>
                <a:lnTo>
                  <a:pt x="2567" y="0"/>
                </a:lnTo>
                <a:lnTo>
                  <a:pt x="2381" y="186"/>
                </a:lnTo>
                <a:lnTo>
                  <a:pt x="2381" y="460"/>
                </a:lnTo>
                <a:lnTo>
                  <a:pt x="2156" y="325"/>
                </a:lnTo>
                <a:lnTo>
                  <a:pt x="2156" y="696"/>
                </a:lnTo>
                <a:lnTo>
                  <a:pt x="2381" y="839"/>
                </a:lnTo>
                <a:lnTo>
                  <a:pt x="2381" y="976"/>
                </a:lnTo>
                <a:lnTo>
                  <a:pt x="1990" y="740"/>
                </a:lnTo>
                <a:lnTo>
                  <a:pt x="1990" y="1111"/>
                </a:lnTo>
                <a:lnTo>
                  <a:pt x="2381" y="1355"/>
                </a:lnTo>
                <a:lnTo>
                  <a:pt x="2381" y="1615"/>
                </a:lnTo>
                <a:lnTo>
                  <a:pt x="2091" y="1782"/>
                </a:lnTo>
                <a:lnTo>
                  <a:pt x="1714" y="1458"/>
                </a:lnTo>
                <a:lnTo>
                  <a:pt x="1774" y="1963"/>
                </a:lnTo>
                <a:lnTo>
                  <a:pt x="1506" y="2118"/>
                </a:lnTo>
                <a:lnTo>
                  <a:pt x="1272" y="1992"/>
                </a:lnTo>
                <a:lnTo>
                  <a:pt x="1254" y="1534"/>
                </a:lnTo>
                <a:lnTo>
                  <a:pt x="931" y="1347"/>
                </a:lnTo>
                <a:lnTo>
                  <a:pt x="943" y="1802"/>
                </a:lnTo>
                <a:lnTo>
                  <a:pt x="823" y="1734"/>
                </a:lnTo>
                <a:lnTo>
                  <a:pt x="811" y="1470"/>
                </a:lnTo>
                <a:lnTo>
                  <a:pt x="488" y="1283"/>
                </a:lnTo>
                <a:lnTo>
                  <a:pt x="494" y="1544"/>
                </a:lnTo>
                <a:lnTo>
                  <a:pt x="256" y="1408"/>
                </a:lnTo>
                <a:lnTo>
                  <a:pt x="0" y="1475"/>
                </a:lnTo>
                <a:lnTo>
                  <a:pt x="69" y="1729"/>
                </a:lnTo>
                <a:lnTo>
                  <a:pt x="306" y="1866"/>
                </a:lnTo>
                <a:lnTo>
                  <a:pt x="77" y="1992"/>
                </a:lnTo>
                <a:lnTo>
                  <a:pt x="400" y="2178"/>
                </a:lnTo>
                <a:lnTo>
                  <a:pt x="636" y="2057"/>
                </a:lnTo>
                <a:lnTo>
                  <a:pt x="755" y="2124"/>
                </a:lnTo>
                <a:lnTo>
                  <a:pt x="354" y="2343"/>
                </a:lnTo>
                <a:lnTo>
                  <a:pt x="679" y="2529"/>
                </a:lnTo>
                <a:lnTo>
                  <a:pt x="1085" y="2315"/>
                </a:lnTo>
                <a:lnTo>
                  <a:pt x="1306" y="2433"/>
                </a:lnTo>
                <a:lnTo>
                  <a:pt x="1306" y="2780"/>
                </a:lnTo>
                <a:lnTo>
                  <a:pt x="836" y="2944"/>
                </a:lnTo>
                <a:lnTo>
                  <a:pt x="1306" y="3143"/>
                </a:lnTo>
                <a:lnTo>
                  <a:pt x="1306" y="3460"/>
                </a:lnTo>
                <a:lnTo>
                  <a:pt x="1085" y="3588"/>
                </a:lnTo>
                <a:lnTo>
                  <a:pt x="678" y="3373"/>
                </a:lnTo>
                <a:lnTo>
                  <a:pt x="354" y="3560"/>
                </a:lnTo>
                <a:lnTo>
                  <a:pt x="755" y="3778"/>
                </a:lnTo>
                <a:lnTo>
                  <a:pt x="636" y="3846"/>
                </a:lnTo>
                <a:lnTo>
                  <a:pt x="400" y="3724"/>
                </a:lnTo>
                <a:lnTo>
                  <a:pt x="77" y="3910"/>
                </a:lnTo>
                <a:lnTo>
                  <a:pt x="306" y="4036"/>
                </a:lnTo>
                <a:lnTo>
                  <a:pt x="69" y="4172"/>
                </a:lnTo>
                <a:lnTo>
                  <a:pt x="0" y="4427"/>
                </a:lnTo>
                <a:lnTo>
                  <a:pt x="255" y="4494"/>
                </a:lnTo>
                <a:lnTo>
                  <a:pt x="494" y="4358"/>
                </a:lnTo>
                <a:lnTo>
                  <a:pt x="488" y="4619"/>
                </a:lnTo>
                <a:lnTo>
                  <a:pt x="811" y="4434"/>
                </a:lnTo>
                <a:lnTo>
                  <a:pt x="823" y="4169"/>
                </a:lnTo>
                <a:lnTo>
                  <a:pt x="941" y="4100"/>
                </a:lnTo>
                <a:lnTo>
                  <a:pt x="931" y="4555"/>
                </a:lnTo>
                <a:lnTo>
                  <a:pt x="1254" y="4369"/>
                </a:lnTo>
                <a:lnTo>
                  <a:pt x="1272" y="3910"/>
                </a:lnTo>
                <a:lnTo>
                  <a:pt x="1472" y="3796"/>
                </a:lnTo>
                <a:lnTo>
                  <a:pt x="1780" y="3973"/>
                </a:lnTo>
                <a:lnTo>
                  <a:pt x="1691" y="4442"/>
                </a:lnTo>
                <a:lnTo>
                  <a:pt x="2084" y="4148"/>
                </a:lnTo>
                <a:lnTo>
                  <a:pt x="2380" y="4317"/>
                </a:lnTo>
                <a:lnTo>
                  <a:pt x="2380" y="4548"/>
                </a:lnTo>
                <a:lnTo>
                  <a:pt x="1990" y="4791"/>
                </a:lnTo>
                <a:lnTo>
                  <a:pt x="1990" y="5164"/>
                </a:lnTo>
                <a:lnTo>
                  <a:pt x="2380" y="4927"/>
                </a:lnTo>
                <a:lnTo>
                  <a:pt x="2380" y="5063"/>
                </a:lnTo>
                <a:lnTo>
                  <a:pt x="2156" y="5206"/>
                </a:lnTo>
                <a:lnTo>
                  <a:pt x="2156" y="5579"/>
                </a:lnTo>
                <a:lnTo>
                  <a:pt x="2380" y="5443"/>
                </a:lnTo>
                <a:lnTo>
                  <a:pt x="2380" y="5717"/>
                </a:lnTo>
                <a:lnTo>
                  <a:pt x="2567" y="5902"/>
                </a:lnTo>
                <a:lnTo>
                  <a:pt x="2754" y="5717"/>
                </a:lnTo>
                <a:lnTo>
                  <a:pt x="2754" y="5443"/>
                </a:lnTo>
                <a:lnTo>
                  <a:pt x="2979" y="5579"/>
                </a:lnTo>
                <a:lnTo>
                  <a:pt x="2979" y="5206"/>
                </a:lnTo>
                <a:lnTo>
                  <a:pt x="2754" y="5063"/>
                </a:lnTo>
                <a:lnTo>
                  <a:pt x="2754" y="4927"/>
                </a:lnTo>
                <a:lnTo>
                  <a:pt x="3144" y="5164"/>
                </a:lnTo>
                <a:lnTo>
                  <a:pt x="3144" y="4791"/>
                </a:lnTo>
                <a:lnTo>
                  <a:pt x="2754" y="4548"/>
                </a:lnTo>
                <a:lnTo>
                  <a:pt x="2754" y="4336"/>
                </a:lnTo>
                <a:lnTo>
                  <a:pt x="3071" y="4154"/>
                </a:lnTo>
                <a:lnTo>
                  <a:pt x="3421" y="4454"/>
                </a:lnTo>
                <a:lnTo>
                  <a:pt x="3364" y="3986"/>
                </a:lnTo>
                <a:lnTo>
                  <a:pt x="3680" y="3804"/>
                </a:lnTo>
                <a:lnTo>
                  <a:pt x="3863" y="3912"/>
                </a:lnTo>
                <a:lnTo>
                  <a:pt x="3880" y="4369"/>
                </a:lnTo>
                <a:lnTo>
                  <a:pt x="4203" y="4555"/>
                </a:lnTo>
                <a:lnTo>
                  <a:pt x="4193" y="4101"/>
                </a:lnTo>
                <a:lnTo>
                  <a:pt x="4311" y="4169"/>
                </a:lnTo>
                <a:lnTo>
                  <a:pt x="4323" y="4434"/>
                </a:lnTo>
                <a:lnTo>
                  <a:pt x="4647" y="4620"/>
                </a:lnTo>
                <a:lnTo>
                  <a:pt x="4641" y="4358"/>
                </a:lnTo>
                <a:lnTo>
                  <a:pt x="4880" y="4495"/>
                </a:lnTo>
                <a:lnTo>
                  <a:pt x="5135" y="4427"/>
                </a:lnTo>
                <a:lnTo>
                  <a:pt x="5066" y="4173"/>
                </a:lnTo>
                <a:close/>
                <a:moveTo>
                  <a:pt x="2754" y="1987"/>
                </a:moveTo>
                <a:lnTo>
                  <a:pt x="2754" y="1987"/>
                </a:lnTo>
                <a:lnTo>
                  <a:pt x="3297" y="2299"/>
                </a:lnTo>
                <a:lnTo>
                  <a:pt x="2969" y="2478"/>
                </a:lnTo>
                <a:lnTo>
                  <a:pt x="2754" y="2354"/>
                </a:lnTo>
                <a:lnTo>
                  <a:pt x="2754" y="1987"/>
                </a:lnTo>
                <a:close/>
                <a:moveTo>
                  <a:pt x="2381" y="2004"/>
                </a:moveTo>
                <a:lnTo>
                  <a:pt x="2381" y="2371"/>
                </a:lnTo>
                <a:lnTo>
                  <a:pt x="2332" y="2399"/>
                </a:lnTo>
                <a:lnTo>
                  <a:pt x="2183" y="2484"/>
                </a:lnTo>
                <a:lnTo>
                  <a:pt x="1855" y="2306"/>
                </a:lnTo>
                <a:lnTo>
                  <a:pt x="2381" y="2004"/>
                </a:lnTo>
                <a:close/>
                <a:moveTo>
                  <a:pt x="1644" y="2617"/>
                </a:moveTo>
                <a:lnTo>
                  <a:pt x="1964" y="2788"/>
                </a:lnTo>
                <a:lnTo>
                  <a:pt x="1964" y="3082"/>
                </a:lnTo>
                <a:lnTo>
                  <a:pt x="1644" y="3266"/>
                </a:lnTo>
                <a:lnTo>
                  <a:pt x="1644" y="2617"/>
                </a:lnTo>
                <a:close/>
                <a:moveTo>
                  <a:pt x="2380" y="3929"/>
                </a:moveTo>
                <a:lnTo>
                  <a:pt x="2380" y="3929"/>
                </a:lnTo>
                <a:lnTo>
                  <a:pt x="1810" y="3601"/>
                </a:lnTo>
                <a:lnTo>
                  <a:pt x="2129" y="3418"/>
                </a:lnTo>
                <a:lnTo>
                  <a:pt x="2380" y="3562"/>
                </a:lnTo>
                <a:lnTo>
                  <a:pt x="2380" y="3929"/>
                </a:lnTo>
                <a:close/>
                <a:moveTo>
                  <a:pt x="2582" y="3297"/>
                </a:moveTo>
                <a:lnTo>
                  <a:pt x="2582" y="3297"/>
                </a:lnTo>
                <a:lnTo>
                  <a:pt x="2439" y="3215"/>
                </a:lnTo>
                <a:lnTo>
                  <a:pt x="2295" y="3132"/>
                </a:lnTo>
                <a:lnTo>
                  <a:pt x="2295" y="2801"/>
                </a:lnTo>
                <a:lnTo>
                  <a:pt x="2467" y="2703"/>
                </a:lnTo>
                <a:lnTo>
                  <a:pt x="2582" y="2636"/>
                </a:lnTo>
                <a:lnTo>
                  <a:pt x="2870" y="2801"/>
                </a:lnTo>
                <a:lnTo>
                  <a:pt x="2870" y="3132"/>
                </a:lnTo>
                <a:lnTo>
                  <a:pt x="2727" y="3215"/>
                </a:lnTo>
                <a:lnTo>
                  <a:pt x="2582" y="3297"/>
                </a:lnTo>
                <a:close/>
                <a:moveTo>
                  <a:pt x="2754" y="3580"/>
                </a:moveTo>
                <a:lnTo>
                  <a:pt x="2754" y="3580"/>
                </a:lnTo>
                <a:lnTo>
                  <a:pt x="3029" y="3423"/>
                </a:lnTo>
                <a:lnTo>
                  <a:pt x="3344" y="3608"/>
                </a:lnTo>
                <a:lnTo>
                  <a:pt x="2754" y="3946"/>
                </a:lnTo>
                <a:lnTo>
                  <a:pt x="2754" y="3580"/>
                </a:lnTo>
                <a:close/>
                <a:moveTo>
                  <a:pt x="3521" y="3279"/>
                </a:moveTo>
                <a:lnTo>
                  <a:pt x="3203" y="3092"/>
                </a:lnTo>
                <a:lnTo>
                  <a:pt x="3203" y="2775"/>
                </a:lnTo>
                <a:lnTo>
                  <a:pt x="3521" y="2602"/>
                </a:lnTo>
                <a:lnTo>
                  <a:pt x="3521" y="327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9" name="雪花"/>
          <p:cNvSpPr/>
          <p:nvPr/>
        </p:nvSpPr>
        <p:spPr bwMode="auto">
          <a:xfrm>
            <a:off x="1533525" y="4516120"/>
            <a:ext cx="441960" cy="441960"/>
          </a:xfrm>
          <a:custGeom>
            <a:gdLst>
              <a:gd fmla="*/ 2147483646 w 5135" name="T0"/>
              <a:gd fmla="*/ 2147483646 h 5902" name="T1"/>
              <a:gd fmla="*/ 2147483646 w 5135" name="T2"/>
              <a:gd fmla="*/ 2147483646 h 5902" name="T3"/>
              <a:gd fmla="*/ 2147483646 w 5135" name="T4"/>
              <a:gd fmla="*/ 2147483646 h 5902" name="T5"/>
              <a:gd fmla="*/ 2147483646 w 5135" name="T6"/>
              <a:gd fmla="*/ 2147483646 h 5902" name="T7"/>
              <a:gd fmla="*/ 2147483646 w 5135" name="T8"/>
              <a:gd fmla="*/ 2147483646 h 5902" name="T9"/>
              <a:gd fmla="*/ 2147483646 w 5135" name="T10"/>
              <a:gd fmla="*/ 2147483646 h 5902" name="T11"/>
              <a:gd fmla="*/ 2147483646 w 5135" name="T12"/>
              <a:gd fmla="*/ 2147483646 h 5902" name="T13"/>
              <a:gd fmla="*/ 2147483646 w 5135" name="T14"/>
              <a:gd fmla="*/ 2147483646 h 5902" name="T15"/>
              <a:gd fmla="*/ 2147483646 w 5135" name="T16"/>
              <a:gd fmla="*/ 2147483646 h 5902" name="T17"/>
              <a:gd fmla="*/ 2147483646 w 5135" name="T18"/>
              <a:gd fmla="*/ 2147483646 h 5902" name="T19"/>
              <a:gd fmla="*/ 2147483646 w 5135" name="T20"/>
              <a:gd fmla="*/ 2147483646 h 5902" name="T21"/>
              <a:gd fmla="*/ 2147483646 w 5135" name="T22"/>
              <a:gd fmla="*/ 0 h 5902" name="T23"/>
              <a:gd fmla="*/ 2147483646 w 5135" name="T24"/>
              <a:gd fmla="*/ 2147483646 h 5902" name="T25"/>
              <a:gd fmla="*/ 2147483646 w 5135" name="T26"/>
              <a:gd fmla="*/ 2147483646 h 5902" name="T27"/>
              <a:gd fmla="*/ 2147483646 w 5135" name="T28"/>
              <a:gd fmla="*/ 2147483646 h 5902" name="T29"/>
              <a:gd fmla="*/ 2147483646 w 5135" name="T30"/>
              <a:gd fmla="*/ 2147483646 h 5902" name="T31"/>
              <a:gd fmla="*/ 2147483646 w 5135" name="T32"/>
              <a:gd fmla="*/ 2147483646 h 5902" name="T33"/>
              <a:gd fmla="*/ 0 w 5135" name="T34"/>
              <a:gd fmla="*/ 2147483646 h 5902" name="T35"/>
              <a:gd fmla="*/ 2147483646 w 5135" name="T36"/>
              <a:gd fmla="*/ 2147483646 h 5902" name="T37"/>
              <a:gd fmla="*/ 2147483646 w 5135" name="T38"/>
              <a:gd fmla="*/ 2147483646 h 5902" name="T39"/>
              <a:gd fmla="*/ 2147483646 w 5135" name="T40"/>
              <a:gd fmla="*/ 2147483646 h 5902" name="T41"/>
              <a:gd fmla="*/ 2147483646 w 5135" name="T42"/>
              <a:gd fmla="*/ 2147483646 h 5902" name="T43"/>
              <a:gd fmla="*/ 2147483646 w 5135" name="T44"/>
              <a:gd fmla="*/ 2147483646 h 5902" name="T45"/>
              <a:gd fmla="*/ 0 w 5135" name="T46"/>
              <a:gd fmla="*/ 2147483646 h 5902" name="T47"/>
              <a:gd fmla="*/ 2147483646 w 5135" name="T48"/>
              <a:gd fmla="*/ 2147483646 h 5902" name="T49"/>
              <a:gd fmla="*/ 2147483646 w 5135" name="T50"/>
              <a:gd fmla="*/ 2147483646 h 5902" name="T51"/>
              <a:gd fmla="*/ 2147483646 w 5135" name="T52"/>
              <a:gd fmla="*/ 2147483646 h 5902" name="T53"/>
              <a:gd fmla="*/ 2147483646 w 5135" name="T54"/>
              <a:gd fmla="*/ 2147483646 h 5902" name="T55"/>
              <a:gd fmla="*/ 2147483646 w 5135" name="T56"/>
              <a:gd fmla="*/ 2147483646 h 5902" name="T57"/>
              <a:gd fmla="*/ 2147483646 w 5135" name="T58"/>
              <a:gd fmla="*/ 2147483646 h 5902" name="T59"/>
              <a:gd fmla="*/ 2147483646 w 5135" name="T60"/>
              <a:gd fmla="*/ 2147483646 h 5902" name="T61"/>
              <a:gd fmla="*/ 2147483646 w 5135" name="T62"/>
              <a:gd fmla="*/ 2147483646 h 5902" name="T63"/>
              <a:gd fmla="*/ 2147483646 w 5135" name="T64"/>
              <a:gd fmla="*/ 2147483646 h 5902" name="T65"/>
              <a:gd fmla="*/ 2147483646 w 5135" name="T66"/>
              <a:gd fmla="*/ 2147483646 h 5902" name="T67"/>
              <a:gd fmla="*/ 2147483646 w 5135" name="T68"/>
              <a:gd fmla="*/ 2147483646 h 5902" name="T69"/>
              <a:gd fmla="*/ 2147483646 w 5135" name="T70"/>
              <a:gd fmla="*/ 2147483646 h 5902" name="T71"/>
              <a:gd fmla="*/ 2147483646 w 5135" name="T72"/>
              <a:gd fmla="*/ 2147483646 h 5902" name="T73"/>
              <a:gd fmla="*/ 2147483646 w 5135" name="T74"/>
              <a:gd fmla="*/ 2147483646 h 5902" name="T75"/>
              <a:gd fmla="*/ 2147483646 w 5135" name="T76"/>
              <a:gd fmla="*/ 2147483646 h 5902" name="T77"/>
              <a:gd fmla="*/ 2147483646 w 5135" name="T78"/>
              <a:gd fmla="*/ 2147483646 h 5902" name="T79"/>
              <a:gd fmla="*/ 2147483646 w 5135" name="T80"/>
              <a:gd fmla="*/ 2147483646 h 5902" name="T81"/>
              <a:gd fmla="*/ 2147483646 w 5135" name="T82"/>
              <a:gd fmla="*/ 2147483646 h 5902" name="T83"/>
              <a:gd fmla="*/ 2147483646 w 5135" name="T84"/>
              <a:gd fmla="*/ 2147483646 h 5902" name="T85"/>
              <a:gd fmla="*/ 2147483646 w 5135" name="T86"/>
              <a:gd fmla="*/ 2147483646 h 5902" name="T87"/>
              <a:gd fmla="*/ 2147483646 w 5135" name="T88"/>
              <a:gd fmla="*/ 2147483646 h 5902" name="T89"/>
              <a:gd fmla="*/ 2147483646 w 5135" name="T90"/>
              <a:gd fmla="*/ 2147483646 h 5902" name="T91"/>
              <a:gd fmla="*/ 2147483646 w 5135" name="T92"/>
              <a:gd fmla="*/ 2147483646 h 5902" name="T93"/>
              <a:gd fmla="*/ 2147483646 w 5135" name="T94"/>
              <a:gd fmla="*/ 2147483646 h 5902" name="T95"/>
              <a:gd fmla="*/ 2147483646 w 5135" name="T96"/>
              <a:gd fmla="*/ 2147483646 h 5902" name="T97"/>
              <a:gd fmla="*/ 2147483646 w 5135" name="T98"/>
              <a:gd fmla="*/ 2147483646 h 5902" name="T99"/>
              <a:gd fmla="*/ 2147483646 w 5135" name="T100"/>
              <a:gd fmla="*/ 2147483646 h 5902" name="T101"/>
              <a:gd fmla="*/ 2147483646 w 5135" name="T102"/>
              <a:gd fmla="*/ 2147483646 h 5902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b" l="0" r="r" t="0"/>
            <a:pathLst>
              <a:path h="5902" w="5135">
                <a:moveTo>
                  <a:pt x="5066" y="4173"/>
                </a:moveTo>
                <a:lnTo>
                  <a:pt x="4828" y="4036"/>
                </a:lnTo>
                <a:lnTo>
                  <a:pt x="5058" y="3910"/>
                </a:lnTo>
                <a:lnTo>
                  <a:pt x="4735" y="3725"/>
                </a:lnTo>
                <a:lnTo>
                  <a:pt x="4498" y="3846"/>
                </a:lnTo>
                <a:lnTo>
                  <a:pt x="4379" y="3779"/>
                </a:lnTo>
                <a:lnTo>
                  <a:pt x="4780" y="3561"/>
                </a:lnTo>
                <a:lnTo>
                  <a:pt x="4457" y="3375"/>
                </a:lnTo>
                <a:lnTo>
                  <a:pt x="4049" y="3588"/>
                </a:lnTo>
                <a:lnTo>
                  <a:pt x="3859" y="3477"/>
                </a:lnTo>
                <a:lnTo>
                  <a:pt x="3859" y="3121"/>
                </a:lnTo>
                <a:lnTo>
                  <a:pt x="4297" y="2969"/>
                </a:lnTo>
                <a:lnTo>
                  <a:pt x="3859" y="2783"/>
                </a:lnTo>
                <a:lnTo>
                  <a:pt x="3859" y="2417"/>
                </a:lnTo>
                <a:lnTo>
                  <a:pt x="4049" y="2315"/>
                </a:lnTo>
                <a:lnTo>
                  <a:pt x="4457" y="2529"/>
                </a:lnTo>
                <a:lnTo>
                  <a:pt x="4780" y="2343"/>
                </a:lnTo>
                <a:lnTo>
                  <a:pt x="4379" y="2124"/>
                </a:lnTo>
                <a:lnTo>
                  <a:pt x="4498" y="2057"/>
                </a:lnTo>
                <a:lnTo>
                  <a:pt x="4735" y="2178"/>
                </a:lnTo>
                <a:lnTo>
                  <a:pt x="5058" y="1993"/>
                </a:lnTo>
                <a:lnTo>
                  <a:pt x="4828" y="1866"/>
                </a:lnTo>
                <a:lnTo>
                  <a:pt x="5067" y="1730"/>
                </a:lnTo>
                <a:lnTo>
                  <a:pt x="5135" y="1475"/>
                </a:lnTo>
                <a:lnTo>
                  <a:pt x="4880" y="1408"/>
                </a:lnTo>
                <a:lnTo>
                  <a:pt x="4641" y="1545"/>
                </a:lnTo>
                <a:lnTo>
                  <a:pt x="4647" y="1283"/>
                </a:lnTo>
                <a:lnTo>
                  <a:pt x="4323" y="1470"/>
                </a:lnTo>
                <a:lnTo>
                  <a:pt x="4312" y="1735"/>
                </a:lnTo>
                <a:lnTo>
                  <a:pt x="4193" y="1802"/>
                </a:lnTo>
                <a:lnTo>
                  <a:pt x="4203" y="1347"/>
                </a:lnTo>
                <a:lnTo>
                  <a:pt x="3880" y="1534"/>
                </a:lnTo>
                <a:lnTo>
                  <a:pt x="3863" y="1992"/>
                </a:lnTo>
                <a:lnTo>
                  <a:pt x="3646" y="2110"/>
                </a:lnTo>
                <a:lnTo>
                  <a:pt x="3353" y="1942"/>
                </a:lnTo>
                <a:lnTo>
                  <a:pt x="3444" y="1471"/>
                </a:lnTo>
                <a:lnTo>
                  <a:pt x="3048" y="1767"/>
                </a:lnTo>
                <a:lnTo>
                  <a:pt x="2754" y="1598"/>
                </a:lnTo>
                <a:lnTo>
                  <a:pt x="2754" y="1355"/>
                </a:lnTo>
                <a:lnTo>
                  <a:pt x="3144" y="1111"/>
                </a:lnTo>
                <a:lnTo>
                  <a:pt x="3144" y="740"/>
                </a:lnTo>
                <a:lnTo>
                  <a:pt x="2754" y="976"/>
                </a:lnTo>
                <a:lnTo>
                  <a:pt x="2754" y="839"/>
                </a:lnTo>
                <a:lnTo>
                  <a:pt x="2979" y="696"/>
                </a:lnTo>
                <a:lnTo>
                  <a:pt x="2979" y="325"/>
                </a:lnTo>
                <a:lnTo>
                  <a:pt x="2754" y="460"/>
                </a:lnTo>
                <a:lnTo>
                  <a:pt x="2754" y="186"/>
                </a:lnTo>
                <a:lnTo>
                  <a:pt x="2567" y="0"/>
                </a:lnTo>
                <a:lnTo>
                  <a:pt x="2381" y="186"/>
                </a:lnTo>
                <a:lnTo>
                  <a:pt x="2381" y="460"/>
                </a:lnTo>
                <a:lnTo>
                  <a:pt x="2156" y="325"/>
                </a:lnTo>
                <a:lnTo>
                  <a:pt x="2156" y="696"/>
                </a:lnTo>
                <a:lnTo>
                  <a:pt x="2381" y="839"/>
                </a:lnTo>
                <a:lnTo>
                  <a:pt x="2381" y="976"/>
                </a:lnTo>
                <a:lnTo>
                  <a:pt x="1990" y="740"/>
                </a:lnTo>
                <a:lnTo>
                  <a:pt x="1990" y="1111"/>
                </a:lnTo>
                <a:lnTo>
                  <a:pt x="2381" y="1355"/>
                </a:lnTo>
                <a:lnTo>
                  <a:pt x="2381" y="1615"/>
                </a:lnTo>
                <a:lnTo>
                  <a:pt x="2091" y="1782"/>
                </a:lnTo>
                <a:lnTo>
                  <a:pt x="1714" y="1458"/>
                </a:lnTo>
                <a:lnTo>
                  <a:pt x="1774" y="1963"/>
                </a:lnTo>
                <a:lnTo>
                  <a:pt x="1506" y="2118"/>
                </a:lnTo>
                <a:lnTo>
                  <a:pt x="1272" y="1992"/>
                </a:lnTo>
                <a:lnTo>
                  <a:pt x="1254" y="1534"/>
                </a:lnTo>
                <a:lnTo>
                  <a:pt x="931" y="1347"/>
                </a:lnTo>
                <a:lnTo>
                  <a:pt x="943" y="1802"/>
                </a:lnTo>
                <a:lnTo>
                  <a:pt x="823" y="1734"/>
                </a:lnTo>
                <a:lnTo>
                  <a:pt x="811" y="1470"/>
                </a:lnTo>
                <a:lnTo>
                  <a:pt x="488" y="1283"/>
                </a:lnTo>
                <a:lnTo>
                  <a:pt x="494" y="1544"/>
                </a:lnTo>
                <a:lnTo>
                  <a:pt x="256" y="1408"/>
                </a:lnTo>
                <a:lnTo>
                  <a:pt x="0" y="1475"/>
                </a:lnTo>
                <a:lnTo>
                  <a:pt x="69" y="1729"/>
                </a:lnTo>
                <a:lnTo>
                  <a:pt x="306" y="1866"/>
                </a:lnTo>
                <a:lnTo>
                  <a:pt x="77" y="1992"/>
                </a:lnTo>
                <a:lnTo>
                  <a:pt x="400" y="2178"/>
                </a:lnTo>
                <a:lnTo>
                  <a:pt x="636" y="2057"/>
                </a:lnTo>
                <a:lnTo>
                  <a:pt x="755" y="2124"/>
                </a:lnTo>
                <a:lnTo>
                  <a:pt x="354" y="2343"/>
                </a:lnTo>
                <a:lnTo>
                  <a:pt x="679" y="2529"/>
                </a:lnTo>
                <a:lnTo>
                  <a:pt x="1085" y="2315"/>
                </a:lnTo>
                <a:lnTo>
                  <a:pt x="1306" y="2433"/>
                </a:lnTo>
                <a:lnTo>
                  <a:pt x="1306" y="2780"/>
                </a:lnTo>
                <a:lnTo>
                  <a:pt x="836" y="2944"/>
                </a:lnTo>
                <a:lnTo>
                  <a:pt x="1306" y="3143"/>
                </a:lnTo>
                <a:lnTo>
                  <a:pt x="1306" y="3460"/>
                </a:lnTo>
                <a:lnTo>
                  <a:pt x="1085" y="3588"/>
                </a:lnTo>
                <a:lnTo>
                  <a:pt x="678" y="3373"/>
                </a:lnTo>
                <a:lnTo>
                  <a:pt x="354" y="3560"/>
                </a:lnTo>
                <a:lnTo>
                  <a:pt x="755" y="3778"/>
                </a:lnTo>
                <a:lnTo>
                  <a:pt x="636" y="3846"/>
                </a:lnTo>
                <a:lnTo>
                  <a:pt x="400" y="3724"/>
                </a:lnTo>
                <a:lnTo>
                  <a:pt x="77" y="3910"/>
                </a:lnTo>
                <a:lnTo>
                  <a:pt x="306" y="4036"/>
                </a:lnTo>
                <a:lnTo>
                  <a:pt x="69" y="4172"/>
                </a:lnTo>
                <a:lnTo>
                  <a:pt x="0" y="4427"/>
                </a:lnTo>
                <a:lnTo>
                  <a:pt x="255" y="4494"/>
                </a:lnTo>
                <a:lnTo>
                  <a:pt x="494" y="4358"/>
                </a:lnTo>
                <a:lnTo>
                  <a:pt x="488" y="4619"/>
                </a:lnTo>
                <a:lnTo>
                  <a:pt x="811" y="4434"/>
                </a:lnTo>
                <a:lnTo>
                  <a:pt x="823" y="4169"/>
                </a:lnTo>
                <a:lnTo>
                  <a:pt x="941" y="4100"/>
                </a:lnTo>
                <a:lnTo>
                  <a:pt x="931" y="4555"/>
                </a:lnTo>
                <a:lnTo>
                  <a:pt x="1254" y="4369"/>
                </a:lnTo>
                <a:lnTo>
                  <a:pt x="1272" y="3910"/>
                </a:lnTo>
                <a:lnTo>
                  <a:pt x="1472" y="3796"/>
                </a:lnTo>
                <a:lnTo>
                  <a:pt x="1780" y="3973"/>
                </a:lnTo>
                <a:lnTo>
                  <a:pt x="1691" y="4442"/>
                </a:lnTo>
                <a:lnTo>
                  <a:pt x="2084" y="4148"/>
                </a:lnTo>
                <a:lnTo>
                  <a:pt x="2380" y="4317"/>
                </a:lnTo>
                <a:lnTo>
                  <a:pt x="2380" y="4548"/>
                </a:lnTo>
                <a:lnTo>
                  <a:pt x="1990" y="4791"/>
                </a:lnTo>
                <a:lnTo>
                  <a:pt x="1990" y="5164"/>
                </a:lnTo>
                <a:lnTo>
                  <a:pt x="2380" y="4927"/>
                </a:lnTo>
                <a:lnTo>
                  <a:pt x="2380" y="5063"/>
                </a:lnTo>
                <a:lnTo>
                  <a:pt x="2156" y="5206"/>
                </a:lnTo>
                <a:lnTo>
                  <a:pt x="2156" y="5579"/>
                </a:lnTo>
                <a:lnTo>
                  <a:pt x="2380" y="5443"/>
                </a:lnTo>
                <a:lnTo>
                  <a:pt x="2380" y="5717"/>
                </a:lnTo>
                <a:lnTo>
                  <a:pt x="2567" y="5902"/>
                </a:lnTo>
                <a:lnTo>
                  <a:pt x="2754" y="5717"/>
                </a:lnTo>
                <a:lnTo>
                  <a:pt x="2754" y="5443"/>
                </a:lnTo>
                <a:lnTo>
                  <a:pt x="2979" y="5579"/>
                </a:lnTo>
                <a:lnTo>
                  <a:pt x="2979" y="5206"/>
                </a:lnTo>
                <a:lnTo>
                  <a:pt x="2754" y="5063"/>
                </a:lnTo>
                <a:lnTo>
                  <a:pt x="2754" y="4927"/>
                </a:lnTo>
                <a:lnTo>
                  <a:pt x="3144" y="5164"/>
                </a:lnTo>
                <a:lnTo>
                  <a:pt x="3144" y="4791"/>
                </a:lnTo>
                <a:lnTo>
                  <a:pt x="2754" y="4548"/>
                </a:lnTo>
                <a:lnTo>
                  <a:pt x="2754" y="4336"/>
                </a:lnTo>
                <a:lnTo>
                  <a:pt x="3071" y="4154"/>
                </a:lnTo>
                <a:lnTo>
                  <a:pt x="3421" y="4454"/>
                </a:lnTo>
                <a:lnTo>
                  <a:pt x="3364" y="3986"/>
                </a:lnTo>
                <a:lnTo>
                  <a:pt x="3680" y="3804"/>
                </a:lnTo>
                <a:lnTo>
                  <a:pt x="3863" y="3912"/>
                </a:lnTo>
                <a:lnTo>
                  <a:pt x="3880" y="4369"/>
                </a:lnTo>
                <a:lnTo>
                  <a:pt x="4203" y="4555"/>
                </a:lnTo>
                <a:lnTo>
                  <a:pt x="4193" y="4101"/>
                </a:lnTo>
                <a:lnTo>
                  <a:pt x="4311" y="4169"/>
                </a:lnTo>
                <a:lnTo>
                  <a:pt x="4323" y="4434"/>
                </a:lnTo>
                <a:lnTo>
                  <a:pt x="4647" y="4620"/>
                </a:lnTo>
                <a:lnTo>
                  <a:pt x="4641" y="4358"/>
                </a:lnTo>
                <a:lnTo>
                  <a:pt x="4880" y="4495"/>
                </a:lnTo>
                <a:lnTo>
                  <a:pt x="5135" y="4427"/>
                </a:lnTo>
                <a:lnTo>
                  <a:pt x="5066" y="4173"/>
                </a:lnTo>
                <a:close/>
                <a:moveTo>
                  <a:pt x="2754" y="1987"/>
                </a:moveTo>
                <a:lnTo>
                  <a:pt x="2754" y="1987"/>
                </a:lnTo>
                <a:lnTo>
                  <a:pt x="3297" y="2299"/>
                </a:lnTo>
                <a:lnTo>
                  <a:pt x="2969" y="2478"/>
                </a:lnTo>
                <a:lnTo>
                  <a:pt x="2754" y="2354"/>
                </a:lnTo>
                <a:lnTo>
                  <a:pt x="2754" y="1987"/>
                </a:lnTo>
                <a:close/>
                <a:moveTo>
                  <a:pt x="2381" y="2004"/>
                </a:moveTo>
                <a:lnTo>
                  <a:pt x="2381" y="2371"/>
                </a:lnTo>
                <a:lnTo>
                  <a:pt x="2332" y="2399"/>
                </a:lnTo>
                <a:lnTo>
                  <a:pt x="2183" y="2484"/>
                </a:lnTo>
                <a:lnTo>
                  <a:pt x="1855" y="2306"/>
                </a:lnTo>
                <a:lnTo>
                  <a:pt x="2381" y="2004"/>
                </a:lnTo>
                <a:close/>
                <a:moveTo>
                  <a:pt x="1644" y="2617"/>
                </a:moveTo>
                <a:lnTo>
                  <a:pt x="1964" y="2788"/>
                </a:lnTo>
                <a:lnTo>
                  <a:pt x="1964" y="3082"/>
                </a:lnTo>
                <a:lnTo>
                  <a:pt x="1644" y="3266"/>
                </a:lnTo>
                <a:lnTo>
                  <a:pt x="1644" y="2617"/>
                </a:lnTo>
                <a:close/>
                <a:moveTo>
                  <a:pt x="2380" y="3929"/>
                </a:moveTo>
                <a:lnTo>
                  <a:pt x="2380" y="3929"/>
                </a:lnTo>
                <a:lnTo>
                  <a:pt x="1810" y="3601"/>
                </a:lnTo>
                <a:lnTo>
                  <a:pt x="2129" y="3418"/>
                </a:lnTo>
                <a:lnTo>
                  <a:pt x="2380" y="3562"/>
                </a:lnTo>
                <a:lnTo>
                  <a:pt x="2380" y="3929"/>
                </a:lnTo>
                <a:close/>
                <a:moveTo>
                  <a:pt x="2582" y="3297"/>
                </a:moveTo>
                <a:lnTo>
                  <a:pt x="2582" y="3297"/>
                </a:lnTo>
                <a:lnTo>
                  <a:pt x="2439" y="3215"/>
                </a:lnTo>
                <a:lnTo>
                  <a:pt x="2295" y="3132"/>
                </a:lnTo>
                <a:lnTo>
                  <a:pt x="2295" y="2801"/>
                </a:lnTo>
                <a:lnTo>
                  <a:pt x="2467" y="2703"/>
                </a:lnTo>
                <a:lnTo>
                  <a:pt x="2582" y="2636"/>
                </a:lnTo>
                <a:lnTo>
                  <a:pt x="2870" y="2801"/>
                </a:lnTo>
                <a:lnTo>
                  <a:pt x="2870" y="3132"/>
                </a:lnTo>
                <a:lnTo>
                  <a:pt x="2727" y="3215"/>
                </a:lnTo>
                <a:lnTo>
                  <a:pt x="2582" y="3297"/>
                </a:lnTo>
                <a:close/>
                <a:moveTo>
                  <a:pt x="2754" y="3580"/>
                </a:moveTo>
                <a:lnTo>
                  <a:pt x="2754" y="3580"/>
                </a:lnTo>
                <a:lnTo>
                  <a:pt x="3029" y="3423"/>
                </a:lnTo>
                <a:lnTo>
                  <a:pt x="3344" y="3608"/>
                </a:lnTo>
                <a:lnTo>
                  <a:pt x="2754" y="3946"/>
                </a:lnTo>
                <a:lnTo>
                  <a:pt x="2754" y="3580"/>
                </a:lnTo>
                <a:close/>
                <a:moveTo>
                  <a:pt x="3521" y="3279"/>
                </a:moveTo>
                <a:lnTo>
                  <a:pt x="3203" y="3092"/>
                </a:lnTo>
                <a:lnTo>
                  <a:pt x="3203" y="2775"/>
                </a:lnTo>
                <a:lnTo>
                  <a:pt x="3521" y="2602"/>
                </a:lnTo>
                <a:lnTo>
                  <a:pt x="3521" y="3279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tx1"/>
                </a:solidFill>
                <a:latin typeface="Calibri"/>
                <a:ea charset="-122" panose="02010600030101010101" pitchFamily="2" typeface="宋体"/>
                <a:cs typeface="+mn-cs"/>
              </a:defRPr>
            </a:lvl9pPr>
          </a:lstStyle>
          <a:p>
            <a:pPr algn="ctr"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33525" y="1904365"/>
            <a:ext cx="618680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35505" y="2929890"/>
            <a:ext cx="147002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夜归人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33525" y="3451859"/>
            <a:ext cx="618680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135505" y="4476115"/>
            <a:ext cx="147002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夜归人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533525" y="4998084"/>
            <a:ext cx="618680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1" id="3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3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3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4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1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1" id="51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1000" id="5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2"/>
      <p:bldP grpId="0" spid="3"/>
      <p:bldP grpId="0" spid="6"/>
      <p:bldP grpId="0" spid="7"/>
      <p:bldP grpId="0" spid="8"/>
      <p:bldP grpId="0" spid="9"/>
      <p:bldP grpId="1" spid="10"/>
      <p:bldP grpId="0" spid="11"/>
      <p:bldP grpId="1" spid="12"/>
      <p:bldP grpId="0" spid="13"/>
      <p:bldP grpId="1" spid="14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1067435" y="977265"/>
            <a:ext cx="10057130" cy="490283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1756410" y="-31115"/>
            <a:ext cx="2171700" cy="6920865"/>
          </a:xfrm>
          <a:prstGeom prst="rect">
            <a:avLst/>
          </a:prstGeom>
          <a:solidFill>
            <a:srgbClr val="0D17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2922905" y="1271905"/>
            <a:ext cx="26479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夜•归•人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062095" y="2057400"/>
            <a:ext cx="6820535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  <p:sp>
        <p:nvSpPr>
          <p:cNvPr id="5" name="矩形 4"/>
          <p:cNvSpPr/>
          <p:nvPr/>
        </p:nvSpPr>
        <p:spPr>
          <a:xfrm>
            <a:off x="4169410" y="3662045"/>
            <a:ext cx="3338830" cy="196913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584440" y="3662045"/>
            <a:ext cx="3338830" cy="196913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2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7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2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  <p:bldP grpId="0" spid="6"/>
      <p:bldP grpId="2" spid="8"/>
      <p:bldP grpId="0" spid="5"/>
      <p:bldP grpId="0" spid="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431800" y="427990"/>
            <a:ext cx="11328400" cy="6002655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9011920" y="1268730"/>
            <a:ext cx="2509520" cy="19208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4704715" y="1268730"/>
            <a:ext cx="4210685" cy="192087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671195" y="3357245"/>
            <a:ext cx="10850245" cy="30924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dist"/>
            <a:r>
              <a:rPr altLang="en-US" lang="zh-CN">
                <a:latin charset="-120" typeface="TypeLand 康熙字典體試用版"/>
                <a:ea charset="-120" typeface="TypeLand 康熙字典體試用版"/>
              </a:rPr>
              <a:t>醉卧沙场君莫笑，古来征战几人回？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57020" y="1268730"/>
            <a:ext cx="2818130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60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风雪</a:t>
            </a:r>
          </a:p>
          <a:p>
            <a:pPr algn="r"/>
            <a:r>
              <a:rPr altLang="en-US" lang="zh-CN" sz="60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夜归人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27735" y="4079875"/>
            <a:ext cx="10337800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27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"/>
      <p:bldP grpId="0" spid="3"/>
      <p:bldP grpId="1" spid="5"/>
      <p:bldP grpId="0" spid="16"/>
      <p:bldP grpId="1" spid="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318763-1609240J14326" id="12" name="图片 11"/>
          <p:cNvPicPr>
            <a:picLocks noChangeAspect="1"/>
          </p:cNvPicPr>
          <p:nvPr/>
        </p:nvPicPr>
        <p:blipFill>
          <a:blip r:embed="rId3"/>
          <a:srcRect b="19456"/>
          <a:stretch>
            <a:fillRect/>
          </a:stretch>
        </p:blipFill>
        <p:spPr>
          <a:xfrm>
            <a:off x="595630" y="509270"/>
            <a:ext cx="11001375" cy="58413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5630" y="1836420"/>
            <a:ext cx="11000740" cy="318706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3016250" y="2335530"/>
            <a:ext cx="3596641" cy="218948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日暮苍山远，</a:t>
            </a:r>
          </a:p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天寒白屋贫。</a:t>
            </a:r>
          </a:p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柴门闻犬吠，</a:t>
            </a:r>
          </a:p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风雪夜归人。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680325" y="2125980"/>
            <a:ext cx="1261110" cy="260858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7860135" y="2124710"/>
            <a:ext cx="1097280" cy="260858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0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第三卷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6"/>
      <p:bldP grpId="0" spid="17"/>
      <p:bldP grpId="0" spid="1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152140" y="484505"/>
            <a:ext cx="5888355" cy="5888355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4030345" y="1476375"/>
            <a:ext cx="4131310" cy="207518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8221345" y="1476375"/>
            <a:ext cx="4131310" cy="20751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-166370" y="1476375"/>
            <a:ext cx="4131310" cy="207518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772660" y="649605"/>
            <a:ext cx="26479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夜•归•人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06140" y="3935095"/>
            <a:ext cx="5380990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2" id="3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2" spid="8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6563360" y="-186690"/>
            <a:ext cx="3966845" cy="3966845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2518410" y="-36195"/>
            <a:ext cx="2152650" cy="6930390"/>
          </a:xfrm>
          <a:prstGeom prst="rect">
            <a:avLst/>
          </a:prstGeom>
          <a:solidFill>
            <a:srgbClr val="0D17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-10160" y="1059815"/>
            <a:ext cx="2470785" cy="247078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4730750" y="1059815"/>
            <a:ext cx="7470140" cy="247078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7222491" y="293370"/>
            <a:ext cx="26479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夜•归•人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857500" y="1477010"/>
            <a:ext cx="1463040" cy="427482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日暮苍山远，天寒白屋贫。</a:t>
            </a:r>
          </a:p>
          <a:p>
            <a:pPr fontAlgn="auto">
              <a:lnSpc>
                <a:spcPct val="15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柴门闻犬吠，风雪夜归人。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74640" y="4368165"/>
            <a:ext cx="6056630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2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2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2" id="3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2"/>
      <p:bldP grpId="0" spid="3"/>
      <p:bldP grpId="0" spid="4"/>
      <p:bldP grpId="0" spid="6"/>
      <p:bldP grpId="2" spid="16"/>
      <p:bldP grpId="2" spid="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45185" y="842010"/>
            <a:ext cx="2297430" cy="515429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199765" y="842010"/>
            <a:ext cx="3157220" cy="254825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3199765" y="3447415"/>
            <a:ext cx="3157220" cy="2548255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5752465" y="1140460"/>
            <a:ext cx="1641475" cy="1641475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6490334" y="1140460"/>
            <a:ext cx="731520" cy="164147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夜归人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853555" y="3447415"/>
            <a:ext cx="4314825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2" id="27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0" spid="5"/>
      <p:bldP grpId="0" spid="6"/>
      <p:bldP grpId="2" spid="1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28930" y="410210"/>
            <a:ext cx="731520" cy="269684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夜•归•人</a:t>
            </a:r>
          </a:p>
        </p:txBody>
      </p:sp>
      <p:sp>
        <p:nvSpPr>
          <p:cNvPr id="3" name="矩形 2"/>
          <p:cNvSpPr/>
          <p:nvPr/>
        </p:nvSpPr>
        <p:spPr>
          <a:xfrm>
            <a:off x="8494395" y="812800"/>
            <a:ext cx="3031490" cy="52317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8" name="圆角矩形"/>
          <p:cNvSpPr/>
          <p:nvPr/>
        </p:nvSpPr>
        <p:spPr>
          <a:xfrm rot="2640000">
            <a:off x="4240530" y="1508760"/>
            <a:ext cx="838200" cy="838200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5" name="圆角矩形"/>
          <p:cNvSpPr/>
          <p:nvPr/>
        </p:nvSpPr>
        <p:spPr>
          <a:xfrm rot="2640000">
            <a:off x="2185670" y="1508760"/>
            <a:ext cx="838200" cy="838200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6" name="圆角矩形"/>
          <p:cNvSpPr/>
          <p:nvPr/>
        </p:nvSpPr>
        <p:spPr>
          <a:xfrm rot="2640000">
            <a:off x="6288405" y="1508760"/>
            <a:ext cx="838200" cy="838200"/>
          </a:xfrm>
          <a:prstGeom prst="round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dir="t" rig="threeP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eaLnBrk="0" fontAlgn="base" hangingPunct="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eaLnBrk="0" fontAlgn="base" hangingPunct="0" marL="4572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eaLnBrk="0" fontAlgn="base" hangingPunct="0" marL="9144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eaLnBrk="0" fontAlgn="base" hangingPunct="0" marL="13716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eaLnBrk="0" fontAlgn="base" hangingPunct="0" marL="1828800" rtl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altLang="en-US" lang="zh-CN">
              <a:solidFill>
                <a:srgbClr val="FFFFF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39340" y="1605280"/>
            <a:ext cx="5308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94200" y="1605280"/>
            <a:ext cx="5308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42076" y="1605280"/>
            <a:ext cx="53086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55445" y="2908300"/>
            <a:ext cx="1898650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月落乌啼霜满天，</a:t>
            </a:r>
          </a:p>
          <a:p>
            <a:pPr algn="ctr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江枫渔火对愁眠。</a:t>
            </a:r>
          </a:p>
          <a:p>
            <a:pPr algn="ctr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姑苏城外寒山寺，</a:t>
            </a:r>
          </a:p>
          <a:p>
            <a:pPr algn="ctr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夜半钟声到客船。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10305" y="2908300"/>
            <a:ext cx="1898650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月落乌啼霜满天，</a:t>
            </a:r>
          </a:p>
          <a:p>
            <a:pPr algn="ctr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江枫渔火对愁眠。</a:t>
            </a:r>
          </a:p>
          <a:p>
            <a:pPr algn="ctr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姑苏城外寒山寺，</a:t>
            </a:r>
          </a:p>
          <a:p>
            <a:pPr algn="ctr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夜半钟声到客船。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58180" y="2908300"/>
            <a:ext cx="1898650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月落乌啼霜满天，</a:t>
            </a:r>
          </a:p>
          <a:p>
            <a:pPr algn="ctr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江枫渔火对愁眠。</a:t>
            </a:r>
          </a:p>
          <a:p>
            <a:pPr algn="ctr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姑苏城外寒山寺，</a:t>
            </a:r>
          </a:p>
          <a:p>
            <a:pPr algn="ctr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夜半钟声到客船。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55445" y="4723130"/>
            <a:ext cx="6186805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2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28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1" id="36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4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1" id="5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1" id="5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6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68"/>
      <p:bldP grpId="0" spid="5"/>
      <p:bldP grpId="0" spid="6"/>
      <p:bldP grpId="0" spid="7"/>
      <p:bldP grpId="0" spid="8"/>
      <p:bldP grpId="0" spid="9"/>
      <p:bldP grpId="1" spid="10"/>
      <p:bldP grpId="1" spid="11"/>
      <p:bldP grpId="1" spid="12"/>
      <p:bldP grpId="1" spid="13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5982970" y="817245"/>
            <a:ext cx="5222875" cy="5222875"/>
          </a:xfrm>
          <a:prstGeom prst="rect">
            <a:avLst/>
          </a:prstGeom>
          <a:solidFill>
            <a:srgbClr val="0D173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6186170" y="967105"/>
            <a:ext cx="4861560" cy="4943475"/>
            <a:chOff x="9622" y="1523"/>
            <a:chExt cx="7656" cy="7785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3" name="矩形 2"/>
            <p:cNvSpPr/>
            <p:nvPr/>
          </p:nvSpPr>
          <p:spPr>
            <a:xfrm>
              <a:off x="9622" y="1523"/>
              <a:ext cx="1824" cy="5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矩形 3"/>
            <p:cNvSpPr/>
            <p:nvPr/>
          </p:nvSpPr>
          <p:spPr>
            <a:xfrm>
              <a:off x="11566" y="3426"/>
              <a:ext cx="1824" cy="5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矩形 4"/>
            <p:cNvSpPr/>
            <p:nvPr/>
          </p:nvSpPr>
          <p:spPr>
            <a:xfrm>
              <a:off x="13510" y="1523"/>
              <a:ext cx="1824" cy="5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15454" y="3426"/>
              <a:ext cx="1824" cy="5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84885" y="2651125"/>
            <a:ext cx="4411980" cy="106680"/>
            <a:chOff x="516" y="4175"/>
            <a:chExt cx="6948" cy="16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516" y="4259"/>
              <a:ext cx="6780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7296" y="4175"/>
              <a:ext cx="168" cy="168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984885" y="1934210"/>
            <a:ext cx="26479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夜•归•人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84885" y="2939415"/>
            <a:ext cx="4411345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2" id="1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8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2"/>
      <p:bldP grpId="2" spid="13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995d143ad4bd11372a8601550afa40f4bfb05ab" id="4" name="图片 3"/>
          <p:cNvPicPr>
            <a:picLocks noChangeAspect="1"/>
          </p:cNvPicPr>
          <p:nvPr/>
        </p:nvPicPr>
        <p:blipFill>
          <a:blip r:embed="rId3"/>
          <a:srcRect b="16084"/>
          <a:stretch>
            <a:fillRect/>
          </a:stretch>
        </p:blipFill>
        <p:spPr>
          <a:xfrm>
            <a:off x="-5080" y="-14605"/>
            <a:ext cx="12200890" cy="6874510"/>
          </a:xfrm>
          <a:prstGeom prst="rect">
            <a:avLst/>
          </a:prstGeom>
        </p:spPr>
      </p:pic>
      <p:pic>
        <p:nvPicPr>
          <p:cNvPr descr="背景1"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800735"/>
            <a:ext cx="10058400" cy="525653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586470" y="1569720"/>
            <a:ext cx="1798320" cy="3719195"/>
          </a:xfrm>
          <a:prstGeom prst="rect">
            <a:avLst/>
          </a:prstGeom>
          <a:noFill/>
          <a:ln w="19050">
            <a:solidFill>
              <a:srgbClr val="1824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8797234" y="1570355"/>
            <a:ext cx="1645920" cy="371856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9600">
                <a:solidFill>
                  <a:srgbClr val="182455"/>
                </a:solidFill>
                <a:latin charset="-120" typeface="TypeLand 康熙字典體試用版"/>
                <a:ea charset="-120" typeface="TypeLand 康熙字典體試用版"/>
              </a:rPr>
              <a:t>目 录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6829425" y="1840230"/>
            <a:ext cx="6350" cy="3178175"/>
          </a:xfrm>
          <a:prstGeom prst="line">
            <a:avLst/>
          </a:prstGeom>
          <a:ln w="19050">
            <a:solidFill>
              <a:srgbClr val="182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202806" y="1569720"/>
            <a:ext cx="609600" cy="380301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182455"/>
                </a:solidFill>
                <a:latin charset="-122" panose="02010600000101010101" typeface="汉仪南宫体简"/>
                <a:ea charset="-122" panose="02010600000101010101" typeface="汉仪南宫体简"/>
              </a:rPr>
              <a:t>单击此处输入标题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852795" y="1569720"/>
            <a:ext cx="609600" cy="380301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182455"/>
                </a:solidFill>
                <a:latin charset="-122" panose="02010600000101010101" typeface="汉仪南宫体简"/>
                <a:ea charset="-122" panose="02010600000101010101" typeface="汉仪南宫体简"/>
              </a:rPr>
              <a:t>单击此处输入标题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517389" y="1569720"/>
            <a:ext cx="609600" cy="380301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182455"/>
                </a:solidFill>
                <a:latin charset="-122" panose="02010600000101010101" typeface="汉仪南宫体简"/>
                <a:ea charset="-122" panose="02010600000101010101" typeface="汉仪南宫体简"/>
              </a:rPr>
              <a:t>单击此处输入标题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41345" y="1569720"/>
            <a:ext cx="609600" cy="380301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182455"/>
                </a:solidFill>
                <a:latin charset="-122" panose="02010600000101010101" typeface="汉仪南宫体简"/>
                <a:ea charset="-122" panose="02010600000101010101" typeface="汉仪南宫体简"/>
              </a:rPr>
              <a:t>单击此处输入标题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750060" y="1569720"/>
            <a:ext cx="609600" cy="380301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2800">
                <a:solidFill>
                  <a:srgbClr val="182455"/>
                </a:solidFill>
                <a:latin charset="-122" panose="02010600000101010101" typeface="汉仪南宫体简"/>
                <a:ea charset="-122" panose="02010600000101010101" typeface="汉仪南宫体简"/>
              </a:rPr>
              <a:t>单击此处输入标题</a:t>
            </a: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5486400" y="1840230"/>
            <a:ext cx="6350" cy="3178175"/>
          </a:xfrm>
          <a:prstGeom prst="line">
            <a:avLst/>
          </a:prstGeom>
          <a:ln w="19050">
            <a:solidFill>
              <a:srgbClr val="182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4131310" y="1840230"/>
            <a:ext cx="6350" cy="3178175"/>
          </a:xfrm>
          <a:prstGeom prst="line">
            <a:avLst/>
          </a:prstGeom>
          <a:ln w="19050">
            <a:solidFill>
              <a:srgbClr val="182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2747010" y="1833245"/>
            <a:ext cx="6350" cy="3178175"/>
          </a:xfrm>
          <a:prstGeom prst="line">
            <a:avLst/>
          </a:prstGeom>
          <a:ln w="19050">
            <a:solidFill>
              <a:srgbClr val="1824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41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9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5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13"/>
      <p:bldP grpId="0" spid="14"/>
      <p:bldP grpId="0" spid="15"/>
      <p:bldP grpId="0" spid="16"/>
      <p:bldP grpId="0" spid="17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318763-1609240J14326" id="12" name="图片 11"/>
          <p:cNvPicPr>
            <a:picLocks noChangeAspect="1"/>
          </p:cNvPicPr>
          <p:nvPr/>
        </p:nvPicPr>
        <p:blipFill>
          <a:blip r:embed="rId3"/>
          <a:srcRect b="19456"/>
          <a:stretch>
            <a:fillRect/>
          </a:stretch>
        </p:blipFill>
        <p:spPr>
          <a:xfrm>
            <a:off x="595630" y="509270"/>
            <a:ext cx="11001375" cy="58413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5630" y="1836420"/>
            <a:ext cx="11000740" cy="318706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3016250" y="2335530"/>
            <a:ext cx="3596641" cy="218948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日暮苍山远，</a:t>
            </a:r>
          </a:p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天寒白屋贫。</a:t>
            </a:r>
          </a:p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柴门闻犬吠，</a:t>
            </a:r>
          </a:p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风雪夜归人。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680325" y="2125980"/>
            <a:ext cx="1261110" cy="260858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7860135" y="2124710"/>
            <a:ext cx="1097280" cy="260858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0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第四卷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6"/>
      <p:bldP grpId="0" spid="17"/>
      <p:bldP grpId="0" spid="18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431800" y="427990"/>
            <a:ext cx="11328400" cy="6002655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4497705" y="1242060"/>
            <a:ext cx="7259320" cy="143827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1083310" y="1300480"/>
            <a:ext cx="5350510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80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夜•归•人</a:t>
            </a:r>
          </a:p>
        </p:txBody>
      </p:sp>
      <p:sp>
        <p:nvSpPr>
          <p:cNvPr id="3" name="矩形 2"/>
          <p:cNvSpPr/>
          <p:nvPr/>
        </p:nvSpPr>
        <p:spPr>
          <a:xfrm>
            <a:off x="8578215" y="3839210"/>
            <a:ext cx="2560955" cy="183388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5941060" y="3839210"/>
            <a:ext cx="2560955" cy="183388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1026795" y="3741420"/>
            <a:ext cx="4525010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algn="r"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9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3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7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2" id="31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1" spid="2"/>
      <p:bldP grpId="0" spid="6"/>
      <p:bldP grpId="0" spid="3"/>
      <p:bldP grpId="0" spid="4"/>
      <p:bldP grpId="2" spid="13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0947399" y="420370"/>
            <a:ext cx="731520" cy="269684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夜•归•人</a:t>
            </a:r>
          </a:p>
        </p:txBody>
      </p:sp>
      <p:sp>
        <p:nvSpPr>
          <p:cNvPr id="3" name="矩形 2"/>
          <p:cNvSpPr/>
          <p:nvPr/>
        </p:nvSpPr>
        <p:spPr>
          <a:xfrm>
            <a:off x="1022350" y="997585"/>
            <a:ext cx="4073525" cy="23749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1022350" y="3467735"/>
            <a:ext cx="4073525" cy="237490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5754370" y="984250"/>
            <a:ext cx="682625" cy="682625"/>
            <a:chOff x="11203" y="5263"/>
            <a:chExt cx="1075" cy="1075"/>
          </a:xfrm>
        </p:grpSpPr>
        <p:sp>
          <p:nvSpPr>
            <p:cNvPr id="271" name="花边圆形"/>
            <p:cNvSpPr/>
            <p:nvPr/>
          </p:nvSpPr>
          <p:spPr>
            <a:xfrm>
              <a:off x="11203" y="5263"/>
              <a:ext cx="1075" cy="1075"/>
            </a:xfrm>
            <a:custGeom>
              <a:gdLst>
                <a:gd fmla="*/ 2055718 w 4111436" name="connsiteX0"/>
                <a:gd fmla="*/ 3729003 h 4111436" name="connsiteY0"/>
                <a:gd fmla="*/ 2055718 w 4111436" name="connsiteX1"/>
                <a:gd fmla="*/ 4019426 h 4111436" name="connsiteY1"/>
                <a:gd fmla="*/ 2055718 w 4111436" name="connsiteX2"/>
                <a:gd fmla="*/ 3729003 h 4111436" name="connsiteY2"/>
                <a:gd fmla="*/ 2488796 w 4111436" name="connsiteX3"/>
                <a:gd fmla="*/ 3671988 h 4111436" name="connsiteY3"/>
                <a:gd fmla="*/ 2563963 w 4111436" name="connsiteX4"/>
                <a:gd fmla="*/ 3952515 h 4111436" name="connsiteY4"/>
                <a:gd fmla="*/ 2488796 w 4111436" name="connsiteX5"/>
                <a:gd fmla="*/ 3671988 h 4111436" name="connsiteY5"/>
                <a:gd fmla="*/ 1622639 w 4111436" name="connsiteX6"/>
                <a:gd fmla="*/ 3671987 h 4111436" name="connsiteY6"/>
                <a:gd fmla="*/ 1547472 w 4111436" name="connsiteX7"/>
                <a:gd fmla="*/ 3952514 h 4111436" name="connsiteY7"/>
                <a:gd fmla="*/ 1622639 w 4111436" name="connsiteX8"/>
                <a:gd fmla="*/ 3671987 h 4111436" name="connsiteY8"/>
                <a:gd fmla="*/ 2892361 w 4111436" name="connsiteX9"/>
                <a:gd fmla="*/ 3504825 h 4111436" name="connsiteY9"/>
                <a:gd fmla="*/ 3037572 w 4111436" name="connsiteX10"/>
                <a:gd fmla="*/ 3756339 h 4111436" name="connsiteY10"/>
                <a:gd fmla="*/ 2892361 w 4111436" name="connsiteX11"/>
                <a:gd fmla="*/ 3504825 h 4111436" name="connsiteY11"/>
                <a:gd fmla="*/ 1219076 w 4111436" name="connsiteX12"/>
                <a:gd fmla="*/ 3504825 h 4111436" name="connsiteY12"/>
                <a:gd fmla="*/ 1073864 w 4111436" name="connsiteX13"/>
                <a:gd fmla="*/ 3756338 h 4111436" name="connsiteY13"/>
                <a:gd fmla="*/ 1219076 w 4111436" name="connsiteX14"/>
                <a:gd fmla="*/ 3504825 h 4111436" name="connsiteY14"/>
                <a:gd fmla="*/ 3323502 w 4111436" name="connsiteX15"/>
                <a:gd fmla="*/ 3230123 h 4111436" name="connsiteY15"/>
                <a:gd fmla="*/ 3444269 w 4111436" name="connsiteX16"/>
                <a:gd fmla="*/ 3444269 h 4111436" name="connsiteY16"/>
                <a:gd fmla="*/ 3238909 w 4111436" name="connsiteX17"/>
                <a:gd fmla="*/ 3238909 h 4111436" name="connsiteY17"/>
                <a:gd fmla="*/ 3323502 w 4111436" name="connsiteX18"/>
                <a:gd fmla="*/ 3230123 h 4111436" name="connsiteY18"/>
                <a:gd fmla="*/ 787934 w 4111436" name="connsiteX19"/>
                <a:gd fmla="*/ 3230122 h 4111436" name="connsiteY19"/>
                <a:gd fmla="*/ 872527 w 4111436" name="connsiteX20"/>
                <a:gd fmla="*/ 3238909 h 4111436" name="connsiteY20"/>
                <a:gd fmla="*/ 667167 w 4111436" name="connsiteX21"/>
                <a:gd fmla="*/ 3444269 h 4111436" name="connsiteY21"/>
                <a:gd fmla="*/ 787934 w 4111436" name="connsiteX22"/>
                <a:gd fmla="*/ 3230122 h 4111436" name="connsiteY22"/>
                <a:gd fmla="*/ 3715047 w 4111436" name="connsiteX23"/>
                <a:gd fmla="*/ 2836253 h 4111436" name="connsiteY23"/>
                <a:gd fmla="*/ 3756338 w 4111436" name="connsiteX24"/>
                <a:gd fmla="*/ 3037573 h 4111436" name="connsiteY24"/>
                <a:gd fmla="*/ 3504825 w 4111436" name="connsiteX25"/>
                <a:gd fmla="*/ 2892361 h 4111436" name="connsiteY25"/>
                <a:gd fmla="*/ 3715047 w 4111436" name="connsiteX26"/>
                <a:gd fmla="*/ 2836253 h 4111436" name="connsiteY26"/>
                <a:gd fmla="*/ 396389 w 4111436" name="connsiteX27"/>
                <a:gd fmla="*/ 2836252 h 4111436" name="connsiteY27"/>
                <a:gd fmla="*/ 606611 w 4111436" name="connsiteX28"/>
                <a:gd fmla="*/ 2892361 h 4111436" name="connsiteY28"/>
                <a:gd fmla="*/ 355097 w 4111436" name="connsiteX29"/>
                <a:gd fmla="*/ 3037572 h 4111436" name="connsiteY29"/>
                <a:gd fmla="*/ 396389 w 4111436" name="connsiteX30"/>
                <a:gd fmla="*/ 2836252 h 4111436" name="connsiteY30"/>
                <a:gd fmla="*/ 3954844 w 4111436" name="connsiteX31"/>
                <a:gd fmla="*/ 2366424 h 4111436" name="connsiteY31"/>
                <a:gd fmla="*/ 3952514 w 4111436" name="connsiteX32"/>
                <a:gd fmla="*/ 2563964 h 4111436" name="connsiteY32"/>
                <a:gd fmla="*/ 3671987 w 4111436" name="connsiteX33"/>
                <a:gd fmla="*/ 2488797 h 4111436" name="connsiteY33"/>
                <a:gd fmla="*/ 3954844 w 4111436" name="connsiteX34"/>
                <a:gd fmla="*/ 2366424 h 4111436" name="connsiteY34"/>
                <a:gd fmla="*/ 156592 w 4111436" name="connsiteX35"/>
                <a:gd fmla="*/ 2366423 h 4111436" name="connsiteY35"/>
                <a:gd fmla="*/ 439449 w 4111436" name="connsiteX36"/>
                <a:gd fmla="*/ 2488796 h 4111436" name="connsiteY36"/>
                <a:gd fmla="*/ 158922 w 4111436" name="connsiteX37"/>
                <a:gd fmla="*/ 2563963 h 4111436" name="connsiteY37"/>
                <a:gd fmla="*/ 156592 w 4111436" name="connsiteX38"/>
                <a:gd fmla="*/ 2366423 h 4111436" name="connsiteY38"/>
                <a:gd fmla="*/ 4008082 w 4111436" name="connsiteX39"/>
                <a:gd fmla="*/ 1860732 h 4111436" name="connsiteY39"/>
                <a:gd fmla="*/ 4019426 w 4111436" name="connsiteX40"/>
                <a:gd fmla="*/ 2055719 h 4111436" name="connsiteY40"/>
                <a:gd fmla="*/ 3729003 w 4111436" name="connsiteX41"/>
                <a:gd fmla="*/ 2055719 h 4111436" name="connsiteY41"/>
                <a:gd fmla="*/ 4008082 w 4111436" name="connsiteX42"/>
                <a:gd fmla="*/ 1860732 h 4111436" name="connsiteY42"/>
                <a:gd fmla="*/ 103354 w 4111436" name="connsiteX43"/>
                <a:gd fmla="*/ 1860732 h 4111436" name="connsiteY43"/>
                <a:gd fmla="*/ 382433 w 4111436" name="connsiteX44"/>
                <a:gd fmla="*/ 2055718 h 4111436" name="connsiteY44"/>
                <a:gd fmla="*/ 92010 w 4111436" name="connsiteX45"/>
                <a:gd fmla="*/ 2055718 h 4111436" name="connsiteY45"/>
                <a:gd fmla="*/ 103354 w 4111436" name="connsiteX46"/>
                <a:gd fmla="*/ 1860732 h 4111436" name="connsiteY46"/>
                <a:gd fmla="*/ 3923829 w 4111436" name="connsiteX47"/>
                <a:gd fmla="*/ 1358232 h 4111436" name="connsiteY47"/>
                <a:gd fmla="*/ 3952515 w 4111436" name="connsiteX48"/>
                <a:gd fmla="*/ 1547474 h 4111436" name="connsiteY48"/>
                <a:gd fmla="*/ 3671988 w 4111436" name="connsiteX49"/>
                <a:gd fmla="*/ 1622641 h 4111436" name="connsiteY49"/>
                <a:gd fmla="*/ 3923829 w 4111436" name="connsiteX50"/>
                <a:gd fmla="*/ 1358232 h 4111436" name="connsiteY50"/>
                <a:gd fmla="*/ 187608 w 4111436" name="connsiteX51"/>
                <a:gd fmla="*/ 1358232 h 4111436" name="connsiteY51"/>
                <a:gd fmla="*/ 439450 w 4111436" name="connsiteX52"/>
                <a:gd fmla="*/ 1622641 h 4111436" name="connsiteY52"/>
                <a:gd fmla="*/ 158923 w 4111436" name="connsiteX53"/>
                <a:gd fmla="*/ 1547474 h 4111436" name="connsiteY53"/>
                <a:gd fmla="*/ 187608 w 4111436" name="connsiteX54"/>
                <a:gd fmla="*/ 1358232 h 4111436" name="connsiteY54"/>
                <a:gd fmla="*/ 3709013 w 4111436" name="connsiteX55"/>
                <a:gd fmla="*/ 895087 h 4111436" name="connsiteY55"/>
                <a:gd fmla="*/ 3756339 w 4111436" name="connsiteX56"/>
                <a:gd fmla="*/ 1073865 h 4111436" name="connsiteY56"/>
                <a:gd fmla="*/ 3504825 w 4111436" name="connsiteX57"/>
                <a:gd fmla="*/ 1219077 h 4111436" name="connsiteY57"/>
                <a:gd fmla="*/ 3709013 w 4111436" name="connsiteX58"/>
                <a:gd fmla="*/ 895087 h 4111436" name="connsiteY58"/>
                <a:gd fmla="*/ 402423 w 4111436" name="connsiteX59"/>
                <a:gd fmla="*/ 895086 h 4111436" name="connsiteY59"/>
                <a:gd fmla="*/ 606612 w 4111436" name="connsiteX60"/>
                <a:gd fmla="*/ 1219076 h 4111436" name="connsiteY60"/>
                <a:gd fmla="*/ 355098 w 4111436" name="connsiteX61"/>
                <a:gd fmla="*/ 1073864 h 4111436" name="connsiteY61"/>
                <a:gd fmla="*/ 402423 w 4111436" name="connsiteX62"/>
                <a:gd fmla="*/ 895086 h 4111436" name="connsiteY62"/>
                <a:gd fmla="*/ 3379430 w 4111436" name="connsiteX63"/>
                <a:gd fmla="*/ 504060 h 4111436" name="connsiteY63"/>
                <a:gd fmla="*/ 3444269 w 4111436" name="connsiteX64"/>
                <a:gd fmla="*/ 667168 h 4111436" name="connsiteY64"/>
                <a:gd fmla="*/ 3238909 w 4111436" name="connsiteX65"/>
                <a:gd fmla="*/ 872528 h 4111436" name="connsiteY65"/>
                <a:gd fmla="*/ 3379430 w 4111436" name="connsiteX66"/>
                <a:gd fmla="*/ 504060 h 4111436" name="connsiteY66"/>
                <a:gd fmla="*/ 732007 w 4111436" name="connsiteX67"/>
                <a:gd fmla="*/ 504060 h 4111436" name="connsiteY67"/>
                <a:gd fmla="*/ 872528 w 4111436" name="connsiteX68"/>
                <a:gd fmla="*/ 872527 h 4111436" name="connsiteY68"/>
                <a:gd fmla="*/ 667167 w 4111436" name="connsiteX69"/>
                <a:gd fmla="*/ 667167 h 4111436" name="connsiteY69"/>
                <a:gd fmla="*/ 732007 w 4111436" name="connsiteX70"/>
                <a:gd fmla="*/ 504060 h 4111436" name="connsiteY70"/>
                <a:gd fmla="*/ 2958580 w 4111436" name="connsiteX71"/>
                <a:gd fmla="*/ 212554 h 4111436" name="connsiteY71"/>
                <a:gd fmla="*/ 3037573 w 4111436" name="connsiteX72"/>
                <a:gd fmla="*/ 355098 h 4111436" name="connsiteY72"/>
                <a:gd fmla="*/ 2892361 w 4111436" name="connsiteX73"/>
                <a:gd fmla="*/ 606612 h 4111436" name="connsiteY73"/>
                <a:gd fmla="*/ 2958580 w 4111436" name="connsiteX74"/>
                <a:gd fmla="*/ 212554 h 4111436" name="connsiteY74"/>
                <a:gd fmla="*/ 1152857 w 4111436" name="connsiteX75"/>
                <a:gd fmla="*/ 212554 h 4111436" name="connsiteY75"/>
                <a:gd fmla="*/ 1219077 w 4111436" name="connsiteX76"/>
                <a:gd fmla="*/ 606611 h 4111436" name="connsiteY76"/>
                <a:gd fmla="*/ 1073865 w 4111436" name="connsiteX77"/>
                <a:gd fmla="*/ 355098 h 4111436" name="connsiteY77"/>
                <a:gd fmla="*/ 1152857 w 4111436" name="connsiteX78"/>
                <a:gd fmla="*/ 212554 h 4111436" name="connsiteY78"/>
                <a:gd fmla="*/ 2476140 w 4111436" name="connsiteX79"/>
                <a:gd fmla="*/ 40943 h 4111436" name="connsiteY79"/>
                <a:gd fmla="*/ 2563964 w 4111436" name="connsiteX80"/>
                <a:gd fmla="*/ 158922 h 4111436" name="connsiteY80"/>
                <a:gd fmla="*/ 2488797 w 4111436" name="connsiteX81"/>
                <a:gd fmla="*/ 439449 h 4111436" name="connsiteY81"/>
                <a:gd fmla="*/ 2476140 w 4111436" name="connsiteX82"/>
                <a:gd fmla="*/ 40943 h 4111436" name="connsiteY82"/>
                <a:gd fmla="*/ 1635297 w 4111436" name="connsiteX83"/>
                <a:gd fmla="*/ 40941 h 4111436" name="connsiteY83"/>
                <a:gd fmla="*/ 1622640 w 4111436" name="connsiteX84"/>
                <a:gd fmla="*/ 439449 h 4111436" name="connsiteY84"/>
                <a:gd fmla="*/ 1547473 w 4111436" name="connsiteX85"/>
                <a:gd fmla="*/ 158922 h 4111436" name="connsiteY85"/>
                <a:gd fmla="*/ 1635297 w 4111436" name="connsiteX86"/>
                <a:gd fmla="*/ 40941 h 4111436" name="connsiteY86"/>
                <a:gd fmla="*/ 2171086 w 4111436" name="connsiteX87"/>
                <a:gd fmla="*/ 781 h 4111436" name="connsiteY87"/>
                <a:gd fmla="*/ 2055719 w 4111436" name="connsiteX88"/>
                <a:gd fmla="*/ 382434 h 4111436" name="connsiteY88"/>
                <a:gd fmla="*/ 1940352 w 4111436" name="connsiteX89"/>
                <a:gd fmla="*/ 783 h 4111436" name="connsiteY89"/>
                <a:gd fmla="*/ 2055719 w 4111436" name="connsiteX90"/>
                <a:gd fmla="*/ 92011 h 4111436" name="connsiteY90"/>
                <a:gd fmla="*/ 2171086 w 4111436" name="connsiteX91"/>
                <a:gd fmla="*/ 781 h 4111436" name="connsiteY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b="b" l="l" r="r" t="t"/>
              <a:pathLst>
                <a:path h="4111436" w="4111436">
                  <a:moveTo>
                    <a:pt x="2055718" y="3729003"/>
                  </a:moveTo>
                  <a:cubicBezTo>
                    <a:pt x="2451017" y="4019426"/>
                    <a:pt x="2136392" y="4245311"/>
                    <a:pt x="2055718" y="4019426"/>
                  </a:cubicBezTo>
                  <a:cubicBezTo>
                    <a:pt x="1975045" y="4245311"/>
                    <a:pt x="1660420" y="4019426"/>
                    <a:pt x="2055718" y="3729003"/>
                  </a:cubicBezTo>
                  <a:close/>
                  <a:moveTo>
                    <a:pt x="2488796" y="3671988"/>
                  </a:moveTo>
                  <a:cubicBezTo>
                    <a:pt x="2945792" y="3850204"/>
                    <a:pt x="2700351" y="4149823"/>
                    <a:pt x="2563963" y="3952515"/>
                  </a:cubicBezTo>
                  <a:cubicBezTo>
                    <a:pt x="2544502" y="4191583"/>
                    <a:pt x="2182134" y="4054825"/>
                    <a:pt x="2488796" y="3671988"/>
                  </a:cubicBezTo>
                  <a:close/>
                  <a:moveTo>
                    <a:pt x="1622639" y="3671987"/>
                  </a:moveTo>
                  <a:cubicBezTo>
                    <a:pt x="1929302" y="4054825"/>
                    <a:pt x="1566934" y="4191583"/>
                    <a:pt x="1547472" y="3952514"/>
                  </a:cubicBezTo>
                  <a:cubicBezTo>
                    <a:pt x="1411085" y="4149823"/>
                    <a:pt x="1165644" y="3850204"/>
                    <a:pt x="1622639" y="3671987"/>
                  </a:cubicBezTo>
                  <a:close/>
                  <a:moveTo>
                    <a:pt x="2892361" y="3504825"/>
                  </a:moveTo>
                  <a:cubicBezTo>
                    <a:pt x="3379911" y="3558689"/>
                    <a:pt x="3220380" y="3911624"/>
                    <a:pt x="3037572" y="3756339"/>
                  </a:cubicBezTo>
                  <a:cubicBezTo>
                    <a:pt x="3080650" y="3992297"/>
                    <a:pt x="2695234" y="3953988"/>
                    <a:pt x="2892361" y="3504825"/>
                  </a:cubicBezTo>
                  <a:close/>
                  <a:moveTo>
                    <a:pt x="1219076" y="3504825"/>
                  </a:moveTo>
                  <a:cubicBezTo>
                    <a:pt x="1416203" y="3953988"/>
                    <a:pt x="1030787" y="3992297"/>
                    <a:pt x="1073864" y="3756338"/>
                  </a:cubicBezTo>
                  <a:cubicBezTo>
                    <a:pt x="891057" y="3911624"/>
                    <a:pt x="731526" y="3558689"/>
                    <a:pt x="1219076" y="3504825"/>
                  </a:cubicBezTo>
                  <a:close/>
                  <a:moveTo>
                    <a:pt x="3323502" y="3230123"/>
                  </a:moveTo>
                  <a:cubicBezTo>
                    <a:pt x="3715342" y="3210632"/>
                    <a:pt x="3647491" y="3540532"/>
                    <a:pt x="3444269" y="3444269"/>
                  </a:cubicBezTo>
                  <a:cubicBezTo>
                    <a:pt x="3546949" y="3661039"/>
                    <a:pt x="3164751" y="3723787"/>
                    <a:pt x="3238909" y="3238909"/>
                  </a:cubicBezTo>
                  <a:cubicBezTo>
                    <a:pt x="3269214" y="3234274"/>
                    <a:pt x="3297379" y="3231422"/>
                    <a:pt x="3323502" y="3230123"/>
                  </a:cubicBezTo>
                  <a:close/>
                  <a:moveTo>
                    <a:pt x="787934" y="3230122"/>
                  </a:moveTo>
                  <a:cubicBezTo>
                    <a:pt x="814056" y="3231422"/>
                    <a:pt x="842222" y="3234274"/>
                    <a:pt x="872527" y="3238909"/>
                  </a:cubicBezTo>
                  <a:cubicBezTo>
                    <a:pt x="946685" y="3723787"/>
                    <a:pt x="564487" y="3661039"/>
                    <a:pt x="667167" y="3444269"/>
                  </a:cubicBezTo>
                  <a:cubicBezTo>
                    <a:pt x="463946" y="3540532"/>
                    <a:pt x="396094" y="3210632"/>
                    <a:pt x="787934" y="3230122"/>
                  </a:cubicBezTo>
                  <a:close/>
                  <a:moveTo>
                    <a:pt x="3715047" y="2836253"/>
                  </a:moveTo>
                  <a:cubicBezTo>
                    <a:pt x="3958712" y="2824701"/>
                    <a:pt x="3948055" y="3072573"/>
                    <a:pt x="3756338" y="3037573"/>
                  </a:cubicBezTo>
                  <a:cubicBezTo>
                    <a:pt x="3911624" y="3220380"/>
                    <a:pt x="3558689" y="3379911"/>
                    <a:pt x="3504825" y="2892361"/>
                  </a:cubicBezTo>
                  <a:cubicBezTo>
                    <a:pt x="3589043" y="2855400"/>
                    <a:pt x="3658817" y="2838918"/>
                    <a:pt x="3715047" y="2836253"/>
                  </a:cubicBezTo>
                  <a:close/>
                  <a:moveTo>
                    <a:pt x="396389" y="2836252"/>
                  </a:moveTo>
                  <a:cubicBezTo>
                    <a:pt x="452619" y="2838918"/>
                    <a:pt x="522393" y="2855399"/>
                    <a:pt x="606611" y="2892361"/>
                  </a:cubicBezTo>
                  <a:cubicBezTo>
                    <a:pt x="552747" y="3379911"/>
                    <a:pt x="199812" y="3220380"/>
                    <a:pt x="355097" y="3037572"/>
                  </a:cubicBezTo>
                  <a:cubicBezTo>
                    <a:pt x="163381" y="3072573"/>
                    <a:pt x="152725" y="2824701"/>
                    <a:pt x="396389" y="2836252"/>
                  </a:cubicBezTo>
                  <a:close/>
                  <a:moveTo>
                    <a:pt x="3954844" y="2366424"/>
                  </a:moveTo>
                  <a:cubicBezTo>
                    <a:pt x="4103597" y="2375127"/>
                    <a:pt x="4116874" y="2550584"/>
                    <a:pt x="3952514" y="2563964"/>
                  </a:cubicBezTo>
                  <a:cubicBezTo>
                    <a:pt x="4149823" y="2700351"/>
                    <a:pt x="3850204" y="2945792"/>
                    <a:pt x="3671987" y="2488797"/>
                  </a:cubicBezTo>
                  <a:cubicBezTo>
                    <a:pt x="3791624" y="2392965"/>
                    <a:pt x="3887230" y="2362468"/>
                    <a:pt x="3954844" y="2366424"/>
                  </a:cubicBezTo>
                  <a:close/>
                  <a:moveTo>
                    <a:pt x="156592" y="2366423"/>
                  </a:moveTo>
                  <a:cubicBezTo>
                    <a:pt x="224207" y="2362467"/>
                    <a:pt x="319813" y="2392964"/>
                    <a:pt x="439449" y="2488796"/>
                  </a:cubicBezTo>
                  <a:cubicBezTo>
                    <a:pt x="261233" y="2945792"/>
                    <a:pt x="-38385" y="2700351"/>
                    <a:pt x="158922" y="2563963"/>
                  </a:cubicBezTo>
                  <a:cubicBezTo>
                    <a:pt x="-5437" y="2550584"/>
                    <a:pt x="7840" y="2375127"/>
                    <a:pt x="156592" y="2366423"/>
                  </a:cubicBezTo>
                  <a:close/>
                  <a:moveTo>
                    <a:pt x="4008082" y="1860732"/>
                  </a:moveTo>
                  <a:cubicBezTo>
                    <a:pt x="4125310" y="1863490"/>
                    <a:pt x="4160604" y="2005298"/>
                    <a:pt x="4019426" y="2055719"/>
                  </a:cubicBezTo>
                  <a:cubicBezTo>
                    <a:pt x="4245311" y="2136392"/>
                    <a:pt x="4019426" y="2451017"/>
                    <a:pt x="3729003" y="2055719"/>
                  </a:cubicBezTo>
                  <a:cubicBezTo>
                    <a:pt x="3837912" y="1907482"/>
                    <a:pt x="3937745" y="1859078"/>
                    <a:pt x="4008082" y="1860732"/>
                  </a:cubicBezTo>
                  <a:close/>
                  <a:moveTo>
                    <a:pt x="103354" y="1860732"/>
                  </a:moveTo>
                  <a:cubicBezTo>
                    <a:pt x="173691" y="1859078"/>
                    <a:pt x="273524" y="1907481"/>
                    <a:pt x="382433" y="2055718"/>
                  </a:cubicBezTo>
                  <a:cubicBezTo>
                    <a:pt x="92010" y="2451017"/>
                    <a:pt x="-133875" y="2136392"/>
                    <a:pt x="92010" y="2055718"/>
                  </a:cubicBezTo>
                  <a:cubicBezTo>
                    <a:pt x="-49167" y="2005298"/>
                    <a:pt x="-13874" y="1863489"/>
                    <a:pt x="103354" y="1860732"/>
                  </a:cubicBezTo>
                  <a:close/>
                  <a:moveTo>
                    <a:pt x="3923829" y="1358232"/>
                  </a:moveTo>
                  <a:cubicBezTo>
                    <a:pt x="4017255" y="1359533"/>
                    <a:pt x="4063500" y="1470756"/>
                    <a:pt x="3952515" y="1547474"/>
                  </a:cubicBezTo>
                  <a:cubicBezTo>
                    <a:pt x="4191583" y="1566935"/>
                    <a:pt x="4054825" y="1929303"/>
                    <a:pt x="3671988" y="1622641"/>
                  </a:cubicBezTo>
                  <a:cubicBezTo>
                    <a:pt x="3749957" y="1422705"/>
                    <a:pt x="3851164" y="1357220"/>
                    <a:pt x="3923829" y="1358232"/>
                  </a:cubicBezTo>
                  <a:close/>
                  <a:moveTo>
                    <a:pt x="187608" y="1358232"/>
                  </a:moveTo>
                  <a:cubicBezTo>
                    <a:pt x="260273" y="1357220"/>
                    <a:pt x="361480" y="1422705"/>
                    <a:pt x="439450" y="1622641"/>
                  </a:cubicBezTo>
                  <a:cubicBezTo>
                    <a:pt x="56612" y="1929303"/>
                    <a:pt x="-80145" y="1566935"/>
                    <a:pt x="158923" y="1547474"/>
                  </a:cubicBezTo>
                  <a:cubicBezTo>
                    <a:pt x="47937" y="1470756"/>
                    <a:pt x="94182" y="1359532"/>
                    <a:pt x="187608" y="1358232"/>
                  </a:cubicBezTo>
                  <a:close/>
                  <a:moveTo>
                    <a:pt x="3709013" y="895087"/>
                  </a:moveTo>
                  <a:cubicBezTo>
                    <a:pt x="3784569" y="896877"/>
                    <a:pt x="3833981" y="982461"/>
                    <a:pt x="3756339" y="1073865"/>
                  </a:cubicBezTo>
                  <a:cubicBezTo>
                    <a:pt x="3992297" y="1030788"/>
                    <a:pt x="3953988" y="1416203"/>
                    <a:pt x="3504825" y="1219077"/>
                  </a:cubicBezTo>
                  <a:cubicBezTo>
                    <a:pt x="3531757" y="975302"/>
                    <a:pt x="3633457" y="893297"/>
                    <a:pt x="3709013" y="895087"/>
                  </a:cubicBezTo>
                  <a:close/>
                  <a:moveTo>
                    <a:pt x="402423" y="895086"/>
                  </a:moveTo>
                  <a:cubicBezTo>
                    <a:pt x="477979" y="893297"/>
                    <a:pt x="579679" y="975301"/>
                    <a:pt x="606612" y="1219076"/>
                  </a:cubicBezTo>
                  <a:cubicBezTo>
                    <a:pt x="157448" y="1416203"/>
                    <a:pt x="119139" y="1030788"/>
                    <a:pt x="355098" y="1073864"/>
                  </a:cubicBezTo>
                  <a:cubicBezTo>
                    <a:pt x="277455" y="982461"/>
                    <a:pt x="326867" y="896876"/>
                    <a:pt x="402423" y="895086"/>
                  </a:cubicBezTo>
                  <a:close/>
                  <a:moveTo>
                    <a:pt x="3379430" y="504060"/>
                  </a:moveTo>
                  <a:cubicBezTo>
                    <a:pt x="3441305" y="506975"/>
                    <a:pt x="3489192" y="572331"/>
                    <a:pt x="3444269" y="667168"/>
                  </a:cubicBezTo>
                  <a:cubicBezTo>
                    <a:pt x="3661039" y="564487"/>
                    <a:pt x="3723787" y="946686"/>
                    <a:pt x="3238909" y="872528"/>
                  </a:cubicBezTo>
                  <a:cubicBezTo>
                    <a:pt x="3197195" y="599784"/>
                    <a:pt x="3299875" y="500312"/>
                    <a:pt x="3379430" y="504060"/>
                  </a:cubicBezTo>
                  <a:close/>
                  <a:moveTo>
                    <a:pt x="732007" y="504060"/>
                  </a:moveTo>
                  <a:cubicBezTo>
                    <a:pt x="811561" y="500312"/>
                    <a:pt x="914241" y="599783"/>
                    <a:pt x="872528" y="872527"/>
                  </a:cubicBezTo>
                  <a:cubicBezTo>
                    <a:pt x="387649" y="946686"/>
                    <a:pt x="450398" y="564487"/>
                    <a:pt x="667167" y="667167"/>
                  </a:cubicBezTo>
                  <a:cubicBezTo>
                    <a:pt x="622245" y="572331"/>
                    <a:pt x="670131" y="506975"/>
                    <a:pt x="732007" y="504060"/>
                  </a:cubicBezTo>
                  <a:close/>
                  <a:moveTo>
                    <a:pt x="2958580" y="212554"/>
                  </a:moveTo>
                  <a:cubicBezTo>
                    <a:pt x="3009624" y="216698"/>
                    <a:pt x="3053727" y="266613"/>
                    <a:pt x="3037573" y="355098"/>
                  </a:cubicBezTo>
                  <a:cubicBezTo>
                    <a:pt x="3220380" y="199812"/>
                    <a:pt x="3379911" y="552747"/>
                    <a:pt x="2892361" y="606612"/>
                  </a:cubicBezTo>
                  <a:cubicBezTo>
                    <a:pt x="2769157" y="325885"/>
                    <a:pt x="2873508" y="205647"/>
                    <a:pt x="2958580" y="212554"/>
                  </a:cubicBezTo>
                  <a:close/>
                  <a:moveTo>
                    <a:pt x="1152857" y="212554"/>
                  </a:moveTo>
                  <a:cubicBezTo>
                    <a:pt x="1237929" y="205647"/>
                    <a:pt x="1342281" y="325885"/>
                    <a:pt x="1219077" y="606611"/>
                  </a:cubicBezTo>
                  <a:cubicBezTo>
                    <a:pt x="731526" y="552747"/>
                    <a:pt x="891057" y="199812"/>
                    <a:pt x="1073865" y="355098"/>
                  </a:cubicBezTo>
                  <a:cubicBezTo>
                    <a:pt x="1057711" y="266613"/>
                    <a:pt x="1101814" y="216698"/>
                    <a:pt x="1152857" y="212554"/>
                  </a:cubicBezTo>
                  <a:close/>
                  <a:moveTo>
                    <a:pt x="2476140" y="40943"/>
                  </a:moveTo>
                  <a:cubicBezTo>
                    <a:pt x="2518313" y="46208"/>
                    <a:pt x="2557882" y="84213"/>
                    <a:pt x="2563964" y="158922"/>
                  </a:cubicBezTo>
                  <a:cubicBezTo>
                    <a:pt x="2700351" y="-38385"/>
                    <a:pt x="2945792" y="261233"/>
                    <a:pt x="2488797" y="439449"/>
                  </a:cubicBezTo>
                  <a:cubicBezTo>
                    <a:pt x="2277966" y="176248"/>
                    <a:pt x="2383357" y="29360"/>
                    <a:pt x="2476140" y="40943"/>
                  </a:cubicBezTo>
                  <a:close/>
                  <a:moveTo>
                    <a:pt x="1635297" y="40941"/>
                  </a:moveTo>
                  <a:cubicBezTo>
                    <a:pt x="1728079" y="29358"/>
                    <a:pt x="1833470" y="176248"/>
                    <a:pt x="1622640" y="439449"/>
                  </a:cubicBezTo>
                  <a:cubicBezTo>
                    <a:pt x="1165644" y="261233"/>
                    <a:pt x="1411085" y="-38387"/>
                    <a:pt x="1547473" y="158922"/>
                  </a:cubicBezTo>
                  <a:cubicBezTo>
                    <a:pt x="1553555" y="84213"/>
                    <a:pt x="1593123" y="46206"/>
                    <a:pt x="1635297" y="40941"/>
                  </a:cubicBezTo>
                  <a:close/>
                  <a:moveTo>
                    <a:pt x="2171086" y="781"/>
                  </a:moveTo>
                  <a:cubicBezTo>
                    <a:pt x="2263704" y="13607"/>
                    <a:pt x="2327487" y="182768"/>
                    <a:pt x="2055719" y="382434"/>
                  </a:cubicBezTo>
                  <a:cubicBezTo>
                    <a:pt x="1783951" y="182768"/>
                    <a:pt x="1847733" y="13608"/>
                    <a:pt x="1940352" y="783"/>
                  </a:cubicBezTo>
                  <a:cubicBezTo>
                    <a:pt x="1982451" y="-5047"/>
                    <a:pt x="2030509" y="21423"/>
                    <a:pt x="2055719" y="92011"/>
                  </a:cubicBezTo>
                  <a:cubicBezTo>
                    <a:pt x="2080930" y="21423"/>
                    <a:pt x="2128987" y="-5049"/>
                    <a:pt x="2171086" y="7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398" y="5322"/>
              <a:ext cx="684" cy="10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0" typeface="TypeLand 康熙字典體試用版"/>
                  <a:ea charset="-120" typeface="TypeLand 康熙字典體試用版"/>
                </a:rPr>
                <a:t>风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54370" y="3518535"/>
            <a:ext cx="682625" cy="682625"/>
            <a:chOff x="11203" y="5263"/>
            <a:chExt cx="1075" cy="1075"/>
          </a:xfrm>
        </p:grpSpPr>
        <p:sp>
          <p:nvSpPr>
            <p:cNvPr id="8" name="花边圆形"/>
            <p:cNvSpPr/>
            <p:nvPr/>
          </p:nvSpPr>
          <p:spPr>
            <a:xfrm>
              <a:off x="11203" y="5263"/>
              <a:ext cx="1075" cy="1075"/>
            </a:xfrm>
            <a:custGeom>
              <a:gdLst>
                <a:gd fmla="*/ 2055718 w 4111436" name="connsiteX0"/>
                <a:gd fmla="*/ 3729003 h 4111436" name="connsiteY0"/>
                <a:gd fmla="*/ 2055718 w 4111436" name="connsiteX1"/>
                <a:gd fmla="*/ 4019426 h 4111436" name="connsiteY1"/>
                <a:gd fmla="*/ 2055718 w 4111436" name="connsiteX2"/>
                <a:gd fmla="*/ 3729003 h 4111436" name="connsiteY2"/>
                <a:gd fmla="*/ 2488796 w 4111436" name="connsiteX3"/>
                <a:gd fmla="*/ 3671988 h 4111436" name="connsiteY3"/>
                <a:gd fmla="*/ 2563963 w 4111436" name="connsiteX4"/>
                <a:gd fmla="*/ 3952515 h 4111436" name="connsiteY4"/>
                <a:gd fmla="*/ 2488796 w 4111436" name="connsiteX5"/>
                <a:gd fmla="*/ 3671988 h 4111436" name="connsiteY5"/>
                <a:gd fmla="*/ 1622639 w 4111436" name="connsiteX6"/>
                <a:gd fmla="*/ 3671987 h 4111436" name="connsiteY6"/>
                <a:gd fmla="*/ 1547472 w 4111436" name="connsiteX7"/>
                <a:gd fmla="*/ 3952514 h 4111436" name="connsiteY7"/>
                <a:gd fmla="*/ 1622639 w 4111436" name="connsiteX8"/>
                <a:gd fmla="*/ 3671987 h 4111436" name="connsiteY8"/>
                <a:gd fmla="*/ 2892361 w 4111436" name="connsiteX9"/>
                <a:gd fmla="*/ 3504825 h 4111436" name="connsiteY9"/>
                <a:gd fmla="*/ 3037572 w 4111436" name="connsiteX10"/>
                <a:gd fmla="*/ 3756339 h 4111436" name="connsiteY10"/>
                <a:gd fmla="*/ 2892361 w 4111436" name="connsiteX11"/>
                <a:gd fmla="*/ 3504825 h 4111436" name="connsiteY11"/>
                <a:gd fmla="*/ 1219076 w 4111436" name="connsiteX12"/>
                <a:gd fmla="*/ 3504825 h 4111436" name="connsiteY12"/>
                <a:gd fmla="*/ 1073864 w 4111436" name="connsiteX13"/>
                <a:gd fmla="*/ 3756338 h 4111436" name="connsiteY13"/>
                <a:gd fmla="*/ 1219076 w 4111436" name="connsiteX14"/>
                <a:gd fmla="*/ 3504825 h 4111436" name="connsiteY14"/>
                <a:gd fmla="*/ 3323502 w 4111436" name="connsiteX15"/>
                <a:gd fmla="*/ 3230123 h 4111436" name="connsiteY15"/>
                <a:gd fmla="*/ 3444269 w 4111436" name="connsiteX16"/>
                <a:gd fmla="*/ 3444269 h 4111436" name="connsiteY16"/>
                <a:gd fmla="*/ 3238909 w 4111436" name="connsiteX17"/>
                <a:gd fmla="*/ 3238909 h 4111436" name="connsiteY17"/>
                <a:gd fmla="*/ 3323502 w 4111436" name="connsiteX18"/>
                <a:gd fmla="*/ 3230123 h 4111436" name="connsiteY18"/>
                <a:gd fmla="*/ 787934 w 4111436" name="connsiteX19"/>
                <a:gd fmla="*/ 3230122 h 4111436" name="connsiteY19"/>
                <a:gd fmla="*/ 872527 w 4111436" name="connsiteX20"/>
                <a:gd fmla="*/ 3238909 h 4111436" name="connsiteY20"/>
                <a:gd fmla="*/ 667167 w 4111436" name="connsiteX21"/>
                <a:gd fmla="*/ 3444269 h 4111436" name="connsiteY21"/>
                <a:gd fmla="*/ 787934 w 4111436" name="connsiteX22"/>
                <a:gd fmla="*/ 3230122 h 4111436" name="connsiteY22"/>
                <a:gd fmla="*/ 3715047 w 4111436" name="connsiteX23"/>
                <a:gd fmla="*/ 2836253 h 4111436" name="connsiteY23"/>
                <a:gd fmla="*/ 3756338 w 4111436" name="connsiteX24"/>
                <a:gd fmla="*/ 3037573 h 4111436" name="connsiteY24"/>
                <a:gd fmla="*/ 3504825 w 4111436" name="connsiteX25"/>
                <a:gd fmla="*/ 2892361 h 4111436" name="connsiteY25"/>
                <a:gd fmla="*/ 3715047 w 4111436" name="connsiteX26"/>
                <a:gd fmla="*/ 2836253 h 4111436" name="connsiteY26"/>
                <a:gd fmla="*/ 396389 w 4111436" name="connsiteX27"/>
                <a:gd fmla="*/ 2836252 h 4111436" name="connsiteY27"/>
                <a:gd fmla="*/ 606611 w 4111436" name="connsiteX28"/>
                <a:gd fmla="*/ 2892361 h 4111436" name="connsiteY28"/>
                <a:gd fmla="*/ 355097 w 4111436" name="connsiteX29"/>
                <a:gd fmla="*/ 3037572 h 4111436" name="connsiteY29"/>
                <a:gd fmla="*/ 396389 w 4111436" name="connsiteX30"/>
                <a:gd fmla="*/ 2836252 h 4111436" name="connsiteY30"/>
                <a:gd fmla="*/ 3954844 w 4111436" name="connsiteX31"/>
                <a:gd fmla="*/ 2366424 h 4111436" name="connsiteY31"/>
                <a:gd fmla="*/ 3952514 w 4111436" name="connsiteX32"/>
                <a:gd fmla="*/ 2563964 h 4111436" name="connsiteY32"/>
                <a:gd fmla="*/ 3671987 w 4111436" name="connsiteX33"/>
                <a:gd fmla="*/ 2488797 h 4111436" name="connsiteY33"/>
                <a:gd fmla="*/ 3954844 w 4111436" name="connsiteX34"/>
                <a:gd fmla="*/ 2366424 h 4111436" name="connsiteY34"/>
                <a:gd fmla="*/ 156592 w 4111436" name="connsiteX35"/>
                <a:gd fmla="*/ 2366423 h 4111436" name="connsiteY35"/>
                <a:gd fmla="*/ 439449 w 4111436" name="connsiteX36"/>
                <a:gd fmla="*/ 2488796 h 4111436" name="connsiteY36"/>
                <a:gd fmla="*/ 158922 w 4111436" name="connsiteX37"/>
                <a:gd fmla="*/ 2563963 h 4111436" name="connsiteY37"/>
                <a:gd fmla="*/ 156592 w 4111436" name="connsiteX38"/>
                <a:gd fmla="*/ 2366423 h 4111436" name="connsiteY38"/>
                <a:gd fmla="*/ 4008082 w 4111436" name="connsiteX39"/>
                <a:gd fmla="*/ 1860732 h 4111436" name="connsiteY39"/>
                <a:gd fmla="*/ 4019426 w 4111436" name="connsiteX40"/>
                <a:gd fmla="*/ 2055719 h 4111436" name="connsiteY40"/>
                <a:gd fmla="*/ 3729003 w 4111436" name="connsiteX41"/>
                <a:gd fmla="*/ 2055719 h 4111436" name="connsiteY41"/>
                <a:gd fmla="*/ 4008082 w 4111436" name="connsiteX42"/>
                <a:gd fmla="*/ 1860732 h 4111436" name="connsiteY42"/>
                <a:gd fmla="*/ 103354 w 4111436" name="connsiteX43"/>
                <a:gd fmla="*/ 1860732 h 4111436" name="connsiteY43"/>
                <a:gd fmla="*/ 382433 w 4111436" name="connsiteX44"/>
                <a:gd fmla="*/ 2055718 h 4111436" name="connsiteY44"/>
                <a:gd fmla="*/ 92010 w 4111436" name="connsiteX45"/>
                <a:gd fmla="*/ 2055718 h 4111436" name="connsiteY45"/>
                <a:gd fmla="*/ 103354 w 4111436" name="connsiteX46"/>
                <a:gd fmla="*/ 1860732 h 4111436" name="connsiteY46"/>
                <a:gd fmla="*/ 3923829 w 4111436" name="connsiteX47"/>
                <a:gd fmla="*/ 1358232 h 4111436" name="connsiteY47"/>
                <a:gd fmla="*/ 3952515 w 4111436" name="connsiteX48"/>
                <a:gd fmla="*/ 1547474 h 4111436" name="connsiteY48"/>
                <a:gd fmla="*/ 3671988 w 4111436" name="connsiteX49"/>
                <a:gd fmla="*/ 1622641 h 4111436" name="connsiteY49"/>
                <a:gd fmla="*/ 3923829 w 4111436" name="connsiteX50"/>
                <a:gd fmla="*/ 1358232 h 4111436" name="connsiteY50"/>
                <a:gd fmla="*/ 187608 w 4111436" name="connsiteX51"/>
                <a:gd fmla="*/ 1358232 h 4111436" name="connsiteY51"/>
                <a:gd fmla="*/ 439450 w 4111436" name="connsiteX52"/>
                <a:gd fmla="*/ 1622641 h 4111436" name="connsiteY52"/>
                <a:gd fmla="*/ 158923 w 4111436" name="connsiteX53"/>
                <a:gd fmla="*/ 1547474 h 4111436" name="connsiteY53"/>
                <a:gd fmla="*/ 187608 w 4111436" name="connsiteX54"/>
                <a:gd fmla="*/ 1358232 h 4111436" name="connsiteY54"/>
                <a:gd fmla="*/ 3709013 w 4111436" name="connsiteX55"/>
                <a:gd fmla="*/ 895087 h 4111436" name="connsiteY55"/>
                <a:gd fmla="*/ 3756339 w 4111436" name="connsiteX56"/>
                <a:gd fmla="*/ 1073865 h 4111436" name="connsiteY56"/>
                <a:gd fmla="*/ 3504825 w 4111436" name="connsiteX57"/>
                <a:gd fmla="*/ 1219077 h 4111436" name="connsiteY57"/>
                <a:gd fmla="*/ 3709013 w 4111436" name="connsiteX58"/>
                <a:gd fmla="*/ 895087 h 4111436" name="connsiteY58"/>
                <a:gd fmla="*/ 402423 w 4111436" name="connsiteX59"/>
                <a:gd fmla="*/ 895086 h 4111436" name="connsiteY59"/>
                <a:gd fmla="*/ 606612 w 4111436" name="connsiteX60"/>
                <a:gd fmla="*/ 1219076 h 4111436" name="connsiteY60"/>
                <a:gd fmla="*/ 355098 w 4111436" name="connsiteX61"/>
                <a:gd fmla="*/ 1073864 h 4111436" name="connsiteY61"/>
                <a:gd fmla="*/ 402423 w 4111436" name="connsiteX62"/>
                <a:gd fmla="*/ 895086 h 4111436" name="connsiteY62"/>
                <a:gd fmla="*/ 3379430 w 4111436" name="connsiteX63"/>
                <a:gd fmla="*/ 504060 h 4111436" name="connsiteY63"/>
                <a:gd fmla="*/ 3444269 w 4111436" name="connsiteX64"/>
                <a:gd fmla="*/ 667168 h 4111436" name="connsiteY64"/>
                <a:gd fmla="*/ 3238909 w 4111436" name="connsiteX65"/>
                <a:gd fmla="*/ 872528 h 4111436" name="connsiteY65"/>
                <a:gd fmla="*/ 3379430 w 4111436" name="connsiteX66"/>
                <a:gd fmla="*/ 504060 h 4111436" name="connsiteY66"/>
                <a:gd fmla="*/ 732007 w 4111436" name="connsiteX67"/>
                <a:gd fmla="*/ 504060 h 4111436" name="connsiteY67"/>
                <a:gd fmla="*/ 872528 w 4111436" name="connsiteX68"/>
                <a:gd fmla="*/ 872527 h 4111436" name="connsiteY68"/>
                <a:gd fmla="*/ 667167 w 4111436" name="connsiteX69"/>
                <a:gd fmla="*/ 667167 h 4111436" name="connsiteY69"/>
                <a:gd fmla="*/ 732007 w 4111436" name="connsiteX70"/>
                <a:gd fmla="*/ 504060 h 4111436" name="connsiteY70"/>
                <a:gd fmla="*/ 2958580 w 4111436" name="connsiteX71"/>
                <a:gd fmla="*/ 212554 h 4111436" name="connsiteY71"/>
                <a:gd fmla="*/ 3037573 w 4111436" name="connsiteX72"/>
                <a:gd fmla="*/ 355098 h 4111436" name="connsiteY72"/>
                <a:gd fmla="*/ 2892361 w 4111436" name="connsiteX73"/>
                <a:gd fmla="*/ 606612 h 4111436" name="connsiteY73"/>
                <a:gd fmla="*/ 2958580 w 4111436" name="connsiteX74"/>
                <a:gd fmla="*/ 212554 h 4111436" name="connsiteY74"/>
                <a:gd fmla="*/ 1152857 w 4111436" name="connsiteX75"/>
                <a:gd fmla="*/ 212554 h 4111436" name="connsiteY75"/>
                <a:gd fmla="*/ 1219077 w 4111436" name="connsiteX76"/>
                <a:gd fmla="*/ 606611 h 4111436" name="connsiteY76"/>
                <a:gd fmla="*/ 1073865 w 4111436" name="connsiteX77"/>
                <a:gd fmla="*/ 355098 h 4111436" name="connsiteY77"/>
                <a:gd fmla="*/ 1152857 w 4111436" name="connsiteX78"/>
                <a:gd fmla="*/ 212554 h 4111436" name="connsiteY78"/>
                <a:gd fmla="*/ 2476140 w 4111436" name="connsiteX79"/>
                <a:gd fmla="*/ 40943 h 4111436" name="connsiteY79"/>
                <a:gd fmla="*/ 2563964 w 4111436" name="connsiteX80"/>
                <a:gd fmla="*/ 158922 h 4111436" name="connsiteY80"/>
                <a:gd fmla="*/ 2488797 w 4111436" name="connsiteX81"/>
                <a:gd fmla="*/ 439449 h 4111436" name="connsiteY81"/>
                <a:gd fmla="*/ 2476140 w 4111436" name="connsiteX82"/>
                <a:gd fmla="*/ 40943 h 4111436" name="connsiteY82"/>
                <a:gd fmla="*/ 1635297 w 4111436" name="connsiteX83"/>
                <a:gd fmla="*/ 40941 h 4111436" name="connsiteY83"/>
                <a:gd fmla="*/ 1622640 w 4111436" name="connsiteX84"/>
                <a:gd fmla="*/ 439449 h 4111436" name="connsiteY84"/>
                <a:gd fmla="*/ 1547473 w 4111436" name="connsiteX85"/>
                <a:gd fmla="*/ 158922 h 4111436" name="connsiteY85"/>
                <a:gd fmla="*/ 1635297 w 4111436" name="connsiteX86"/>
                <a:gd fmla="*/ 40941 h 4111436" name="connsiteY86"/>
                <a:gd fmla="*/ 2171086 w 4111436" name="connsiteX87"/>
                <a:gd fmla="*/ 781 h 4111436" name="connsiteY87"/>
                <a:gd fmla="*/ 2055719 w 4111436" name="connsiteX88"/>
                <a:gd fmla="*/ 382434 h 4111436" name="connsiteY88"/>
                <a:gd fmla="*/ 1940352 w 4111436" name="connsiteX89"/>
                <a:gd fmla="*/ 783 h 4111436" name="connsiteY89"/>
                <a:gd fmla="*/ 2055719 w 4111436" name="connsiteX90"/>
                <a:gd fmla="*/ 92011 h 4111436" name="connsiteY90"/>
                <a:gd fmla="*/ 2171086 w 4111436" name="connsiteX91"/>
                <a:gd fmla="*/ 781 h 4111436" name="connsiteY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b="b" l="l" r="r" t="t"/>
              <a:pathLst>
                <a:path h="4111436" w="4111436">
                  <a:moveTo>
                    <a:pt x="2055718" y="3729003"/>
                  </a:moveTo>
                  <a:cubicBezTo>
                    <a:pt x="2451017" y="4019426"/>
                    <a:pt x="2136392" y="4245311"/>
                    <a:pt x="2055718" y="4019426"/>
                  </a:cubicBezTo>
                  <a:cubicBezTo>
                    <a:pt x="1975045" y="4245311"/>
                    <a:pt x="1660420" y="4019426"/>
                    <a:pt x="2055718" y="3729003"/>
                  </a:cubicBezTo>
                  <a:close/>
                  <a:moveTo>
                    <a:pt x="2488796" y="3671988"/>
                  </a:moveTo>
                  <a:cubicBezTo>
                    <a:pt x="2945792" y="3850204"/>
                    <a:pt x="2700351" y="4149823"/>
                    <a:pt x="2563963" y="3952515"/>
                  </a:cubicBezTo>
                  <a:cubicBezTo>
                    <a:pt x="2544502" y="4191583"/>
                    <a:pt x="2182134" y="4054825"/>
                    <a:pt x="2488796" y="3671988"/>
                  </a:cubicBezTo>
                  <a:close/>
                  <a:moveTo>
                    <a:pt x="1622639" y="3671987"/>
                  </a:moveTo>
                  <a:cubicBezTo>
                    <a:pt x="1929302" y="4054825"/>
                    <a:pt x="1566934" y="4191583"/>
                    <a:pt x="1547472" y="3952514"/>
                  </a:cubicBezTo>
                  <a:cubicBezTo>
                    <a:pt x="1411085" y="4149823"/>
                    <a:pt x="1165644" y="3850204"/>
                    <a:pt x="1622639" y="3671987"/>
                  </a:cubicBezTo>
                  <a:close/>
                  <a:moveTo>
                    <a:pt x="2892361" y="3504825"/>
                  </a:moveTo>
                  <a:cubicBezTo>
                    <a:pt x="3379911" y="3558689"/>
                    <a:pt x="3220380" y="3911624"/>
                    <a:pt x="3037572" y="3756339"/>
                  </a:cubicBezTo>
                  <a:cubicBezTo>
                    <a:pt x="3080650" y="3992297"/>
                    <a:pt x="2695234" y="3953988"/>
                    <a:pt x="2892361" y="3504825"/>
                  </a:cubicBezTo>
                  <a:close/>
                  <a:moveTo>
                    <a:pt x="1219076" y="3504825"/>
                  </a:moveTo>
                  <a:cubicBezTo>
                    <a:pt x="1416203" y="3953988"/>
                    <a:pt x="1030787" y="3992297"/>
                    <a:pt x="1073864" y="3756338"/>
                  </a:cubicBezTo>
                  <a:cubicBezTo>
                    <a:pt x="891057" y="3911624"/>
                    <a:pt x="731526" y="3558689"/>
                    <a:pt x="1219076" y="3504825"/>
                  </a:cubicBezTo>
                  <a:close/>
                  <a:moveTo>
                    <a:pt x="3323502" y="3230123"/>
                  </a:moveTo>
                  <a:cubicBezTo>
                    <a:pt x="3715342" y="3210632"/>
                    <a:pt x="3647491" y="3540532"/>
                    <a:pt x="3444269" y="3444269"/>
                  </a:cubicBezTo>
                  <a:cubicBezTo>
                    <a:pt x="3546949" y="3661039"/>
                    <a:pt x="3164751" y="3723787"/>
                    <a:pt x="3238909" y="3238909"/>
                  </a:cubicBezTo>
                  <a:cubicBezTo>
                    <a:pt x="3269214" y="3234274"/>
                    <a:pt x="3297379" y="3231422"/>
                    <a:pt x="3323502" y="3230123"/>
                  </a:cubicBezTo>
                  <a:close/>
                  <a:moveTo>
                    <a:pt x="787934" y="3230122"/>
                  </a:moveTo>
                  <a:cubicBezTo>
                    <a:pt x="814056" y="3231422"/>
                    <a:pt x="842222" y="3234274"/>
                    <a:pt x="872527" y="3238909"/>
                  </a:cubicBezTo>
                  <a:cubicBezTo>
                    <a:pt x="946685" y="3723787"/>
                    <a:pt x="564487" y="3661039"/>
                    <a:pt x="667167" y="3444269"/>
                  </a:cubicBezTo>
                  <a:cubicBezTo>
                    <a:pt x="463946" y="3540532"/>
                    <a:pt x="396094" y="3210632"/>
                    <a:pt x="787934" y="3230122"/>
                  </a:cubicBezTo>
                  <a:close/>
                  <a:moveTo>
                    <a:pt x="3715047" y="2836253"/>
                  </a:moveTo>
                  <a:cubicBezTo>
                    <a:pt x="3958712" y="2824701"/>
                    <a:pt x="3948055" y="3072573"/>
                    <a:pt x="3756338" y="3037573"/>
                  </a:cubicBezTo>
                  <a:cubicBezTo>
                    <a:pt x="3911624" y="3220380"/>
                    <a:pt x="3558689" y="3379911"/>
                    <a:pt x="3504825" y="2892361"/>
                  </a:cubicBezTo>
                  <a:cubicBezTo>
                    <a:pt x="3589043" y="2855400"/>
                    <a:pt x="3658817" y="2838918"/>
                    <a:pt x="3715047" y="2836253"/>
                  </a:cubicBezTo>
                  <a:close/>
                  <a:moveTo>
                    <a:pt x="396389" y="2836252"/>
                  </a:moveTo>
                  <a:cubicBezTo>
                    <a:pt x="452619" y="2838918"/>
                    <a:pt x="522393" y="2855399"/>
                    <a:pt x="606611" y="2892361"/>
                  </a:cubicBezTo>
                  <a:cubicBezTo>
                    <a:pt x="552747" y="3379911"/>
                    <a:pt x="199812" y="3220380"/>
                    <a:pt x="355097" y="3037572"/>
                  </a:cubicBezTo>
                  <a:cubicBezTo>
                    <a:pt x="163381" y="3072573"/>
                    <a:pt x="152725" y="2824701"/>
                    <a:pt x="396389" y="2836252"/>
                  </a:cubicBezTo>
                  <a:close/>
                  <a:moveTo>
                    <a:pt x="3954844" y="2366424"/>
                  </a:moveTo>
                  <a:cubicBezTo>
                    <a:pt x="4103597" y="2375127"/>
                    <a:pt x="4116874" y="2550584"/>
                    <a:pt x="3952514" y="2563964"/>
                  </a:cubicBezTo>
                  <a:cubicBezTo>
                    <a:pt x="4149823" y="2700351"/>
                    <a:pt x="3850204" y="2945792"/>
                    <a:pt x="3671987" y="2488797"/>
                  </a:cubicBezTo>
                  <a:cubicBezTo>
                    <a:pt x="3791624" y="2392965"/>
                    <a:pt x="3887230" y="2362468"/>
                    <a:pt x="3954844" y="2366424"/>
                  </a:cubicBezTo>
                  <a:close/>
                  <a:moveTo>
                    <a:pt x="156592" y="2366423"/>
                  </a:moveTo>
                  <a:cubicBezTo>
                    <a:pt x="224207" y="2362467"/>
                    <a:pt x="319813" y="2392964"/>
                    <a:pt x="439449" y="2488796"/>
                  </a:cubicBezTo>
                  <a:cubicBezTo>
                    <a:pt x="261233" y="2945792"/>
                    <a:pt x="-38385" y="2700351"/>
                    <a:pt x="158922" y="2563963"/>
                  </a:cubicBezTo>
                  <a:cubicBezTo>
                    <a:pt x="-5437" y="2550584"/>
                    <a:pt x="7840" y="2375127"/>
                    <a:pt x="156592" y="2366423"/>
                  </a:cubicBezTo>
                  <a:close/>
                  <a:moveTo>
                    <a:pt x="4008082" y="1860732"/>
                  </a:moveTo>
                  <a:cubicBezTo>
                    <a:pt x="4125310" y="1863490"/>
                    <a:pt x="4160604" y="2005298"/>
                    <a:pt x="4019426" y="2055719"/>
                  </a:cubicBezTo>
                  <a:cubicBezTo>
                    <a:pt x="4245311" y="2136392"/>
                    <a:pt x="4019426" y="2451017"/>
                    <a:pt x="3729003" y="2055719"/>
                  </a:cubicBezTo>
                  <a:cubicBezTo>
                    <a:pt x="3837912" y="1907482"/>
                    <a:pt x="3937745" y="1859078"/>
                    <a:pt x="4008082" y="1860732"/>
                  </a:cubicBezTo>
                  <a:close/>
                  <a:moveTo>
                    <a:pt x="103354" y="1860732"/>
                  </a:moveTo>
                  <a:cubicBezTo>
                    <a:pt x="173691" y="1859078"/>
                    <a:pt x="273524" y="1907481"/>
                    <a:pt x="382433" y="2055718"/>
                  </a:cubicBezTo>
                  <a:cubicBezTo>
                    <a:pt x="92010" y="2451017"/>
                    <a:pt x="-133875" y="2136392"/>
                    <a:pt x="92010" y="2055718"/>
                  </a:cubicBezTo>
                  <a:cubicBezTo>
                    <a:pt x="-49167" y="2005298"/>
                    <a:pt x="-13874" y="1863489"/>
                    <a:pt x="103354" y="1860732"/>
                  </a:cubicBezTo>
                  <a:close/>
                  <a:moveTo>
                    <a:pt x="3923829" y="1358232"/>
                  </a:moveTo>
                  <a:cubicBezTo>
                    <a:pt x="4017255" y="1359533"/>
                    <a:pt x="4063500" y="1470756"/>
                    <a:pt x="3952515" y="1547474"/>
                  </a:cubicBezTo>
                  <a:cubicBezTo>
                    <a:pt x="4191583" y="1566935"/>
                    <a:pt x="4054825" y="1929303"/>
                    <a:pt x="3671988" y="1622641"/>
                  </a:cubicBezTo>
                  <a:cubicBezTo>
                    <a:pt x="3749957" y="1422705"/>
                    <a:pt x="3851164" y="1357220"/>
                    <a:pt x="3923829" y="1358232"/>
                  </a:cubicBezTo>
                  <a:close/>
                  <a:moveTo>
                    <a:pt x="187608" y="1358232"/>
                  </a:moveTo>
                  <a:cubicBezTo>
                    <a:pt x="260273" y="1357220"/>
                    <a:pt x="361480" y="1422705"/>
                    <a:pt x="439450" y="1622641"/>
                  </a:cubicBezTo>
                  <a:cubicBezTo>
                    <a:pt x="56612" y="1929303"/>
                    <a:pt x="-80145" y="1566935"/>
                    <a:pt x="158923" y="1547474"/>
                  </a:cubicBezTo>
                  <a:cubicBezTo>
                    <a:pt x="47937" y="1470756"/>
                    <a:pt x="94182" y="1359532"/>
                    <a:pt x="187608" y="1358232"/>
                  </a:cubicBezTo>
                  <a:close/>
                  <a:moveTo>
                    <a:pt x="3709013" y="895087"/>
                  </a:moveTo>
                  <a:cubicBezTo>
                    <a:pt x="3784569" y="896877"/>
                    <a:pt x="3833981" y="982461"/>
                    <a:pt x="3756339" y="1073865"/>
                  </a:cubicBezTo>
                  <a:cubicBezTo>
                    <a:pt x="3992297" y="1030788"/>
                    <a:pt x="3953988" y="1416203"/>
                    <a:pt x="3504825" y="1219077"/>
                  </a:cubicBezTo>
                  <a:cubicBezTo>
                    <a:pt x="3531757" y="975302"/>
                    <a:pt x="3633457" y="893297"/>
                    <a:pt x="3709013" y="895087"/>
                  </a:cubicBezTo>
                  <a:close/>
                  <a:moveTo>
                    <a:pt x="402423" y="895086"/>
                  </a:moveTo>
                  <a:cubicBezTo>
                    <a:pt x="477979" y="893297"/>
                    <a:pt x="579679" y="975301"/>
                    <a:pt x="606612" y="1219076"/>
                  </a:cubicBezTo>
                  <a:cubicBezTo>
                    <a:pt x="157448" y="1416203"/>
                    <a:pt x="119139" y="1030788"/>
                    <a:pt x="355098" y="1073864"/>
                  </a:cubicBezTo>
                  <a:cubicBezTo>
                    <a:pt x="277455" y="982461"/>
                    <a:pt x="326867" y="896876"/>
                    <a:pt x="402423" y="895086"/>
                  </a:cubicBezTo>
                  <a:close/>
                  <a:moveTo>
                    <a:pt x="3379430" y="504060"/>
                  </a:moveTo>
                  <a:cubicBezTo>
                    <a:pt x="3441305" y="506975"/>
                    <a:pt x="3489192" y="572331"/>
                    <a:pt x="3444269" y="667168"/>
                  </a:cubicBezTo>
                  <a:cubicBezTo>
                    <a:pt x="3661039" y="564487"/>
                    <a:pt x="3723787" y="946686"/>
                    <a:pt x="3238909" y="872528"/>
                  </a:cubicBezTo>
                  <a:cubicBezTo>
                    <a:pt x="3197195" y="599784"/>
                    <a:pt x="3299875" y="500312"/>
                    <a:pt x="3379430" y="504060"/>
                  </a:cubicBezTo>
                  <a:close/>
                  <a:moveTo>
                    <a:pt x="732007" y="504060"/>
                  </a:moveTo>
                  <a:cubicBezTo>
                    <a:pt x="811561" y="500312"/>
                    <a:pt x="914241" y="599783"/>
                    <a:pt x="872528" y="872527"/>
                  </a:cubicBezTo>
                  <a:cubicBezTo>
                    <a:pt x="387649" y="946686"/>
                    <a:pt x="450398" y="564487"/>
                    <a:pt x="667167" y="667167"/>
                  </a:cubicBezTo>
                  <a:cubicBezTo>
                    <a:pt x="622245" y="572331"/>
                    <a:pt x="670131" y="506975"/>
                    <a:pt x="732007" y="504060"/>
                  </a:cubicBezTo>
                  <a:close/>
                  <a:moveTo>
                    <a:pt x="2958580" y="212554"/>
                  </a:moveTo>
                  <a:cubicBezTo>
                    <a:pt x="3009624" y="216698"/>
                    <a:pt x="3053727" y="266613"/>
                    <a:pt x="3037573" y="355098"/>
                  </a:cubicBezTo>
                  <a:cubicBezTo>
                    <a:pt x="3220380" y="199812"/>
                    <a:pt x="3379911" y="552747"/>
                    <a:pt x="2892361" y="606612"/>
                  </a:cubicBezTo>
                  <a:cubicBezTo>
                    <a:pt x="2769157" y="325885"/>
                    <a:pt x="2873508" y="205647"/>
                    <a:pt x="2958580" y="212554"/>
                  </a:cubicBezTo>
                  <a:close/>
                  <a:moveTo>
                    <a:pt x="1152857" y="212554"/>
                  </a:moveTo>
                  <a:cubicBezTo>
                    <a:pt x="1237929" y="205647"/>
                    <a:pt x="1342281" y="325885"/>
                    <a:pt x="1219077" y="606611"/>
                  </a:cubicBezTo>
                  <a:cubicBezTo>
                    <a:pt x="731526" y="552747"/>
                    <a:pt x="891057" y="199812"/>
                    <a:pt x="1073865" y="355098"/>
                  </a:cubicBezTo>
                  <a:cubicBezTo>
                    <a:pt x="1057711" y="266613"/>
                    <a:pt x="1101814" y="216698"/>
                    <a:pt x="1152857" y="212554"/>
                  </a:cubicBezTo>
                  <a:close/>
                  <a:moveTo>
                    <a:pt x="2476140" y="40943"/>
                  </a:moveTo>
                  <a:cubicBezTo>
                    <a:pt x="2518313" y="46208"/>
                    <a:pt x="2557882" y="84213"/>
                    <a:pt x="2563964" y="158922"/>
                  </a:cubicBezTo>
                  <a:cubicBezTo>
                    <a:pt x="2700351" y="-38385"/>
                    <a:pt x="2945792" y="261233"/>
                    <a:pt x="2488797" y="439449"/>
                  </a:cubicBezTo>
                  <a:cubicBezTo>
                    <a:pt x="2277966" y="176248"/>
                    <a:pt x="2383357" y="29360"/>
                    <a:pt x="2476140" y="40943"/>
                  </a:cubicBezTo>
                  <a:close/>
                  <a:moveTo>
                    <a:pt x="1635297" y="40941"/>
                  </a:moveTo>
                  <a:cubicBezTo>
                    <a:pt x="1728079" y="29358"/>
                    <a:pt x="1833470" y="176248"/>
                    <a:pt x="1622640" y="439449"/>
                  </a:cubicBezTo>
                  <a:cubicBezTo>
                    <a:pt x="1165644" y="261233"/>
                    <a:pt x="1411085" y="-38387"/>
                    <a:pt x="1547473" y="158922"/>
                  </a:cubicBezTo>
                  <a:cubicBezTo>
                    <a:pt x="1553555" y="84213"/>
                    <a:pt x="1593123" y="46206"/>
                    <a:pt x="1635297" y="40941"/>
                  </a:cubicBezTo>
                  <a:close/>
                  <a:moveTo>
                    <a:pt x="2171086" y="781"/>
                  </a:moveTo>
                  <a:cubicBezTo>
                    <a:pt x="2263704" y="13607"/>
                    <a:pt x="2327487" y="182768"/>
                    <a:pt x="2055719" y="382434"/>
                  </a:cubicBezTo>
                  <a:cubicBezTo>
                    <a:pt x="1783951" y="182768"/>
                    <a:pt x="1847733" y="13608"/>
                    <a:pt x="1940352" y="783"/>
                  </a:cubicBezTo>
                  <a:cubicBezTo>
                    <a:pt x="1982451" y="-5047"/>
                    <a:pt x="2030509" y="21423"/>
                    <a:pt x="2055719" y="92011"/>
                  </a:cubicBezTo>
                  <a:cubicBezTo>
                    <a:pt x="2080930" y="21423"/>
                    <a:pt x="2128987" y="-5049"/>
                    <a:pt x="2171086" y="7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398" y="5322"/>
              <a:ext cx="684" cy="1008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6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0" typeface="TypeLand 康熙字典體試用版"/>
                  <a:ea charset="-120" typeface="TypeLand 康熙字典體試用版"/>
                </a:rPr>
                <a:t>雪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518274" y="1083310"/>
            <a:ext cx="147002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夜归人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755005" y="1666875"/>
            <a:ext cx="4682490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518274" y="3583940"/>
            <a:ext cx="147002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l"/>
            <a:r>
              <a:rPr altLang="en-US" lang="zh-CN" sz="28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夜归人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754370" y="4201159"/>
            <a:ext cx="4683760" cy="10515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1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5" nodeType="afterEffect" presetClass="entr" presetID="1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plus(in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1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5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3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1" id="3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4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1" spid="3"/>
      <p:bldP grpId="1" spid="4"/>
      <p:bldP grpId="0" spid="13"/>
      <p:bldP grpId="1" spid="14"/>
      <p:bldP grpId="0" spid="15"/>
      <p:bldP grpId="1" spid="1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1118870" y="1188085"/>
            <a:ext cx="2413000" cy="45085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3630295" y="1188085"/>
            <a:ext cx="2413000" cy="45085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6141720" y="1188085"/>
            <a:ext cx="2413000" cy="45085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8643620" y="1188085"/>
            <a:ext cx="2413000" cy="45085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11361420" y="3278505"/>
            <a:ext cx="328295" cy="328295"/>
            <a:chOff x="7113" y="337"/>
            <a:chExt cx="1276" cy="1276"/>
          </a:xfrm>
        </p:grpSpPr>
        <p:sp>
          <p:nvSpPr>
            <p:cNvPr id="10" name="矩形 9"/>
            <p:cNvSpPr/>
            <p:nvPr/>
          </p:nvSpPr>
          <p:spPr>
            <a:xfrm>
              <a:off x="7113" y="337"/>
              <a:ext cx="1276" cy="1276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50" name="大于"/>
            <p:cNvSpPr/>
            <p:nvPr/>
          </p:nvSpPr>
          <p:spPr bwMode="auto">
            <a:xfrm>
              <a:off x="7335" y="475"/>
              <a:ext cx="833" cy="1000"/>
            </a:xfrm>
            <a:custGeom>
              <a:gdLst>
                <a:gd fmla="*/ 0 w 3464" name="T0"/>
                <a:gd fmla="*/ 0 h 3994" name="T1"/>
                <a:gd fmla="*/ 393734903 w 3464" name="T2"/>
                <a:gd fmla="*/ 219761353 h 3994" name="T3"/>
                <a:gd fmla="*/ 787469806 w 3464" name="T4"/>
                <a:gd fmla="*/ 439067205 h 3994" name="T5"/>
                <a:gd fmla="*/ 787469806 w 3464" name="T6"/>
                <a:gd fmla="*/ 449987328 h 3994" name="T7"/>
                <a:gd fmla="*/ 787469806 w 3464" name="T8"/>
                <a:gd fmla="*/ 460906975 h 3994" name="T9"/>
                <a:gd fmla="*/ 393734903 w 3464" name="T10"/>
                <a:gd fmla="*/ 684990590 h 3994" name="T11"/>
                <a:gd fmla="*/ 0 w 3464" name="T12"/>
                <a:gd fmla="*/ 908619179 h 3994" name="T13"/>
                <a:gd fmla="*/ 0 w 3464" name="T14"/>
                <a:gd fmla="*/ 842190293 h 3994" name="T15"/>
                <a:gd fmla="*/ 0 w 3464" name="T16"/>
                <a:gd fmla="*/ 775988920 h 3994" name="T17"/>
                <a:gd fmla="*/ 288708616 w 3464" name="T18"/>
                <a:gd fmla="*/ 614694468 h 3994" name="T19"/>
                <a:gd fmla="*/ 577189886 w 3464" name="T20"/>
                <a:gd fmla="*/ 453172027 h 3994" name="T21"/>
                <a:gd fmla="*/ 288708616 w 3464" name="T22"/>
                <a:gd fmla="*/ 293697198 h 3994" name="T23"/>
                <a:gd fmla="*/ 0 w 3464" name="T24"/>
                <a:gd fmla="*/ 133767822 h 3994" name="T25"/>
                <a:gd fmla="*/ 0 w 3464" name="T26"/>
                <a:gd fmla="*/ 0 h 3994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3994" w="3463">
                  <a:moveTo>
                    <a:pt x="0" y="0"/>
                  </a:moveTo>
                  <a:lnTo>
                    <a:pt x="1732" y="966"/>
                  </a:lnTo>
                  <a:lnTo>
                    <a:pt x="3464" y="1930"/>
                  </a:lnTo>
                  <a:lnTo>
                    <a:pt x="3464" y="1978"/>
                  </a:lnTo>
                  <a:lnTo>
                    <a:pt x="3464" y="2026"/>
                  </a:lnTo>
                  <a:lnTo>
                    <a:pt x="1732" y="3011"/>
                  </a:lnTo>
                  <a:lnTo>
                    <a:pt x="0" y="3994"/>
                  </a:lnTo>
                  <a:lnTo>
                    <a:pt x="0" y="3702"/>
                  </a:lnTo>
                  <a:lnTo>
                    <a:pt x="0" y="3411"/>
                  </a:lnTo>
                  <a:lnTo>
                    <a:pt x="1270" y="2702"/>
                  </a:lnTo>
                  <a:lnTo>
                    <a:pt x="2539" y="1992"/>
                  </a:lnTo>
                  <a:lnTo>
                    <a:pt x="1270" y="1291"/>
                  </a:lnTo>
                  <a:lnTo>
                    <a:pt x="0" y="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492760" y="3278505"/>
            <a:ext cx="328295" cy="328295"/>
            <a:chOff x="7113" y="337"/>
            <a:chExt cx="1276" cy="1276"/>
          </a:xfrm>
        </p:grpSpPr>
        <p:sp>
          <p:nvSpPr>
            <p:cNvPr id="13" name="矩形 12"/>
            <p:cNvSpPr/>
            <p:nvPr/>
          </p:nvSpPr>
          <p:spPr>
            <a:xfrm>
              <a:off x="7113" y="337"/>
              <a:ext cx="1276" cy="1276"/>
            </a:xfrm>
            <a:prstGeom prst="rect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大于"/>
            <p:cNvSpPr/>
            <p:nvPr/>
          </p:nvSpPr>
          <p:spPr bwMode="auto">
            <a:xfrm>
              <a:off x="7335" y="475"/>
              <a:ext cx="833" cy="1000"/>
            </a:xfrm>
            <a:custGeom>
              <a:gdLst>
                <a:gd fmla="*/ 0 w 3464" name="T0"/>
                <a:gd fmla="*/ 0 h 3994" name="T1"/>
                <a:gd fmla="*/ 393734903 w 3464" name="T2"/>
                <a:gd fmla="*/ 219761353 h 3994" name="T3"/>
                <a:gd fmla="*/ 787469806 w 3464" name="T4"/>
                <a:gd fmla="*/ 439067205 h 3994" name="T5"/>
                <a:gd fmla="*/ 787469806 w 3464" name="T6"/>
                <a:gd fmla="*/ 449987328 h 3994" name="T7"/>
                <a:gd fmla="*/ 787469806 w 3464" name="T8"/>
                <a:gd fmla="*/ 460906975 h 3994" name="T9"/>
                <a:gd fmla="*/ 393734903 w 3464" name="T10"/>
                <a:gd fmla="*/ 684990590 h 3994" name="T11"/>
                <a:gd fmla="*/ 0 w 3464" name="T12"/>
                <a:gd fmla="*/ 908619179 h 3994" name="T13"/>
                <a:gd fmla="*/ 0 w 3464" name="T14"/>
                <a:gd fmla="*/ 842190293 h 3994" name="T15"/>
                <a:gd fmla="*/ 0 w 3464" name="T16"/>
                <a:gd fmla="*/ 775988920 h 3994" name="T17"/>
                <a:gd fmla="*/ 288708616 w 3464" name="T18"/>
                <a:gd fmla="*/ 614694468 h 3994" name="T19"/>
                <a:gd fmla="*/ 577189886 w 3464" name="T20"/>
                <a:gd fmla="*/ 453172027 h 3994" name="T21"/>
                <a:gd fmla="*/ 288708616 w 3464" name="T22"/>
                <a:gd fmla="*/ 293697198 h 3994" name="T23"/>
                <a:gd fmla="*/ 0 w 3464" name="T24"/>
                <a:gd fmla="*/ 133767822 h 3994" name="T25"/>
                <a:gd fmla="*/ 0 w 3464" name="T26"/>
                <a:gd fmla="*/ 0 h 3994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b" l="0" r="r" t="0"/>
              <a:pathLst>
                <a:path h="3994" w="3463">
                  <a:moveTo>
                    <a:pt x="0" y="0"/>
                  </a:moveTo>
                  <a:lnTo>
                    <a:pt x="1732" y="966"/>
                  </a:lnTo>
                  <a:lnTo>
                    <a:pt x="3464" y="1930"/>
                  </a:lnTo>
                  <a:lnTo>
                    <a:pt x="3464" y="1978"/>
                  </a:lnTo>
                  <a:lnTo>
                    <a:pt x="3464" y="2026"/>
                  </a:lnTo>
                  <a:lnTo>
                    <a:pt x="1732" y="3011"/>
                  </a:lnTo>
                  <a:lnTo>
                    <a:pt x="0" y="3994"/>
                  </a:lnTo>
                  <a:lnTo>
                    <a:pt x="0" y="3702"/>
                  </a:lnTo>
                  <a:lnTo>
                    <a:pt x="0" y="3411"/>
                  </a:lnTo>
                  <a:lnTo>
                    <a:pt x="1270" y="2702"/>
                  </a:lnTo>
                  <a:lnTo>
                    <a:pt x="2539" y="1992"/>
                  </a:lnTo>
                  <a:lnTo>
                    <a:pt x="1270" y="1291"/>
                  </a:lnTo>
                  <a:lnTo>
                    <a:pt x="0" y="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15" name="椭圆 14"/>
          <p:cNvSpPr/>
          <p:nvPr/>
        </p:nvSpPr>
        <p:spPr>
          <a:xfrm>
            <a:off x="1577340" y="1449070"/>
            <a:ext cx="1496695" cy="1496695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椭圆 15"/>
          <p:cNvSpPr/>
          <p:nvPr/>
        </p:nvSpPr>
        <p:spPr>
          <a:xfrm>
            <a:off x="4088765" y="3989705"/>
            <a:ext cx="1496695" cy="149669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椭圆 16"/>
          <p:cNvSpPr/>
          <p:nvPr/>
        </p:nvSpPr>
        <p:spPr>
          <a:xfrm>
            <a:off x="6600190" y="1449070"/>
            <a:ext cx="1496695" cy="1496695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椭圆 17"/>
          <p:cNvSpPr/>
          <p:nvPr/>
        </p:nvSpPr>
        <p:spPr>
          <a:xfrm>
            <a:off x="9102090" y="3989705"/>
            <a:ext cx="1496695" cy="149669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1240155" y="3110230"/>
            <a:ext cx="217170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月落乌啼霜满天，江枫渔火对愁眠。</a:t>
            </a:r>
          </a:p>
          <a:p>
            <a:pPr algn="ctr" fontAlgn="auto"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姑苏城外寒山寺，夜半钟声到客船。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750945" y="1433195"/>
            <a:ext cx="217170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月落乌啼霜满天，江枫渔火对愁眠。</a:t>
            </a:r>
          </a:p>
          <a:p>
            <a:pPr algn="ctr" fontAlgn="auto"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姑苏城外寒山寺，夜半钟声到客船。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262369" y="3110230"/>
            <a:ext cx="217170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月落乌啼霜满天，江枫渔火对愁眠。</a:t>
            </a:r>
          </a:p>
          <a:p>
            <a:pPr algn="ctr" fontAlgn="auto"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姑苏城外寒山寺，夜半钟声到客船。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764269" y="1433195"/>
            <a:ext cx="217170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fontAlgn="auto"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月落乌啼霜满天，江枫渔火对愁眠。</a:t>
            </a:r>
          </a:p>
          <a:p>
            <a:pPr algn="ctr" fontAlgn="auto">
              <a:lnSpc>
                <a:spcPct val="20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姑苏城外寒山寺，夜半钟声到客船。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1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1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6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5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906770" y="1049655"/>
            <a:ext cx="5483225" cy="4759325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2924175" y="595630"/>
            <a:ext cx="3156585" cy="566674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964565" y="917575"/>
            <a:ext cx="1417320" cy="50234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  <p:sp>
        <p:nvSpPr>
          <p:cNvPr id="5" name="矩形 4"/>
          <p:cNvSpPr/>
          <p:nvPr/>
        </p:nvSpPr>
        <p:spPr>
          <a:xfrm>
            <a:off x="5629910" y="1346200"/>
            <a:ext cx="5455285" cy="4166235"/>
          </a:xfrm>
          <a:prstGeom prst="rect">
            <a:avLst/>
          </a:prstGeom>
          <a:solidFill>
            <a:srgbClr val="0D1739">
              <a:alpha val="6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6407150" y="2775585"/>
            <a:ext cx="4483100" cy="20116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06516" y="1895475"/>
            <a:ext cx="26479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夜•归•人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19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2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2" id="29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3"/>
      <p:bldP grpId="0" spid="16"/>
      <p:bldP grpId="1" spid="5"/>
      <p:bldP grpId="2" spid="8"/>
      <p:bldP grpId="0" spid="12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:\PPT模板设计\图片\c995d143ad4bd11372a8601550afa40f4bfb05ab.jpgc995d143ad4bd11372a8601550afa40f4bfb05ab" id="5" name="图片 4"/>
          <p:cNvPicPr>
            <a:picLocks noChangeAspect="1"/>
          </p:cNvPicPr>
          <p:nvPr/>
        </p:nvPicPr>
        <p:blipFill>
          <a:blip r:embed="rId3"/>
          <a:srcRect b="19767" t="1005"/>
          <a:stretch>
            <a:fillRect/>
          </a:stretch>
        </p:blipFill>
        <p:spPr>
          <a:xfrm>
            <a:off x="594995" y="509270"/>
            <a:ext cx="11002010" cy="58407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81860" y="2230120"/>
            <a:ext cx="7828915" cy="237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50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后会有期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5063683" y="429919"/>
            <a:ext cx="2064634" cy="67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altLang="en-US" lang="zh-CN" sz="32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使用字体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4809951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48692" y="804441"/>
            <a:ext cx="359250" cy="0"/>
          </a:xfrm>
          <a:prstGeom prst="line">
            <a:avLst/>
          </a:prstGeom>
          <a:ln w="19050">
            <a:solidFill>
              <a:srgbClr val="0270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562005" y="1460012"/>
            <a:ext cx="161662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字体名称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53792" y="2041423"/>
            <a:ext cx="1439779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en-US" lang="zh-CN" smtClean="0" sz="2400">
                <a:solidFill>
                  <a:srgbClr val="0270D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下载地址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178629" y="2096558"/>
            <a:ext cx="6313714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altLang="zh-CN" lang="en-US" sz="2000">
                <a:solidFill>
                  <a:srgbClr val="595959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http://www.youyedoc.com/article/2017/3605.html</a:t>
            </a:r>
          </a:p>
        </p:txBody>
      </p:sp>
      <p:sp>
        <p:nvSpPr>
          <p:cNvPr id="17" name="椭圆 16"/>
          <p:cNvSpPr/>
          <p:nvPr/>
        </p:nvSpPr>
        <p:spPr>
          <a:xfrm>
            <a:off x="1101506" y="1520953"/>
            <a:ext cx="357180" cy="357180"/>
          </a:xfrm>
          <a:prstGeom prst="ellipse">
            <a:avLst/>
          </a:prstGeom>
          <a:solidFill>
            <a:srgbClr val="027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zh-CN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altLang="zh-CN" lang="en-US" sz="2000">
                <a:solidFill>
                  <a:prstClr val="white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824" y="1436125"/>
            <a:ext cx="4426080" cy="646232"/>
          </a:xfrm>
          <a:prstGeom prst="rect">
            <a:avLst/>
          </a:prstGeom>
        </p:spPr>
      </p:pic>
    </p:spTree>
    <p:extLst>
      <p:ext uri="{BB962C8B-B14F-4D97-AF65-F5344CB8AC3E}">
        <p14:creationId val="2180929746"/>
      </p:ext>
    </p:extLst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9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accel="100000" fill="hold" id="13" nodeType="with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318763-1609240J14326" id="12" name="图片 11"/>
          <p:cNvPicPr>
            <a:picLocks noChangeAspect="1"/>
          </p:cNvPicPr>
          <p:nvPr/>
        </p:nvPicPr>
        <p:blipFill>
          <a:blip r:embed="rId3"/>
          <a:srcRect b="19456"/>
          <a:stretch>
            <a:fillRect/>
          </a:stretch>
        </p:blipFill>
        <p:spPr>
          <a:xfrm>
            <a:off x="595630" y="509270"/>
            <a:ext cx="11001375" cy="58413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5630" y="1836420"/>
            <a:ext cx="11000740" cy="318706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3016250" y="2335530"/>
            <a:ext cx="3596641" cy="218948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日暮苍山远，</a:t>
            </a:r>
          </a:p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天寒白屋贫。</a:t>
            </a:r>
          </a:p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柴门闻犬吠，</a:t>
            </a:r>
          </a:p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风雪夜归人。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680325" y="2125980"/>
            <a:ext cx="1261110" cy="260858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7851589" y="2124710"/>
            <a:ext cx="1097280" cy="260858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0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第一卷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6"/>
      <p:bldP grpId="0" spid="17"/>
      <p:bldP grpId="0" spid="1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772025" y="389255"/>
            <a:ext cx="264795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夜•归•人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852160" y="1689735"/>
            <a:ext cx="5593080" cy="4143375"/>
            <a:chOff x="9216" y="2892"/>
            <a:chExt cx="8808" cy="6525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10" name="矩形 9"/>
            <p:cNvSpPr/>
            <p:nvPr/>
          </p:nvSpPr>
          <p:spPr>
            <a:xfrm>
              <a:off x="9216" y="2892"/>
              <a:ext cx="5664" cy="31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矩形 10"/>
            <p:cNvSpPr/>
            <p:nvPr/>
          </p:nvSpPr>
          <p:spPr>
            <a:xfrm>
              <a:off x="9216" y="6227"/>
              <a:ext cx="5664" cy="31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矩形 11"/>
            <p:cNvSpPr/>
            <p:nvPr/>
          </p:nvSpPr>
          <p:spPr>
            <a:xfrm>
              <a:off x="15024" y="2892"/>
              <a:ext cx="3001" cy="65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77240" y="1872615"/>
            <a:ext cx="4925060" cy="2971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在晚上回家，就像从长长的夜里走向光明和温暖，家永远是等着我们憩息的巢。就像有人所说，因为喜欢回家，所以才要常离家在外。喜欢在夜里归来，踏着一地的思念，任这条路风雨起落，可在路的尽头，却有着一所房子，亮着一盏灯，和灯下牵念着我们也被我们牵念着的白头人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686050" y="4909184"/>
            <a:ext cx="2818130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风雪夜归人</a:t>
            </a:r>
          </a:p>
        </p:txBody>
      </p:sp>
      <p:sp>
        <p:nvSpPr>
          <p:cNvPr id="17" name="矩形 16"/>
          <p:cNvSpPr/>
          <p:nvPr/>
        </p:nvSpPr>
        <p:spPr>
          <a:xfrm>
            <a:off x="563880" y="1482725"/>
            <a:ext cx="11064240" cy="455676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5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1000" id="1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5"/>
      <p:bldP grpId="0" spid="16"/>
      <p:bldP grpId="0" spid="17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5240" y="-12827"/>
            <a:ext cx="12211050" cy="6912864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>
            <a:off x="723265" y="701040"/>
            <a:ext cx="10745470" cy="5455920"/>
          </a:xfrm>
          <a:custGeom>
            <a:gdLst>
              <a:gd fmla="*/ 0 w 10745470" name="connsiteX0"/>
              <a:gd fmla="*/ 0 h 5455920" name="connsiteY0"/>
              <a:gd fmla="*/ 10745470 w 10745470" name="connsiteX1"/>
              <a:gd fmla="*/ 0 h 5455920" name="connsiteY1"/>
              <a:gd fmla="*/ 10745470 w 10745470" name="connsiteX2"/>
              <a:gd fmla="*/ 5455920 h 5455920" name="connsiteY2"/>
              <a:gd fmla="*/ 0 w 10745470" name="connsiteX3"/>
              <a:gd fmla="*/ 5455920 h 5455920" name="connsiteY3"/>
              <a:gd fmla="*/ 0 w 10745470" name="connsiteX4"/>
              <a:gd fmla="*/ 0 h 5455920" name="connsiteY4"/>
              <a:gd fmla="*/ 358775 w 10745470" name="connsiteX5"/>
              <a:gd fmla="*/ 357505 h 5455920" name="connsiteY5"/>
              <a:gd fmla="*/ 358775 w 10745470" name="connsiteX6"/>
              <a:gd fmla="*/ 5127625 h 5455920" name="connsiteY6"/>
              <a:gd fmla="*/ 6028055 w 10745470" name="connsiteX7"/>
              <a:gd fmla="*/ 5127625 h 5455920" name="connsiteY7"/>
              <a:gd fmla="*/ 6028055 w 10745470" name="connsiteX8"/>
              <a:gd fmla="*/ 357505 h 5455920" name="connsiteY8"/>
              <a:gd fmla="*/ 358775 w 10745470" name="connsiteX9"/>
              <a:gd fmla="*/ 357505 h 545592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5455920" w="10745470">
                <a:moveTo>
                  <a:pt x="0" y="0"/>
                </a:moveTo>
                <a:lnTo>
                  <a:pt x="10745470" y="0"/>
                </a:lnTo>
                <a:lnTo>
                  <a:pt x="10745470" y="5455920"/>
                </a:lnTo>
                <a:lnTo>
                  <a:pt x="0" y="5455920"/>
                </a:lnTo>
                <a:lnTo>
                  <a:pt x="0" y="0"/>
                </a:lnTo>
                <a:close/>
                <a:moveTo>
                  <a:pt x="358775" y="357505"/>
                </a:moveTo>
                <a:lnTo>
                  <a:pt x="358775" y="5127625"/>
                </a:lnTo>
                <a:lnTo>
                  <a:pt x="6028055" y="5127625"/>
                </a:lnTo>
                <a:lnTo>
                  <a:pt x="6028055" y="357505"/>
                </a:lnTo>
                <a:lnTo>
                  <a:pt x="358775" y="357505"/>
                </a:lnTo>
                <a:close/>
              </a:path>
            </a:pathLst>
          </a:custGeom>
          <a:solidFill>
            <a:srgbClr val="E6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10358119" y="1028065"/>
            <a:ext cx="731520" cy="269684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夜•归•人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195819" y="1042670"/>
            <a:ext cx="2651760" cy="480187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在晚上回家，就像从长长的夜里走向光明和温暖，家永远是等着我们憩息的巢。就像有人所说，因为喜欢回家，所以才要常离家在外。喜欢在夜里归来，踏着一地的思念，任这条路风雨起落，可在路的尽头，却有着一所房子，亮着一盏灯，和灯下牵念着我们也被我们牵念着的白头人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"/>
      <p:bldP grpId="0" spid="3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38835" y="552450"/>
            <a:ext cx="5241290" cy="5752465"/>
          </a:xfrm>
          <a:prstGeom prst="rect">
            <a:avLst/>
          </a:prstGeom>
          <a:solidFill>
            <a:srgbClr val="0D173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6080125" y="3113405"/>
            <a:ext cx="5271770" cy="31915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8195945" y="3632200"/>
            <a:ext cx="1040765" cy="215392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8320088" y="3648709"/>
            <a:ext cx="792480" cy="213741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40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夜归人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78881" y="913765"/>
            <a:ext cx="4874260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2628900" y="1181100"/>
            <a:ext cx="1659890" cy="1659890"/>
            <a:chOff x="4140" y="1860"/>
            <a:chExt cx="2614" cy="2614"/>
          </a:xfrm>
        </p:grpSpPr>
        <p:sp>
          <p:nvSpPr>
            <p:cNvPr id="9" name="椭圆 8"/>
            <p:cNvSpPr/>
            <p:nvPr/>
          </p:nvSpPr>
          <p:spPr>
            <a:xfrm>
              <a:off x="4140" y="1860"/>
              <a:ext cx="2615" cy="2615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50" name="花纹"/>
            <p:cNvSpPr/>
            <p:nvPr/>
          </p:nvSpPr>
          <p:spPr bwMode="auto">
            <a:xfrm>
              <a:off x="4296" y="2018"/>
              <a:ext cx="2305" cy="2305"/>
            </a:xfrm>
            <a:custGeom>
              <a:rect b="b" l="0" r="r" t="0"/>
              <a:pathLst>
                <a:path h="7950146" w="6427355">
                  <a:moveTo>
                    <a:pt x="2726823" y="5211800"/>
                  </a:moveTo>
                  <a:cubicBezTo>
                    <a:pt x="2797748" y="5213029"/>
                    <a:pt x="2871267" y="5228738"/>
                    <a:pt x="2943860" y="5258308"/>
                  </a:cubicBezTo>
                  <a:cubicBezTo>
                    <a:pt x="3331024" y="5419767"/>
                    <a:pt x="3097974" y="5930428"/>
                    <a:pt x="2917548" y="5967977"/>
                  </a:cubicBezTo>
                  <a:cubicBezTo>
                    <a:pt x="2737121" y="6005526"/>
                    <a:pt x="2549178" y="5817782"/>
                    <a:pt x="2643150" y="5656323"/>
                  </a:cubicBezTo>
                  <a:cubicBezTo>
                    <a:pt x="2737121" y="5494864"/>
                    <a:pt x="2605561" y="5393483"/>
                    <a:pt x="2492794" y="5855331"/>
                  </a:cubicBezTo>
                  <a:cubicBezTo>
                    <a:pt x="2380028" y="6317180"/>
                    <a:pt x="2661944" y="6692666"/>
                    <a:pt x="2793505" y="6854125"/>
                  </a:cubicBezTo>
                  <a:cubicBezTo>
                    <a:pt x="2925065" y="7015584"/>
                    <a:pt x="3097974" y="6978036"/>
                    <a:pt x="2868682" y="6835351"/>
                  </a:cubicBezTo>
                  <a:cubicBezTo>
                    <a:pt x="2643150" y="6692666"/>
                    <a:pt x="2594284" y="6467374"/>
                    <a:pt x="2624355" y="6279631"/>
                  </a:cubicBezTo>
                  <a:cubicBezTo>
                    <a:pt x="2650667" y="6091888"/>
                    <a:pt x="2631873" y="6305915"/>
                    <a:pt x="2812299" y="6411051"/>
                  </a:cubicBezTo>
                  <a:cubicBezTo>
                    <a:pt x="2992725" y="6516187"/>
                    <a:pt x="2943860" y="6636343"/>
                    <a:pt x="3000243" y="6767763"/>
                  </a:cubicBezTo>
                  <a:cubicBezTo>
                    <a:pt x="3056626" y="6902939"/>
                    <a:pt x="3199464" y="7041869"/>
                    <a:pt x="3116768" y="6910448"/>
                  </a:cubicBezTo>
                  <a:cubicBezTo>
                    <a:pt x="3030314" y="6779028"/>
                    <a:pt x="3097974" y="6628833"/>
                    <a:pt x="3191946" y="6459864"/>
                  </a:cubicBezTo>
                  <a:cubicBezTo>
                    <a:pt x="3285918" y="6287141"/>
                    <a:pt x="3255847" y="6298405"/>
                    <a:pt x="3342301" y="6429825"/>
                  </a:cubicBezTo>
                  <a:cubicBezTo>
                    <a:pt x="3424996" y="6561246"/>
                    <a:pt x="3349819" y="6816577"/>
                    <a:pt x="3387407" y="6722705"/>
                  </a:cubicBezTo>
                  <a:cubicBezTo>
                    <a:pt x="3424996" y="6628833"/>
                    <a:pt x="3560316" y="6478639"/>
                    <a:pt x="3492656" y="6722705"/>
                  </a:cubicBezTo>
                  <a:cubicBezTo>
                    <a:pt x="3424996" y="6966771"/>
                    <a:pt x="3398684" y="6779028"/>
                    <a:pt x="3436273" y="7053133"/>
                  </a:cubicBezTo>
                  <a:cubicBezTo>
                    <a:pt x="3473862" y="7327238"/>
                    <a:pt x="3894856" y="7451149"/>
                    <a:pt x="4079041" y="7496207"/>
                  </a:cubicBezTo>
                  <a:cubicBezTo>
                    <a:pt x="4360957" y="7560040"/>
                    <a:pt x="4086559" y="7608853"/>
                    <a:pt x="3954998" y="7552530"/>
                  </a:cubicBezTo>
                  <a:cubicBezTo>
                    <a:pt x="3823437" y="7496207"/>
                    <a:pt x="3541521" y="7353522"/>
                    <a:pt x="3248329" y="7210837"/>
                  </a:cubicBezTo>
                  <a:cubicBezTo>
                    <a:pt x="2955136" y="7071907"/>
                    <a:pt x="2331163" y="6786538"/>
                    <a:pt x="2237191" y="6061849"/>
                  </a:cubicBezTo>
                  <a:cubicBezTo>
                    <a:pt x="2166712" y="5518332"/>
                    <a:pt x="2381673" y="5249390"/>
                    <a:pt x="2656893" y="5215420"/>
                  </a:cubicBezTo>
                  <a:cubicBezTo>
                    <a:pt x="2679828" y="5212589"/>
                    <a:pt x="2703182" y="5211390"/>
                    <a:pt x="2726823" y="5211800"/>
                  </a:cubicBezTo>
                  <a:close/>
                  <a:moveTo>
                    <a:pt x="5709216" y="5118049"/>
                  </a:moveTo>
                  <a:cubicBezTo>
                    <a:pt x="5733638" y="5113826"/>
                    <a:pt x="5729881" y="5142917"/>
                    <a:pt x="5671643" y="5221744"/>
                  </a:cubicBezTo>
                  <a:cubicBezTo>
                    <a:pt x="5558924" y="5383151"/>
                    <a:pt x="5438690" y="5345615"/>
                    <a:pt x="5389845" y="5469485"/>
                  </a:cubicBezTo>
                  <a:cubicBezTo>
                    <a:pt x="5341000" y="5589602"/>
                    <a:pt x="5077989" y="5743502"/>
                    <a:pt x="5040416" y="5893648"/>
                  </a:cubicBezTo>
                  <a:cubicBezTo>
                    <a:pt x="5002843" y="6043795"/>
                    <a:pt x="4890124" y="5949953"/>
                    <a:pt x="4946484" y="5788546"/>
                  </a:cubicBezTo>
                  <a:cubicBezTo>
                    <a:pt x="5002843" y="5627139"/>
                    <a:pt x="5096776" y="5552066"/>
                    <a:pt x="4965270" y="5649661"/>
                  </a:cubicBezTo>
                  <a:cubicBezTo>
                    <a:pt x="4833765" y="5743502"/>
                    <a:pt x="4841279" y="5949953"/>
                    <a:pt x="4521909" y="5938692"/>
                  </a:cubicBezTo>
                  <a:cubicBezTo>
                    <a:pt x="4198781" y="5931185"/>
                    <a:pt x="4078547" y="6073824"/>
                    <a:pt x="4134907" y="6261507"/>
                  </a:cubicBezTo>
                  <a:cubicBezTo>
                    <a:pt x="4191266" y="6449190"/>
                    <a:pt x="4161208" y="6629365"/>
                    <a:pt x="4059761" y="6381624"/>
                  </a:cubicBezTo>
                  <a:cubicBezTo>
                    <a:pt x="3954556" y="6137636"/>
                    <a:pt x="4172480" y="5743502"/>
                    <a:pt x="4427976" y="5638400"/>
                  </a:cubicBezTo>
                  <a:cubicBezTo>
                    <a:pt x="4683473" y="5533297"/>
                    <a:pt x="5115562" y="5525790"/>
                    <a:pt x="5284641" y="5439456"/>
                  </a:cubicBezTo>
                  <a:cubicBezTo>
                    <a:pt x="5457477" y="5356875"/>
                    <a:pt x="5513836" y="5278049"/>
                    <a:pt x="5577710" y="5214237"/>
                  </a:cubicBezTo>
                  <a:cubicBezTo>
                    <a:pt x="5632191" y="5159809"/>
                    <a:pt x="5684793" y="5122272"/>
                    <a:pt x="5709216" y="5118049"/>
                  </a:cubicBezTo>
                  <a:close/>
                  <a:moveTo>
                    <a:pt x="4265220" y="2636589"/>
                  </a:moveTo>
                  <a:cubicBezTo>
                    <a:pt x="4477557" y="2625798"/>
                    <a:pt x="4657009" y="2694297"/>
                    <a:pt x="4784786" y="2780625"/>
                  </a:cubicBezTo>
                  <a:cubicBezTo>
                    <a:pt x="5070407" y="2968294"/>
                    <a:pt x="5247040" y="3336127"/>
                    <a:pt x="5021551" y="3647659"/>
                  </a:cubicBezTo>
                  <a:cubicBezTo>
                    <a:pt x="4796061" y="3959190"/>
                    <a:pt x="4190997" y="3891629"/>
                    <a:pt x="4134624" y="3655165"/>
                  </a:cubicBezTo>
                  <a:cubicBezTo>
                    <a:pt x="4078252" y="3422455"/>
                    <a:pt x="4066977" y="3204758"/>
                    <a:pt x="4303741" y="3129691"/>
                  </a:cubicBezTo>
                  <a:cubicBezTo>
                    <a:pt x="4540506" y="3050869"/>
                    <a:pt x="4626943" y="3362401"/>
                    <a:pt x="4472859" y="3478756"/>
                  </a:cubicBezTo>
                  <a:cubicBezTo>
                    <a:pt x="4322532" y="3591357"/>
                    <a:pt x="4217304" y="3422455"/>
                    <a:pt x="4228578" y="3535057"/>
                  </a:cubicBezTo>
                  <a:cubicBezTo>
                    <a:pt x="4239853" y="3647659"/>
                    <a:pt x="4258643" y="3752754"/>
                    <a:pt x="4641976" y="3752754"/>
                  </a:cubicBezTo>
                  <a:cubicBezTo>
                    <a:pt x="5032825" y="3752754"/>
                    <a:pt x="5265831" y="3212265"/>
                    <a:pt x="4784786" y="2874460"/>
                  </a:cubicBezTo>
                  <a:cubicBezTo>
                    <a:pt x="4303741" y="2532901"/>
                    <a:pt x="3691160" y="2874460"/>
                    <a:pt x="3623513" y="2998322"/>
                  </a:cubicBezTo>
                  <a:cubicBezTo>
                    <a:pt x="3559625" y="3118430"/>
                    <a:pt x="3424331" y="3077143"/>
                    <a:pt x="3548350" y="2968294"/>
                  </a:cubicBezTo>
                  <a:cubicBezTo>
                    <a:pt x="3807664" y="2737461"/>
                    <a:pt x="4052884" y="2647379"/>
                    <a:pt x="4265220" y="2636589"/>
                  </a:cubicBezTo>
                  <a:close/>
                  <a:moveTo>
                    <a:pt x="1528688" y="2580554"/>
                  </a:moveTo>
                  <a:cubicBezTo>
                    <a:pt x="1542118" y="2571093"/>
                    <a:pt x="1566778" y="2619852"/>
                    <a:pt x="1606232" y="2762082"/>
                  </a:cubicBezTo>
                  <a:cubicBezTo>
                    <a:pt x="1707687" y="3137608"/>
                    <a:pt x="1320655" y="3618280"/>
                    <a:pt x="1369504" y="4583379"/>
                  </a:cubicBezTo>
                  <a:cubicBezTo>
                    <a:pt x="1414595" y="5544724"/>
                    <a:pt x="1850476" y="6269488"/>
                    <a:pt x="2455449" y="6922902"/>
                  </a:cubicBezTo>
                  <a:cubicBezTo>
                    <a:pt x="3056664" y="7572560"/>
                    <a:pt x="3616545" y="7696483"/>
                    <a:pt x="3928426" y="7734036"/>
                  </a:cubicBezTo>
                  <a:cubicBezTo>
                    <a:pt x="4240306" y="7771588"/>
                    <a:pt x="4074972" y="8023190"/>
                    <a:pt x="3785637" y="7929309"/>
                  </a:cubicBezTo>
                  <a:cubicBezTo>
                    <a:pt x="3469999" y="7827917"/>
                    <a:pt x="2842481" y="7486189"/>
                    <a:pt x="2579449" y="7444881"/>
                  </a:cubicBezTo>
                  <a:cubicBezTo>
                    <a:pt x="2316418" y="7403574"/>
                    <a:pt x="2004537" y="7238343"/>
                    <a:pt x="1921870" y="7170748"/>
                  </a:cubicBezTo>
                  <a:cubicBezTo>
                    <a:pt x="1835445" y="7099398"/>
                    <a:pt x="1673869" y="6922902"/>
                    <a:pt x="1579929" y="6941678"/>
                  </a:cubicBezTo>
                  <a:cubicBezTo>
                    <a:pt x="1489747" y="6964209"/>
                    <a:pt x="1339443" y="6941678"/>
                    <a:pt x="1320655" y="6885349"/>
                  </a:cubicBezTo>
                  <a:cubicBezTo>
                    <a:pt x="1298110" y="6829020"/>
                    <a:pt x="1200412" y="6708852"/>
                    <a:pt x="1001259" y="6757670"/>
                  </a:cubicBezTo>
                  <a:cubicBezTo>
                    <a:pt x="802107" y="6810244"/>
                    <a:pt x="1020047" y="6588684"/>
                    <a:pt x="1204170" y="6573663"/>
                  </a:cubicBezTo>
                  <a:cubicBezTo>
                    <a:pt x="1388292" y="6562397"/>
                    <a:pt x="1609990" y="6652523"/>
                    <a:pt x="1722718" y="6859062"/>
                  </a:cubicBezTo>
                  <a:cubicBezTo>
                    <a:pt x="1835445" y="7061846"/>
                    <a:pt x="2260054" y="7238343"/>
                    <a:pt x="2451691" y="7317203"/>
                  </a:cubicBezTo>
                  <a:cubicBezTo>
                    <a:pt x="2643328" y="7396063"/>
                    <a:pt x="2677147" y="7373532"/>
                    <a:pt x="2459206" y="7283406"/>
                  </a:cubicBezTo>
                  <a:cubicBezTo>
                    <a:pt x="2241266" y="7189524"/>
                    <a:pt x="1842961" y="7005517"/>
                    <a:pt x="1752778" y="6787712"/>
                  </a:cubicBezTo>
                  <a:cubicBezTo>
                    <a:pt x="1658838" y="6566152"/>
                    <a:pt x="1388292" y="6404677"/>
                    <a:pt x="1256776" y="6419698"/>
                  </a:cubicBezTo>
                  <a:cubicBezTo>
                    <a:pt x="1121502" y="6434719"/>
                    <a:pt x="978714" y="6438474"/>
                    <a:pt x="914835" y="6269488"/>
                  </a:cubicBezTo>
                  <a:cubicBezTo>
                    <a:pt x="850956" y="6100501"/>
                    <a:pt x="787077" y="6134299"/>
                    <a:pt x="696895" y="6085480"/>
                  </a:cubicBezTo>
                  <a:cubicBezTo>
                    <a:pt x="602954" y="6036662"/>
                    <a:pt x="907320" y="5901473"/>
                    <a:pt x="1050108" y="6021641"/>
                  </a:cubicBezTo>
                  <a:cubicBezTo>
                    <a:pt x="1192897" y="6141809"/>
                    <a:pt x="1226715" y="6123033"/>
                    <a:pt x="1121502" y="6021641"/>
                  </a:cubicBezTo>
                  <a:cubicBezTo>
                    <a:pt x="1016290" y="5924004"/>
                    <a:pt x="768289" y="5698689"/>
                    <a:pt x="587924" y="5860165"/>
                  </a:cubicBezTo>
                  <a:cubicBezTo>
                    <a:pt x="411317" y="6021641"/>
                    <a:pt x="245983" y="5724976"/>
                    <a:pt x="103195" y="5807592"/>
                  </a:cubicBezTo>
                  <a:cubicBezTo>
                    <a:pt x="-39594" y="5893962"/>
                    <a:pt x="-9533" y="5837634"/>
                    <a:pt x="46831" y="5751263"/>
                  </a:cubicBezTo>
                  <a:cubicBezTo>
                    <a:pt x="103195" y="5664892"/>
                    <a:pt x="178346" y="5507172"/>
                    <a:pt x="539075" y="5413290"/>
                  </a:cubicBezTo>
                  <a:cubicBezTo>
                    <a:pt x="896047" y="5319409"/>
                    <a:pt x="1275564" y="5469619"/>
                    <a:pt x="1470959" y="6074215"/>
                  </a:cubicBezTo>
                  <a:cubicBezTo>
                    <a:pt x="1670111" y="6675055"/>
                    <a:pt x="2038356" y="6847796"/>
                    <a:pt x="2199932" y="7005517"/>
                  </a:cubicBezTo>
                  <a:cubicBezTo>
                    <a:pt x="2361509" y="7166993"/>
                    <a:pt x="2455449" y="7091888"/>
                    <a:pt x="2245023" y="6967965"/>
                  </a:cubicBezTo>
                  <a:cubicBezTo>
                    <a:pt x="2038356" y="6847796"/>
                    <a:pt x="1576171" y="6288264"/>
                    <a:pt x="1463444" y="5882697"/>
                  </a:cubicBezTo>
                  <a:cubicBezTo>
                    <a:pt x="1350716" y="5477129"/>
                    <a:pt x="1219200" y="5383248"/>
                    <a:pt x="907320" y="5308143"/>
                  </a:cubicBezTo>
                  <a:cubicBezTo>
                    <a:pt x="595440" y="5233038"/>
                    <a:pt x="832168" y="5195486"/>
                    <a:pt x="952411" y="5214262"/>
                  </a:cubicBezTo>
                  <a:cubicBezTo>
                    <a:pt x="1076411" y="5233038"/>
                    <a:pt x="1339443" y="5375738"/>
                    <a:pt x="1020047" y="5120381"/>
                  </a:cubicBezTo>
                  <a:cubicBezTo>
                    <a:pt x="696895" y="4865023"/>
                    <a:pt x="1076411" y="4309246"/>
                    <a:pt x="982472" y="3997560"/>
                  </a:cubicBezTo>
                  <a:cubicBezTo>
                    <a:pt x="888532" y="3685874"/>
                    <a:pt x="1038835" y="3742203"/>
                    <a:pt x="1095199" y="3948742"/>
                  </a:cubicBezTo>
                  <a:cubicBezTo>
                    <a:pt x="1151564" y="4159036"/>
                    <a:pt x="1245503" y="4421903"/>
                    <a:pt x="1181624" y="4035113"/>
                  </a:cubicBezTo>
                  <a:cubicBezTo>
                    <a:pt x="1113987" y="3648322"/>
                    <a:pt x="1576171" y="3231489"/>
                    <a:pt x="1538595" y="2949845"/>
                  </a:cubicBezTo>
                  <a:cubicBezTo>
                    <a:pt x="1515111" y="2773817"/>
                    <a:pt x="1506304" y="2596323"/>
                    <a:pt x="1528688" y="2580554"/>
                  </a:cubicBezTo>
                  <a:close/>
                  <a:moveTo>
                    <a:pt x="5155887" y="1706736"/>
                  </a:moveTo>
                  <a:cubicBezTo>
                    <a:pt x="5203328" y="1709702"/>
                    <a:pt x="5258699" y="1725662"/>
                    <a:pt x="5322093" y="1758407"/>
                  </a:cubicBezTo>
                  <a:cubicBezTo>
                    <a:pt x="5776653" y="1995017"/>
                    <a:pt x="6407777" y="2513305"/>
                    <a:pt x="6426560" y="3362095"/>
                  </a:cubicBezTo>
                  <a:cubicBezTo>
                    <a:pt x="6445344" y="4214642"/>
                    <a:pt x="6126025" y="4601480"/>
                    <a:pt x="6050891" y="4676594"/>
                  </a:cubicBezTo>
                  <a:cubicBezTo>
                    <a:pt x="6032108" y="4695373"/>
                    <a:pt x="6005811" y="4714151"/>
                    <a:pt x="5987028" y="4725418"/>
                  </a:cubicBezTo>
                  <a:cubicBezTo>
                    <a:pt x="6047134" y="4800533"/>
                    <a:pt x="6065918" y="4909448"/>
                    <a:pt x="5964487" y="5025875"/>
                  </a:cubicBezTo>
                  <a:cubicBezTo>
                    <a:pt x="5866813" y="5142303"/>
                    <a:pt x="5750356" y="5134791"/>
                    <a:pt x="5671465" y="5070944"/>
                  </a:cubicBezTo>
                  <a:cubicBezTo>
                    <a:pt x="5656438" y="5093479"/>
                    <a:pt x="5618872" y="5127280"/>
                    <a:pt x="5558764" y="5164837"/>
                  </a:cubicBezTo>
                  <a:cubicBezTo>
                    <a:pt x="5389713" y="5277508"/>
                    <a:pt x="5382200" y="5401447"/>
                    <a:pt x="4878803" y="5439004"/>
                  </a:cubicBezTo>
                  <a:cubicBezTo>
                    <a:pt x="4379163" y="5476561"/>
                    <a:pt x="4086141" y="5780774"/>
                    <a:pt x="4022277" y="6006117"/>
                  </a:cubicBezTo>
                  <a:cubicBezTo>
                    <a:pt x="3954657" y="6231459"/>
                    <a:pt x="3973440" y="6592008"/>
                    <a:pt x="4285246" y="6648343"/>
                  </a:cubicBezTo>
                  <a:cubicBezTo>
                    <a:pt x="4597051" y="6704679"/>
                    <a:pt x="4878803" y="6592008"/>
                    <a:pt x="4739806" y="6392955"/>
                  </a:cubicBezTo>
                  <a:cubicBezTo>
                    <a:pt x="4619592" y="6227704"/>
                    <a:pt x="4747319" y="6261505"/>
                    <a:pt x="4833723" y="6392955"/>
                  </a:cubicBezTo>
                  <a:cubicBezTo>
                    <a:pt x="4916370" y="6524405"/>
                    <a:pt x="4841236" y="6884953"/>
                    <a:pt x="4341596" y="6779793"/>
                  </a:cubicBezTo>
                  <a:cubicBezTo>
                    <a:pt x="3841956" y="6674633"/>
                    <a:pt x="3785605" y="6017384"/>
                    <a:pt x="4041061" y="5788285"/>
                  </a:cubicBezTo>
                  <a:cubicBezTo>
                    <a:pt x="4296516" y="5562943"/>
                    <a:pt x="4029791" y="5731950"/>
                    <a:pt x="3947143" y="5743217"/>
                  </a:cubicBezTo>
                  <a:cubicBezTo>
                    <a:pt x="3860739" y="5750728"/>
                    <a:pt x="3729255" y="5675614"/>
                    <a:pt x="3672905" y="5506607"/>
                  </a:cubicBezTo>
                  <a:cubicBezTo>
                    <a:pt x="3616554" y="5337600"/>
                    <a:pt x="3710471" y="5431493"/>
                    <a:pt x="3804389" y="5506607"/>
                  </a:cubicBezTo>
                  <a:cubicBezTo>
                    <a:pt x="3898306" y="5581721"/>
                    <a:pt x="4067358" y="5412714"/>
                    <a:pt x="4191329" y="5363890"/>
                  </a:cubicBezTo>
                  <a:cubicBezTo>
                    <a:pt x="4315299" y="5318821"/>
                    <a:pt x="4510647" y="5420225"/>
                    <a:pt x="4739806" y="5393935"/>
                  </a:cubicBezTo>
                  <a:cubicBezTo>
                    <a:pt x="4965207" y="5363890"/>
                    <a:pt x="5389713" y="5269997"/>
                    <a:pt x="5551251" y="5127280"/>
                  </a:cubicBezTo>
                  <a:cubicBezTo>
                    <a:pt x="5596332" y="5085967"/>
                    <a:pt x="5630142" y="5063433"/>
                    <a:pt x="5652682" y="5052165"/>
                  </a:cubicBezTo>
                  <a:cubicBezTo>
                    <a:pt x="5641412" y="5044654"/>
                    <a:pt x="5630142" y="5029631"/>
                    <a:pt x="5622628" y="5018364"/>
                  </a:cubicBezTo>
                  <a:cubicBezTo>
                    <a:pt x="5521198" y="5078456"/>
                    <a:pt x="4503134" y="5529141"/>
                    <a:pt x="3699201" y="5025875"/>
                  </a:cubicBezTo>
                  <a:cubicBezTo>
                    <a:pt x="2887756" y="4515099"/>
                    <a:pt x="3038023" y="3542370"/>
                    <a:pt x="3248398" y="3249424"/>
                  </a:cubicBezTo>
                  <a:cubicBezTo>
                    <a:pt x="3455016" y="2956479"/>
                    <a:pt x="3729255" y="3144264"/>
                    <a:pt x="3548934" y="3392142"/>
                  </a:cubicBezTo>
                  <a:cubicBezTo>
                    <a:pt x="3503853" y="3459743"/>
                    <a:pt x="3436233" y="3598705"/>
                    <a:pt x="3417449" y="3940475"/>
                  </a:cubicBezTo>
                  <a:cubicBezTo>
                    <a:pt x="3398666" y="4278489"/>
                    <a:pt x="3699201" y="4890670"/>
                    <a:pt x="4315299" y="5070944"/>
                  </a:cubicBezTo>
                  <a:cubicBezTo>
                    <a:pt x="4927640" y="5251218"/>
                    <a:pt x="5382200" y="5007097"/>
                    <a:pt x="5513684" y="4931983"/>
                  </a:cubicBezTo>
                  <a:cubicBezTo>
                    <a:pt x="5539981" y="4916960"/>
                    <a:pt x="5562521" y="4909448"/>
                    <a:pt x="5581305" y="4905693"/>
                  </a:cubicBezTo>
                  <a:cubicBezTo>
                    <a:pt x="5573791" y="4834334"/>
                    <a:pt x="5596332" y="4751708"/>
                    <a:pt x="5663952" y="4684106"/>
                  </a:cubicBezTo>
                  <a:cubicBezTo>
                    <a:pt x="5739086" y="4608991"/>
                    <a:pt x="5859300" y="4624014"/>
                    <a:pt x="5945704" y="4687861"/>
                  </a:cubicBezTo>
                  <a:cubicBezTo>
                    <a:pt x="5956974" y="4669083"/>
                    <a:pt x="5972001" y="4646549"/>
                    <a:pt x="5994541" y="4620259"/>
                  </a:cubicBezTo>
                  <a:cubicBezTo>
                    <a:pt x="6133538" y="4439984"/>
                    <a:pt x="6332643" y="3685087"/>
                    <a:pt x="6193646" y="3324538"/>
                  </a:cubicBezTo>
                  <a:cubicBezTo>
                    <a:pt x="6050891" y="2967746"/>
                    <a:pt x="5551251" y="2363076"/>
                    <a:pt x="5153042" y="2242894"/>
                  </a:cubicBezTo>
                  <a:cubicBezTo>
                    <a:pt x="4887491" y="2160503"/>
                    <a:pt x="4867460" y="1738440"/>
                    <a:pt x="5111085" y="1707961"/>
                  </a:cubicBezTo>
                  <a:cubicBezTo>
                    <a:pt x="5125140" y="1706202"/>
                    <a:pt x="5140073" y="1705747"/>
                    <a:pt x="5155887" y="1706736"/>
                  </a:cubicBezTo>
                  <a:close/>
                  <a:moveTo>
                    <a:pt x="5280995" y="581420"/>
                  </a:moveTo>
                  <a:cubicBezTo>
                    <a:pt x="5298853" y="585069"/>
                    <a:pt x="5342769" y="624457"/>
                    <a:pt x="5427427" y="722927"/>
                  </a:cubicBezTo>
                  <a:cubicBezTo>
                    <a:pt x="5653182" y="985515"/>
                    <a:pt x="5401089" y="1308122"/>
                    <a:pt x="5265636" y="1409405"/>
                  </a:cubicBezTo>
                  <a:cubicBezTo>
                    <a:pt x="5133946" y="1514440"/>
                    <a:pt x="5073744" y="1480679"/>
                    <a:pt x="5164046" y="1409405"/>
                  </a:cubicBezTo>
                  <a:cubicBezTo>
                    <a:pt x="5457528" y="1184331"/>
                    <a:pt x="5419902" y="884231"/>
                    <a:pt x="5340888" y="752937"/>
                  </a:cubicBezTo>
                  <a:cubicBezTo>
                    <a:pt x="5293856" y="668534"/>
                    <a:pt x="5251233" y="575339"/>
                    <a:pt x="5280995" y="581420"/>
                  </a:cubicBezTo>
                  <a:close/>
                  <a:moveTo>
                    <a:pt x="4809969" y="94755"/>
                  </a:moveTo>
                  <a:cubicBezTo>
                    <a:pt x="4813901" y="98451"/>
                    <a:pt x="4812727" y="114410"/>
                    <a:pt x="4803337" y="147267"/>
                  </a:cubicBezTo>
                  <a:cubicBezTo>
                    <a:pt x="4765777" y="278694"/>
                    <a:pt x="4814605" y="515262"/>
                    <a:pt x="5070013" y="627913"/>
                  </a:cubicBezTo>
                  <a:cubicBezTo>
                    <a:pt x="5321664" y="740565"/>
                    <a:pt x="5340444" y="965868"/>
                    <a:pt x="5163913" y="1307577"/>
                  </a:cubicBezTo>
                  <a:cubicBezTo>
                    <a:pt x="4983625" y="1645531"/>
                    <a:pt x="4465298" y="1739407"/>
                    <a:pt x="4191110" y="1713122"/>
                  </a:cubicBezTo>
                  <a:cubicBezTo>
                    <a:pt x="3916922" y="1683082"/>
                    <a:pt x="3503763" y="1758183"/>
                    <a:pt x="3349767" y="1863324"/>
                  </a:cubicBezTo>
                  <a:cubicBezTo>
                    <a:pt x="3199528" y="1968465"/>
                    <a:pt x="3154456" y="1919650"/>
                    <a:pt x="3218308" y="1825773"/>
                  </a:cubicBezTo>
                  <a:cubicBezTo>
                    <a:pt x="3304695" y="1701857"/>
                    <a:pt x="3680295" y="1581695"/>
                    <a:pt x="3823023" y="1589206"/>
                  </a:cubicBezTo>
                  <a:cubicBezTo>
                    <a:pt x="3965751" y="1600471"/>
                    <a:pt x="4179842" y="1446514"/>
                    <a:pt x="4217402" y="1307577"/>
                  </a:cubicBezTo>
                  <a:cubicBezTo>
                    <a:pt x="4258718" y="1164885"/>
                    <a:pt x="4378910" y="1251251"/>
                    <a:pt x="4239938" y="1457779"/>
                  </a:cubicBezTo>
                  <a:cubicBezTo>
                    <a:pt x="4097210" y="1664306"/>
                    <a:pt x="4239938" y="1619246"/>
                    <a:pt x="4360130" y="1514105"/>
                  </a:cubicBezTo>
                  <a:cubicBezTo>
                    <a:pt x="4484078" y="1408963"/>
                    <a:pt x="4491590" y="1194926"/>
                    <a:pt x="4709437" y="1307577"/>
                  </a:cubicBezTo>
                  <a:cubicBezTo>
                    <a:pt x="4927285" y="1420228"/>
                    <a:pt x="5096305" y="1296312"/>
                    <a:pt x="5208984" y="1044724"/>
                  </a:cubicBezTo>
                  <a:cubicBezTo>
                    <a:pt x="5321664" y="789380"/>
                    <a:pt x="5070013" y="627913"/>
                    <a:pt x="4852165" y="609138"/>
                  </a:cubicBezTo>
                  <a:cubicBezTo>
                    <a:pt x="4634317" y="590363"/>
                    <a:pt x="4690657" y="383835"/>
                    <a:pt x="4720705" y="267429"/>
                  </a:cubicBezTo>
                  <a:cubicBezTo>
                    <a:pt x="4740424" y="182940"/>
                    <a:pt x="4798173" y="83666"/>
                    <a:pt x="4809969" y="94755"/>
                  </a:cubicBezTo>
                  <a:close/>
                  <a:moveTo>
                    <a:pt x="2264117" y="1488"/>
                  </a:moveTo>
                  <a:cubicBezTo>
                    <a:pt x="2288999" y="-12080"/>
                    <a:pt x="2284888" y="70062"/>
                    <a:pt x="2301329" y="128734"/>
                  </a:cubicBezTo>
                  <a:cubicBezTo>
                    <a:pt x="2331393" y="218855"/>
                    <a:pt x="2601967" y="898516"/>
                    <a:pt x="2601967" y="1105043"/>
                  </a:cubicBezTo>
                  <a:cubicBezTo>
                    <a:pt x="2601967" y="1307815"/>
                    <a:pt x="2650821" y="1097533"/>
                    <a:pt x="2628273" y="962352"/>
                  </a:cubicBezTo>
                  <a:cubicBezTo>
                    <a:pt x="2609483" y="827170"/>
                    <a:pt x="2500502" y="346526"/>
                    <a:pt x="2429100" y="218855"/>
                  </a:cubicBezTo>
                  <a:cubicBezTo>
                    <a:pt x="2361457" y="91184"/>
                    <a:pt x="2308845" y="27348"/>
                    <a:pt x="2451648" y="147509"/>
                  </a:cubicBezTo>
                  <a:cubicBezTo>
                    <a:pt x="2594451" y="267670"/>
                    <a:pt x="2778592" y="451667"/>
                    <a:pt x="2729738" y="752070"/>
                  </a:cubicBezTo>
                  <a:cubicBezTo>
                    <a:pt x="2677127" y="1048717"/>
                    <a:pt x="2707190" y="1120063"/>
                    <a:pt x="2635789" y="1240224"/>
                  </a:cubicBezTo>
                  <a:cubicBezTo>
                    <a:pt x="2564387" y="1360385"/>
                    <a:pt x="2556871" y="1720869"/>
                    <a:pt x="2425342" y="2010006"/>
                  </a:cubicBezTo>
                  <a:cubicBezTo>
                    <a:pt x="2290056" y="2299144"/>
                    <a:pt x="2026997" y="2851134"/>
                    <a:pt x="1963112" y="2963785"/>
                  </a:cubicBezTo>
                  <a:cubicBezTo>
                    <a:pt x="1899226" y="3080191"/>
                    <a:pt x="1936806" y="3121496"/>
                    <a:pt x="2034513" y="2937500"/>
                  </a:cubicBezTo>
                  <a:cubicBezTo>
                    <a:pt x="2132221" y="2753503"/>
                    <a:pt x="2613241" y="1931150"/>
                    <a:pt x="2842477" y="1626993"/>
                  </a:cubicBezTo>
                  <a:cubicBezTo>
                    <a:pt x="3067956" y="1322835"/>
                    <a:pt x="3098019" y="1330345"/>
                    <a:pt x="3188211" y="1090023"/>
                  </a:cubicBezTo>
                  <a:cubicBezTo>
                    <a:pt x="3282160" y="849701"/>
                    <a:pt x="3642925" y="680724"/>
                    <a:pt x="3830824" y="635664"/>
                  </a:cubicBezTo>
                  <a:cubicBezTo>
                    <a:pt x="4022481" y="594358"/>
                    <a:pt x="3924773" y="673214"/>
                    <a:pt x="3812034" y="752070"/>
                  </a:cubicBezTo>
                  <a:cubicBezTo>
                    <a:pt x="3699295" y="827170"/>
                    <a:pt x="3428721" y="1056228"/>
                    <a:pt x="3315982" y="1161369"/>
                  </a:cubicBezTo>
                  <a:cubicBezTo>
                    <a:pt x="3203243" y="1266509"/>
                    <a:pt x="3244580" y="1315325"/>
                    <a:pt x="3357319" y="1217694"/>
                  </a:cubicBezTo>
                  <a:cubicBezTo>
                    <a:pt x="3470059" y="1120063"/>
                    <a:pt x="3770696" y="883496"/>
                    <a:pt x="3868404" y="793375"/>
                  </a:cubicBezTo>
                  <a:cubicBezTo>
                    <a:pt x="3966111" y="699499"/>
                    <a:pt x="4022481" y="624399"/>
                    <a:pt x="3958595" y="819660"/>
                  </a:cubicBezTo>
                  <a:cubicBezTo>
                    <a:pt x="3894709" y="1018677"/>
                    <a:pt x="3774454" y="1202674"/>
                    <a:pt x="3507638" y="1258999"/>
                  </a:cubicBezTo>
                  <a:cubicBezTo>
                    <a:pt x="3237064" y="1315325"/>
                    <a:pt x="3101777" y="1394181"/>
                    <a:pt x="2989038" y="1544382"/>
                  </a:cubicBezTo>
                  <a:cubicBezTo>
                    <a:pt x="2876299" y="1690828"/>
                    <a:pt x="2530566" y="2235308"/>
                    <a:pt x="2410311" y="2419305"/>
                  </a:cubicBezTo>
                  <a:cubicBezTo>
                    <a:pt x="2290056" y="2603301"/>
                    <a:pt x="2346425" y="2584526"/>
                    <a:pt x="2474196" y="2449345"/>
                  </a:cubicBezTo>
                  <a:cubicBezTo>
                    <a:pt x="2601967" y="2314164"/>
                    <a:pt x="3308466" y="1848540"/>
                    <a:pt x="4157768" y="1841030"/>
                  </a:cubicBezTo>
                  <a:cubicBezTo>
                    <a:pt x="5007069" y="1833520"/>
                    <a:pt x="4879298" y="1912375"/>
                    <a:pt x="4157768" y="1923640"/>
                  </a:cubicBezTo>
                  <a:cubicBezTo>
                    <a:pt x="3436237" y="1938661"/>
                    <a:pt x="2545598" y="2385510"/>
                    <a:pt x="2177316" y="2896194"/>
                  </a:cubicBezTo>
                  <a:cubicBezTo>
                    <a:pt x="1809035" y="3403124"/>
                    <a:pt x="1497124" y="4169151"/>
                    <a:pt x="1692538" y="5107910"/>
                  </a:cubicBezTo>
                  <a:cubicBezTo>
                    <a:pt x="1891711" y="6050423"/>
                    <a:pt x="2361457" y="6681269"/>
                    <a:pt x="2819929" y="7019222"/>
                  </a:cubicBezTo>
                  <a:cubicBezTo>
                    <a:pt x="3282160" y="7357175"/>
                    <a:pt x="3627893" y="7458561"/>
                    <a:pt x="3932289" y="7563702"/>
                  </a:cubicBezTo>
                  <a:cubicBezTo>
                    <a:pt x="4116430" y="7627537"/>
                    <a:pt x="4101398" y="7732678"/>
                    <a:pt x="3812034" y="7691373"/>
                  </a:cubicBezTo>
                  <a:cubicBezTo>
                    <a:pt x="3522670" y="7650068"/>
                    <a:pt x="2996554" y="7443541"/>
                    <a:pt x="2658337" y="7068037"/>
                  </a:cubicBezTo>
                  <a:cubicBezTo>
                    <a:pt x="2316361" y="6692534"/>
                    <a:pt x="1530945" y="5964057"/>
                    <a:pt x="1425722" y="4803751"/>
                  </a:cubicBezTo>
                  <a:cubicBezTo>
                    <a:pt x="1320499" y="3643446"/>
                    <a:pt x="1884195" y="2809828"/>
                    <a:pt x="1730118" y="2362979"/>
                  </a:cubicBezTo>
                  <a:cubicBezTo>
                    <a:pt x="1572283" y="1916130"/>
                    <a:pt x="1200244" y="1833520"/>
                    <a:pt x="1361837" y="1289040"/>
                  </a:cubicBezTo>
                  <a:cubicBezTo>
                    <a:pt x="1523429" y="744560"/>
                    <a:pt x="1467060" y="1067493"/>
                    <a:pt x="1508397" y="1202674"/>
                  </a:cubicBezTo>
                  <a:cubicBezTo>
                    <a:pt x="1553493" y="1337855"/>
                    <a:pt x="1707570" y="2032536"/>
                    <a:pt x="1730118" y="2160207"/>
                  </a:cubicBezTo>
                  <a:cubicBezTo>
                    <a:pt x="1752666" y="2284124"/>
                    <a:pt x="1812793" y="2347959"/>
                    <a:pt x="1778971" y="2145187"/>
                  </a:cubicBezTo>
                  <a:cubicBezTo>
                    <a:pt x="1745150" y="1938661"/>
                    <a:pt x="1643684" y="1352875"/>
                    <a:pt x="1594831" y="1187654"/>
                  </a:cubicBezTo>
                  <a:cubicBezTo>
                    <a:pt x="1545977" y="1026187"/>
                    <a:pt x="1489608" y="891006"/>
                    <a:pt x="1651200" y="1161369"/>
                  </a:cubicBezTo>
                  <a:cubicBezTo>
                    <a:pt x="1812793" y="1427976"/>
                    <a:pt x="1906742" y="1874825"/>
                    <a:pt x="1857889" y="2284124"/>
                  </a:cubicBezTo>
                  <a:cubicBezTo>
                    <a:pt x="1809035" y="2697178"/>
                    <a:pt x="1692538" y="3200352"/>
                    <a:pt x="1602347" y="3504510"/>
                  </a:cubicBezTo>
                  <a:cubicBezTo>
                    <a:pt x="1508397" y="3808668"/>
                    <a:pt x="1651200" y="3778627"/>
                    <a:pt x="1730118" y="3384349"/>
                  </a:cubicBezTo>
                  <a:cubicBezTo>
                    <a:pt x="1809035" y="2986315"/>
                    <a:pt x="2677127" y="1675808"/>
                    <a:pt x="2492986" y="1097533"/>
                  </a:cubicBezTo>
                  <a:cubicBezTo>
                    <a:pt x="2308845" y="515503"/>
                    <a:pt x="2049545" y="432892"/>
                    <a:pt x="2177316" y="155019"/>
                  </a:cubicBezTo>
                  <a:cubicBezTo>
                    <a:pt x="2223821" y="52225"/>
                    <a:pt x="2249188" y="9629"/>
                    <a:pt x="2264117" y="14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eaLnBrk="0" fontAlgn="base" hangingPunct="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1pPr>
              <a:lvl2pPr algn="l" eaLnBrk="0" fontAlgn="base" hangingPunct="0" marL="4572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2pPr>
              <a:lvl3pPr algn="l" eaLnBrk="0" fontAlgn="base" hangingPunct="0" marL="9144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3pPr>
              <a:lvl4pPr algn="l" eaLnBrk="0" fontAlgn="base" hangingPunct="0" marL="13716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4pPr>
              <a:lvl5pPr algn="l" eaLnBrk="0" fontAlgn="base" hangingPunct="0" marL="1828800" rtl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5pPr>
              <a:lvl6pPr algn="l" defTabSz="914400" eaLnBrk="1" hangingPunct="1" latinLnBrk="0" marL="22860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6pPr>
              <a:lvl7pPr algn="l" defTabSz="914400" eaLnBrk="1" hangingPunct="1" latinLnBrk="0" marL="27432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7pPr>
              <a:lvl8pPr algn="l" defTabSz="914400" eaLnBrk="1" hangingPunct="1" latinLnBrk="0" marL="32004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8pPr>
              <a:lvl9pPr algn="l" defTabSz="914400" eaLnBrk="1" hangingPunct="1" latinLnBrk="0" marL="3657600" rtl="0">
                <a:defRPr kern="1200">
                  <a:solidFill>
                    <a:schemeClr val="tx1"/>
                  </a:solidFill>
                  <a:latin typeface="Calibri"/>
                  <a:ea charset="-122" panose="02010600030101010101" pitchFamily="2" typeface="宋体"/>
                  <a:cs typeface="+mn-cs"/>
                </a:defRPr>
              </a:lvl9pPr>
            </a:lstStyle>
            <a:p>
              <a:endParaRPr altLang="en-US" lang="zh-CN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498600" y="3532505"/>
            <a:ext cx="3474720" cy="21278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芳莲坠粉，疏桐吹绿，庭院暗雨乍歇。无端抱影销魂处，还见篠墙萤暗，藓阶蛩切。送客重寻西去路，问水面琵琶谁拨？最可惜、一片江山，总付与啼鴂。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15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1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2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1" id="35" nodeType="afterEffect" presetClass="entr" presetID="1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6"/>
      <p:bldP grpId="0" spid="7"/>
      <p:bldP grpId="1" spid="8"/>
      <p:bldP grpId="1" spid="11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405765" y="478155"/>
            <a:ext cx="731520" cy="269684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夜•归•人</a:t>
            </a:r>
          </a:p>
        </p:txBody>
      </p:sp>
      <p:sp>
        <p:nvSpPr>
          <p:cNvPr id="3" name="矩形 2"/>
          <p:cNvSpPr/>
          <p:nvPr/>
        </p:nvSpPr>
        <p:spPr>
          <a:xfrm>
            <a:off x="-9525" y="-17145"/>
            <a:ext cx="95885" cy="684339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1949450" y="1898650"/>
            <a:ext cx="3523615" cy="206565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5600065" y="1898650"/>
            <a:ext cx="3523615" cy="206565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1949450" y="4310380"/>
            <a:ext cx="9565005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愁余。荒洲古溆，断梗疏萍，更漂流何处。空自觉、围羞带减，影怯灯孤。常疑即见桃花面，甚近来、翻笑无书。书纵远，如何梦也都无。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1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19" nodeType="afterEffect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500" id="2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23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4"/>
      <p:bldP grpId="1" spid="5"/>
      <p:bldP grpId="1" spid="8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318763-1609240J14326" id="12" name="图片 11"/>
          <p:cNvPicPr>
            <a:picLocks noChangeAspect="1"/>
          </p:cNvPicPr>
          <p:nvPr/>
        </p:nvPicPr>
        <p:blipFill>
          <a:blip r:embed="rId3"/>
          <a:srcRect b="19456"/>
          <a:stretch>
            <a:fillRect/>
          </a:stretch>
        </p:blipFill>
        <p:spPr>
          <a:xfrm>
            <a:off x="595630" y="509270"/>
            <a:ext cx="11001375" cy="584136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5630" y="1836420"/>
            <a:ext cx="11000740" cy="318706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文本框 15"/>
          <p:cNvSpPr txBox="1"/>
          <p:nvPr/>
        </p:nvSpPr>
        <p:spPr>
          <a:xfrm>
            <a:off x="3016250" y="2335530"/>
            <a:ext cx="3596641" cy="218948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日暮苍山远，</a:t>
            </a:r>
          </a:p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天寒白屋贫。</a:t>
            </a:r>
          </a:p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柴门闻犬吠，</a:t>
            </a:r>
          </a:p>
          <a:p>
            <a:pPr fontAlgn="auto">
              <a:lnSpc>
                <a:spcPct val="200000"/>
              </a:lnSpc>
            </a:pPr>
            <a:r>
              <a:rPr altLang="en-US" lang="zh-CN" sz="28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风雪夜归人。</a:t>
            </a:r>
          </a:p>
        </p:txBody>
      </p:sp>
      <p:sp>
        <p:nvSpPr>
          <p:cNvPr id="17" name="矩形 16"/>
          <p:cNvSpPr/>
          <p:nvPr/>
        </p:nvSpPr>
        <p:spPr>
          <a:xfrm>
            <a:off x="7680325" y="2125980"/>
            <a:ext cx="1261110" cy="260858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7868681" y="2124710"/>
            <a:ext cx="1097280" cy="260858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ctr"/>
            <a:r>
              <a:rPr altLang="en-US" lang="zh-CN" sz="6000">
                <a:solidFill>
                  <a:schemeClr val="bg1"/>
                </a:solidFill>
                <a:latin charset="-120" typeface="TypeLand 康熙字典體試用版"/>
                <a:ea charset="-120" typeface="TypeLand 康熙字典體試用版"/>
              </a:rPr>
              <a:t>第二卷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4" presetSubtype="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vertical)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3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6"/>
      <p:bldP grpId="0" spid="17"/>
      <p:bldP grpId="0" spid="18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1111866" y="353060"/>
            <a:ext cx="731520" cy="269684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en-US" lang="zh-CN" sz="3600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</a:rPr>
              <a:t>夜•归•人</a:t>
            </a:r>
          </a:p>
        </p:txBody>
      </p:sp>
      <p:sp>
        <p:nvSpPr>
          <p:cNvPr id="3" name="矩形 2"/>
          <p:cNvSpPr/>
          <p:nvPr/>
        </p:nvSpPr>
        <p:spPr>
          <a:xfrm>
            <a:off x="12095480" y="6985"/>
            <a:ext cx="95885" cy="6843395"/>
          </a:xfrm>
          <a:prstGeom prst="rect">
            <a:avLst/>
          </a:prstGeom>
          <a:solidFill>
            <a:srgbClr val="0D1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6" name="组合 5"/>
          <p:cNvGrpSpPr/>
          <p:nvPr/>
        </p:nvGrpSpPr>
        <p:grpSpPr>
          <a:xfrm>
            <a:off x="9372600" y="970915"/>
            <a:ext cx="656590" cy="656590"/>
            <a:chOff x="14760" y="1529"/>
            <a:chExt cx="1034" cy="1034"/>
          </a:xfrm>
        </p:grpSpPr>
        <p:sp>
          <p:nvSpPr>
            <p:cNvPr id="4" name="椭圆 3"/>
            <p:cNvSpPr/>
            <p:nvPr/>
          </p:nvSpPr>
          <p:spPr>
            <a:xfrm>
              <a:off x="14760" y="1529"/>
              <a:ext cx="1035" cy="1035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81" y="1587"/>
              <a:ext cx="593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0" typeface="TypeLand 康熙字典體試用版"/>
                  <a:ea charset="-120" typeface="TypeLand 康熙字典體試用版"/>
                </a:rPr>
                <a:t>夜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27880" y="970915"/>
            <a:ext cx="657225" cy="657225"/>
            <a:chOff x="14760" y="1529"/>
            <a:chExt cx="1035" cy="1035"/>
          </a:xfrm>
        </p:grpSpPr>
        <p:sp>
          <p:nvSpPr>
            <p:cNvPr id="8" name="椭圆 7"/>
            <p:cNvSpPr/>
            <p:nvPr/>
          </p:nvSpPr>
          <p:spPr>
            <a:xfrm>
              <a:off x="14760" y="1529"/>
              <a:ext cx="1035" cy="1035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4981" y="1587"/>
              <a:ext cx="593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0" typeface="TypeLand 康熙字典體試用版"/>
                  <a:ea charset="-120" typeface="TypeLand 康熙字典體試用版"/>
                </a:rPr>
                <a:t>归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372600" y="3798570"/>
            <a:ext cx="657225" cy="657225"/>
            <a:chOff x="14760" y="1529"/>
            <a:chExt cx="1035" cy="1035"/>
          </a:xfrm>
        </p:grpSpPr>
        <p:sp>
          <p:nvSpPr>
            <p:cNvPr id="11" name="椭圆 10"/>
            <p:cNvSpPr/>
            <p:nvPr/>
          </p:nvSpPr>
          <p:spPr>
            <a:xfrm>
              <a:off x="14760" y="1529"/>
              <a:ext cx="1035" cy="1035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981" y="1587"/>
              <a:ext cx="593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0" typeface="TypeLand 康熙字典體試用版"/>
                  <a:ea charset="-120" typeface="TypeLand 康熙字典體試用版"/>
                </a:rPr>
                <a:t>风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27880" y="3798570"/>
            <a:ext cx="657225" cy="657225"/>
            <a:chOff x="14760" y="1529"/>
            <a:chExt cx="1035" cy="1035"/>
          </a:xfrm>
        </p:grpSpPr>
        <p:sp>
          <p:nvSpPr>
            <p:cNvPr id="14" name="椭圆 13"/>
            <p:cNvSpPr/>
            <p:nvPr/>
          </p:nvSpPr>
          <p:spPr>
            <a:xfrm>
              <a:off x="14760" y="1529"/>
              <a:ext cx="1035" cy="1035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4981" y="1587"/>
              <a:ext cx="593" cy="912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en-US" lang="zh-CN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-120" typeface="TypeLand 康熙字典體試用版"/>
                  <a:ea charset="-120" typeface="TypeLand 康熙字典體試用版"/>
                </a:rPr>
                <a:t>雪</a:t>
              </a: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866130" y="970280"/>
            <a:ext cx="3063240" cy="207962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21410" y="970280"/>
            <a:ext cx="3063240" cy="207962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66130" y="3798570"/>
            <a:ext cx="3063240" cy="207962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21410" y="3798570"/>
            <a:ext cx="3063240" cy="207962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altLang="en-US" lang="zh-CN">
                <a:solidFill>
                  <a:schemeClr val="tx1">
                    <a:lumMod val="65000"/>
                    <a:lumOff val="35000"/>
                  </a:schemeClr>
                </a:solidFill>
                <a:latin charset="-120" typeface="TypeLand 康熙字典體試用版"/>
                <a:ea charset="-120" typeface="TypeLand 康熙字典體試用版"/>
                <a:sym typeface="+mn-ea"/>
              </a:rPr>
              <a:t>山空天入海，倚楼望极，风急暮潮初。一帘鸠外雨，几处闲田，隔水动春锄。新烟禁柳，想如今、绿到西湖。犹记得、当年深隐，门掩两三株。 </a:t>
            </a:r>
          </a:p>
        </p:txBody>
      </p:sp>
    </p:spTree>
  </p:cSld>
  <p:clrMapOvr>
    <a:masterClrMapping/>
  </p:clrMapOvr>
  <mc:AlternateContent>
    <mc:Choice Requires="p14">
      <p:transition p14:dur="2000" spd="slow"/>
    </mc:Choice>
    <mc:Fallback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9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2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9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3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3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9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5" nodeType="after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5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49" nodeType="afterEffect" presetClass="entr" presetID="2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prLst="gradientSize: 0.1" transition="in">
                                      <p:cBhvr>
                                        <p:cTn dur="1000" id="5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  <p:bldP grpId="0" spid="16"/>
      <p:bldP grpId="0" spid="17"/>
      <p:bldP grpId="0" spid="18"/>
      <p:bldP grpId="0" spid="1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126</Paragraphs>
  <Slides>26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baseType="lpstr" size="37">
      <vt:lpstr>Arial</vt:lpstr>
      <vt:lpstr>Calibri Light</vt:lpstr>
      <vt:lpstr>Calibri</vt:lpstr>
      <vt:lpstr>等线 Light</vt:lpstr>
      <vt:lpstr>等线</vt:lpstr>
      <vt:lpstr>TypeLand 康熙字典體試用版</vt:lpstr>
      <vt:lpstr>汉仪南宫体简</vt:lpstr>
      <vt:lpstr>宋体</vt:lpstr>
      <vt:lpstr>Ev - YunYou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2021-08-22T11:58:14Z</dcterms:created>
  <cp:lastPrinted>2021-08-22T11:58:14Z</cp:lastPrinted>
  <dcterms:modified xsi:type="dcterms:W3CDTF">2021-08-22T05:46:04Z</dcterms:modified>
  <cp:revision>1</cp:revision>
</cp:coreProperties>
</file>