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660" r:id="rId2"/>
  </p:sldMasterIdLst>
  <p:notesMasterIdLst>
    <p:notesMasterId r:id="rId3"/>
  </p:notesMasterIdLst>
  <p:sldIdLst>
    <p:sldId id="256" r:id="rId4"/>
    <p:sldId id="258" r:id="rId5"/>
    <p:sldId id="260" r:id="rId6"/>
    <p:sldId id="257" r:id="rId7"/>
    <p:sldId id="259" r:id="rId8"/>
    <p:sldId id="261" r:id="rId9"/>
    <p:sldId id="262" r:id="rId10"/>
    <p:sldId id="278" r:id="rId11"/>
    <p:sldId id="264" r:id="rId12"/>
    <p:sldId id="263" r:id="rId13"/>
    <p:sldId id="265" r:id="rId14"/>
    <p:sldId id="267" r:id="rId15"/>
    <p:sldId id="268" r:id="rId16"/>
    <p:sldId id="279" r:id="rId17"/>
    <p:sldId id="269" r:id="rId18"/>
    <p:sldId id="270" r:id="rId19"/>
    <p:sldId id="271" r:id="rId20"/>
    <p:sldId id="272" r:id="rId21"/>
    <p:sldId id="273" r:id="rId22"/>
    <p:sldId id="274" r:id="rId23"/>
    <p:sldId id="280" r:id="rId24"/>
    <p:sldId id="275" r:id="rId25"/>
    <p:sldId id="276" r:id="rId26"/>
    <p:sldId id="277" r:id="rId27"/>
    <p:sldId id="28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67"/>
  </p:normalViewPr>
  <p:slideViewPr>
    <p:cSldViewPr snapToGrid="0" snapToObjects="1">
      <p:cViewPr varScale="1">
        <p:scale>
          <a:sx n="86" d="100"/>
          <a:sy n="86" d="100"/>
        </p:scale>
        <p:origin x="126" y="14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5">
                <a:shade val="6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7BB-4E28-A568-C211428DB7D7}"/>
            </c:ext>
          </c:extLst>
        </c:ser>
        <c:ser>
          <c:idx val="1"/>
          <c:order val="1"/>
          <c:tx>
            <c:strRef>
              <c:f>Sheet1!$C$1</c:f>
              <c:strCache>
                <c:ptCount val="1"/>
                <c:pt idx="0">
                  <c:v>系列 2</c:v>
                </c:pt>
              </c:strCache>
            </c:strRef>
          </c:tx>
          <c:spPr>
            <a:solidFill>
              <a:schemeClr val="accent5"/>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7BB-4E28-A568-C211428DB7D7}"/>
            </c:ext>
          </c:extLst>
        </c:ser>
        <c:ser>
          <c:idx val="2"/>
          <c:order val="2"/>
          <c:tx>
            <c:strRef>
              <c:f>Sheet1!$D$1</c:f>
              <c:strCache>
                <c:ptCount val="1"/>
                <c:pt idx="0">
                  <c:v>系列 3</c:v>
                </c:pt>
              </c:strCache>
            </c:strRef>
          </c:tx>
          <c:spPr>
            <a:solidFill>
              <a:schemeClr val="accent5">
                <a:tint val="6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7BB-4E28-A568-C211428DB7D7}"/>
            </c:ext>
          </c:extLst>
        </c:ser>
        <c:dLbls>
          <c:showLegendKey val="0"/>
          <c:showVal val="0"/>
          <c:showCatName val="0"/>
          <c:showSerName val="0"/>
          <c:showPercent val="0"/>
          <c:showBubbleSize val="0"/>
          <c:showLeaderLines val="0"/>
        </c:dLbls>
        <c:gapWidth val="444"/>
        <c:overlap val="-90"/>
        <c:axId val="692185616"/>
        <c:axId val="692188416"/>
      </c:barChart>
      <c:catAx>
        <c:axId val="69218561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64" b="0" i="0" u="none" strike="noStrike" kern="1200" cap="all" spc="120" normalizeH="0" baseline="0" smtId="4294967295">
                <a:solidFill>
                  <a:schemeClr val="tx1">
                    <a:lumMod val="65000"/>
                    <a:lumOff val="35000"/>
                  </a:schemeClr>
                </a:solidFill>
                <a:latin typeface="+mn-lt"/>
                <a:ea typeface="+mn-ea"/>
                <a:cs typeface="+mn-cs"/>
              </a:defRPr>
            </a:pPr>
            <a:endParaRPr sz="1064" b="0" i="0" u="none" strike="noStrike" kern="1200" cap="all" spc="120" normalizeH="0" baseline="0" smtId="4294967295">
              <a:solidFill>
                <a:schemeClr val="tx1">
                  <a:lumMod val="65000"/>
                  <a:lumOff val="35000"/>
                </a:schemeClr>
              </a:solidFill>
              <a:latin typeface="+mn-lt"/>
              <a:ea typeface="+mn-ea"/>
              <a:cs typeface="+mn-cs"/>
            </a:endParaRPr>
          </a:p>
        </c:txPr>
        <c:crossAx val="692188416"/>
        <c:crosses val="autoZero"/>
        <c:auto val="0"/>
        <c:lblAlgn val="ctr"/>
        <c:lblOffset/>
        <c:noMultiLvlLbl val="0"/>
      </c:catAx>
      <c:valAx>
        <c:axId val="692188416"/>
        <c:scaling>
          <c:orientation/>
        </c:scaling>
        <c:delete val="1"/>
        <c:axPos val="l"/>
        <c:numFmt formatCode="General" sourceLinked="1"/>
        <c:majorTickMark val="none"/>
        <c:minorTickMark val="none"/>
        <c:crossAx val="692185616"/>
        <c:crossBetween val="between"/>
      </c:valAx>
      <c:spPr>
        <a:noFill/>
        <a:ln>
          <a:noFill/>
        </a:ln>
        <a:effectLst/>
      </c:spPr>
    </c:plotArea>
    <c:legend>
      <c:legendPos val="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withinLinear" id="18">
  <a:schemeClr val="accent5"/>
</cs:colorStyle>
</file>

<file path=ppt/charts/style1.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C5D98-D043-DA4A-826D-2FCA61F63590}" type="datetimeFigureOut">
              <a:rPr kumimoji="1" lang="zh-CN" altLang="en-US" smtClean="0"/>
              <a:t>2018/6/6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1B5DD-F947-0B4B-A9CD-8759B53EADFC}" type="slidenum">
              <a:rPr kumimoji="1" lang="zh-CN" altLang="en-US" smtClean="0"/>
              <a:t>‹#›</a:t>
            </a:fld>
            <a:endParaRPr kumimoji="1" lang="zh-CN" altLang="en-US"/>
          </a:p>
        </p:txBody>
      </p:sp>
    </p:spTree>
    <p:extLst>
      <p:ext uri="{BB962C8B-B14F-4D97-AF65-F5344CB8AC3E}">
        <p14:creationId val="101595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97334240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本">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04000632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和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01686772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015753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87762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903782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979979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511271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76567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101516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40368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22828933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82429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975398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02870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45312703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项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52197633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17850931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9643641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00863051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196455579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84F5106-9927-E045-948D-0E8A0C8CB833}" type="datetimeFigureOut">
              <a:rPr kumimoji="1" lang="zh-CN" altLang="en-US" smtClean="0"/>
              <a:t>2018/6/6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35866D0-4E27-4C45-ABF1-ED319C6ECA5A}" type="slidenum">
              <a:rPr kumimoji="1" lang="zh-CN" altLang="en-US" smtClean="0"/>
              <a:t>‹#›</a:t>
            </a:fld>
            <a:endParaRPr kumimoji="1" lang="zh-CN" altLang="en-US"/>
          </a:p>
        </p:txBody>
      </p:sp>
    </p:spTree>
    <p:extLst>
      <p:ext uri="{BB962C8B-B14F-4D97-AF65-F5344CB8AC3E}">
        <p14:creationId val="72824116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F5106-9927-E045-948D-0E8A0C8CB833}" type="datetimeFigureOut">
              <a:rPr kumimoji="1" lang="zh-CN" altLang="en-US" smtClean="0"/>
              <a:t>2018/6/6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866D0-4E27-4C45-ABF1-ED319C6ECA5A}" type="slidenum">
              <a:rPr kumimoji="1" lang="zh-CN" altLang="en-US" smtClean="0"/>
              <a:t>‹#›</a:t>
            </a:fld>
            <a:endParaRPr kumimoji="1" lang="zh-CN" altLang="en-US"/>
          </a:p>
        </p:txBody>
      </p:sp>
    </p:spTree>
    <p:extLst>
      <p:ext uri="{BB962C8B-B14F-4D97-AF65-F5344CB8AC3E}">
        <p14:creationId val="19931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5226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 Id="rId9" Target="../media/image1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charts/chart1.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3485"/>
            <a:ext cx="6858000" cy="12192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2635" y="0"/>
            <a:ext cx="2770504" cy="473114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8823325" y="2198688"/>
            <a:ext cx="3368675" cy="470535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717800"/>
            <a:ext cx="2525295" cy="4186238"/>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9267825" y="-28575"/>
            <a:ext cx="2924175" cy="2611413"/>
          </a:xfrm>
          <a:prstGeom prst="rect">
            <a:avLst/>
          </a:prstGeom>
        </p:spPr>
      </p:pic>
      <p:sp>
        <p:nvSpPr>
          <p:cNvPr id="18" name="文本框 17"/>
          <p:cNvSpPr txBox="1"/>
          <p:nvPr/>
        </p:nvSpPr>
        <p:spPr>
          <a:xfrm>
            <a:off x="4279352" y="1859563"/>
            <a:ext cx="3502260" cy="1432560"/>
          </a:xfrm>
          <a:prstGeom prst="rect">
            <a:avLst/>
          </a:prstGeom>
          <a:noFill/>
        </p:spPr>
        <p:txBody>
          <a:bodyPr rtlCol="0" wrap="square">
            <a:spAutoFit/>
          </a:bodyPr>
          <a:lstStyle/>
          <a:p>
            <a:pPr algn="dist"/>
            <a:r>
              <a:rPr altLang="zh-CN" kumimoji="1" lang="en-US" smtClean="0" sz="8800">
                <a:solidFill>
                  <a:schemeClr val="accent1">
                    <a:lumMod val="75000"/>
                  </a:schemeClr>
                </a:solidFill>
              </a:rPr>
              <a:t>2018</a:t>
            </a:r>
          </a:p>
        </p:txBody>
      </p:sp>
      <p:sp>
        <p:nvSpPr>
          <p:cNvPr id="19" name="文本框 18"/>
          <p:cNvSpPr txBox="1"/>
          <p:nvPr/>
        </p:nvSpPr>
        <p:spPr>
          <a:xfrm>
            <a:off x="3390352" y="3432515"/>
            <a:ext cx="5700817" cy="518160"/>
          </a:xfrm>
          <a:prstGeom prst="rect">
            <a:avLst/>
          </a:prstGeom>
          <a:noFill/>
        </p:spPr>
        <p:txBody>
          <a:bodyPr rtlCol="0" wrap="square">
            <a:spAutoFit/>
          </a:bodyPr>
          <a:lstStyle/>
          <a:p>
            <a:pPr algn="dist"/>
            <a:r>
              <a:rPr altLang="en-US" kumimoji="1" lang="zh-CN" sz="2800">
                <a:solidFill>
                  <a:srgbClr val="002060"/>
                </a:solidFill>
              </a:rPr>
              <a:t>单击此处添加您的标题</a:t>
            </a:r>
          </a:p>
        </p:txBody>
      </p:sp>
      <p:sp>
        <p:nvSpPr>
          <p:cNvPr id="20" name="文本框 19"/>
          <p:cNvSpPr txBox="1"/>
          <p:nvPr/>
        </p:nvSpPr>
        <p:spPr>
          <a:xfrm>
            <a:off x="5071527" y="4205005"/>
            <a:ext cx="2338465" cy="365760"/>
          </a:xfrm>
          <a:prstGeom prst="rect">
            <a:avLst/>
          </a:prstGeom>
          <a:noFill/>
        </p:spPr>
        <p:txBody>
          <a:bodyPr rtlCol="0" wrap="square">
            <a:spAutoFit/>
          </a:bodyPr>
          <a:lstStyle/>
          <a:p>
            <a:r>
              <a:rPr altLang="en-US" kumimoji="1" lang="zh-CN" smtClean="0">
                <a:solidFill>
                  <a:srgbClr val="002060"/>
                </a:solidFill>
              </a:rPr>
              <a:t>汇报人：Your Name</a:t>
            </a:r>
          </a:p>
        </p:txBody>
      </p:sp>
    </p:spTree>
    <p:extLst>
      <p:ext uri="{BB962C8B-B14F-4D97-AF65-F5344CB8AC3E}">
        <p14:creationId val="82104167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800" id="7"/>
                                        <p:tgtEl>
                                          <p:spTgt spid="4"/>
                                        </p:tgtEl>
                                      </p:cBhvr>
                                    </p:animEffect>
                                  </p:childTnLst>
                                </p:cTn>
                              </p:par>
                            </p:childTnLst>
                          </p:cTn>
                        </p:par>
                        <p:par>
                          <p:cTn fill="hold" id="8" nodeType="afterGroup">
                            <p:stCondLst>
                              <p:cond delay="800"/>
                            </p:stCondLst>
                            <p:childTnLst>
                              <p:par>
                                <p:cTn fill="hold" id="9" nodeType="afterEffect" presetClass="entr" presetID="14" presetSubtype="10">
                                  <p:stCondLst>
                                    <p:cond delay="0"/>
                                  </p:stCondLst>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300" id="11"/>
                                        <p:tgtEl>
                                          <p:spTgt spid="7"/>
                                        </p:tgtEl>
                                      </p:cBhvr>
                                    </p:animEffect>
                                  </p:childTnLst>
                                </p:cTn>
                              </p:par>
                            </p:childTnLst>
                          </p:cTn>
                        </p:par>
                        <p:par>
                          <p:cTn fill="hold" id="12" nodeType="afterGroup">
                            <p:stCondLst>
                              <p:cond delay="1100"/>
                            </p:stCondLst>
                            <p:childTnLst>
                              <p:par>
                                <p:cTn fill="hold" id="13" nodeType="after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300" id="15"/>
                                        <p:tgtEl>
                                          <p:spTgt spid="6"/>
                                        </p:tgtEl>
                                      </p:cBhvr>
                                    </p:animEffect>
                                  </p:childTnLst>
                                </p:cTn>
                              </p:par>
                            </p:childTnLst>
                          </p:cTn>
                        </p:par>
                        <p:par>
                          <p:cTn fill="hold" id="16" nodeType="afterGroup">
                            <p:stCondLst>
                              <p:cond delay="1400"/>
                            </p:stCondLst>
                            <p:childTnLst>
                              <p:par>
                                <p:cTn fill="hold" id="17" nodeType="afterEffect" presetClass="entr" presetID="14"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randombar(horizontal)" transition="in">
                                      <p:cBhvr>
                                        <p:cTn dur="300" id="19"/>
                                        <p:tgtEl>
                                          <p:spTgt spid="5"/>
                                        </p:tgtEl>
                                      </p:cBhvr>
                                    </p:animEffect>
                                  </p:childTnLst>
                                </p:cTn>
                              </p:par>
                            </p:childTnLst>
                          </p:cTn>
                        </p:par>
                        <p:par>
                          <p:cTn fill="hold" id="20" nodeType="afterGroup">
                            <p:stCondLst>
                              <p:cond delay="1700"/>
                            </p:stCondLst>
                            <p:childTnLst>
                              <p:par>
                                <p:cTn fill="hold"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3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27" name="矩形 26"/>
          <p:cNvSpPr/>
          <p:nvPr/>
        </p:nvSpPr>
        <p:spPr>
          <a:xfrm>
            <a:off x="3873026" y="1615140"/>
            <a:ext cx="2418736" cy="2158181"/>
          </a:xfrm>
          <a:prstGeom prst="rect">
            <a:avLst/>
          </a:prstGeom>
          <a:solidFill>
            <a:srgbClr val="BEE4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9267825" y="1615140"/>
            <a:ext cx="2418736" cy="215818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633218" y="3920676"/>
            <a:ext cx="5658544" cy="1526458"/>
          </a:xfrm>
          <a:prstGeom prst="rect">
            <a:avLst/>
          </a:prstGeom>
          <a:solidFill>
            <a:srgbClr val="09AC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13"/>
          <p:cNvGrpSpPr/>
          <p:nvPr/>
        </p:nvGrpSpPr>
        <p:grpSpPr>
          <a:xfrm>
            <a:off x="3964029" y="2044101"/>
            <a:ext cx="2327733" cy="1376552"/>
            <a:chOff x="4608063" y="4680426"/>
            <a:chExt cx="2327733" cy="1376552"/>
          </a:xfrm>
        </p:grpSpPr>
        <p:sp>
          <p:nvSpPr>
            <p:cNvPr id="33" name="文本框 32"/>
            <p:cNvSpPr txBox="1"/>
            <p:nvPr/>
          </p:nvSpPr>
          <p:spPr>
            <a:xfrm>
              <a:off x="4877665" y="4680426"/>
              <a:ext cx="1762007" cy="396240"/>
            </a:xfrm>
            <a:prstGeom prst="rect">
              <a:avLst/>
            </a:prstGeom>
            <a:noFill/>
          </p:spPr>
          <p:txBody>
            <a:bodyPr rtlCol="0" wrap="square">
              <a:spAutoFit/>
            </a:bodyPr>
            <a:lstStyle/>
            <a:p>
              <a:pPr algn="dist"/>
              <a:r>
                <a:rPr altLang="en-US" lang="zh-CN" sz="2000">
                  <a:solidFill>
                    <a:schemeClr val="bg1"/>
                  </a:solidFill>
                  <a:latin charset="-122" panose="020b0503020204020204" pitchFamily="34" typeface="微软雅黑"/>
                  <a:ea charset="-122" panose="020b0503020204020204" pitchFamily="34" typeface="微软雅黑"/>
                </a:rPr>
                <a:t>小清新风格</a:t>
              </a:r>
            </a:p>
          </p:txBody>
        </p:sp>
        <p:sp>
          <p:nvSpPr>
            <p:cNvPr id="34" name="矩形 33"/>
            <p:cNvSpPr/>
            <p:nvPr/>
          </p:nvSpPr>
          <p:spPr>
            <a:xfrm>
              <a:off x="4608063" y="5078249"/>
              <a:ext cx="2327733" cy="969264"/>
            </a:xfrm>
            <a:prstGeom prst="rect">
              <a:avLst/>
            </a:prstGeom>
          </p:spPr>
          <p:txBody>
            <a:bodyPr wrap="square">
              <a:spAutoFit/>
            </a:bodyPr>
            <a:lstStyle/>
            <a:p>
              <a:pPr algn="ctr">
                <a:lnSpc>
                  <a:spcPct val="120000"/>
                </a:lnSpc>
              </a:pPr>
              <a:r>
                <a:rPr altLang="zh-CN" lang="en-US" sz="1200">
                  <a:solidFill>
                    <a:schemeClr val="bg1"/>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grpSp>
      <p:grpSp>
        <p:nvGrpSpPr>
          <p:cNvPr id="35" name="组合 16"/>
          <p:cNvGrpSpPr/>
          <p:nvPr/>
        </p:nvGrpSpPr>
        <p:grpSpPr>
          <a:xfrm>
            <a:off x="9313326" y="2044101"/>
            <a:ext cx="2327733" cy="1376552"/>
            <a:chOff x="4608063" y="4680426"/>
            <a:chExt cx="2327733" cy="1376552"/>
          </a:xfrm>
        </p:grpSpPr>
        <p:sp>
          <p:nvSpPr>
            <p:cNvPr id="36" name="文本框 35"/>
            <p:cNvSpPr txBox="1"/>
            <p:nvPr/>
          </p:nvSpPr>
          <p:spPr>
            <a:xfrm>
              <a:off x="4877664" y="4680426"/>
              <a:ext cx="1762007" cy="396240"/>
            </a:xfrm>
            <a:prstGeom prst="rect">
              <a:avLst/>
            </a:prstGeom>
            <a:noFill/>
          </p:spPr>
          <p:txBody>
            <a:bodyPr rtlCol="0" wrap="square">
              <a:spAutoFit/>
            </a:bodyPr>
            <a:lstStyle/>
            <a:p>
              <a:pPr algn="dist"/>
              <a:r>
                <a:rPr altLang="en-US" lang="zh-CN" sz="2000">
                  <a:solidFill>
                    <a:schemeClr val="bg1"/>
                  </a:solidFill>
                  <a:latin charset="-122" panose="020b0503020204020204" pitchFamily="34" typeface="微软雅黑"/>
                  <a:ea charset="-122" panose="020b0503020204020204" pitchFamily="34" typeface="微软雅黑"/>
                </a:rPr>
                <a:t>小清新风格</a:t>
              </a:r>
            </a:p>
          </p:txBody>
        </p:sp>
        <p:sp>
          <p:nvSpPr>
            <p:cNvPr id="37" name="矩形 36"/>
            <p:cNvSpPr/>
            <p:nvPr/>
          </p:nvSpPr>
          <p:spPr>
            <a:xfrm>
              <a:off x="4608063" y="5078249"/>
              <a:ext cx="2327733" cy="969264"/>
            </a:xfrm>
            <a:prstGeom prst="rect">
              <a:avLst/>
            </a:prstGeom>
          </p:spPr>
          <p:txBody>
            <a:bodyPr wrap="square">
              <a:spAutoFit/>
            </a:bodyPr>
            <a:lstStyle/>
            <a:p>
              <a:pPr algn="ctr">
                <a:lnSpc>
                  <a:spcPct val="120000"/>
                </a:lnSpc>
              </a:pPr>
              <a:r>
                <a:rPr altLang="zh-CN" lang="en-US" sz="1200">
                  <a:solidFill>
                    <a:schemeClr val="bg1"/>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grpSp>
      <p:sp>
        <p:nvSpPr>
          <p:cNvPr id="38" name="矩形 37"/>
          <p:cNvSpPr/>
          <p:nvPr/>
        </p:nvSpPr>
        <p:spPr>
          <a:xfrm>
            <a:off x="2765805" y="4153363"/>
            <a:ext cx="1393371" cy="4354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10600040101010101" pitchFamily="2" typeface="华文细黑"/>
                <a:ea charset="-122" panose="02010600040101010101" pitchFamily="2" typeface="华文细黑"/>
              </a:rPr>
              <a:t>添加标题</a:t>
            </a:r>
          </a:p>
        </p:txBody>
      </p:sp>
      <p:sp>
        <p:nvSpPr>
          <p:cNvPr id="39" name="矩形 38"/>
          <p:cNvSpPr/>
          <p:nvPr/>
        </p:nvSpPr>
        <p:spPr>
          <a:xfrm>
            <a:off x="919232" y="4743286"/>
            <a:ext cx="5086516" cy="530352"/>
          </a:xfrm>
          <a:prstGeom prst="rect">
            <a:avLst/>
          </a:prstGeom>
        </p:spPr>
        <p:txBody>
          <a:bodyPr wrap="square">
            <a:spAutoFit/>
          </a:bodyPr>
          <a:lstStyle/>
          <a:p>
            <a:pPr algn="ctr">
              <a:lnSpc>
                <a:spcPct val="120000"/>
              </a:lnSpc>
            </a:pPr>
            <a:r>
              <a:rPr altLang="zh-CN" lang="en-US" sz="1200">
                <a:solidFill>
                  <a:schemeClr val="bg1"/>
                </a:solidFill>
                <a:latin charset="-122" panose="02010600040101010101" pitchFamily="2" typeface="华文细黑"/>
                <a:ea charset="-122" panose="02010600040101010101" pitchFamily="2" typeface="华文细黑"/>
              </a:rPr>
              <a:t>This PPT template for the rice husk designer pencil demo works, focusing onthe production of，focusing</a:t>
            </a:r>
          </a:p>
        </p:txBody>
      </p:sp>
      <p:pic>
        <p:nvPicPr>
          <p:cNvPr id="2" name="图片 1"/>
          <p:cNvPicPr>
            <a:picLocks noChangeAspect="1"/>
          </p:cNvPicPr>
          <p:nvPr/>
        </p:nvPicPr>
        <p:blipFill>
          <a:blip r:embed="rId6"/>
          <a:stretch>
            <a:fillRect/>
          </a:stretch>
        </p:blipFill>
        <p:spPr>
          <a:xfrm>
            <a:off x="591331" y="1617247"/>
            <a:ext cx="3108668" cy="2187085"/>
          </a:xfrm>
          <a:prstGeom prst="rect">
            <a:avLst/>
          </a:prstGeom>
        </p:spPr>
      </p:pic>
      <p:pic>
        <p:nvPicPr>
          <p:cNvPr id="3" name="图片 2"/>
          <p:cNvPicPr>
            <a:picLocks noChangeAspect="1"/>
          </p:cNvPicPr>
          <p:nvPr/>
        </p:nvPicPr>
        <p:blipFill>
          <a:blip r:embed="rId7"/>
          <a:stretch>
            <a:fillRect/>
          </a:stretch>
        </p:blipFill>
        <p:spPr>
          <a:xfrm>
            <a:off x="6393957" y="1620324"/>
            <a:ext cx="2778575" cy="2152997"/>
          </a:xfrm>
          <a:prstGeom prst="rect">
            <a:avLst/>
          </a:prstGeom>
        </p:spPr>
      </p:pic>
      <p:pic>
        <p:nvPicPr>
          <p:cNvPr id="40" name="图片 39"/>
          <p:cNvPicPr>
            <a:picLocks noChangeAspect="1"/>
          </p:cNvPicPr>
          <p:nvPr/>
        </p:nvPicPr>
        <p:blipFill>
          <a:blip r:embed="rId8"/>
          <a:stretch>
            <a:fillRect/>
          </a:stretch>
        </p:blipFill>
        <p:spPr>
          <a:xfrm>
            <a:off x="6393958" y="3925728"/>
            <a:ext cx="5292603" cy="1583646"/>
          </a:xfrm>
          <a:prstGeom prst="rect">
            <a:avLst/>
          </a:prstGeom>
        </p:spPr>
      </p:pic>
      <p:sp>
        <p:nvSpPr>
          <p:cNvPr id="43" name="文本框 42"/>
          <p:cNvSpPr txBox="1"/>
          <p:nvPr/>
        </p:nvSpPr>
        <p:spPr>
          <a:xfrm>
            <a:off x="4499876" y="33198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41098403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par>
                                <p:cTn fill="hold" id="20" nodeType="withEffect" presetClass="entr" presetID="9"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dissolve" transition="in">
                                      <p:cBhvr>
                                        <p:cTn dur="500" id="22"/>
                                        <p:tgtEl>
                                          <p:spTgt spid="2"/>
                                        </p:tgtEl>
                                      </p:cBhvr>
                                    </p:animEffect>
                                  </p:childTnLst>
                                </p:cTn>
                              </p:par>
                              <p:par>
                                <p:cTn fill="hold" id="23" nodeType="withEffect" presetClass="entr" presetID="9" presetSubtype="0">
                                  <p:stCondLst>
                                    <p:cond delay="0"/>
                                  </p:stCondLst>
                                  <p:childTnLst>
                                    <p:set>
                                      <p:cBhvr>
                                        <p:cTn dur="1" fill="hold" id="24">
                                          <p:stCondLst>
                                            <p:cond delay="0"/>
                                          </p:stCondLst>
                                        </p:cTn>
                                        <p:tgtEl>
                                          <p:spTgt spid="40"/>
                                        </p:tgtEl>
                                        <p:attrNameLst>
                                          <p:attrName>style.visibility</p:attrName>
                                        </p:attrNameLst>
                                      </p:cBhvr>
                                      <p:to>
                                        <p:strVal val="visible"/>
                                      </p:to>
                                    </p:set>
                                    <p:animEffect filter="dissolve" transition="in">
                                      <p:cBhvr>
                                        <p:cTn dur="500" id="25"/>
                                        <p:tgtEl>
                                          <p:spTgt spid="40"/>
                                        </p:tgtEl>
                                      </p:cBhvr>
                                    </p:animEffect>
                                  </p:childTnLst>
                                </p:cTn>
                              </p:par>
                              <p:par>
                                <p:cTn fill="hold" id="26" nodeType="withEffect" presetClass="entr" presetID="9"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dissolve" transition="in">
                                      <p:cBhvr>
                                        <p:cTn dur="500" id="28"/>
                                        <p:tgtEl>
                                          <p:spTgt spid="3"/>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5" presetSubtype="10">
                                  <p:stCondLst>
                                    <p:cond delay="0"/>
                                  </p:stCondLst>
                                  <p:childTnLst>
                                    <p:set>
                                      <p:cBhvr>
                                        <p:cTn dur="1" fill="hold" id="32">
                                          <p:stCondLst>
                                            <p:cond delay="0"/>
                                          </p:stCondLst>
                                        </p:cTn>
                                        <p:tgtEl>
                                          <p:spTgt spid="27"/>
                                        </p:tgtEl>
                                        <p:attrNameLst>
                                          <p:attrName>style.visibility</p:attrName>
                                        </p:attrNameLst>
                                      </p:cBhvr>
                                      <p:to>
                                        <p:strVal val="visible"/>
                                      </p:to>
                                    </p:set>
                                    <p:animEffect filter="checkerboard(across)" transition="in">
                                      <p:cBhvr>
                                        <p:cTn dur="500" id="33"/>
                                        <p:tgtEl>
                                          <p:spTgt spid="27"/>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5" presetSubtype="10">
                                  <p:stCondLst>
                                    <p:cond delay="0"/>
                                  </p:stCondLst>
                                  <p:childTnLst>
                                    <p:set>
                                      <p:cBhvr>
                                        <p:cTn dur="1" fill="hold" id="37">
                                          <p:stCondLst>
                                            <p:cond delay="0"/>
                                          </p:stCondLst>
                                        </p:cTn>
                                        <p:tgtEl>
                                          <p:spTgt spid="29"/>
                                        </p:tgtEl>
                                        <p:attrNameLst>
                                          <p:attrName>style.visibility</p:attrName>
                                        </p:attrNameLst>
                                      </p:cBhvr>
                                      <p:to>
                                        <p:strVal val="visible"/>
                                      </p:to>
                                    </p:set>
                                    <p:animEffect filter="checkerboard(across)" transition="in">
                                      <p:cBhvr>
                                        <p:cTn dur="500" id="38"/>
                                        <p:tgtEl>
                                          <p:spTgt spid="29"/>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5" presetSubtype="10">
                                  <p:stCondLst>
                                    <p:cond delay="0"/>
                                  </p:stCondLst>
                                  <p:childTnLst>
                                    <p:set>
                                      <p:cBhvr>
                                        <p:cTn dur="1" fill="hold" id="42">
                                          <p:stCondLst>
                                            <p:cond delay="0"/>
                                          </p:stCondLst>
                                        </p:cTn>
                                        <p:tgtEl>
                                          <p:spTgt spid="30"/>
                                        </p:tgtEl>
                                        <p:attrNameLst>
                                          <p:attrName>style.visibility</p:attrName>
                                        </p:attrNameLst>
                                      </p:cBhvr>
                                      <p:to>
                                        <p:strVal val="visible"/>
                                      </p:to>
                                    </p:set>
                                    <p:animEffect filter="checkerboard(across)" transition="in">
                                      <p:cBhvr>
                                        <p:cTn dur="500" id="4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7"/>
      <p:bldP grpId="0" spid="29"/>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29" name="下箭头 21"/>
          <p:cNvSpPr>
            <a:spLocks noChangeArrowheads="1"/>
          </p:cNvSpPr>
          <p:nvPr/>
        </p:nvSpPr>
        <p:spPr bwMode="auto">
          <a:xfrm>
            <a:off x="5212252" y="1731274"/>
            <a:ext cx="1608138" cy="1884363"/>
          </a:xfrm>
          <a:prstGeom prst="downArrow">
            <a:avLst>
              <a:gd fmla="val 50000" name="adj1"/>
              <a:gd fmla="val 54162" name="adj2"/>
            </a:avLst>
          </a:prstGeom>
          <a:solidFill>
            <a:srgbClr val="3BB6B7"/>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30" name="下箭头 22"/>
          <p:cNvSpPr>
            <a:spLocks noChangeArrowheads="1"/>
          </p:cNvSpPr>
          <p:nvPr/>
        </p:nvSpPr>
        <p:spPr bwMode="auto">
          <a:xfrm rot="16200000">
            <a:off x="4106559" y="2806805"/>
            <a:ext cx="1435100" cy="1808163"/>
          </a:xfrm>
          <a:prstGeom prst="downArrow">
            <a:avLst>
              <a:gd fmla="val 50000" name="adj1"/>
              <a:gd fmla="val 54131" name="adj2"/>
            </a:avLst>
          </a:prstGeom>
          <a:solidFill>
            <a:srgbClr val="6ED0D0"/>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31" name="下箭头 23"/>
          <p:cNvSpPr>
            <a:spLocks noChangeArrowheads="1"/>
          </p:cNvSpPr>
          <p:nvPr/>
        </p:nvSpPr>
        <p:spPr bwMode="auto">
          <a:xfrm rot="5400000">
            <a:off x="6490984" y="2806805"/>
            <a:ext cx="1435100" cy="1808163"/>
          </a:xfrm>
          <a:prstGeom prst="downArrow">
            <a:avLst>
              <a:gd fmla="val 50000" name="adj1"/>
              <a:gd fmla="val 54131" name="adj2"/>
            </a:avLst>
          </a:prstGeom>
          <a:solidFill>
            <a:srgbClr val="6ED0D0"/>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32" name="下箭头 24"/>
          <p:cNvSpPr>
            <a:spLocks noChangeArrowheads="1"/>
          </p:cNvSpPr>
          <p:nvPr/>
        </p:nvSpPr>
        <p:spPr bwMode="auto">
          <a:xfrm rot="10800000">
            <a:off x="5212252" y="3806137"/>
            <a:ext cx="1608138" cy="1884362"/>
          </a:xfrm>
          <a:prstGeom prst="downArrow">
            <a:avLst>
              <a:gd fmla="val 50000" name="adj1"/>
              <a:gd fmla="val 54162" name="adj2"/>
            </a:avLst>
          </a:prstGeom>
          <a:solidFill>
            <a:srgbClr val="3BB6B7"/>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33" name="文本框 9"/>
          <p:cNvSpPr txBox="1">
            <a:spLocks noChangeArrowheads="1"/>
          </p:cNvSpPr>
          <p:nvPr/>
        </p:nvSpPr>
        <p:spPr bwMode="auto">
          <a:xfrm>
            <a:off x="3975590" y="3418787"/>
            <a:ext cx="10096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1600">
                <a:solidFill>
                  <a:srgbClr val="FFFFFF"/>
                </a:solidFill>
                <a:latin charset="-122" panose="020b0503020204020204" pitchFamily="34" typeface="微软雅黑"/>
                <a:ea charset="-122" panose="020b0503020204020204" pitchFamily="34" typeface="微软雅黑"/>
              </a:rPr>
              <a:t> 单击添    加标题</a:t>
            </a:r>
          </a:p>
        </p:txBody>
      </p:sp>
      <p:sp>
        <p:nvSpPr>
          <p:cNvPr id="34" name="文本框 10"/>
          <p:cNvSpPr txBox="1">
            <a:spLocks noChangeArrowheads="1"/>
          </p:cNvSpPr>
          <p:nvPr/>
        </p:nvSpPr>
        <p:spPr bwMode="auto">
          <a:xfrm>
            <a:off x="7020414" y="3418787"/>
            <a:ext cx="958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1600">
                <a:solidFill>
                  <a:srgbClr val="FFFFFF"/>
                </a:solidFill>
                <a:latin charset="-122" panose="020b0503020204020204" pitchFamily="34" typeface="微软雅黑"/>
                <a:ea charset="-122" panose="020b0503020204020204" pitchFamily="34" typeface="微软雅黑"/>
              </a:rPr>
              <a:t> 单击添加标题</a:t>
            </a:r>
          </a:p>
        </p:txBody>
      </p:sp>
      <p:sp>
        <p:nvSpPr>
          <p:cNvPr id="35" name="文本框 11"/>
          <p:cNvSpPr txBox="1">
            <a:spLocks noChangeArrowheads="1"/>
          </p:cNvSpPr>
          <p:nvPr/>
        </p:nvSpPr>
        <p:spPr bwMode="auto">
          <a:xfrm>
            <a:off x="5580719" y="2029724"/>
            <a:ext cx="8302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单击</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添加</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标题</a:t>
            </a:r>
          </a:p>
        </p:txBody>
      </p:sp>
      <p:sp>
        <p:nvSpPr>
          <p:cNvPr id="36" name="文本框 12"/>
          <p:cNvSpPr txBox="1">
            <a:spLocks noChangeArrowheads="1"/>
          </p:cNvSpPr>
          <p:nvPr/>
        </p:nvSpPr>
        <p:spPr bwMode="auto">
          <a:xfrm>
            <a:off x="5580719" y="4318899"/>
            <a:ext cx="8302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单击</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添加</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标题</a:t>
            </a:r>
          </a:p>
        </p:txBody>
      </p:sp>
      <p:sp>
        <p:nvSpPr>
          <p:cNvPr id="37" name="文本框 17"/>
          <p:cNvSpPr txBox="1">
            <a:spLocks noChangeArrowheads="1"/>
          </p:cNvSpPr>
          <p:nvPr/>
        </p:nvSpPr>
        <p:spPr bwMode="auto">
          <a:xfrm>
            <a:off x="4404215" y="5017399"/>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03</a:t>
            </a:r>
          </a:p>
        </p:txBody>
      </p:sp>
      <p:sp>
        <p:nvSpPr>
          <p:cNvPr id="38" name="文本框 18"/>
          <p:cNvSpPr txBox="1">
            <a:spLocks noChangeArrowheads="1"/>
          </p:cNvSpPr>
          <p:nvPr/>
        </p:nvSpPr>
        <p:spPr bwMode="auto">
          <a:xfrm>
            <a:off x="6944214" y="1728099"/>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02</a:t>
            </a:r>
          </a:p>
        </p:txBody>
      </p:sp>
      <p:sp>
        <p:nvSpPr>
          <p:cNvPr id="39" name="文本框 19"/>
          <p:cNvSpPr txBox="1">
            <a:spLocks noChangeArrowheads="1"/>
          </p:cNvSpPr>
          <p:nvPr/>
        </p:nvSpPr>
        <p:spPr bwMode="auto">
          <a:xfrm>
            <a:off x="4445490" y="1761437"/>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01</a:t>
            </a:r>
          </a:p>
        </p:txBody>
      </p:sp>
      <p:sp>
        <p:nvSpPr>
          <p:cNvPr id="40" name="文本框 20"/>
          <p:cNvSpPr txBox="1">
            <a:spLocks noChangeArrowheads="1"/>
          </p:cNvSpPr>
          <p:nvPr/>
        </p:nvSpPr>
        <p:spPr bwMode="auto">
          <a:xfrm>
            <a:off x="6850552" y="5017399"/>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04</a:t>
            </a:r>
          </a:p>
        </p:txBody>
      </p:sp>
      <p:sp>
        <p:nvSpPr>
          <p:cNvPr id="41" name="TextBox 35"/>
          <p:cNvSpPr txBox="1"/>
          <p:nvPr/>
        </p:nvSpPr>
        <p:spPr>
          <a:xfrm>
            <a:off x="1958625" y="2215269"/>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42" name="文本框 41"/>
          <p:cNvSpPr txBox="1"/>
          <p:nvPr/>
        </p:nvSpPr>
        <p:spPr>
          <a:xfrm>
            <a:off x="1958626" y="1845937"/>
            <a:ext cx="1442434" cy="365760"/>
          </a:xfrm>
          <a:prstGeom prst="rect">
            <a:avLst/>
          </a:prstGeom>
          <a:noFill/>
        </p:spPr>
        <p:txBody>
          <a:bodyPr rtlCol="0" wrap="square">
            <a:spAutoFit/>
          </a:bodyPr>
          <a:lstStyle/>
          <a:p>
            <a:pPr algn="dist" lvl="0">
              <a:defRPr/>
            </a:pPr>
            <a:r>
              <a:rPr altLang="en-US" kern="0" lang="zh-CN">
                <a:solidFill>
                  <a:schemeClr val="tx1">
                    <a:lumMod val="75000"/>
                    <a:lumOff val="25000"/>
                  </a:schemeClr>
                </a:solidFill>
                <a:latin charset="-122" panose="02010600030101010101" typeface="等线"/>
                <a:ea charset="-122" panose="02010600030101010101" typeface="等线"/>
              </a:rPr>
              <a:t>添加文字</a:t>
            </a:r>
          </a:p>
        </p:txBody>
      </p:sp>
      <p:sp>
        <p:nvSpPr>
          <p:cNvPr id="43" name="TextBox 35"/>
          <p:cNvSpPr txBox="1"/>
          <p:nvPr/>
        </p:nvSpPr>
        <p:spPr>
          <a:xfrm>
            <a:off x="1958625" y="4375509"/>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44" name="文本框 43"/>
          <p:cNvSpPr txBox="1"/>
          <p:nvPr/>
        </p:nvSpPr>
        <p:spPr>
          <a:xfrm>
            <a:off x="1958626" y="4006177"/>
            <a:ext cx="1442434" cy="365760"/>
          </a:xfrm>
          <a:prstGeom prst="rect">
            <a:avLst/>
          </a:prstGeom>
          <a:noFill/>
        </p:spPr>
        <p:txBody>
          <a:bodyPr rtlCol="0" wrap="square">
            <a:spAutoFit/>
          </a:bodyPr>
          <a:lstStyle/>
          <a:p>
            <a:pPr algn="dist" lvl="0">
              <a:defRPr/>
            </a:pPr>
            <a:r>
              <a:rPr altLang="en-US" kern="0" lang="zh-CN">
                <a:solidFill>
                  <a:schemeClr val="tx1">
                    <a:lumMod val="75000"/>
                    <a:lumOff val="25000"/>
                  </a:schemeClr>
                </a:solidFill>
                <a:latin charset="-122" panose="02010600030101010101" typeface="等线"/>
                <a:ea charset="-122" panose="02010600030101010101" typeface="等线"/>
              </a:rPr>
              <a:t>添加文字</a:t>
            </a:r>
          </a:p>
        </p:txBody>
      </p:sp>
      <p:sp>
        <p:nvSpPr>
          <p:cNvPr id="46" name="TextBox 35"/>
          <p:cNvSpPr txBox="1"/>
          <p:nvPr/>
        </p:nvSpPr>
        <p:spPr>
          <a:xfrm>
            <a:off x="8261840" y="2215269"/>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47" name="文本框 46"/>
          <p:cNvSpPr txBox="1"/>
          <p:nvPr/>
        </p:nvSpPr>
        <p:spPr>
          <a:xfrm>
            <a:off x="8261841" y="1845937"/>
            <a:ext cx="1442434" cy="365760"/>
          </a:xfrm>
          <a:prstGeom prst="rect">
            <a:avLst/>
          </a:prstGeom>
          <a:noFill/>
        </p:spPr>
        <p:txBody>
          <a:bodyPr rtlCol="0" wrap="square">
            <a:spAutoFit/>
          </a:bodyPr>
          <a:lstStyle/>
          <a:p>
            <a:pPr algn="dist" lvl="0">
              <a:defRPr/>
            </a:pPr>
            <a:r>
              <a:rPr altLang="en-US" kern="0" lang="zh-CN">
                <a:solidFill>
                  <a:schemeClr val="tx1">
                    <a:lumMod val="75000"/>
                    <a:lumOff val="25000"/>
                  </a:schemeClr>
                </a:solidFill>
                <a:latin charset="-122" panose="02010600030101010101" typeface="等线"/>
                <a:ea charset="-122" panose="02010600030101010101" typeface="等线"/>
              </a:rPr>
              <a:t>添加文字</a:t>
            </a:r>
          </a:p>
        </p:txBody>
      </p:sp>
      <p:sp>
        <p:nvSpPr>
          <p:cNvPr id="48" name="TextBox 35"/>
          <p:cNvSpPr txBox="1"/>
          <p:nvPr/>
        </p:nvSpPr>
        <p:spPr>
          <a:xfrm>
            <a:off x="8261840" y="4375509"/>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49" name="文本框 48"/>
          <p:cNvSpPr txBox="1"/>
          <p:nvPr/>
        </p:nvSpPr>
        <p:spPr>
          <a:xfrm>
            <a:off x="8261841" y="4006177"/>
            <a:ext cx="1442434" cy="365760"/>
          </a:xfrm>
          <a:prstGeom prst="rect">
            <a:avLst/>
          </a:prstGeom>
          <a:noFill/>
        </p:spPr>
        <p:txBody>
          <a:bodyPr rtlCol="0" wrap="square">
            <a:spAutoFit/>
          </a:bodyPr>
          <a:lstStyle/>
          <a:p>
            <a:pPr algn="dist" lvl="0">
              <a:defRPr/>
            </a:pPr>
            <a:r>
              <a:rPr altLang="en-US" kern="0" lang="zh-CN">
                <a:solidFill>
                  <a:schemeClr val="tx1">
                    <a:lumMod val="75000"/>
                    <a:lumOff val="25000"/>
                  </a:schemeClr>
                </a:solidFill>
                <a:latin charset="-122" panose="02010600030101010101" typeface="等线"/>
                <a:ea charset="-122" panose="02010600030101010101" typeface="等线"/>
              </a:rPr>
              <a:t>添加文字</a:t>
            </a:r>
          </a:p>
        </p:txBody>
      </p:sp>
      <p:sp>
        <p:nvSpPr>
          <p:cNvPr id="50" name="文本框 49"/>
          <p:cNvSpPr txBox="1"/>
          <p:nvPr/>
        </p:nvSpPr>
        <p:spPr>
          <a:xfrm>
            <a:off x="4499876" y="33198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97110235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fill="hold" grpId="0" id="21" nodeType="afterEffect" presetClass="entr" presetID="22" presetSubtype="1">
                                  <p:stCondLst>
                                    <p:cond delay="0"/>
                                  </p:stCondLst>
                                  <p:childTnLst>
                                    <p:set>
                                      <p:cBhvr>
                                        <p:cTn dur="1" fill="hold" id="22">
                                          <p:stCondLst>
                                            <p:cond delay="0"/>
                                          </p:stCondLst>
                                        </p:cTn>
                                        <p:tgtEl>
                                          <p:spTgt spid="41"/>
                                        </p:tgtEl>
                                        <p:attrNameLst>
                                          <p:attrName>style.visibility</p:attrName>
                                        </p:attrNameLst>
                                      </p:cBhvr>
                                      <p:to>
                                        <p:strVal val="visible"/>
                                      </p:to>
                                    </p:set>
                                    <p:animEffect filter="wipe(up)" transition="in">
                                      <p:cBhvr>
                                        <p:cTn dur="250" id="23"/>
                                        <p:tgtEl>
                                          <p:spTgt spid="41"/>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42"/>
                                        </p:tgtEl>
                                        <p:attrNameLst>
                                          <p:attrName>style.visibility</p:attrName>
                                        </p:attrNameLst>
                                      </p:cBhvr>
                                      <p:to>
                                        <p:strVal val="visible"/>
                                      </p:to>
                                    </p:set>
                                    <p:animEffect filter="wipe(up)" transition="in">
                                      <p:cBhvr>
                                        <p:cTn dur="250" id="26"/>
                                        <p:tgtEl>
                                          <p:spTgt spid="42"/>
                                        </p:tgtEl>
                                      </p:cBhvr>
                                    </p:animEffect>
                                  </p:childTnLst>
                                </p:cTn>
                              </p:par>
                            </p:childTnLst>
                          </p:cTn>
                        </p:par>
                        <p:par>
                          <p:cTn fill="hold" id="27" nodeType="afterGroup">
                            <p:stCondLst>
                              <p:cond delay="750"/>
                            </p:stCondLst>
                            <p:childTnLst>
                              <p:par>
                                <p:cTn fill="hold" grpId="0" id="28" nodeType="afterEffect" presetClass="entr" presetID="22" presetSubtype="1">
                                  <p:stCondLst>
                                    <p:cond delay="0"/>
                                  </p:stCondLst>
                                  <p:childTnLst>
                                    <p:set>
                                      <p:cBhvr>
                                        <p:cTn dur="1" fill="hold" id="29">
                                          <p:stCondLst>
                                            <p:cond delay="0"/>
                                          </p:stCondLst>
                                        </p:cTn>
                                        <p:tgtEl>
                                          <p:spTgt spid="43"/>
                                        </p:tgtEl>
                                        <p:attrNameLst>
                                          <p:attrName>style.visibility</p:attrName>
                                        </p:attrNameLst>
                                      </p:cBhvr>
                                      <p:to>
                                        <p:strVal val="visible"/>
                                      </p:to>
                                    </p:set>
                                    <p:animEffect filter="wipe(up)" transition="in">
                                      <p:cBhvr>
                                        <p:cTn dur="250" id="30"/>
                                        <p:tgtEl>
                                          <p:spTgt spid="43"/>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44"/>
                                        </p:tgtEl>
                                        <p:attrNameLst>
                                          <p:attrName>style.visibility</p:attrName>
                                        </p:attrNameLst>
                                      </p:cBhvr>
                                      <p:to>
                                        <p:strVal val="visible"/>
                                      </p:to>
                                    </p:set>
                                    <p:animEffect filter="wipe(up)" transition="in">
                                      <p:cBhvr>
                                        <p:cTn dur="250" id="33"/>
                                        <p:tgtEl>
                                          <p:spTgt spid="44"/>
                                        </p:tgtEl>
                                      </p:cBhvr>
                                    </p:animEffect>
                                  </p:childTnLst>
                                </p:cTn>
                              </p:par>
                            </p:childTnLst>
                          </p:cTn>
                        </p:par>
                        <p:par>
                          <p:cTn fill="hold" id="34" nodeType="afterGroup">
                            <p:stCondLst>
                              <p:cond delay="1000"/>
                            </p:stCondLst>
                            <p:childTnLst>
                              <p:par>
                                <p:cTn fill="hold" grpId="0" id="35" nodeType="afterEffect" presetClass="entr" presetID="22" presetSubtype="1">
                                  <p:stCondLst>
                                    <p:cond delay="0"/>
                                  </p:stCondLst>
                                  <p:childTnLst>
                                    <p:set>
                                      <p:cBhvr>
                                        <p:cTn dur="1" fill="hold" id="36">
                                          <p:stCondLst>
                                            <p:cond delay="0"/>
                                          </p:stCondLst>
                                        </p:cTn>
                                        <p:tgtEl>
                                          <p:spTgt spid="46"/>
                                        </p:tgtEl>
                                        <p:attrNameLst>
                                          <p:attrName>style.visibility</p:attrName>
                                        </p:attrNameLst>
                                      </p:cBhvr>
                                      <p:to>
                                        <p:strVal val="visible"/>
                                      </p:to>
                                    </p:set>
                                    <p:animEffect filter="wipe(up)" transition="in">
                                      <p:cBhvr>
                                        <p:cTn dur="250" id="37"/>
                                        <p:tgtEl>
                                          <p:spTgt spid="46"/>
                                        </p:tgtEl>
                                      </p:cBhvr>
                                    </p:animEffect>
                                  </p:childTnLst>
                                </p:cTn>
                              </p:par>
                              <p:par>
                                <p:cTn fill="hold" grpId="0" id="38" nodeType="withEffect" presetClass="entr" presetID="22" presetSubtype="1">
                                  <p:stCondLst>
                                    <p:cond delay="0"/>
                                  </p:stCondLst>
                                  <p:childTnLst>
                                    <p:set>
                                      <p:cBhvr>
                                        <p:cTn dur="1" fill="hold" id="39">
                                          <p:stCondLst>
                                            <p:cond delay="0"/>
                                          </p:stCondLst>
                                        </p:cTn>
                                        <p:tgtEl>
                                          <p:spTgt spid="47"/>
                                        </p:tgtEl>
                                        <p:attrNameLst>
                                          <p:attrName>style.visibility</p:attrName>
                                        </p:attrNameLst>
                                      </p:cBhvr>
                                      <p:to>
                                        <p:strVal val="visible"/>
                                      </p:to>
                                    </p:set>
                                    <p:animEffect filter="wipe(up)" transition="in">
                                      <p:cBhvr>
                                        <p:cTn dur="250" id="40"/>
                                        <p:tgtEl>
                                          <p:spTgt spid="47"/>
                                        </p:tgtEl>
                                      </p:cBhvr>
                                    </p:animEffect>
                                  </p:childTnLst>
                                </p:cTn>
                              </p:par>
                            </p:childTnLst>
                          </p:cTn>
                        </p:par>
                        <p:par>
                          <p:cTn fill="hold" id="41" nodeType="afterGroup">
                            <p:stCondLst>
                              <p:cond delay="1250"/>
                            </p:stCondLst>
                            <p:childTnLst>
                              <p:par>
                                <p:cTn fill="hold" grpId="0" id="42" nodeType="afterEffect" presetClass="entr" presetID="22" presetSubtype="1">
                                  <p:stCondLst>
                                    <p:cond delay="0"/>
                                  </p:stCondLst>
                                  <p:childTnLst>
                                    <p:set>
                                      <p:cBhvr>
                                        <p:cTn dur="1" fill="hold" id="43">
                                          <p:stCondLst>
                                            <p:cond delay="0"/>
                                          </p:stCondLst>
                                        </p:cTn>
                                        <p:tgtEl>
                                          <p:spTgt spid="48"/>
                                        </p:tgtEl>
                                        <p:attrNameLst>
                                          <p:attrName>style.visibility</p:attrName>
                                        </p:attrNameLst>
                                      </p:cBhvr>
                                      <p:to>
                                        <p:strVal val="visible"/>
                                      </p:to>
                                    </p:set>
                                    <p:animEffect filter="wipe(up)" transition="in">
                                      <p:cBhvr>
                                        <p:cTn dur="250" id="44"/>
                                        <p:tgtEl>
                                          <p:spTgt spid="48"/>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49"/>
                                        </p:tgtEl>
                                        <p:attrNameLst>
                                          <p:attrName>style.visibility</p:attrName>
                                        </p:attrNameLst>
                                      </p:cBhvr>
                                      <p:to>
                                        <p:strVal val="visible"/>
                                      </p:to>
                                    </p:set>
                                    <p:animEffect filter="wipe(up)" transition="in">
                                      <p:cBhvr>
                                        <p:cTn dur="250" id="47"/>
                                        <p:tgtEl>
                                          <p:spTgt spid="49"/>
                                        </p:tgtEl>
                                      </p:cBhvr>
                                    </p:animEffect>
                                  </p:childTnLst>
                                </p:cTn>
                              </p:par>
                            </p:childTnLst>
                          </p:cTn>
                        </p:par>
                        <p:par>
                          <p:cTn fill="hold" id="48" nodeType="afterGroup">
                            <p:stCondLst>
                              <p:cond delay="1500"/>
                            </p:stCondLst>
                            <p:childTnLst>
                              <p:par>
                                <p:cTn fill="hold" grpId="0" id="49" nodeType="afterEffect" presetClass="entr" presetID="22" presetSubtype="4">
                                  <p:stCondLst>
                                    <p:cond delay="0"/>
                                  </p:stCondLst>
                                  <p:childTnLst>
                                    <p:set>
                                      <p:cBhvr>
                                        <p:cTn dur="1" fill="hold" id="50">
                                          <p:stCondLst>
                                            <p:cond delay="0"/>
                                          </p:stCondLst>
                                        </p:cTn>
                                        <p:tgtEl>
                                          <p:spTgt spid="29"/>
                                        </p:tgtEl>
                                        <p:attrNameLst>
                                          <p:attrName>style.visibility</p:attrName>
                                        </p:attrNameLst>
                                      </p:cBhvr>
                                      <p:to>
                                        <p:strVal val="visible"/>
                                      </p:to>
                                    </p:set>
                                    <p:animEffect filter="wipe(down)" transition="in">
                                      <p:cBhvr>
                                        <p:cTn dur="500" id="51"/>
                                        <p:tgtEl>
                                          <p:spTgt spid="29"/>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30"/>
                                        </p:tgtEl>
                                        <p:attrNameLst>
                                          <p:attrName>style.visibility</p:attrName>
                                        </p:attrNameLst>
                                      </p:cBhvr>
                                      <p:to>
                                        <p:strVal val="visible"/>
                                      </p:to>
                                    </p:set>
                                    <p:animEffect filter="wipe(down)" transition="in">
                                      <p:cBhvr>
                                        <p:cTn dur="500" id="54"/>
                                        <p:tgtEl>
                                          <p:spTgt spid="30"/>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31"/>
                                        </p:tgtEl>
                                        <p:attrNameLst>
                                          <p:attrName>style.visibility</p:attrName>
                                        </p:attrNameLst>
                                      </p:cBhvr>
                                      <p:to>
                                        <p:strVal val="visible"/>
                                      </p:to>
                                    </p:set>
                                    <p:animEffect filter="wipe(down)" transition="in">
                                      <p:cBhvr>
                                        <p:cTn dur="500" id="57"/>
                                        <p:tgtEl>
                                          <p:spTgt spid="31"/>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32"/>
                                        </p:tgtEl>
                                        <p:attrNameLst>
                                          <p:attrName>style.visibility</p:attrName>
                                        </p:attrNameLst>
                                      </p:cBhvr>
                                      <p:to>
                                        <p:strVal val="visible"/>
                                      </p:to>
                                    </p:set>
                                    <p:animEffect filter="wipe(down)" transition="in">
                                      <p:cBhvr>
                                        <p:cTn dur="500" id="60"/>
                                        <p:tgtEl>
                                          <p:spTgt spid="32"/>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33"/>
                                        </p:tgtEl>
                                        <p:attrNameLst>
                                          <p:attrName>style.visibility</p:attrName>
                                        </p:attrNameLst>
                                      </p:cBhvr>
                                      <p:to>
                                        <p:strVal val="visible"/>
                                      </p:to>
                                    </p:set>
                                    <p:animEffect filter="wipe(down)" transition="in">
                                      <p:cBhvr>
                                        <p:cTn dur="500" id="63"/>
                                        <p:tgtEl>
                                          <p:spTgt spid="33"/>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34"/>
                                        </p:tgtEl>
                                        <p:attrNameLst>
                                          <p:attrName>style.visibility</p:attrName>
                                        </p:attrNameLst>
                                      </p:cBhvr>
                                      <p:to>
                                        <p:strVal val="visible"/>
                                      </p:to>
                                    </p:set>
                                    <p:animEffect filter="wipe(down)" transition="in">
                                      <p:cBhvr>
                                        <p:cTn dur="500" id="66"/>
                                        <p:tgtEl>
                                          <p:spTgt spid="34"/>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35"/>
                                        </p:tgtEl>
                                        <p:attrNameLst>
                                          <p:attrName>style.visibility</p:attrName>
                                        </p:attrNameLst>
                                      </p:cBhvr>
                                      <p:to>
                                        <p:strVal val="visible"/>
                                      </p:to>
                                    </p:set>
                                    <p:animEffect filter="wipe(down)" transition="in">
                                      <p:cBhvr>
                                        <p:cTn dur="500" id="69"/>
                                        <p:tgtEl>
                                          <p:spTgt spid="35"/>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36"/>
                                        </p:tgtEl>
                                        <p:attrNameLst>
                                          <p:attrName>style.visibility</p:attrName>
                                        </p:attrNameLst>
                                      </p:cBhvr>
                                      <p:to>
                                        <p:strVal val="visible"/>
                                      </p:to>
                                    </p:set>
                                    <p:animEffect filter="wipe(down)" transition="in">
                                      <p:cBhvr>
                                        <p:cTn dur="500" id="72"/>
                                        <p:tgtEl>
                                          <p:spTgt spid="36"/>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37"/>
                                        </p:tgtEl>
                                        <p:attrNameLst>
                                          <p:attrName>style.visibility</p:attrName>
                                        </p:attrNameLst>
                                      </p:cBhvr>
                                      <p:to>
                                        <p:strVal val="visible"/>
                                      </p:to>
                                    </p:set>
                                    <p:animEffect filter="wipe(down)" transition="in">
                                      <p:cBhvr>
                                        <p:cTn dur="500" id="75"/>
                                        <p:tgtEl>
                                          <p:spTgt spid="37"/>
                                        </p:tgtEl>
                                      </p:cBhvr>
                                    </p:animEffect>
                                  </p:childTnLst>
                                </p:cTn>
                              </p:par>
                              <p:par>
                                <p:cTn fill="hold" grpId="0" id="76" nodeType="withEffect" presetClass="entr" presetID="22" presetSubtype="4">
                                  <p:stCondLst>
                                    <p:cond delay="0"/>
                                  </p:stCondLst>
                                  <p:childTnLst>
                                    <p:set>
                                      <p:cBhvr>
                                        <p:cTn dur="1" fill="hold" id="77">
                                          <p:stCondLst>
                                            <p:cond delay="0"/>
                                          </p:stCondLst>
                                        </p:cTn>
                                        <p:tgtEl>
                                          <p:spTgt spid="38"/>
                                        </p:tgtEl>
                                        <p:attrNameLst>
                                          <p:attrName>style.visibility</p:attrName>
                                        </p:attrNameLst>
                                      </p:cBhvr>
                                      <p:to>
                                        <p:strVal val="visible"/>
                                      </p:to>
                                    </p:set>
                                    <p:animEffect filter="wipe(down)" transition="in">
                                      <p:cBhvr>
                                        <p:cTn dur="500" id="78"/>
                                        <p:tgtEl>
                                          <p:spTgt spid="38"/>
                                        </p:tgtEl>
                                      </p:cBhvr>
                                    </p:animEffect>
                                  </p:childTnLst>
                                </p:cTn>
                              </p:par>
                              <p:par>
                                <p:cTn fill="hold" grpId="0" id="79" nodeType="withEffect" presetClass="entr" presetID="22" presetSubtype="4">
                                  <p:stCondLst>
                                    <p:cond delay="0"/>
                                  </p:stCondLst>
                                  <p:childTnLst>
                                    <p:set>
                                      <p:cBhvr>
                                        <p:cTn dur="1" fill="hold" id="80">
                                          <p:stCondLst>
                                            <p:cond delay="0"/>
                                          </p:stCondLst>
                                        </p:cTn>
                                        <p:tgtEl>
                                          <p:spTgt spid="39"/>
                                        </p:tgtEl>
                                        <p:attrNameLst>
                                          <p:attrName>style.visibility</p:attrName>
                                        </p:attrNameLst>
                                      </p:cBhvr>
                                      <p:to>
                                        <p:strVal val="visible"/>
                                      </p:to>
                                    </p:set>
                                    <p:animEffect filter="wipe(down)" transition="in">
                                      <p:cBhvr>
                                        <p:cTn dur="500" id="81"/>
                                        <p:tgtEl>
                                          <p:spTgt spid="39"/>
                                        </p:tgtEl>
                                      </p:cBhvr>
                                    </p:animEffect>
                                  </p:childTnLst>
                                </p:cTn>
                              </p:par>
                              <p:par>
                                <p:cTn fill="hold" grpId="0" id="82" nodeType="withEffect" presetClass="entr" presetID="22" presetSubtype="4">
                                  <p:stCondLst>
                                    <p:cond delay="0"/>
                                  </p:stCondLst>
                                  <p:childTnLst>
                                    <p:set>
                                      <p:cBhvr>
                                        <p:cTn dur="1" fill="hold" id="83">
                                          <p:stCondLst>
                                            <p:cond delay="0"/>
                                          </p:stCondLst>
                                        </p:cTn>
                                        <p:tgtEl>
                                          <p:spTgt spid="40"/>
                                        </p:tgtEl>
                                        <p:attrNameLst>
                                          <p:attrName>style.visibility</p:attrName>
                                        </p:attrNameLst>
                                      </p:cBhvr>
                                      <p:to>
                                        <p:strVal val="visible"/>
                                      </p:to>
                                    </p:set>
                                    <p:animEffect filter="wipe(down)" transition="in">
                                      <p:cBhvr>
                                        <p:cTn dur="500" id="8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6"/>
      <p:bldP grpId="0" spid="47"/>
      <p:bldP grpId="0" spid="48"/>
      <p:bldP grpId="0" spid="4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200746" y="231026"/>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9" name="文本框 8"/>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15" name="矩形 14"/>
          <p:cNvSpPr/>
          <p:nvPr/>
        </p:nvSpPr>
        <p:spPr>
          <a:xfrm>
            <a:off x="3070353" y="4607768"/>
            <a:ext cx="6090447" cy="8229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prstClr val="black">
                    <a:lumMod val="95000"/>
                    <a:lumOff val="5000"/>
                  </a:prstClr>
                </a:solidFill>
                <a:effectLst/>
                <a:uLnTx/>
                <a:uFillTx/>
                <a:latin panose="020f0502020204030204" typeface="Calibri"/>
                <a:ea charset="-122" panose="02010600030101010101" pitchFamily="2" typeface="宋体"/>
                <a:cs typeface="+mn-cs"/>
                <a:sym charset="0" panose="020f0502020204030204" pitchFamily="34" typeface="Calibri"/>
              </a:rPr>
              <a:t>You can click here to enter your text. You can click here to enter your text. You can click here to enter your text. You can click here to enter your text. </a:t>
            </a:r>
          </a:p>
        </p:txBody>
      </p:sp>
      <p:sp>
        <p:nvSpPr>
          <p:cNvPr id="17" name="矩形 16"/>
          <p:cNvSpPr/>
          <p:nvPr/>
        </p:nvSpPr>
        <p:spPr>
          <a:xfrm>
            <a:off x="4319468" y="4107474"/>
            <a:ext cx="3692843" cy="3048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Please enter the text you want to express.</a:t>
            </a:r>
          </a:p>
        </p:txBody>
      </p:sp>
      <p:pic>
        <p:nvPicPr>
          <p:cNvPr id="2" name="图片 1"/>
          <p:cNvPicPr>
            <a:picLocks noChangeAspect="1"/>
          </p:cNvPicPr>
          <p:nvPr/>
        </p:nvPicPr>
        <p:blipFill>
          <a:blip r:embed="rId6"/>
          <a:stretch>
            <a:fillRect/>
          </a:stretch>
        </p:blipFill>
        <p:spPr>
          <a:xfrm>
            <a:off x="1382333" y="2044097"/>
            <a:ext cx="1672525" cy="1630413"/>
          </a:xfrm>
          <a:prstGeom prst="rect">
            <a:avLst/>
          </a:prstGeom>
        </p:spPr>
      </p:pic>
      <p:pic>
        <p:nvPicPr>
          <p:cNvPr id="3" name="图片 2"/>
          <p:cNvPicPr>
            <a:picLocks noChangeAspect="1"/>
          </p:cNvPicPr>
          <p:nvPr/>
        </p:nvPicPr>
        <p:blipFill>
          <a:blip r:embed="rId7"/>
          <a:stretch>
            <a:fillRect/>
          </a:stretch>
        </p:blipFill>
        <p:spPr>
          <a:xfrm>
            <a:off x="3313700" y="2044097"/>
            <a:ext cx="1751979" cy="1630413"/>
          </a:xfrm>
          <a:prstGeom prst="rect">
            <a:avLst/>
          </a:prstGeom>
        </p:spPr>
      </p:pic>
      <p:pic>
        <p:nvPicPr>
          <p:cNvPr id="4" name="图片 3"/>
          <p:cNvPicPr>
            <a:picLocks noChangeAspect="1"/>
          </p:cNvPicPr>
          <p:nvPr/>
        </p:nvPicPr>
        <p:blipFill>
          <a:blip r:embed="rId8"/>
          <a:stretch>
            <a:fillRect/>
          </a:stretch>
        </p:blipFill>
        <p:spPr>
          <a:xfrm>
            <a:off x="5248599" y="2034146"/>
            <a:ext cx="5117933" cy="1640363"/>
          </a:xfrm>
          <a:prstGeom prst="rect">
            <a:avLst/>
          </a:prstGeom>
        </p:spPr>
      </p:pic>
    </p:spTree>
    <p:extLst>
      <p:ext uri="{BB962C8B-B14F-4D97-AF65-F5344CB8AC3E}">
        <p14:creationId val="167145914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5"/>
                                        </p:tgtEl>
                                        <p:attrNameLst>
                                          <p:attrName>style.visibility</p:attrName>
                                        </p:attrNameLst>
                                      </p:cBhvr>
                                      <p:to>
                                        <p:strVal val="visible"/>
                                      </p:to>
                                    </p:set>
                                    <p:animEffect filter="barn(inVertical)" transition="in">
                                      <p:cBhvr>
                                        <p:cTn dur="500" id="22"/>
                                        <p:tgtEl>
                                          <p:spTgt spid="15"/>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7"/>
                                        </p:tgtEl>
                                        <p:attrNameLst>
                                          <p:attrName>style.visibility</p:attrName>
                                        </p:attrNameLst>
                                      </p:cBhvr>
                                      <p:to>
                                        <p:strVal val="visible"/>
                                      </p:to>
                                    </p:set>
                                    <p:animEffect filter="barn(inVertical)" transition="in">
                                      <p:cBhvr>
                                        <p:cTn dur="500" id="25"/>
                                        <p:tgtEl>
                                          <p:spTgt spid="17"/>
                                        </p:tgtEl>
                                      </p:cBhvr>
                                    </p:animEffect>
                                  </p:childTnLst>
                                </p:cTn>
                              </p:par>
                            </p:childTnLst>
                          </p:cTn>
                        </p:par>
                        <p:par>
                          <p:cTn fill="hold" id="26" nodeType="afterGroup">
                            <p:stCondLst>
                              <p:cond delay="500"/>
                            </p:stCondLst>
                            <p:childTnLst>
                              <p:par>
                                <p:cTn fill="hold" id="27" nodeType="afterEffect" presetClass="entr" presetID="9" presetSubtype="0">
                                  <p:stCondLst>
                                    <p:cond delay="0"/>
                                  </p:stCondLst>
                                  <p:childTnLst>
                                    <p:set>
                                      <p:cBhvr>
                                        <p:cTn dur="1" fill="hold" id="28">
                                          <p:stCondLst>
                                            <p:cond delay="0"/>
                                          </p:stCondLst>
                                        </p:cTn>
                                        <p:tgtEl>
                                          <p:spTgt spid="3"/>
                                        </p:tgtEl>
                                        <p:attrNameLst>
                                          <p:attrName>style.visibility</p:attrName>
                                        </p:attrNameLst>
                                      </p:cBhvr>
                                      <p:to>
                                        <p:strVal val="visible"/>
                                      </p:to>
                                    </p:set>
                                    <p:animEffect filter="dissolve" transition="in">
                                      <p:cBhvr>
                                        <p:cTn dur="500" id="29"/>
                                        <p:tgtEl>
                                          <p:spTgt spid="3"/>
                                        </p:tgtEl>
                                      </p:cBhvr>
                                    </p:animEffect>
                                  </p:childTnLst>
                                </p:cTn>
                              </p:par>
                            </p:childTnLst>
                          </p:cTn>
                        </p:par>
                        <p:par>
                          <p:cTn fill="hold" id="30" nodeType="afterGroup">
                            <p:stCondLst>
                              <p:cond delay="1000"/>
                            </p:stCondLst>
                            <p:childTnLst>
                              <p:par>
                                <p:cTn fill="hold" id="31" nodeType="afterEffect" presetClass="entr" presetID="9" presetSubtype="0">
                                  <p:stCondLst>
                                    <p:cond delay="0"/>
                                  </p:stCondLst>
                                  <p:childTnLst>
                                    <p:set>
                                      <p:cBhvr>
                                        <p:cTn dur="1" fill="hold" id="32">
                                          <p:stCondLst>
                                            <p:cond delay="0"/>
                                          </p:stCondLst>
                                        </p:cTn>
                                        <p:tgtEl>
                                          <p:spTgt spid="2"/>
                                        </p:tgtEl>
                                        <p:attrNameLst>
                                          <p:attrName>style.visibility</p:attrName>
                                        </p:attrNameLst>
                                      </p:cBhvr>
                                      <p:to>
                                        <p:strVal val="visible"/>
                                      </p:to>
                                    </p:set>
                                    <p:animEffect filter="dissolve" transition="in">
                                      <p:cBhvr>
                                        <p:cTn dur="500" id="33"/>
                                        <p:tgtEl>
                                          <p:spTgt spid="2"/>
                                        </p:tgtEl>
                                      </p:cBhvr>
                                    </p:animEffect>
                                  </p:childTnLst>
                                </p:cTn>
                              </p:par>
                            </p:childTnLst>
                          </p:cTn>
                        </p:par>
                        <p:par>
                          <p:cTn fill="hold" id="34" nodeType="afterGroup">
                            <p:stCondLst>
                              <p:cond delay="1500"/>
                            </p:stCondLst>
                            <p:childTnLst>
                              <p:par>
                                <p:cTn fill="hold" id="35" nodeType="afterEffect" presetClass="entr" presetID="9"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dissolve" transition="in">
                                      <p:cBhvr>
                                        <p:cTn dur="500" id="3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5"/>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13" name="矩形 12"/>
          <p:cNvSpPr/>
          <p:nvPr/>
        </p:nvSpPr>
        <p:spPr>
          <a:xfrm>
            <a:off x="6182554" y="4521248"/>
            <a:ext cx="4593690" cy="1371600"/>
          </a:xfrm>
          <a:prstGeom prst="rect">
            <a:avLst/>
          </a:prstGeom>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400" u="none">
                <a:ln>
                  <a:noFill/>
                </a:ln>
                <a:solidFill>
                  <a:schemeClr val="accent3">
                    <a:lumMod val="50000"/>
                  </a:schemeClr>
                </a:solidFill>
                <a:effectLst/>
                <a:uLnTx/>
                <a:uFillTx/>
              </a:rPr>
              <a:t>Please enter the text you want to express.Please enter the text you want to express.Please enter the text you want to express.Please enter the text you want to express.Please enter the text you want to express.</a:t>
            </a:r>
          </a:p>
        </p:txBody>
      </p:sp>
      <p:sp>
        <p:nvSpPr>
          <p:cNvPr id="14" name="文本框 13"/>
          <p:cNvSpPr txBox="1"/>
          <p:nvPr/>
        </p:nvSpPr>
        <p:spPr>
          <a:xfrm>
            <a:off x="6182554" y="4083298"/>
            <a:ext cx="2649779" cy="365760"/>
          </a:xfrm>
          <a:prstGeom prst="rect">
            <a:avLst/>
          </a:prstGeom>
          <a:noFill/>
        </p:spPr>
        <p:txBody>
          <a:bodyPr rtlCol="0" wrap="square">
            <a:spAutoFit/>
          </a:bodyPr>
          <a:lstStyle>
            <a:defPPr>
              <a:defRPr lang="zh-CN"/>
            </a:defPPr>
            <a:lvl1pPr algn="ctr">
              <a:defRPr b="1" sz="3200">
                <a:solidFill>
                  <a:srgbClr val="808080"/>
                </a:solidFill>
                <a:latin charset="-122" panose="020b0503020204020204" pitchFamily="34" typeface="微软雅黑"/>
                <a:ea charset="-122" panose="020b0503020204020204" pitchFamily="34" typeface="微软雅黑"/>
              </a:defRPr>
            </a:lvl1pPr>
          </a:lstStyle>
          <a:p>
            <a:pPr algn="l"/>
            <a:r>
              <a:rPr altLang="en-US" lang="zh-CN" sz="1800">
                <a:solidFill>
                  <a:schemeClr val="accent3">
                    <a:lumMod val="50000"/>
                  </a:schemeClr>
                </a:solidFill>
                <a:latin charset="-122" panose="02010600030101010101" typeface="等线"/>
                <a:ea charset="-122" panose="02010600030101010101" typeface="等线"/>
              </a:rPr>
              <a:t>单击输入标题文字</a:t>
            </a:r>
          </a:p>
        </p:txBody>
      </p:sp>
      <p:pic>
        <p:nvPicPr>
          <p:cNvPr id="2" name="图片 1"/>
          <p:cNvPicPr>
            <a:picLocks noChangeAspect="1"/>
          </p:cNvPicPr>
          <p:nvPr/>
        </p:nvPicPr>
        <p:blipFill>
          <a:blip r:embed="rId6"/>
          <a:stretch>
            <a:fillRect/>
          </a:stretch>
        </p:blipFill>
        <p:spPr>
          <a:xfrm>
            <a:off x="2110108" y="1305706"/>
            <a:ext cx="3881684" cy="4552157"/>
          </a:xfrm>
          <a:prstGeom prst="rect">
            <a:avLst/>
          </a:prstGeom>
        </p:spPr>
      </p:pic>
      <p:sp>
        <p:nvSpPr>
          <p:cNvPr id="15" name="文本框 14"/>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98024680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fill="hold" grpId="0" id="21" nodeType="afterEffect" presetClass="entr" presetID="22" presetSubtype="1">
                                  <p:stCondLst>
                                    <p:cond delay="0"/>
                                  </p:stCondLst>
                                  <p:childTnLst>
                                    <p:set>
                                      <p:cBhvr>
                                        <p:cTn dur="1" fill="hold" id="22">
                                          <p:stCondLst>
                                            <p:cond delay="0"/>
                                          </p:stCondLst>
                                        </p:cTn>
                                        <p:tgtEl>
                                          <p:spTgt spid="14"/>
                                        </p:tgtEl>
                                        <p:attrNameLst>
                                          <p:attrName>style.visibility</p:attrName>
                                        </p:attrNameLst>
                                      </p:cBhvr>
                                      <p:to>
                                        <p:strVal val="visible"/>
                                      </p:to>
                                    </p:set>
                                    <p:animEffect filter="wipe(up)" transition="in">
                                      <p:cBhvr>
                                        <p:cTn dur="500" id="23"/>
                                        <p:tgtEl>
                                          <p:spTgt spid="14"/>
                                        </p:tgtEl>
                                      </p:cBhvr>
                                    </p:animEffect>
                                  </p:childTnLst>
                                </p:cTn>
                              </p:par>
                            </p:childTnLst>
                          </p:cTn>
                        </p:par>
                        <p:par>
                          <p:cTn fill="hold" id="24" nodeType="afterGroup">
                            <p:stCondLst>
                              <p:cond delay="1000"/>
                            </p:stCondLst>
                            <p:childTnLst>
                              <p:par>
                                <p:cTn fill="hold" grpId="0" id="25" nodeType="afterEffect" presetClass="entr" presetID="22" presetSubtype="1">
                                  <p:stCondLst>
                                    <p:cond delay="0"/>
                                  </p:stCondLst>
                                  <p:childTnLst>
                                    <p:set>
                                      <p:cBhvr>
                                        <p:cTn dur="1" fill="hold" id="26">
                                          <p:stCondLst>
                                            <p:cond delay="0"/>
                                          </p:stCondLst>
                                        </p:cTn>
                                        <p:tgtEl>
                                          <p:spTgt spid="13"/>
                                        </p:tgtEl>
                                        <p:attrNameLst>
                                          <p:attrName>style.visibility</p:attrName>
                                        </p:attrNameLst>
                                      </p:cBhvr>
                                      <p:to>
                                        <p:strVal val="visible"/>
                                      </p:to>
                                    </p:set>
                                    <p:animEffect filter="wipe(up)" transition="in">
                                      <p:cBhvr>
                                        <p:cTn dur="1000" id="2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3485"/>
            <a:ext cx="6858000" cy="12192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2635" y="0"/>
            <a:ext cx="2770504" cy="473114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8823325" y="2198688"/>
            <a:ext cx="3368675" cy="470535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717800"/>
            <a:ext cx="2525295" cy="4186238"/>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9267825" y="-28575"/>
            <a:ext cx="2924175" cy="2611413"/>
          </a:xfrm>
          <a:prstGeom prst="rect">
            <a:avLst/>
          </a:prstGeom>
        </p:spPr>
      </p:pic>
      <p:sp>
        <p:nvSpPr>
          <p:cNvPr id="10" name="矩形 9"/>
          <p:cNvSpPr/>
          <p:nvPr/>
        </p:nvSpPr>
        <p:spPr>
          <a:xfrm>
            <a:off x="5318944" y="1935641"/>
            <a:ext cx="1708681" cy="109359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2060"/>
              </a:solidFill>
            </a:endParaRPr>
          </a:p>
        </p:txBody>
      </p:sp>
      <p:sp>
        <p:nvSpPr>
          <p:cNvPr id="11" name="文本框 10"/>
          <p:cNvSpPr txBox="1"/>
          <p:nvPr/>
        </p:nvSpPr>
        <p:spPr>
          <a:xfrm>
            <a:off x="5723874" y="1977791"/>
            <a:ext cx="898820" cy="1005840"/>
          </a:xfrm>
          <a:prstGeom prst="rect">
            <a:avLst/>
          </a:prstGeom>
          <a:noFill/>
        </p:spPr>
        <p:txBody>
          <a:bodyPr rtlCol="0" wrap="square">
            <a:spAutoFit/>
          </a:bodyPr>
          <a:lstStyle/>
          <a:p>
            <a:pPr algn="dist"/>
            <a:r>
              <a:rPr altLang="en-US" lang="zh-CN" smtClean="0" sz="6000">
                <a:solidFill>
                  <a:srgbClr val="002060"/>
                </a:solidFill>
                <a:latin charset="-122" panose="02010600040101010101" pitchFamily="2" typeface="华文中宋"/>
                <a:ea charset="-122" panose="02010600040101010101" pitchFamily="2" typeface="华文中宋"/>
              </a:rPr>
              <a:t>叁</a:t>
            </a:r>
          </a:p>
        </p:txBody>
      </p:sp>
      <p:sp>
        <p:nvSpPr>
          <p:cNvPr id="12" name="文本框 11"/>
          <p:cNvSpPr txBox="1"/>
          <p:nvPr/>
        </p:nvSpPr>
        <p:spPr>
          <a:xfrm>
            <a:off x="4483666" y="3143149"/>
            <a:ext cx="3379238" cy="579120"/>
          </a:xfrm>
          <a:prstGeom prst="rect">
            <a:avLst/>
          </a:prstGeom>
          <a:noFill/>
        </p:spPr>
        <p:txBody>
          <a:bodyPr anchor="ctr" rtlCol="0" wrap="square">
            <a:spAutoFit/>
          </a:bodyPr>
          <a:lstStyle/>
          <a:p>
            <a:pPr algn="dist"/>
            <a:r>
              <a:rPr altLang="en-US" lang="zh-CN" sz="3200">
                <a:solidFill>
                  <a:srgbClr val="002060"/>
                </a:solidFill>
                <a:latin charset="-122" panose="02010600040101010101" pitchFamily="2" typeface="华文中宋"/>
                <a:ea charset="-122" panose="02010600040101010101" pitchFamily="2" typeface="华文中宋"/>
              </a:rPr>
              <a:t>添加演示标题</a:t>
            </a:r>
          </a:p>
        </p:txBody>
      </p:sp>
      <p:cxnSp>
        <p:nvCxnSpPr>
          <p:cNvPr id="13" name="直接连接符 16"/>
          <p:cNvCxnSpPr/>
          <p:nvPr/>
        </p:nvCxnSpPr>
        <p:spPr>
          <a:xfrm>
            <a:off x="5948580" y="3822840"/>
            <a:ext cx="449410" cy="0"/>
          </a:xfrm>
          <a:prstGeom prst="line">
            <a:avLst/>
          </a:prstGeom>
          <a:ln>
            <a:solidFill>
              <a:srgbClr val="006A6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18614" y="3920584"/>
            <a:ext cx="6109343" cy="530352"/>
          </a:xfrm>
          <a:prstGeom prst="rect">
            <a:avLst/>
          </a:prstGeom>
        </p:spPr>
        <p:txBody>
          <a:bodyPr wrap="square">
            <a:spAutoFit/>
          </a:bodyPr>
          <a:lstStyle/>
          <a:p>
            <a:pPr algn="ctr">
              <a:lnSpc>
                <a:spcPct val="120000"/>
              </a:lnSpc>
            </a:pPr>
            <a:r>
              <a:rPr altLang="zh-CN" lang="en-US" sz="1200">
                <a:solidFill>
                  <a:srgbClr val="002060"/>
                </a:solidFill>
                <a:latin charset="-122" panose="02010600040101010101" pitchFamily="2" typeface="华文细黑"/>
                <a:ea charset="-122" panose="02010600040101010101" pitchFamily="2" typeface="华文细黑"/>
              </a:rPr>
              <a:t>This PPT template for the rice husk designer pencil demo works, focusing on the production of high-end design templates</a:t>
            </a:r>
          </a:p>
        </p:txBody>
      </p:sp>
    </p:spTree>
    <p:extLst>
      <p:ext uri="{BB962C8B-B14F-4D97-AF65-F5344CB8AC3E}">
        <p14:creationId val="1837800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800" id="7"/>
                                        <p:tgtEl>
                                          <p:spTgt spid="4"/>
                                        </p:tgtEl>
                                      </p:cBhvr>
                                    </p:animEffect>
                                  </p:childTnLst>
                                </p:cTn>
                              </p:par>
                            </p:childTnLst>
                          </p:cTn>
                        </p:par>
                        <p:par>
                          <p:cTn fill="hold" id="8" nodeType="afterGroup">
                            <p:stCondLst>
                              <p:cond delay="800"/>
                            </p:stCondLst>
                            <p:childTnLst>
                              <p:par>
                                <p:cTn fill="hold" id="9" nodeType="afterEffect" presetClass="entr" presetID="14" presetSubtype="10">
                                  <p:stCondLst>
                                    <p:cond delay="0"/>
                                  </p:stCondLst>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300" id="11"/>
                                        <p:tgtEl>
                                          <p:spTgt spid="7"/>
                                        </p:tgtEl>
                                      </p:cBhvr>
                                    </p:animEffect>
                                  </p:childTnLst>
                                </p:cTn>
                              </p:par>
                            </p:childTnLst>
                          </p:cTn>
                        </p:par>
                        <p:par>
                          <p:cTn fill="hold" id="12" nodeType="afterGroup">
                            <p:stCondLst>
                              <p:cond delay="1100"/>
                            </p:stCondLst>
                            <p:childTnLst>
                              <p:par>
                                <p:cTn fill="hold" id="13" nodeType="after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300" id="15"/>
                                        <p:tgtEl>
                                          <p:spTgt spid="6"/>
                                        </p:tgtEl>
                                      </p:cBhvr>
                                    </p:animEffect>
                                  </p:childTnLst>
                                </p:cTn>
                              </p:par>
                            </p:childTnLst>
                          </p:cTn>
                        </p:par>
                        <p:par>
                          <p:cTn fill="hold" id="16" nodeType="afterGroup">
                            <p:stCondLst>
                              <p:cond delay="1400"/>
                            </p:stCondLst>
                            <p:childTnLst>
                              <p:par>
                                <p:cTn fill="hold" id="17" nodeType="afterEffect" presetClass="entr" presetID="14"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randombar(horizontal)" transition="in">
                                      <p:cBhvr>
                                        <p:cTn dur="300" id="19"/>
                                        <p:tgtEl>
                                          <p:spTgt spid="5"/>
                                        </p:tgtEl>
                                      </p:cBhvr>
                                    </p:animEffect>
                                  </p:childTnLst>
                                </p:cTn>
                              </p:par>
                            </p:childTnLst>
                          </p:cTn>
                        </p:par>
                        <p:par>
                          <p:cTn fill="hold" id="20" nodeType="afterGroup">
                            <p:stCondLst>
                              <p:cond delay="1700"/>
                            </p:stCondLst>
                            <p:childTnLst>
                              <p:par>
                                <p:cTn fill="hold"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3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9" name="矩形 8"/>
          <p:cNvSpPr/>
          <p:nvPr/>
        </p:nvSpPr>
        <p:spPr>
          <a:xfrm>
            <a:off x="2036492" y="1539999"/>
            <a:ext cx="8113498" cy="518160"/>
          </a:xfrm>
          <a:prstGeom prst="rect">
            <a:avLst/>
          </a:prstGeom>
        </p:spPr>
        <p:txBody>
          <a:bodyPr wrap="square">
            <a:spAutoFit/>
          </a:bodyPr>
          <a:lstStyle/>
          <a:p>
            <a:pPr algn="ctr"/>
            <a:r>
              <a:rPr altLang="zh-CN" lang="en-US" sz="1400">
                <a:solidFill>
                  <a:schemeClr val="bg2">
                    <a:lumMod val="25000"/>
                  </a:schemeClr>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sp>
        <p:nvSpPr>
          <p:cNvPr id="10" name="文本框 9"/>
          <p:cNvSpPr txBox="1"/>
          <p:nvPr/>
        </p:nvSpPr>
        <p:spPr>
          <a:xfrm>
            <a:off x="2073508" y="2270561"/>
            <a:ext cx="898820" cy="762000"/>
          </a:xfrm>
          <a:prstGeom prst="rect">
            <a:avLst/>
          </a:prstGeom>
          <a:noFill/>
        </p:spPr>
        <p:txBody>
          <a:bodyPr rtlCol="0" wrap="square">
            <a:spAutoFit/>
          </a:bodyPr>
          <a:lstStyle/>
          <a:p>
            <a:pPr algn="dist"/>
            <a:r>
              <a:rPr altLang="zh-CN" lang="en-US" sz="4400">
                <a:solidFill>
                  <a:schemeClr val="bg2">
                    <a:lumMod val="25000"/>
                  </a:schemeClr>
                </a:solidFill>
                <a:latin charset="-122" panose="02010600040101010101" pitchFamily="2" typeface="华文中宋"/>
                <a:ea charset="-122" panose="02010600040101010101" pitchFamily="2" typeface="华文中宋"/>
              </a:rPr>
              <a:t>01</a:t>
            </a:r>
          </a:p>
        </p:txBody>
      </p:sp>
      <p:sp>
        <p:nvSpPr>
          <p:cNvPr id="11" name="文本框 10"/>
          <p:cNvSpPr txBox="1"/>
          <p:nvPr/>
        </p:nvSpPr>
        <p:spPr>
          <a:xfrm>
            <a:off x="5605361" y="2270561"/>
            <a:ext cx="898820" cy="762000"/>
          </a:xfrm>
          <a:prstGeom prst="rect">
            <a:avLst/>
          </a:prstGeom>
          <a:noFill/>
        </p:spPr>
        <p:txBody>
          <a:bodyPr rtlCol="0" wrap="square">
            <a:spAutoFit/>
          </a:bodyPr>
          <a:lstStyle/>
          <a:p>
            <a:pPr algn="dist"/>
            <a:r>
              <a:rPr altLang="zh-CN" lang="en-US" sz="4400">
                <a:solidFill>
                  <a:schemeClr val="bg2">
                    <a:lumMod val="25000"/>
                  </a:schemeClr>
                </a:solidFill>
                <a:latin charset="-122" panose="02010600040101010101" pitchFamily="2" typeface="华文中宋"/>
                <a:ea charset="-122" panose="02010600040101010101" pitchFamily="2" typeface="华文中宋"/>
              </a:rPr>
              <a:t>02</a:t>
            </a:r>
          </a:p>
        </p:txBody>
      </p:sp>
      <p:sp>
        <p:nvSpPr>
          <p:cNvPr id="12" name="文本框 11"/>
          <p:cNvSpPr txBox="1"/>
          <p:nvPr/>
        </p:nvSpPr>
        <p:spPr>
          <a:xfrm>
            <a:off x="9252624" y="2270561"/>
            <a:ext cx="898820" cy="762000"/>
          </a:xfrm>
          <a:prstGeom prst="rect">
            <a:avLst/>
          </a:prstGeom>
          <a:noFill/>
        </p:spPr>
        <p:txBody>
          <a:bodyPr rtlCol="0" wrap="square">
            <a:spAutoFit/>
          </a:bodyPr>
          <a:lstStyle/>
          <a:p>
            <a:pPr algn="dist"/>
            <a:r>
              <a:rPr altLang="zh-CN" lang="en-US" sz="4400">
                <a:solidFill>
                  <a:schemeClr val="bg2">
                    <a:lumMod val="25000"/>
                  </a:schemeClr>
                </a:solidFill>
                <a:latin charset="-122" panose="02010600040101010101" pitchFamily="2" typeface="华文中宋"/>
                <a:ea charset="-122" panose="02010600040101010101" pitchFamily="2" typeface="华文中宋"/>
              </a:rPr>
              <a:t>03</a:t>
            </a:r>
          </a:p>
        </p:txBody>
      </p:sp>
      <p:grpSp>
        <p:nvGrpSpPr>
          <p:cNvPr id="13" name="组合 25"/>
          <p:cNvGrpSpPr/>
          <p:nvPr/>
        </p:nvGrpSpPr>
        <p:grpSpPr>
          <a:xfrm>
            <a:off x="1684808" y="3132971"/>
            <a:ext cx="1599279" cy="1599279"/>
            <a:chOff x="1687567" y="2418911"/>
            <a:chExt cx="1599279" cy="1599279"/>
          </a:xfrm>
        </p:grpSpPr>
        <p:sp>
          <p:nvSpPr>
            <p:cNvPr id="14" name="椭圆 13"/>
            <p:cNvSpPr/>
            <p:nvPr/>
          </p:nvSpPr>
          <p:spPr>
            <a:xfrm>
              <a:off x="1687567" y="2418911"/>
              <a:ext cx="1599279" cy="1599279"/>
            </a:xfrm>
            <a:prstGeom prst="ellipse">
              <a:avLst/>
            </a:prstGeom>
            <a:solidFill>
              <a:srgbClr val="BEE4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15" name="Freeform 22"/>
            <p:cNvSpPr>
              <a:spLocks noEditPoints="1"/>
            </p:cNvSpPr>
            <p:nvPr/>
          </p:nvSpPr>
          <p:spPr bwMode="auto">
            <a:xfrm>
              <a:off x="2167235" y="2895946"/>
              <a:ext cx="639943" cy="645208"/>
            </a:xfrm>
            <a:custGeom>
              <a:gdLst>
                <a:gd fmla="*/ 62 w 183" name="T0"/>
                <a:gd fmla="*/ 89 h 183" name="T1"/>
                <a:gd fmla="*/ 27 w 183" name="T2"/>
                <a:gd fmla="*/ 144 h 183" name="T3"/>
                <a:gd fmla="*/ 152 w 183" name="T4"/>
                <a:gd fmla="*/ 148 h 183" name="T5"/>
                <a:gd fmla="*/ 154 w 183" name="T6"/>
                <a:gd fmla="*/ 147 h 183" name="T7"/>
                <a:gd fmla="*/ 108 w 183" name="T8"/>
                <a:gd fmla="*/ 69 h 183" name="T9"/>
                <a:gd fmla="*/ 101 w 183" name="T10"/>
                <a:gd fmla="*/ 69 h 183" name="T11"/>
                <a:gd fmla="*/ 69 w 183" name="T12"/>
                <a:gd fmla="*/ 89 h 183" name="T13"/>
                <a:gd fmla="*/ 82 w 183" name="T14"/>
                <a:gd fmla="*/ 113 h 183" name="T15"/>
                <a:gd fmla="*/ 105 w 183" name="T16"/>
                <a:gd fmla="*/ 79 h 183" name="T17"/>
                <a:gd fmla="*/ 39 w 183" name="T18"/>
                <a:gd fmla="*/ 139 h 183" name="T19"/>
                <a:gd fmla="*/ 75 w 183" name="T20"/>
                <a:gd fmla="*/ 113 h 183" name="T21"/>
                <a:gd fmla="*/ 38 w 183" name="T22"/>
                <a:gd fmla="*/ 53 h 183" name="T23"/>
                <a:gd fmla="*/ 55 w 183" name="T24"/>
                <a:gd fmla="*/ 70 h 183" name="T25"/>
                <a:gd fmla="*/ 55 w 183" name="T26"/>
                <a:gd fmla="*/ 36 h 183" name="T27"/>
                <a:gd fmla="*/ 64 w 183" name="T28"/>
                <a:gd fmla="*/ 53 h 183" name="T29"/>
                <a:gd fmla="*/ 55 w 183" name="T30"/>
                <a:gd fmla="*/ 61 h 183" name="T31"/>
                <a:gd fmla="*/ 55 w 183" name="T32"/>
                <a:gd fmla="*/ 44 h 183" name="T33"/>
                <a:gd fmla="*/ 176 w 183" name="T34"/>
                <a:gd fmla="*/ 127 h 183" name="T35"/>
                <a:gd fmla="*/ 169 w 183" name="T36"/>
                <a:gd fmla="*/ 134 h 183" name="T37"/>
                <a:gd fmla="*/ 134 w 183" name="T38"/>
                <a:gd fmla="*/ 169 h 183" name="T39"/>
                <a:gd fmla="*/ 134 w 183" name="T40"/>
                <a:gd fmla="*/ 183 h 183" name="T41"/>
                <a:gd fmla="*/ 176 w 183" name="T42"/>
                <a:gd fmla="*/ 183 h 183" name="T43"/>
                <a:gd fmla="*/ 183 w 183" name="T44"/>
                <a:gd fmla="*/ 134 h 183" name="T45"/>
                <a:gd fmla="*/ 49 w 183" name="T46"/>
                <a:gd fmla="*/ 169 h 183" name="T47"/>
                <a:gd fmla="*/ 14 w 183" name="T48"/>
                <a:gd fmla="*/ 169 h 183" name="T49"/>
                <a:gd fmla="*/ 7 w 183" name="T50"/>
                <a:gd fmla="*/ 127 h 183" name="T51"/>
                <a:gd fmla="*/ 0 w 183" name="T52"/>
                <a:gd fmla="*/ 176 h 183" name="T53"/>
                <a:gd fmla="*/ 7 w 183" name="T54"/>
                <a:gd fmla="*/ 183 h 183" name="T55"/>
                <a:gd fmla="*/ 56 w 183" name="T56"/>
                <a:gd fmla="*/ 176 h 183" name="T57"/>
                <a:gd fmla="*/ 7 w 183" name="T58"/>
                <a:gd fmla="*/ 56 h 183" name="T59"/>
                <a:gd fmla="*/ 14 w 183" name="T60"/>
                <a:gd fmla="*/ 49 h 183" name="T61"/>
                <a:gd fmla="*/ 49 w 183" name="T62"/>
                <a:gd fmla="*/ 14 h 183" name="T63"/>
                <a:gd fmla="*/ 49 w 183" name="T64"/>
                <a:gd fmla="*/ 0 h 183" name="T65"/>
                <a:gd fmla="*/ 7 w 183" name="T66"/>
                <a:gd fmla="*/ 0 h 183" name="T67"/>
                <a:gd fmla="*/ 0 w 183" name="T68"/>
                <a:gd fmla="*/ 49 h 183" name="T69"/>
                <a:gd fmla="*/ 176 w 183" name="T70"/>
                <a:gd fmla="*/ 0 h 183" name="T71"/>
                <a:gd fmla="*/ 134 w 183" name="T72"/>
                <a:gd fmla="*/ 0 h 183" name="T73"/>
                <a:gd fmla="*/ 134 w 183" name="T74"/>
                <a:gd fmla="*/ 14 h 183" name="T75"/>
                <a:gd fmla="*/ 169 w 183" name="T76"/>
                <a:gd fmla="*/ 49 h 183" name="T77"/>
                <a:gd fmla="*/ 183 w 183" name="T78"/>
                <a:gd fmla="*/ 49 h 183" name="T79"/>
                <a:gd fmla="*/ 183 w 183" name="T80"/>
                <a:gd fmla="*/ 7 h 18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3" w="183">
                  <a:moveTo>
                    <a:pt x="68" y="87"/>
                  </a:moveTo>
                  <a:cubicBezTo>
                    <a:pt x="66" y="86"/>
                    <a:pt x="63" y="87"/>
                    <a:pt x="62" y="89"/>
                  </a:cubicBezTo>
                  <a:cubicBezTo>
                    <a:pt x="28" y="141"/>
                    <a:pt x="28" y="141"/>
                    <a:pt x="28" y="141"/>
                  </a:cubicBezTo>
                  <a:cubicBezTo>
                    <a:pt x="27" y="142"/>
                    <a:pt x="27" y="143"/>
                    <a:pt x="27" y="144"/>
                  </a:cubicBezTo>
                  <a:cubicBezTo>
                    <a:pt x="27" y="146"/>
                    <a:pt x="29" y="148"/>
                    <a:pt x="31" y="148"/>
                  </a:cubicBezTo>
                  <a:cubicBezTo>
                    <a:pt x="152" y="148"/>
                    <a:pt x="152" y="148"/>
                    <a:pt x="152" y="148"/>
                  </a:cubicBezTo>
                  <a:cubicBezTo>
                    <a:pt x="152" y="148"/>
                    <a:pt x="152" y="148"/>
                    <a:pt x="152" y="148"/>
                  </a:cubicBezTo>
                  <a:cubicBezTo>
                    <a:pt x="153" y="148"/>
                    <a:pt x="153" y="148"/>
                    <a:pt x="154" y="147"/>
                  </a:cubicBezTo>
                  <a:cubicBezTo>
                    <a:pt x="156" y="146"/>
                    <a:pt x="157" y="143"/>
                    <a:pt x="155" y="141"/>
                  </a:cubicBezTo>
                  <a:cubicBezTo>
                    <a:pt x="108" y="69"/>
                    <a:pt x="108" y="69"/>
                    <a:pt x="108" y="69"/>
                  </a:cubicBezTo>
                  <a:cubicBezTo>
                    <a:pt x="108" y="68"/>
                    <a:pt x="107" y="68"/>
                    <a:pt x="107" y="67"/>
                  </a:cubicBezTo>
                  <a:cubicBezTo>
                    <a:pt x="105" y="66"/>
                    <a:pt x="102" y="67"/>
                    <a:pt x="101" y="69"/>
                  </a:cubicBezTo>
                  <a:cubicBezTo>
                    <a:pt x="79" y="103"/>
                    <a:pt x="79" y="103"/>
                    <a:pt x="79" y="103"/>
                  </a:cubicBezTo>
                  <a:cubicBezTo>
                    <a:pt x="69" y="89"/>
                    <a:pt x="69" y="89"/>
                    <a:pt x="69" y="89"/>
                  </a:cubicBezTo>
                  <a:cubicBezTo>
                    <a:pt x="69" y="88"/>
                    <a:pt x="68" y="88"/>
                    <a:pt x="68" y="87"/>
                  </a:cubicBezTo>
                  <a:close/>
                  <a:moveTo>
                    <a:pt x="82" y="113"/>
                  </a:moveTo>
                  <a:cubicBezTo>
                    <a:pt x="82" y="113"/>
                    <a:pt x="82" y="113"/>
                    <a:pt x="82" y="113"/>
                  </a:cubicBezTo>
                  <a:cubicBezTo>
                    <a:pt x="105" y="79"/>
                    <a:pt x="105" y="79"/>
                    <a:pt x="105" y="79"/>
                  </a:cubicBezTo>
                  <a:cubicBezTo>
                    <a:pt x="144" y="139"/>
                    <a:pt x="144" y="139"/>
                    <a:pt x="144" y="139"/>
                  </a:cubicBezTo>
                  <a:cubicBezTo>
                    <a:pt x="39" y="139"/>
                    <a:pt x="39" y="139"/>
                    <a:pt x="39" y="139"/>
                  </a:cubicBezTo>
                  <a:cubicBezTo>
                    <a:pt x="65" y="99"/>
                    <a:pt x="65" y="99"/>
                    <a:pt x="65" y="99"/>
                  </a:cubicBezTo>
                  <a:cubicBezTo>
                    <a:pt x="75" y="113"/>
                    <a:pt x="75" y="113"/>
                    <a:pt x="75" y="113"/>
                  </a:cubicBezTo>
                  <a:cubicBezTo>
                    <a:pt x="77" y="116"/>
                    <a:pt x="80" y="116"/>
                    <a:pt x="82" y="113"/>
                  </a:cubicBezTo>
                  <a:close/>
                  <a:moveTo>
                    <a:pt x="38" y="53"/>
                  </a:moveTo>
                  <a:cubicBezTo>
                    <a:pt x="38" y="53"/>
                    <a:pt x="38" y="53"/>
                    <a:pt x="38" y="53"/>
                  </a:cubicBezTo>
                  <a:cubicBezTo>
                    <a:pt x="38" y="62"/>
                    <a:pt x="46" y="70"/>
                    <a:pt x="55" y="70"/>
                  </a:cubicBezTo>
                  <a:cubicBezTo>
                    <a:pt x="65" y="70"/>
                    <a:pt x="72" y="62"/>
                    <a:pt x="72" y="53"/>
                  </a:cubicBezTo>
                  <a:cubicBezTo>
                    <a:pt x="72" y="43"/>
                    <a:pt x="65" y="36"/>
                    <a:pt x="55" y="36"/>
                  </a:cubicBezTo>
                  <a:cubicBezTo>
                    <a:pt x="46" y="36"/>
                    <a:pt x="38" y="43"/>
                    <a:pt x="38" y="53"/>
                  </a:cubicBezTo>
                  <a:close/>
                  <a:moveTo>
                    <a:pt x="64" y="53"/>
                  </a:moveTo>
                  <a:cubicBezTo>
                    <a:pt x="64" y="53"/>
                    <a:pt x="64" y="53"/>
                    <a:pt x="64" y="53"/>
                  </a:cubicBezTo>
                  <a:cubicBezTo>
                    <a:pt x="64" y="57"/>
                    <a:pt x="60" y="61"/>
                    <a:pt x="55" y="61"/>
                  </a:cubicBezTo>
                  <a:cubicBezTo>
                    <a:pt x="51" y="61"/>
                    <a:pt x="47" y="57"/>
                    <a:pt x="47" y="53"/>
                  </a:cubicBezTo>
                  <a:cubicBezTo>
                    <a:pt x="47" y="48"/>
                    <a:pt x="51" y="44"/>
                    <a:pt x="55" y="44"/>
                  </a:cubicBezTo>
                  <a:cubicBezTo>
                    <a:pt x="60" y="44"/>
                    <a:pt x="64" y="48"/>
                    <a:pt x="64" y="53"/>
                  </a:cubicBezTo>
                  <a:close/>
                  <a:moveTo>
                    <a:pt x="176" y="127"/>
                  </a:moveTo>
                  <a:cubicBezTo>
                    <a:pt x="176" y="127"/>
                    <a:pt x="176" y="127"/>
                    <a:pt x="176" y="127"/>
                  </a:cubicBezTo>
                  <a:cubicBezTo>
                    <a:pt x="172" y="127"/>
                    <a:pt x="169" y="130"/>
                    <a:pt x="169" y="134"/>
                  </a:cubicBezTo>
                  <a:cubicBezTo>
                    <a:pt x="169" y="169"/>
                    <a:pt x="169" y="169"/>
                    <a:pt x="169" y="169"/>
                  </a:cubicBezTo>
                  <a:cubicBezTo>
                    <a:pt x="134" y="169"/>
                    <a:pt x="134" y="169"/>
                    <a:pt x="134" y="169"/>
                  </a:cubicBezTo>
                  <a:cubicBezTo>
                    <a:pt x="130" y="169"/>
                    <a:pt x="127" y="172"/>
                    <a:pt x="127" y="176"/>
                  </a:cubicBezTo>
                  <a:cubicBezTo>
                    <a:pt x="127" y="180"/>
                    <a:pt x="130" y="183"/>
                    <a:pt x="134" y="183"/>
                  </a:cubicBezTo>
                  <a:cubicBezTo>
                    <a:pt x="176" y="183"/>
                    <a:pt x="176" y="183"/>
                    <a:pt x="176" y="183"/>
                  </a:cubicBezTo>
                  <a:cubicBezTo>
                    <a:pt x="176" y="183"/>
                    <a:pt x="176" y="183"/>
                    <a:pt x="176" y="183"/>
                  </a:cubicBezTo>
                  <a:cubicBezTo>
                    <a:pt x="180" y="183"/>
                    <a:pt x="183" y="180"/>
                    <a:pt x="183" y="176"/>
                  </a:cubicBezTo>
                  <a:cubicBezTo>
                    <a:pt x="183" y="134"/>
                    <a:pt x="183" y="134"/>
                    <a:pt x="183" y="134"/>
                  </a:cubicBezTo>
                  <a:cubicBezTo>
                    <a:pt x="183" y="130"/>
                    <a:pt x="180" y="127"/>
                    <a:pt x="176" y="127"/>
                  </a:cubicBezTo>
                  <a:close/>
                  <a:moveTo>
                    <a:pt x="49" y="169"/>
                  </a:moveTo>
                  <a:cubicBezTo>
                    <a:pt x="49" y="169"/>
                    <a:pt x="49" y="169"/>
                    <a:pt x="49" y="169"/>
                  </a:cubicBezTo>
                  <a:cubicBezTo>
                    <a:pt x="14" y="169"/>
                    <a:pt x="14" y="169"/>
                    <a:pt x="14" y="169"/>
                  </a:cubicBezTo>
                  <a:cubicBezTo>
                    <a:pt x="14" y="134"/>
                    <a:pt x="14" y="134"/>
                    <a:pt x="14" y="134"/>
                  </a:cubicBezTo>
                  <a:cubicBezTo>
                    <a:pt x="14" y="130"/>
                    <a:pt x="11" y="127"/>
                    <a:pt x="7" y="127"/>
                  </a:cubicBezTo>
                  <a:cubicBezTo>
                    <a:pt x="3" y="127"/>
                    <a:pt x="0" y="130"/>
                    <a:pt x="0" y="134"/>
                  </a:cubicBezTo>
                  <a:cubicBezTo>
                    <a:pt x="0" y="176"/>
                    <a:pt x="0" y="176"/>
                    <a:pt x="0" y="176"/>
                  </a:cubicBezTo>
                  <a:cubicBezTo>
                    <a:pt x="0" y="176"/>
                    <a:pt x="0" y="176"/>
                    <a:pt x="0" y="176"/>
                  </a:cubicBezTo>
                  <a:cubicBezTo>
                    <a:pt x="0" y="180"/>
                    <a:pt x="3" y="183"/>
                    <a:pt x="7" y="183"/>
                  </a:cubicBezTo>
                  <a:cubicBezTo>
                    <a:pt x="49" y="183"/>
                    <a:pt x="49" y="183"/>
                    <a:pt x="49" y="183"/>
                  </a:cubicBezTo>
                  <a:cubicBezTo>
                    <a:pt x="53" y="183"/>
                    <a:pt x="56" y="180"/>
                    <a:pt x="56" y="176"/>
                  </a:cubicBezTo>
                  <a:cubicBezTo>
                    <a:pt x="56" y="172"/>
                    <a:pt x="53" y="169"/>
                    <a:pt x="49" y="169"/>
                  </a:cubicBezTo>
                  <a:close/>
                  <a:moveTo>
                    <a:pt x="7" y="56"/>
                  </a:moveTo>
                  <a:cubicBezTo>
                    <a:pt x="7" y="56"/>
                    <a:pt x="7" y="56"/>
                    <a:pt x="7" y="56"/>
                  </a:cubicBezTo>
                  <a:cubicBezTo>
                    <a:pt x="11" y="56"/>
                    <a:pt x="14" y="53"/>
                    <a:pt x="14" y="49"/>
                  </a:cubicBezTo>
                  <a:cubicBezTo>
                    <a:pt x="14" y="14"/>
                    <a:pt x="14" y="14"/>
                    <a:pt x="14" y="14"/>
                  </a:cubicBezTo>
                  <a:cubicBezTo>
                    <a:pt x="49" y="14"/>
                    <a:pt x="49" y="14"/>
                    <a:pt x="49" y="14"/>
                  </a:cubicBezTo>
                  <a:cubicBezTo>
                    <a:pt x="53" y="14"/>
                    <a:pt x="56" y="11"/>
                    <a:pt x="56" y="7"/>
                  </a:cubicBezTo>
                  <a:cubicBezTo>
                    <a:pt x="56" y="3"/>
                    <a:pt x="53" y="0"/>
                    <a:pt x="49" y="0"/>
                  </a:cubicBezTo>
                  <a:cubicBezTo>
                    <a:pt x="7" y="0"/>
                    <a:pt x="7" y="0"/>
                    <a:pt x="7" y="0"/>
                  </a:cubicBezTo>
                  <a:cubicBezTo>
                    <a:pt x="7" y="0"/>
                    <a:pt x="7" y="0"/>
                    <a:pt x="7" y="0"/>
                  </a:cubicBezTo>
                  <a:cubicBezTo>
                    <a:pt x="3" y="0"/>
                    <a:pt x="0" y="3"/>
                    <a:pt x="0" y="7"/>
                  </a:cubicBezTo>
                  <a:cubicBezTo>
                    <a:pt x="0" y="49"/>
                    <a:pt x="0" y="49"/>
                    <a:pt x="0" y="49"/>
                  </a:cubicBezTo>
                  <a:cubicBezTo>
                    <a:pt x="0" y="53"/>
                    <a:pt x="3" y="56"/>
                    <a:pt x="7" y="56"/>
                  </a:cubicBezTo>
                  <a:close/>
                  <a:moveTo>
                    <a:pt x="176" y="0"/>
                  </a:moveTo>
                  <a:cubicBezTo>
                    <a:pt x="176" y="0"/>
                    <a:pt x="176" y="0"/>
                    <a:pt x="176" y="0"/>
                  </a:cubicBezTo>
                  <a:cubicBezTo>
                    <a:pt x="134" y="0"/>
                    <a:pt x="134" y="0"/>
                    <a:pt x="134" y="0"/>
                  </a:cubicBezTo>
                  <a:cubicBezTo>
                    <a:pt x="130" y="0"/>
                    <a:pt x="127" y="3"/>
                    <a:pt x="127" y="7"/>
                  </a:cubicBezTo>
                  <a:cubicBezTo>
                    <a:pt x="127" y="11"/>
                    <a:pt x="130" y="14"/>
                    <a:pt x="134" y="14"/>
                  </a:cubicBezTo>
                  <a:cubicBezTo>
                    <a:pt x="169" y="14"/>
                    <a:pt x="169" y="14"/>
                    <a:pt x="169" y="14"/>
                  </a:cubicBezTo>
                  <a:cubicBezTo>
                    <a:pt x="169" y="49"/>
                    <a:pt x="169" y="49"/>
                    <a:pt x="169" y="49"/>
                  </a:cubicBezTo>
                  <a:cubicBezTo>
                    <a:pt x="169" y="53"/>
                    <a:pt x="172" y="56"/>
                    <a:pt x="176" y="56"/>
                  </a:cubicBezTo>
                  <a:cubicBezTo>
                    <a:pt x="180" y="56"/>
                    <a:pt x="183" y="53"/>
                    <a:pt x="183" y="49"/>
                  </a:cubicBezTo>
                  <a:cubicBezTo>
                    <a:pt x="183" y="7"/>
                    <a:pt x="183" y="7"/>
                    <a:pt x="183" y="7"/>
                  </a:cubicBezTo>
                  <a:cubicBezTo>
                    <a:pt x="183" y="7"/>
                    <a:pt x="183" y="7"/>
                    <a:pt x="183" y="7"/>
                  </a:cubicBezTo>
                  <a:cubicBezTo>
                    <a:pt x="183" y="3"/>
                    <a:pt x="180" y="0"/>
                    <a:pt x="176"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2">
                    <a:lumMod val="25000"/>
                  </a:schemeClr>
                </a:solidFill>
              </a:endParaRPr>
            </a:p>
          </p:txBody>
        </p:sp>
      </p:grpSp>
      <p:grpSp>
        <p:nvGrpSpPr>
          <p:cNvPr id="16" name="组合 24"/>
          <p:cNvGrpSpPr/>
          <p:nvPr/>
        </p:nvGrpSpPr>
        <p:grpSpPr>
          <a:xfrm>
            <a:off x="8902394" y="3132971"/>
            <a:ext cx="1599279" cy="1599279"/>
            <a:chOff x="8905153" y="2418911"/>
            <a:chExt cx="1599279" cy="1599279"/>
          </a:xfrm>
        </p:grpSpPr>
        <p:sp>
          <p:nvSpPr>
            <p:cNvPr id="17" name="椭圆 16"/>
            <p:cNvSpPr/>
            <p:nvPr/>
          </p:nvSpPr>
          <p:spPr>
            <a:xfrm>
              <a:off x="8905153" y="2418911"/>
              <a:ext cx="1599279" cy="159927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18" name="Freeform 26"/>
            <p:cNvSpPr>
              <a:spLocks noEditPoints="1"/>
            </p:cNvSpPr>
            <p:nvPr/>
          </p:nvSpPr>
          <p:spPr bwMode="auto">
            <a:xfrm>
              <a:off x="9401940" y="2889362"/>
              <a:ext cx="605705" cy="658376"/>
            </a:xfrm>
            <a:custGeom>
              <a:gdLst>
                <a:gd fmla="*/ 82 w 173" name="T0"/>
                <a:gd fmla="*/ 21 h 188" name="T1"/>
                <a:gd fmla="*/ 80 w 173" name="T2"/>
                <a:gd fmla="*/ 2 h 188" name="T3"/>
                <a:gd fmla="*/ 63 w 173" name="T4"/>
                <a:gd fmla="*/ 13 h 188" name="T5"/>
                <a:gd fmla="*/ 51 w 173" name="T6"/>
                <a:gd fmla="*/ 25 h 188" name="T7"/>
                <a:gd fmla="*/ 63 w 173" name="T8"/>
                <a:gd fmla="*/ 43 h 188" name="T9"/>
                <a:gd fmla="*/ 77 w 173" name="T10"/>
                <a:gd fmla="*/ 55 h 188" name="T11"/>
                <a:gd fmla="*/ 82 w 173" name="T12"/>
                <a:gd fmla="*/ 35 h 188" name="T13"/>
                <a:gd fmla="*/ 159 w 173" name="T14"/>
                <a:gd fmla="*/ 153 h 188" name="T15"/>
                <a:gd fmla="*/ 138 w 173" name="T16"/>
                <a:gd fmla="*/ 160 h 188" name="T17"/>
                <a:gd fmla="*/ 166 w 173" name="T18"/>
                <a:gd fmla="*/ 167 h 188" name="T19"/>
                <a:gd fmla="*/ 173 w 173" name="T20"/>
                <a:gd fmla="*/ 28 h 188" name="T21"/>
                <a:gd fmla="*/ 73 w 173" name="T22"/>
                <a:gd fmla="*/ 41 h 188" name="T23"/>
                <a:gd fmla="*/ 60 w 173" name="T24"/>
                <a:gd fmla="*/ 28 h 188" name="T25"/>
                <a:gd fmla="*/ 73 w 173" name="T26"/>
                <a:gd fmla="*/ 41 h 188" name="T27"/>
                <a:gd fmla="*/ 86 w 173" name="T28"/>
                <a:gd fmla="*/ 82 h 188" name="T29"/>
                <a:gd fmla="*/ 76 w 173" name="T30"/>
                <a:gd fmla="*/ 86 h 188" name="T31"/>
                <a:gd fmla="*/ 76 w 173" name="T32"/>
                <a:gd fmla="*/ 107 h 188" name="T33"/>
                <a:gd fmla="*/ 97 w 173" name="T34"/>
                <a:gd fmla="*/ 107 h 188" name="T35"/>
                <a:gd fmla="*/ 97 w 173" name="T36"/>
                <a:gd fmla="*/ 86 h 188" name="T37"/>
                <a:gd fmla="*/ 91 w 173" name="T38"/>
                <a:gd fmla="*/ 101 h 188" name="T39"/>
                <a:gd fmla="*/ 86 w 173" name="T40"/>
                <a:gd fmla="*/ 103 h 188" name="T41"/>
                <a:gd fmla="*/ 80 w 173" name="T42"/>
                <a:gd fmla="*/ 96 h 188" name="T43"/>
                <a:gd fmla="*/ 82 w 173" name="T44"/>
                <a:gd fmla="*/ 92 h 188" name="T45"/>
                <a:gd fmla="*/ 91 w 173" name="T46"/>
                <a:gd fmla="*/ 92 h 188" name="T47"/>
                <a:gd fmla="*/ 91 w 173" name="T48"/>
                <a:gd fmla="*/ 101 h 188" name="T49"/>
                <a:gd fmla="*/ 116 w 173" name="T50"/>
                <a:gd fmla="*/ 122 h 188" name="T51"/>
                <a:gd fmla="*/ 121 w 173" name="T52"/>
                <a:gd fmla="*/ 80 h 188" name="T53"/>
                <a:gd fmla="*/ 105 w 173" name="T54"/>
                <a:gd fmla="*/ 76 h 188" name="T55"/>
                <a:gd fmla="*/ 99 w 173" name="T56"/>
                <a:gd fmla="*/ 66 h 188" name="T57"/>
                <a:gd fmla="*/ 70 w 173" name="T58"/>
                <a:gd fmla="*/ 69 h 188" name="T59"/>
                <a:gd fmla="*/ 57 w 173" name="T60"/>
                <a:gd fmla="*/ 76 h 188" name="T61"/>
                <a:gd fmla="*/ 52 w 173" name="T62"/>
                <a:gd fmla="*/ 118 h 188" name="T63"/>
                <a:gd fmla="*/ 116 w 173" name="T64"/>
                <a:gd fmla="*/ 122 h 188" name="T65"/>
                <a:gd fmla="*/ 61 w 173" name="T66"/>
                <a:gd fmla="*/ 84 h 188" name="T67"/>
                <a:gd fmla="*/ 76 w 173" name="T68"/>
                <a:gd fmla="*/ 81 h 188" name="T69"/>
                <a:gd fmla="*/ 96 w 173" name="T70"/>
                <a:gd fmla="*/ 75 h 188" name="T71"/>
                <a:gd fmla="*/ 102 w 173" name="T72"/>
                <a:gd fmla="*/ 84 h 188" name="T73"/>
                <a:gd fmla="*/ 112 w 173" name="T74"/>
                <a:gd fmla="*/ 114 h 188" name="T75"/>
                <a:gd fmla="*/ 61 w 173" name="T76"/>
                <a:gd fmla="*/ 84 h 188" name="T77"/>
                <a:gd fmla="*/ 99 w 173" name="T78"/>
                <a:gd fmla="*/ 134 h 188" name="T79"/>
                <a:gd fmla="*/ 92 w 173" name="T80"/>
                <a:gd fmla="*/ 137 h 188" name="T81"/>
                <a:gd fmla="*/ 14 w 173" name="T82"/>
                <a:gd fmla="*/ 153 h 188" name="T83"/>
                <a:gd fmla="*/ 28 w 173" name="T84"/>
                <a:gd fmla="*/ 35 h 188" name="T85"/>
                <a:gd fmla="*/ 28 w 173" name="T86"/>
                <a:gd fmla="*/ 21 h 188" name="T87"/>
                <a:gd fmla="*/ 0 w 173" name="T88"/>
                <a:gd fmla="*/ 28 h 188" name="T89"/>
                <a:gd fmla="*/ 7 w 173" name="T90"/>
                <a:gd fmla="*/ 167 h 188" name="T91"/>
                <a:gd fmla="*/ 92 w 173" name="T92"/>
                <a:gd fmla="*/ 184 h 188" name="T93"/>
                <a:gd fmla="*/ 99 w 173" name="T94"/>
                <a:gd fmla="*/ 187 h 188" name="T95"/>
                <a:gd fmla="*/ 122 w 173" name="T96"/>
                <a:gd fmla="*/ 163 h 188" name="T97"/>
                <a:gd fmla="*/ 122 w 173" name="T98"/>
                <a:gd fmla="*/ 157 h 188" name="T99"/>
                <a:gd fmla="*/ 100 w 173" name="T100"/>
                <a:gd fmla="*/ 173 h 188" name="T101"/>
                <a:gd fmla="*/ 100 w 173" name="T102"/>
                <a:gd fmla="*/ 147 h 188" name="T103"/>
                <a:gd fmla="*/ 100 w 173" name="T104"/>
                <a:gd fmla="*/ 173 h 1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8" w="173">
                  <a:moveTo>
                    <a:pt x="166" y="21"/>
                  </a:moveTo>
                  <a:cubicBezTo>
                    <a:pt x="82" y="21"/>
                    <a:pt x="82" y="21"/>
                    <a:pt x="82" y="21"/>
                  </a:cubicBezTo>
                  <a:cubicBezTo>
                    <a:pt x="82" y="4"/>
                    <a:pt x="82" y="4"/>
                    <a:pt x="82" y="4"/>
                  </a:cubicBezTo>
                  <a:cubicBezTo>
                    <a:pt x="81" y="3"/>
                    <a:pt x="81" y="2"/>
                    <a:pt x="80" y="2"/>
                  </a:cubicBezTo>
                  <a:cubicBezTo>
                    <a:pt x="79" y="0"/>
                    <a:pt x="76" y="0"/>
                    <a:pt x="74" y="2"/>
                  </a:cubicBezTo>
                  <a:cubicBezTo>
                    <a:pt x="63" y="13"/>
                    <a:pt x="63" y="13"/>
                    <a:pt x="63" y="13"/>
                  </a:cubicBezTo>
                  <a:cubicBezTo>
                    <a:pt x="51" y="25"/>
                    <a:pt x="51" y="25"/>
                    <a:pt x="51" y="25"/>
                  </a:cubicBezTo>
                  <a:cubicBezTo>
                    <a:pt x="51" y="25"/>
                    <a:pt x="51" y="25"/>
                    <a:pt x="51" y="25"/>
                  </a:cubicBezTo>
                  <a:cubicBezTo>
                    <a:pt x="49" y="27"/>
                    <a:pt x="49" y="29"/>
                    <a:pt x="51" y="31"/>
                  </a:cubicBezTo>
                  <a:cubicBezTo>
                    <a:pt x="63" y="43"/>
                    <a:pt x="63" y="43"/>
                    <a:pt x="63" y="43"/>
                  </a:cubicBezTo>
                  <a:cubicBezTo>
                    <a:pt x="74" y="54"/>
                    <a:pt x="74" y="54"/>
                    <a:pt x="74" y="54"/>
                  </a:cubicBezTo>
                  <a:cubicBezTo>
                    <a:pt x="75" y="55"/>
                    <a:pt x="76" y="55"/>
                    <a:pt x="77" y="55"/>
                  </a:cubicBezTo>
                  <a:cubicBezTo>
                    <a:pt x="80" y="55"/>
                    <a:pt x="81" y="54"/>
                    <a:pt x="82" y="51"/>
                  </a:cubicBezTo>
                  <a:cubicBezTo>
                    <a:pt x="82" y="35"/>
                    <a:pt x="82" y="35"/>
                    <a:pt x="82" y="35"/>
                  </a:cubicBezTo>
                  <a:cubicBezTo>
                    <a:pt x="159" y="35"/>
                    <a:pt x="159" y="35"/>
                    <a:pt x="159" y="35"/>
                  </a:cubicBezTo>
                  <a:cubicBezTo>
                    <a:pt x="159" y="153"/>
                    <a:pt x="159" y="153"/>
                    <a:pt x="159" y="153"/>
                  </a:cubicBezTo>
                  <a:cubicBezTo>
                    <a:pt x="145" y="153"/>
                    <a:pt x="145" y="153"/>
                    <a:pt x="145" y="153"/>
                  </a:cubicBezTo>
                  <a:cubicBezTo>
                    <a:pt x="141" y="153"/>
                    <a:pt x="138" y="156"/>
                    <a:pt x="138" y="160"/>
                  </a:cubicBezTo>
                  <a:cubicBezTo>
                    <a:pt x="138" y="164"/>
                    <a:pt x="141" y="167"/>
                    <a:pt x="145" y="167"/>
                  </a:cubicBezTo>
                  <a:cubicBezTo>
                    <a:pt x="166" y="167"/>
                    <a:pt x="166" y="167"/>
                    <a:pt x="166" y="167"/>
                  </a:cubicBezTo>
                  <a:cubicBezTo>
                    <a:pt x="170" y="167"/>
                    <a:pt x="173" y="164"/>
                    <a:pt x="173" y="160"/>
                  </a:cubicBezTo>
                  <a:cubicBezTo>
                    <a:pt x="173" y="28"/>
                    <a:pt x="173" y="28"/>
                    <a:pt x="173" y="28"/>
                  </a:cubicBezTo>
                  <a:cubicBezTo>
                    <a:pt x="173" y="24"/>
                    <a:pt x="170" y="21"/>
                    <a:pt x="166" y="21"/>
                  </a:cubicBezTo>
                  <a:close/>
                  <a:moveTo>
                    <a:pt x="73" y="41"/>
                  </a:moveTo>
                  <a:cubicBezTo>
                    <a:pt x="73" y="41"/>
                    <a:pt x="73" y="41"/>
                    <a:pt x="73" y="41"/>
                  </a:cubicBezTo>
                  <a:cubicBezTo>
                    <a:pt x="60" y="28"/>
                    <a:pt x="60" y="28"/>
                    <a:pt x="60" y="28"/>
                  </a:cubicBezTo>
                  <a:cubicBezTo>
                    <a:pt x="64" y="24"/>
                    <a:pt x="69" y="19"/>
                    <a:pt x="73" y="15"/>
                  </a:cubicBezTo>
                  <a:cubicBezTo>
                    <a:pt x="73" y="41"/>
                    <a:pt x="73" y="41"/>
                    <a:pt x="73" y="41"/>
                  </a:cubicBezTo>
                  <a:close/>
                  <a:moveTo>
                    <a:pt x="86" y="82"/>
                  </a:moveTo>
                  <a:cubicBezTo>
                    <a:pt x="86" y="82"/>
                    <a:pt x="86" y="82"/>
                    <a:pt x="86" y="82"/>
                  </a:cubicBezTo>
                  <a:cubicBezTo>
                    <a:pt x="82" y="82"/>
                    <a:pt x="79" y="83"/>
                    <a:pt x="76" y="86"/>
                  </a:cubicBezTo>
                  <a:cubicBezTo>
                    <a:pt x="76" y="86"/>
                    <a:pt x="76" y="86"/>
                    <a:pt x="76" y="86"/>
                  </a:cubicBezTo>
                  <a:cubicBezTo>
                    <a:pt x="73" y="89"/>
                    <a:pt x="72" y="92"/>
                    <a:pt x="72" y="96"/>
                  </a:cubicBezTo>
                  <a:cubicBezTo>
                    <a:pt x="72" y="100"/>
                    <a:pt x="73" y="104"/>
                    <a:pt x="76" y="107"/>
                  </a:cubicBezTo>
                  <a:cubicBezTo>
                    <a:pt x="79" y="110"/>
                    <a:pt x="82" y="111"/>
                    <a:pt x="86" y="111"/>
                  </a:cubicBezTo>
                  <a:cubicBezTo>
                    <a:pt x="91" y="111"/>
                    <a:pt x="94" y="110"/>
                    <a:pt x="97" y="107"/>
                  </a:cubicBezTo>
                  <a:cubicBezTo>
                    <a:pt x="100" y="104"/>
                    <a:pt x="101" y="100"/>
                    <a:pt x="101" y="96"/>
                  </a:cubicBezTo>
                  <a:cubicBezTo>
                    <a:pt x="101" y="92"/>
                    <a:pt x="100" y="89"/>
                    <a:pt x="97" y="86"/>
                  </a:cubicBezTo>
                  <a:cubicBezTo>
                    <a:pt x="94" y="83"/>
                    <a:pt x="91" y="82"/>
                    <a:pt x="86" y="82"/>
                  </a:cubicBezTo>
                  <a:close/>
                  <a:moveTo>
                    <a:pt x="91" y="101"/>
                  </a:moveTo>
                  <a:cubicBezTo>
                    <a:pt x="91" y="101"/>
                    <a:pt x="91" y="101"/>
                    <a:pt x="91" y="101"/>
                  </a:cubicBezTo>
                  <a:cubicBezTo>
                    <a:pt x="90" y="102"/>
                    <a:pt x="88" y="103"/>
                    <a:pt x="86" y="103"/>
                  </a:cubicBezTo>
                  <a:cubicBezTo>
                    <a:pt x="85" y="103"/>
                    <a:pt x="83" y="102"/>
                    <a:pt x="82" y="101"/>
                  </a:cubicBezTo>
                  <a:cubicBezTo>
                    <a:pt x="81" y="100"/>
                    <a:pt x="80" y="98"/>
                    <a:pt x="80" y="96"/>
                  </a:cubicBezTo>
                  <a:cubicBezTo>
                    <a:pt x="80" y="95"/>
                    <a:pt x="81" y="93"/>
                    <a:pt x="82" y="92"/>
                  </a:cubicBezTo>
                  <a:cubicBezTo>
                    <a:pt x="82" y="92"/>
                    <a:pt x="82" y="92"/>
                    <a:pt x="82" y="92"/>
                  </a:cubicBezTo>
                  <a:cubicBezTo>
                    <a:pt x="83" y="91"/>
                    <a:pt x="85" y="90"/>
                    <a:pt x="86" y="90"/>
                  </a:cubicBezTo>
                  <a:cubicBezTo>
                    <a:pt x="88" y="90"/>
                    <a:pt x="90" y="91"/>
                    <a:pt x="91" y="92"/>
                  </a:cubicBezTo>
                  <a:cubicBezTo>
                    <a:pt x="92" y="93"/>
                    <a:pt x="93" y="95"/>
                    <a:pt x="93" y="96"/>
                  </a:cubicBezTo>
                  <a:cubicBezTo>
                    <a:pt x="93" y="98"/>
                    <a:pt x="92" y="100"/>
                    <a:pt x="91" y="101"/>
                  </a:cubicBezTo>
                  <a:close/>
                  <a:moveTo>
                    <a:pt x="116" y="122"/>
                  </a:moveTo>
                  <a:cubicBezTo>
                    <a:pt x="116" y="122"/>
                    <a:pt x="116" y="122"/>
                    <a:pt x="116" y="122"/>
                  </a:cubicBezTo>
                  <a:cubicBezTo>
                    <a:pt x="119" y="122"/>
                    <a:pt x="121" y="120"/>
                    <a:pt x="121" y="118"/>
                  </a:cubicBezTo>
                  <a:cubicBezTo>
                    <a:pt x="121" y="80"/>
                    <a:pt x="121" y="80"/>
                    <a:pt x="121" y="80"/>
                  </a:cubicBezTo>
                  <a:cubicBezTo>
                    <a:pt x="121" y="77"/>
                    <a:pt x="119" y="76"/>
                    <a:pt x="116" y="76"/>
                  </a:cubicBezTo>
                  <a:cubicBezTo>
                    <a:pt x="105" y="76"/>
                    <a:pt x="105" y="76"/>
                    <a:pt x="105" y="76"/>
                  </a:cubicBezTo>
                  <a:cubicBezTo>
                    <a:pt x="103" y="70"/>
                    <a:pt x="103" y="70"/>
                    <a:pt x="103" y="70"/>
                  </a:cubicBezTo>
                  <a:cubicBezTo>
                    <a:pt x="102" y="68"/>
                    <a:pt x="101" y="66"/>
                    <a:pt x="99" y="66"/>
                  </a:cubicBezTo>
                  <a:cubicBezTo>
                    <a:pt x="74" y="66"/>
                    <a:pt x="74" y="66"/>
                    <a:pt x="74" y="66"/>
                  </a:cubicBezTo>
                  <a:cubicBezTo>
                    <a:pt x="72" y="66"/>
                    <a:pt x="71" y="67"/>
                    <a:pt x="70" y="69"/>
                  </a:cubicBezTo>
                  <a:cubicBezTo>
                    <a:pt x="68" y="76"/>
                    <a:pt x="68" y="76"/>
                    <a:pt x="68" y="76"/>
                  </a:cubicBezTo>
                  <a:cubicBezTo>
                    <a:pt x="57" y="76"/>
                    <a:pt x="57" y="76"/>
                    <a:pt x="57" y="76"/>
                  </a:cubicBezTo>
                  <a:cubicBezTo>
                    <a:pt x="54" y="76"/>
                    <a:pt x="52" y="77"/>
                    <a:pt x="52" y="80"/>
                  </a:cubicBezTo>
                  <a:cubicBezTo>
                    <a:pt x="52" y="118"/>
                    <a:pt x="52" y="118"/>
                    <a:pt x="52" y="118"/>
                  </a:cubicBezTo>
                  <a:cubicBezTo>
                    <a:pt x="52" y="120"/>
                    <a:pt x="54" y="122"/>
                    <a:pt x="57" y="122"/>
                  </a:cubicBezTo>
                  <a:cubicBezTo>
                    <a:pt x="116" y="122"/>
                    <a:pt x="116" y="122"/>
                    <a:pt x="116" y="122"/>
                  </a:cubicBezTo>
                  <a:close/>
                  <a:moveTo>
                    <a:pt x="61" y="84"/>
                  </a:moveTo>
                  <a:cubicBezTo>
                    <a:pt x="61" y="84"/>
                    <a:pt x="61" y="84"/>
                    <a:pt x="61" y="84"/>
                  </a:cubicBezTo>
                  <a:cubicBezTo>
                    <a:pt x="71" y="84"/>
                    <a:pt x="71" y="84"/>
                    <a:pt x="71" y="84"/>
                  </a:cubicBezTo>
                  <a:cubicBezTo>
                    <a:pt x="73" y="84"/>
                    <a:pt x="75" y="82"/>
                    <a:pt x="76" y="81"/>
                  </a:cubicBezTo>
                  <a:cubicBezTo>
                    <a:pt x="77" y="75"/>
                    <a:pt x="77" y="75"/>
                    <a:pt x="77" y="75"/>
                  </a:cubicBezTo>
                  <a:cubicBezTo>
                    <a:pt x="96" y="75"/>
                    <a:pt x="96" y="75"/>
                    <a:pt x="96" y="75"/>
                  </a:cubicBezTo>
                  <a:cubicBezTo>
                    <a:pt x="98" y="81"/>
                    <a:pt x="98" y="81"/>
                    <a:pt x="98" y="81"/>
                  </a:cubicBezTo>
                  <a:cubicBezTo>
                    <a:pt x="98" y="83"/>
                    <a:pt x="100" y="84"/>
                    <a:pt x="102" y="84"/>
                  </a:cubicBezTo>
                  <a:cubicBezTo>
                    <a:pt x="112" y="84"/>
                    <a:pt x="112" y="84"/>
                    <a:pt x="112" y="84"/>
                  </a:cubicBezTo>
                  <a:cubicBezTo>
                    <a:pt x="112" y="114"/>
                    <a:pt x="112" y="114"/>
                    <a:pt x="112" y="114"/>
                  </a:cubicBezTo>
                  <a:cubicBezTo>
                    <a:pt x="61" y="114"/>
                    <a:pt x="61" y="114"/>
                    <a:pt x="61" y="114"/>
                  </a:cubicBezTo>
                  <a:cubicBezTo>
                    <a:pt x="61" y="84"/>
                    <a:pt x="61" y="84"/>
                    <a:pt x="61" y="84"/>
                  </a:cubicBezTo>
                  <a:close/>
                  <a:moveTo>
                    <a:pt x="99" y="134"/>
                  </a:moveTo>
                  <a:cubicBezTo>
                    <a:pt x="99" y="134"/>
                    <a:pt x="99" y="134"/>
                    <a:pt x="99" y="134"/>
                  </a:cubicBezTo>
                  <a:cubicBezTo>
                    <a:pt x="98" y="133"/>
                    <a:pt x="97" y="133"/>
                    <a:pt x="96" y="133"/>
                  </a:cubicBezTo>
                  <a:cubicBezTo>
                    <a:pt x="93" y="133"/>
                    <a:pt x="92" y="135"/>
                    <a:pt x="92" y="137"/>
                  </a:cubicBezTo>
                  <a:cubicBezTo>
                    <a:pt x="92" y="153"/>
                    <a:pt x="92" y="153"/>
                    <a:pt x="92" y="153"/>
                  </a:cubicBezTo>
                  <a:cubicBezTo>
                    <a:pt x="14" y="153"/>
                    <a:pt x="14" y="153"/>
                    <a:pt x="14" y="153"/>
                  </a:cubicBezTo>
                  <a:cubicBezTo>
                    <a:pt x="14" y="35"/>
                    <a:pt x="14" y="35"/>
                    <a:pt x="14" y="35"/>
                  </a:cubicBezTo>
                  <a:cubicBezTo>
                    <a:pt x="28" y="35"/>
                    <a:pt x="28" y="35"/>
                    <a:pt x="28" y="35"/>
                  </a:cubicBezTo>
                  <a:cubicBezTo>
                    <a:pt x="32" y="35"/>
                    <a:pt x="35" y="32"/>
                    <a:pt x="35" y="28"/>
                  </a:cubicBezTo>
                  <a:cubicBezTo>
                    <a:pt x="35" y="24"/>
                    <a:pt x="32" y="21"/>
                    <a:pt x="28" y="21"/>
                  </a:cubicBezTo>
                  <a:cubicBezTo>
                    <a:pt x="7" y="21"/>
                    <a:pt x="7" y="21"/>
                    <a:pt x="7" y="21"/>
                  </a:cubicBezTo>
                  <a:cubicBezTo>
                    <a:pt x="3" y="21"/>
                    <a:pt x="0" y="24"/>
                    <a:pt x="0" y="28"/>
                  </a:cubicBezTo>
                  <a:cubicBezTo>
                    <a:pt x="0" y="160"/>
                    <a:pt x="0" y="160"/>
                    <a:pt x="0" y="160"/>
                  </a:cubicBezTo>
                  <a:cubicBezTo>
                    <a:pt x="0" y="164"/>
                    <a:pt x="3" y="167"/>
                    <a:pt x="7" y="167"/>
                  </a:cubicBezTo>
                  <a:cubicBezTo>
                    <a:pt x="92" y="167"/>
                    <a:pt x="92" y="167"/>
                    <a:pt x="92" y="167"/>
                  </a:cubicBezTo>
                  <a:cubicBezTo>
                    <a:pt x="92" y="184"/>
                    <a:pt x="92" y="184"/>
                    <a:pt x="92" y="184"/>
                  </a:cubicBezTo>
                  <a:cubicBezTo>
                    <a:pt x="92" y="185"/>
                    <a:pt x="92" y="186"/>
                    <a:pt x="93" y="187"/>
                  </a:cubicBezTo>
                  <a:cubicBezTo>
                    <a:pt x="94" y="188"/>
                    <a:pt x="97" y="188"/>
                    <a:pt x="99" y="187"/>
                  </a:cubicBezTo>
                  <a:cubicBezTo>
                    <a:pt x="110" y="175"/>
                    <a:pt x="110" y="175"/>
                    <a:pt x="110" y="175"/>
                  </a:cubicBezTo>
                  <a:cubicBezTo>
                    <a:pt x="122" y="163"/>
                    <a:pt x="122" y="163"/>
                    <a:pt x="122" y="163"/>
                  </a:cubicBezTo>
                  <a:cubicBezTo>
                    <a:pt x="122" y="163"/>
                    <a:pt x="122" y="163"/>
                    <a:pt x="122" y="163"/>
                  </a:cubicBezTo>
                  <a:cubicBezTo>
                    <a:pt x="124" y="162"/>
                    <a:pt x="124" y="159"/>
                    <a:pt x="122" y="157"/>
                  </a:cubicBezTo>
                  <a:cubicBezTo>
                    <a:pt x="99" y="134"/>
                    <a:pt x="99" y="134"/>
                    <a:pt x="99" y="134"/>
                  </a:cubicBezTo>
                  <a:close/>
                  <a:moveTo>
                    <a:pt x="100" y="173"/>
                  </a:moveTo>
                  <a:cubicBezTo>
                    <a:pt x="100" y="173"/>
                    <a:pt x="100" y="173"/>
                    <a:pt x="100" y="173"/>
                  </a:cubicBezTo>
                  <a:cubicBezTo>
                    <a:pt x="100" y="147"/>
                    <a:pt x="100" y="147"/>
                    <a:pt x="100" y="147"/>
                  </a:cubicBezTo>
                  <a:cubicBezTo>
                    <a:pt x="113" y="160"/>
                    <a:pt x="113" y="160"/>
                    <a:pt x="113" y="160"/>
                  </a:cubicBezTo>
                  <a:cubicBezTo>
                    <a:pt x="109" y="165"/>
                    <a:pt x="104" y="169"/>
                    <a:pt x="100" y="173"/>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2">
                    <a:lumMod val="25000"/>
                  </a:schemeClr>
                </a:solidFill>
              </a:endParaRPr>
            </a:p>
          </p:txBody>
        </p:sp>
      </p:grpSp>
      <p:grpSp>
        <p:nvGrpSpPr>
          <p:cNvPr id="19" name="组合 26"/>
          <p:cNvGrpSpPr/>
          <p:nvPr/>
        </p:nvGrpSpPr>
        <p:grpSpPr>
          <a:xfrm>
            <a:off x="5293601" y="3132971"/>
            <a:ext cx="1599279" cy="1599279"/>
            <a:chOff x="5296360" y="2418911"/>
            <a:chExt cx="1599279" cy="1599279"/>
          </a:xfrm>
        </p:grpSpPr>
        <p:sp>
          <p:nvSpPr>
            <p:cNvPr id="20" name="椭圆 19"/>
            <p:cNvSpPr/>
            <p:nvPr/>
          </p:nvSpPr>
          <p:spPr>
            <a:xfrm>
              <a:off x="5296360" y="2418911"/>
              <a:ext cx="1599279" cy="1599279"/>
            </a:xfrm>
            <a:prstGeom prst="ellipse">
              <a:avLst/>
            </a:prstGeom>
            <a:solidFill>
              <a:srgbClr val="FD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21" name="Freeform 31"/>
            <p:cNvSpPr>
              <a:spLocks noEditPoints="1"/>
            </p:cNvSpPr>
            <p:nvPr/>
          </p:nvSpPr>
          <p:spPr bwMode="auto">
            <a:xfrm>
              <a:off x="5773395" y="2943349"/>
              <a:ext cx="645208" cy="550402"/>
            </a:xfrm>
            <a:custGeom>
              <a:gdLst>
                <a:gd fmla="*/ 137 w 184" name="T0"/>
                <a:gd fmla="*/ 103 h 157" name="T1"/>
                <a:gd fmla="*/ 137 w 184" name="T2"/>
                <a:gd fmla="*/ 8 h 157" name="T3"/>
                <a:gd fmla="*/ 130 w 184" name="T4"/>
                <a:gd fmla="*/ 0 h 157" name="T5"/>
                <a:gd fmla="*/ 7 w 184" name="T6"/>
                <a:gd fmla="*/ 0 h 157" name="T7"/>
                <a:gd fmla="*/ 0 w 184" name="T8"/>
                <a:gd fmla="*/ 8 h 157" name="T9"/>
                <a:gd fmla="*/ 0 w 184" name="T10"/>
                <a:gd fmla="*/ 103 h 157" name="T11"/>
                <a:gd fmla="*/ 7 w 184" name="T12"/>
                <a:gd fmla="*/ 110 h 157" name="T13"/>
                <a:gd fmla="*/ 130 w 184" name="T14"/>
                <a:gd fmla="*/ 110 h 157" name="T15"/>
                <a:gd fmla="*/ 137 w 184" name="T16"/>
                <a:gd fmla="*/ 103 h 157" name="T17"/>
                <a:gd fmla="*/ 123 w 184" name="T18"/>
                <a:gd fmla="*/ 96 h 157" name="T19"/>
                <a:gd fmla="*/ 123 w 184" name="T20"/>
                <a:gd fmla="*/ 96 h 157" name="T21"/>
                <a:gd fmla="*/ 14 w 184" name="T22"/>
                <a:gd fmla="*/ 96 h 157" name="T23"/>
                <a:gd fmla="*/ 14 w 184" name="T24"/>
                <a:gd fmla="*/ 15 h 157" name="T25"/>
                <a:gd fmla="*/ 123 w 184" name="T26"/>
                <a:gd fmla="*/ 15 h 157" name="T27"/>
                <a:gd fmla="*/ 123 w 184" name="T28"/>
                <a:gd fmla="*/ 96 h 157" name="T29"/>
                <a:gd fmla="*/ 177 w 184" name="T30"/>
                <a:gd fmla="*/ 47 h 157" name="T31"/>
                <a:gd fmla="*/ 177 w 184" name="T32"/>
                <a:gd fmla="*/ 47 h 157" name="T33"/>
                <a:gd fmla="*/ 170 w 184" name="T34"/>
                <a:gd fmla="*/ 54 h 157" name="T35"/>
                <a:gd fmla="*/ 170 w 184" name="T36"/>
                <a:gd fmla="*/ 143 h 157" name="T37"/>
                <a:gd fmla="*/ 54 w 184" name="T38"/>
                <a:gd fmla="*/ 143 h 157" name="T39"/>
                <a:gd fmla="*/ 47 w 184" name="T40"/>
                <a:gd fmla="*/ 150 h 157" name="T41"/>
                <a:gd fmla="*/ 54 w 184" name="T42"/>
                <a:gd fmla="*/ 157 h 157" name="T43"/>
                <a:gd fmla="*/ 176 w 184" name="T44"/>
                <a:gd fmla="*/ 157 h 157" name="T45"/>
                <a:gd fmla="*/ 177 w 184" name="T46"/>
                <a:gd fmla="*/ 157 h 157" name="T47"/>
                <a:gd fmla="*/ 184 w 184" name="T48"/>
                <a:gd fmla="*/ 150 h 157" name="T49"/>
                <a:gd fmla="*/ 184 w 184" name="T50"/>
                <a:gd fmla="*/ 54 h 157" name="T51"/>
                <a:gd fmla="*/ 177 w 184" name="T52"/>
                <a:gd fmla="*/ 47 h 157" name="T53"/>
                <a:gd fmla="*/ 153 w 184" name="T54"/>
                <a:gd fmla="*/ 133 h 157" name="T55"/>
                <a:gd fmla="*/ 153 w 184" name="T56"/>
                <a:gd fmla="*/ 133 h 157" name="T57"/>
                <a:gd fmla="*/ 160 w 184" name="T58"/>
                <a:gd fmla="*/ 126 h 157" name="T59"/>
                <a:gd fmla="*/ 160 w 184" name="T60"/>
                <a:gd fmla="*/ 31 h 157" name="T61"/>
                <a:gd fmla="*/ 153 w 184" name="T62"/>
                <a:gd fmla="*/ 24 h 157" name="T63"/>
                <a:gd fmla="*/ 146 w 184" name="T64"/>
                <a:gd fmla="*/ 31 h 157" name="T65"/>
                <a:gd fmla="*/ 146 w 184" name="T66"/>
                <a:gd fmla="*/ 119 h 157" name="T67"/>
                <a:gd fmla="*/ 31 w 184" name="T68"/>
                <a:gd fmla="*/ 119 h 157" name="T69"/>
                <a:gd fmla="*/ 24 w 184" name="T70"/>
                <a:gd fmla="*/ 126 h 157" name="T71"/>
                <a:gd fmla="*/ 31 w 184" name="T72"/>
                <a:gd fmla="*/ 133 h 157" name="T73"/>
                <a:gd fmla="*/ 153 w 184" name="T74"/>
                <a:gd fmla="*/ 133 h 157" name="T75"/>
                <a:gd fmla="*/ 153 w 184" name="T76"/>
                <a:gd fmla="*/ 133 h 15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7" w="184">
                  <a:moveTo>
                    <a:pt x="137" y="103"/>
                  </a:moveTo>
                  <a:cubicBezTo>
                    <a:pt x="137" y="8"/>
                    <a:pt x="137" y="8"/>
                    <a:pt x="137" y="8"/>
                  </a:cubicBezTo>
                  <a:cubicBezTo>
                    <a:pt x="137" y="4"/>
                    <a:pt x="134" y="0"/>
                    <a:pt x="130" y="0"/>
                  </a:cubicBezTo>
                  <a:cubicBezTo>
                    <a:pt x="7" y="0"/>
                    <a:pt x="7" y="0"/>
                    <a:pt x="7" y="0"/>
                  </a:cubicBezTo>
                  <a:cubicBezTo>
                    <a:pt x="3" y="0"/>
                    <a:pt x="0" y="4"/>
                    <a:pt x="0" y="8"/>
                  </a:cubicBezTo>
                  <a:cubicBezTo>
                    <a:pt x="0" y="103"/>
                    <a:pt x="0" y="103"/>
                    <a:pt x="0" y="103"/>
                  </a:cubicBezTo>
                  <a:cubicBezTo>
                    <a:pt x="0" y="107"/>
                    <a:pt x="3" y="110"/>
                    <a:pt x="7" y="110"/>
                  </a:cubicBezTo>
                  <a:cubicBezTo>
                    <a:pt x="130" y="110"/>
                    <a:pt x="130" y="110"/>
                    <a:pt x="130" y="110"/>
                  </a:cubicBezTo>
                  <a:cubicBezTo>
                    <a:pt x="134" y="110"/>
                    <a:pt x="137" y="107"/>
                    <a:pt x="137" y="103"/>
                  </a:cubicBezTo>
                  <a:close/>
                  <a:moveTo>
                    <a:pt x="123" y="96"/>
                  </a:moveTo>
                  <a:cubicBezTo>
                    <a:pt x="123" y="96"/>
                    <a:pt x="123" y="96"/>
                    <a:pt x="123" y="96"/>
                  </a:cubicBezTo>
                  <a:cubicBezTo>
                    <a:pt x="14" y="96"/>
                    <a:pt x="14" y="96"/>
                    <a:pt x="14" y="96"/>
                  </a:cubicBezTo>
                  <a:cubicBezTo>
                    <a:pt x="14" y="15"/>
                    <a:pt x="14" y="15"/>
                    <a:pt x="14" y="15"/>
                  </a:cubicBezTo>
                  <a:cubicBezTo>
                    <a:pt x="123" y="15"/>
                    <a:pt x="123" y="15"/>
                    <a:pt x="123" y="15"/>
                  </a:cubicBezTo>
                  <a:cubicBezTo>
                    <a:pt x="123" y="96"/>
                    <a:pt x="123" y="96"/>
                    <a:pt x="123" y="96"/>
                  </a:cubicBezTo>
                  <a:close/>
                  <a:moveTo>
                    <a:pt x="177" y="47"/>
                  </a:moveTo>
                  <a:cubicBezTo>
                    <a:pt x="177" y="47"/>
                    <a:pt x="177" y="47"/>
                    <a:pt x="177" y="47"/>
                  </a:cubicBezTo>
                  <a:cubicBezTo>
                    <a:pt x="173" y="47"/>
                    <a:pt x="170" y="51"/>
                    <a:pt x="170" y="54"/>
                  </a:cubicBezTo>
                  <a:cubicBezTo>
                    <a:pt x="170" y="143"/>
                    <a:pt x="170" y="143"/>
                    <a:pt x="170" y="143"/>
                  </a:cubicBezTo>
                  <a:cubicBezTo>
                    <a:pt x="54" y="143"/>
                    <a:pt x="54" y="143"/>
                    <a:pt x="54" y="143"/>
                  </a:cubicBezTo>
                  <a:cubicBezTo>
                    <a:pt x="50" y="143"/>
                    <a:pt x="47" y="146"/>
                    <a:pt x="47" y="150"/>
                  </a:cubicBezTo>
                  <a:cubicBezTo>
                    <a:pt x="47" y="154"/>
                    <a:pt x="50" y="157"/>
                    <a:pt x="54" y="157"/>
                  </a:cubicBezTo>
                  <a:cubicBezTo>
                    <a:pt x="176" y="157"/>
                    <a:pt x="176" y="157"/>
                    <a:pt x="176" y="157"/>
                  </a:cubicBezTo>
                  <a:cubicBezTo>
                    <a:pt x="177" y="157"/>
                    <a:pt x="177" y="157"/>
                    <a:pt x="177" y="157"/>
                  </a:cubicBezTo>
                  <a:cubicBezTo>
                    <a:pt x="181" y="157"/>
                    <a:pt x="184" y="154"/>
                    <a:pt x="184" y="150"/>
                  </a:cubicBezTo>
                  <a:cubicBezTo>
                    <a:pt x="184" y="54"/>
                    <a:pt x="184" y="54"/>
                    <a:pt x="184" y="54"/>
                  </a:cubicBezTo>
                  <a:cubicBezTo>
                    <a:pt x="184" y="51"/>
                    <a:pt x="181" y="47"/>
                    <a:pt x="177" y="47"/>
                  </a:cubicBezTo>
                  <a:close/>
                  <a:moveTo>
                    <a:pt x="153" y="133"/>
                  </a:moveTo>
                  <a:cubicBezTo>
                    <a:pt x="153" y="133"/>
                    <a:pt x="153" y="133"/>
                    <a:pt x="153" y="133"/>
                  </a:cubicBezTo>
                  <a:cubicBezTo>
                    <a:pt x="157" y="133"/>
                    <a:pt x="160" y="130"/>
                    <a:pt x="160" y="126"/>
                  </a:cubicBezTo>
                  <a:cubicBezTo>
                    <a:pt x="160" y="31"/>
                    <a:pt x="160" y="31"/>
                    <a:pt x="160" y="31"/>
                  </a:cubicBezTo>
                  <a:cubicBezTo>
                    <a:pt x="160" y="27"/>
                    <a:pt x="157" y="24"/>
                    <a:pt x="153" y="24"/>
                  </a:cubicBezTo>
                  <a:cubicBezTo>
                    <a:pt x="149" y="24"/>
                    <a:pt x="146" y="27"/>
                    <a:pt x="146" y="31"/>
                  </a:cubicBezTo>
                  <a:cubicBezTo>
                    <a:pt x="146" y="119"/>
                    <a:pt x="146" y="119"/>
                    <a:pt x="146" y="119"/>
                  </a:cubicBezTo>
                  <a:cubicBezTo>
                    <a:pt x="31" y="119"/>
                    <a:pt x="31" y="119"/>
                    <a:pt x="31" y="119"/>
                  </a:cubicBezTo>
                  <a:cubicBezTo>
                    <a:pt x="27" y="119"/>
                    <a:pt x="24" y="122"/>
                    <a:pt x="24" y="126"/>
                  </a:cubicBezTo>
                  <a:cubicBezTo>
                    <a:pt x="24" y="130"/>
                    <a:pt x="27" y="133"/>
                    <a:pt x="31" y="133"/>
                  </a:cubicBezTo>
                  <a:cubicBezTo>
                    <a:pt x="153" y="133"/>
                    <a:pt x="153" y="133"/>
                    <a:pt x="153" y="133"/>
                  </a:cubicBezTo>
                  <a:cubicBezTo>
                    <a:pt x="153" y="133"/>
                    <a:pt x="153" y="133"/>
                    <a:pt x="153" y="133"/>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2">
                    <a:lumMod val="25000"/>
                  </a:schemeClr>
                </a:solidFill>
              </a:endParaRPr>
            </a:p>
          </p:txBody>
        </p:sp>
      </p:grpSp>
      <p:grpSp>
        <p:nvGrpSpPr>
          <p:cNvPr id="22" name="组合 27"/>
          <p:cNvGrpSpPr/>
          <p:nvPr/>
        </p:nvGrpSpPr>
        <p:grpSpPr>
          <a:xfrm>
            <a:off x="1320580" y="4825311"/>
            <a:ext cx="2327733" cy="1376552"/>
            <a:chOff x="4608063" y="4680426"/>
            <a:chExt cx="2327733" cy="1376552"/>
          </a:xfrm>
        </p:grpSpPr>
        <p:sp>
          <p:nvSpPr>
            <p:cNvPr id="23" name="文本框 22"/>
            <p:cNvSpPr txBox="1"/>
            <p:nvPr/>
          </p:nvSpPr>
          <p:spPr>
            <a:xfrm>
              <a:off x="4877665" y="4680426"/>
              <a:ext cx="1762007" cy="396240"/>
            </a:xfrm>
            <a:prstGeom prst="rect">
              <a:avLst/>
            </a:prstGeom>
            <a:noFill/>
          </p:spPr>
          <p:txBody>
            <a:bodyPr rtlCol="0" wrap="square">
              <a:spAutoFit/>
            </a:bodyPr>
            <a:lstStyle/>
            <a:p>
              <a:pPr algn="dist" lvl="0">
                <a:defRPr/>
              </a:pPr>
              <a:r>
                <a:rPr altLang="en-US" kern="0" lang="zh-CN" sz="2000">
                  <a:solidFill>
                    <a:schemeClr val="tx1">
                      <a:lumMod val="75000"/>
                      <a:lumOff val="25000"/>
                    </a:schemeClr>
                  </a:solidFill>
                  <a:latin charset="-122" panose="02010600030101010101" typeface="等线"/>
                  <a:ea charset="-122" panose="02010600030101010101" typeface="等线"/>
                </a:rPr>
                <a:t>添加文字</a:t>
              </a:r>
            </a:p>
          </p:txBody>
        </p:sp>
        <p:sp>
          <p:nvSpPr>
            <p:cNvPr id="24" name="矩形 23"/>
            <p:cNvSpPr/>
            <p:nvPr/>
          </p:nvSpPr>
          <p:spPr>
            <a:xfrm>
              <a:off x="4608063" y="5078249"/>
              <a:ext cx="2327733" cy="969264"/>
            </a:xfrm>
            <a:prstGeom prst="rect">
              <a:avLst/>
            </a:prstGeom>
          </p:spPr>
          <p:txBody>
            <a:bodyPr wrap="square">
              <a:spAutoFit/>
            </a:bodyPr>
            <a:lstStyle/>
            <a:p>
              <a:pPr algn="ctr">
                <a:lnSpc>
                  <a:spcPct val="120000"/>
                </a:lnSpc>
              </a:pPr>
              <a:r>
                <a:rPr altLang="zh-CN" lang="en-US" sz="1200">
                  <a:solidFill>
                    <a:schemeClr val="bg2">
                      <a:lumMod val="25000"/>
                    </a:schemeClr>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grpSp>
      <p:grpSp>
        <p:nvGrpSpPr>
          <p:cNvPr id="25" name="组合 31"/>
          <p:cNvGrpSpPr/>
          <p:nvPr/>
        </p:nvGrpSpPr>
        <p:grpSpPr>
          <a:xfrm>
            <a:off x="4890904" y="4825311"/>
            <a:ext cx="2327733" cy="1376552"/>
            <a:chOff x="4608063" y="4680426"/>
            <a:chExt cx="2327733" cy="1376552"/>
          </a:xfrm>
        </p:grpSpPr>
        <p:sp>
          <p:nvSpPr>
            <p:cNvPr id="26" name="文本框 25"/>
            <p:cNvSpPr txBox="1"/>
            <p:nvPr/>
          </p:nvSpPr>
          <p:spPr>
            <a:xfrm>
              <a:off x="4877665" y="4680426"/>
              <a:ext cx="1762007" cy="396240"/>
            </a:xfrm>
            <a:prstGeom prst="rect">
              <a:avLst/>
            </a:prstGeom>
            <a:noFill/>
          </p:spPr>
          <p:txBody>
            <a:bodyPr rtlCol="0" wrap="square">
              <a:spAutoFit/>
            </a:bodyPr>
            <a:lstStyle/>
            <a:p>
              <a:pPr algn="dist" lvl="0">
                <a:defRPr/>
              </a:pPr>
              <a:r>
                <a:rPr altLang="en-US" kern="0" lang="zh-CN" sz="2000">
                  <a:solidFill>
                    <a:schemeClr val="tx1">
                      <a:lumMod val="75000"/>
                      <a:lumOff val="25000"/>
                    </a:schemeClr>
                  </a:solidFill>
                  <a:latin charset="-122" panose="02010600030101010101" typeface="等线"/>
                  <a:ea charset="-122" panose="02010600030101010101" typeface="等线"/>
                </a:rPr>
                <a:t>添加文字</a:t>
              </a:r>
            </a:p>
          </p:txBody>
        </p:sp>
        <p:sp>
          <p:nvSpPr>
            <p:cNvPr id="27" name="矩形 26"/>
            <p:cNvSpPr/>
            <p:nvPr/>
          </p:nvSpPr>
          <p:spPr>
            <a:xfrm>
              <a:off x="4608064" y="5078249"/>
              <a:ext cx="2327733" cy="969264"/>
            </a:xfrm>
            <a:prstGeom prst="rect">
              <a:avLst/>
            </a:prstGeom>
          </p:spPr>
          <p:txBody>
            <a:bodyPr wrap="square">
              <a:spAutoFit/>
            </a:bodyPr>
            <a:lstStyle/>
            <a:p>
              <a:pPr algn="ctr">
                <a:lnSpc>
                  <a:spcPct val="120000"/>
                </a:lnSpc>
              </a:pPr>
              <a:r>
                <a:rPr altLang="zh-CN" lang="en-US" sz="1200">
                  <a:solidFill>
                    <a:schemeClr val="bg2">
                      <a:lumMod val="25000"/>
                    </a:schemeClr>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grpSp>
      <p:grpSp>
        <p:nvGrpSpPr>
          <p:cNvPr id="28" name="组合 34"/>
          <p:cNvGrpSpPr/>
          <p:nvPr/>
        </p:nvGrpSpPr>
        <p:grpSpPr>
          <a:xfrm>
            <a:off x="8538166" y="4825311"/>
            <a:ext cx="2327733" cy="1376552"/>
            <a:chOff x="4608063" y="4680426"/>
            <a:chExt cx="2327733" cy="1376552"/>
          </a:xfrm>
        </p:grpSpPr>
        <p:sp>
          <p:nvSpPr>
            <p:cNvPr id="29" name="文本框 28"/>
            <p:cNvSpPr txBox="1"/>
            <p:nvPr/>
          </p:nvSpPr>
          <p:spPr>
            <a:xfrm>
              <a:off x="4877664" y="4680426"/>
              <a:ext cx="1762007" cy="396240"/>
            </a:xfrm>
            <a:prstGeom prst="rect">
              <a:avLst/>
            </a:prstGeom>
            <a:noFill/>
          </p:spPr>
          <p:txBody>
            <a:bodyPr rtlCol="0" wrap="square">
              <a:spAutoFit/>
            </a:bodyPr>
            <a:lstStyle/>
            <a:p>
              <a:pPr algn="dist" lvl="0">
                <a:defRPr/>
              </a:pPr>
              <a:r>
                <a:rPr altLang="en-US" kern="0" lang="zh-CN" sz="2000">
                  <a:solidFill>
                    <a:schemeClr val="tx1">
                      <a:lumMod val="75000"/>
                      <a:lumOff val="25000"/>
                    </a:schemeClr>
                  </a:solidFill>
                  <a:latin charset="-122" panose="02010600030101010101" typeface="等线"/>
                  <a:ea charset="-122" panose="02010600030101010101" typeface="等线"/>
                </a:rPr>
                <a:t>添加文字</a:t>
              </a:r>
            </a:p>
          </p:txBody>
        </p:sp>
        <p:sp>
          <p:nvSpPr>
            <p:cNvPr id="30" name="矩形 29"/>
            <p:cNvSpPr/>
            <p:nvPr/>
          </p:nvSpPr>
          <p:spPr>
            <a:xfrm>
              <a:off x="4608063" y="5078249"/>
              <a:ext cx="2327733" cy="969264"/>
            </a:xfrm>
            <a:prstGeom prst="rect">
              <a:avLst/>
            </a:prstGeom>
          </p:spPr>
          <p:txBody>
            <a:bodyPr wrap="square">
              <a:spAutoFit/>
            </a:bodyPr>
            <a:lstStyle/>
            <a:p>
              <a:pPr algn="ctr">
                <a:lnSpc>
                  <a:spcPct val="120000"/>
                </a:lnSpc>
              </a:pPr>
              <a:r>
                <a:rPr altLang="zh-CN" lang="en-US" sz="1200">
                  <a:solidFill>
                    <a:schemeClr val="bg2">
                      <a:lumMod val="25000"/>
                    </a:schemeClr>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grpSp>
      <p:sp>
        <p:nvSpPr>
          <p:cNvPr id="54" name="文本框 53"/>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166092827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9" name="AutoShape 9"/>
          <p:cNvSpPr/>
          <p:nvPr/>
        </p:nvSpPr>
        <p:spPr bwMode="auto">
          <a:xfrm>
            <a:off x="6480874" y="207585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6"/>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0" name="AutoShape 9"/>
          <p:cNvSpPr/>
          <p:nvPr/>
        </p:nvSpPr>
        <p:spPr bwMode="auto">
          <a:xfrm>
            <a:off x="2442274" y="2082202"/>
            <a:ext cx="1922463" cy="2217737"/>
          </a:xfrm>
          <a:custGeom>
            <a:gdLst>
              <a:gd fmla="*/ 961232 w 21600" name="T0"/>
              <a:gd fmla="*/ 0 h 21600" name="T1"/>
              <a:gd fmla="*/ 1922374 w 21600" name="T2"/>
              <a:gd fmla="*/ 554434 h 21600" name="T3"/>
              <a:gd fmla="*/ 1922374 w 21600" name="T4"/>
              <a:gd fmla="*/ 1663303 h 21600" name="T5"/>
              <a:gd fmla="*/ 961142 w 21600" name="T6"/>
              <a:gd fmla="*/ 2217634 h 21600" name="T7"/>
              <a:gd fmla="*/ 0 w 21600" name="T8"/>
              <a:gd fmla="*/ 1663200 h 21600" name="T9"/>
              <a:gd fmla="*/ 0 w 21600" name="T10"/>
              <a:gd fmla="*/ 554434 h 21600" name="T11"/>
              <a:gd fmla="*/ 961232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7"/>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1" name="AutoShape 9"/>
          <p:cNvSpPr/>
          <p:nvPr/>
        </p:nvSpPr>
        <p:spPr bwMode="auto">
          <a:xfrm>
            <a:off x="3474149" y="382845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8"/>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2" name="AutoShape 9"/>
          <p:cNvSpPr/>
          <p:nvPr/>
        </p:nvSpPr>
        <p:spPr bwMode="auto">
          <a:xfrm>
            <a:off x="7452424" y="382845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9"/>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3" name="AutoShape 9"/>
          <p:cNvSpPr/>
          <p:nvPr/>
        </p:nvSpPr>
        <p:spPr bwMode="auto">
          <a:xfrm>
            <a:off x="1485012" y="382845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BEE4EE"/>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4" name="AutoShape 9"/>
          <p:cNvSpPr/>
          <p:nvPr/>
        </p:nvSpPr>
        <p:spPr bwMode="auto">
          <a:xfrm>
            <a:off x="5463287" y="382845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6ED0D0"/>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5" name="AutoShape 9"/>
          <p:cNvSpPr/>
          <p:nvPr/>
        </p:nvSpPr>
        <p:spPr bwMode="auto">
          <a:xfrm>
            <a:off x="4455224" y="2083789"/>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chemeClr val="accent6">
              <a:lumMod val="40000"/>
              <a:lumOff val="60000"/>
            </a:schemeClr>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6" name="AutoShape 9"/>
          <p:cNvSpPr/>
          <p:nvPr/>
        </p:nvSpPr>
        <p:spPr bwMode="auto">
          <a:xfrm>
            <a:off x="8439849" y="2083789"/>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FDDADA"/>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7" name="TextBox 35"/>
          <p:cNvSpPr txBox="1"/>
          <p:nvPr/>
        </p:nvSpPr>
        <p:spPr>
          <a:xfrm>
            <a:off x="1651002" y="4720862"/>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charset="-122" panose="02010600030101010101" typeface="等线"/>
                <a:ea charset="-122" panose="02010600030101010101" typeface="等线"/>
                <a:cs typeface="+mn-cs"/>
              </a:rPr>
              <a:t>Please enter the text you want to express.</a:t>
            </a:r>
          </a:p>
        </p:txBody>
      </p:sp>
      <p:sp>
        <p:nvSpPr>
          <p:cNvPr id="18" name="文本框 17"/>
          <p:cNvSpPr txBox="1"/>
          <p:nvPr/>
        </p:nvSpPr>
        <p:spPr>
          <a:xfrm>
            <a:off x="1942494" y="4356672"/>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10600030101010101" typeface="等线"/>
                <a:ea charset="-122" panose="02010600030101010101" typeface="等线"/>
                <a:cs typeface="+mn-cs"/>
              </a:rPr>
              <a:t>添加文字</a:t>
            </a:r>
          </a:p>
        </p:txBody>
      </p:sp>
      <p:sp>
        <p:nvSpPr>
          <p:cNvPr id="19" name="TextBox 35"/>
          <p:cNvSpPr txBox="1"/>
          <p:nvPr/>
        </p:nvSpPr>
        <p:spPr>
          <a:xfrm>
            <a:off x="5674583" y="4720862"/>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charset="-122" panose="02010600030101010101" typeface="等线"/>
                <a:ea charset="-122" panose="02010600030101010101" typeface="等线"/>
                <a:cs typeface="+mn-cs"/>
              </a:rPr>
              <a:t>Please enter the text you want to express.</a:t>
            </a:r>
          </a:p>
        </p:txBody>
      </p:sp>
      <p:sp>
        <p:nvSpPr>
          <p:cNvPr id="20" name="文本框 19"/>
          <p:cNvSpPr txBox="1"/>
          <p:nvPr/>
        </p:nvSpPr>
        <p:spPr>
          <a:xfrm>
            <a:off x="5966075" y="4356672"/>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10600030101010101" typeface="等线"/>
                <a:ea charset="-122" panose="02010600030101010101" typeface="等线"/>
                <a:cs typeface="+mn-cs"/>
              </a:rPr>
              <a:t>添加文字</a:t>
            </a:r>
          </a:p>
        </p:txBody>
      </p:sp>
      <p:sp>
        <p:nvSpPr>
          <p:cNvPr id="21" name="TextBox 35"/>
          <p:cNvSpPr txBox="1"/>
          <p:nvPr/>
        </p:nvSpPr>
        <p:spPr>
          <a:xfrm>
            <a:off x="4650487" y="2928334"/>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charset="-122" panose="02010600030101010101" typeface="等线"/>
                <a:ea charset="-122" panose="02010600030101010101" typeface="等线"/>
                <a:cs typeface="+mn-cs"/>
              </a:rPr>
              <a:t>Please enter the text you want to express.</a:t>
            </a:r>
          </a:p>
        </p:txBody>
      </p:sp>
      <p:sp>
        <p:nvSpPr>
          <p:cNvPr id="22" name="文本框 21"/>
          <p:cNvSpPr txBox="1"/>
          <p:nvPr/>
        </p:nvSpPr>
        <p:spPr>
          <a:xfrm>
            <a:off x="4941979" y="2564145"/>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10600030101010101" typeface="等线"/>
                <a:ea charset="-122" panose="02010600030101010101" typeface="等线"/>
                <a:cs typeface="+mn-cs"/>
              </a:rPr>
              <a:t>添加文字</a:t>
            </a:r>
          </a:p>
        </p:txBody>
      </p:sp>
      <p:sp>
        <p:nvSpPr>
          <p:cNvPr id="23" name="TextBox 35"/>
          <p:cNvSpPr txBox="1"/>
          <p:nvPr/>
        </p:nvSpPr>
        <p:spPr>
          <a:xfrm>
            <a:off x="8674068" y="2928334"/>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charset="-122" panose="02010600030101010101" typeface="等线"/>
                <a:ea charset="-122" panose="02010600030101010101" typeface="等线"/>
                <a:cs typeface="+mn-cs"/>
              </a:rPr>
              <a:t>Please enter the text you want to express.</a:t>
            </a:r>
          </a:p>
        </p:txBody>
      </p:sp>
      <p:sp>
        <p:nvSpPr>
          <p:cNvPr id="24" name="文本框 23"/>
          <p:cNvSpPr txBox="1"/>
          <p:nvPr/>
        </p:nvSpPr>
        <p:spPr>
          <a:xfrm>
            <a:off x="8965559" y="2564145"/>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10600030101010101" typeface="等线"/>
                <a:ea charset="-122" panose="02010600030101010101" typeface="等线"/>
                <a:cs typeface="+mn-cs"/>
              </a:rPr>
              <a:t>添加文字</a:t>
            </a:r>
          </a:p>
        </p:txBody>
      </p:sp>
      <p:sp>
        <p:nvSpPr>
          <p:cNvPr id="29" name="矩形 28"/>
          <p:cNvSpPr/>
          <p:nvPr/>
        </p:nvSpPr>
        <p:spPr>
          <a:xfrm>
            <a:off x="2106917" y="1484888"/>
            <a:ext cx="8113498" cy="518160"/>
          </a:xfrm>
          <a:prstGeom prst="rect">
            <a:avLst/>
          </a:prstGeom>
        </p:spPr>
        <p:txBody>
          <a:bodyPr wrap="square">
            <a:spAutoFit/>
          </a:bodyPr>
          <a:lstStyle/>
          <a:p>
            <a:pPr algn="ctr"/>
            <a:r>
              <a:rPr altLang="zh-CN" lang="en-US" sz="1400">
                <a:solidFill>
                  <a:schemeClr val="bg2">
                    <a:lumMod val="25000"/>
                  </a:schemeClr>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sp>
        <p:nvSpPr>
          <p:cNvPr id="30" name="文本框 29"/>
          <p:cNvSpPr txBox="1"/>
          <p:nvPr/>
        </p:nvSpPr>
        <p:spPr>
          <a:xfrm>
            <a:off x="4389893" y="625361"/>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815065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par>
                                <p:cTn fill="hold" grpId="0" id="20" nodeType="withEffect" presetClass="entr" presetID="42"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1000" id="22"/>
                                        <p:tgtEl>
                                          <p:spTgt spid="17"/>
                                        </p:tgtEl>
                                      </p:cBhvr>
                                    </p:animEffect>
                                    <p:anim calcmode="lin" valueType="num">
                                      <p:cBhvr>
                                        <p:cTn dur="1000" fill="hold" id="23"/>
                                        <p:tgtEl>
                                          <p:spTgt spid="17"/>
                                        </p:tgtEl>
                                        <p:attrNameLst>
                                          <p:attrName>ppt_x</p:attrName>
                                        </p:attrNameLst>
                                      </p:cBhvr>
                                      <p:tavLst>
                                        <p:tav tm="0">
                                          <p:val>
                                            <p:strVal val="#ppt_x"/>
                                          </p:val>
                                        </p:tav>
                                        <p:tav tm="100000">
                                          <p:val>
                                            <p:strVal val="#ppt_x"/>
                                          </p:val>
                                        </p:tav>
                                      </p:tavLst>
                                    </p:anim>
                                    <p:anim calcmode="lin" valueType="num">
                                      <p:cBhvr>
                                        <p:cTn dur="1000" fill="hold" id="24"/>
                                        <p:tgtEl>
                                          <p:spTgt spid="1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1000" id="27"/>
                                        <p:tgtEl>
                                          <p:spTgt spid="18"/>
                                        </p:tgtEl>
                                      </p:cBhvr>
                                    </p:animEffect>
                                    <p:anim calcmode="lin" valueType="num">
                                      <p:cBhvr>
                                        <p:cTn dur="1000" fill="hold" id="28"/>
                                        <p:tgtEl>
                                          <p:spTgt spid="18"/>
                                        </p:tgtEl>
                                        <p:attrNameLst>
                                          <p:attrName>ppt_x</p:attrName>
                                        </p:attrNameLst>
                                      </p:cBhvr>
                                      <p:tavLst>
                                        <p:tav tm="0">
                                          <p:val>
                                            <p:strVal val="#ppt_x"/>
                                          </p:val>
                                        </p:tav>
                                        <p:tav tm="100000">
                                          <p:val>
                                            <p:strVal val="#ppt_x"/>
                                          </p:val>
                                        </p:tav>
                                      </p:tavLst>
                                    </p:anim>
                                    <p:anim calcmode="lin" valueType="num">
                                      <p:cBhvr>
                                        <p:cTn dur="1000" fill="hold" id="29"/>
                                        <p:tgtEl>
                                          <p:spTgt spid="1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1000" id="32"/>
                                        <p:tgtEl>
                                          <p:spTgt spid="19"/>
                                        </p:tgtEl>
                                      </p:cBhvr>
                                    </p:animEffect>
                                    <p:anim calcmode="lin" valueType="num">
                                      <p:cBhvr>
                                        <p:cTn dur="1000" fill="hold" id="33"/>
                                        <p:tgtEl>
                                          <p:spTgt spid="19"/>
                                        </p:tgtEl>
                                        <p:attrNameLst>
                                          <p:attrName>ppt_x</p:attrName>
                                        </p:attrNameLst>
                                      </p:cBhvr>
                                      <p:tavLst>
                                        <p:tav tm="0">
                                          <p:val>
                                            <p:strVal val="#ppt_x"/>
                                          </p:val>
                                        </p:tav>
                                        <p:tav tm="100000">
                                          <p:val>
                                            <p:strVal val="#ppt_x"/>
                                          </p:val>
                                        </p:tav>
                                      </p:tavLst>
                                    </p:anim>
                                    <p:anim calcmode="lin" valueType="num">
                                      <p:cBhvr>
                                        <p:cTn dur="1000" fill="hold" id="34"/>
                                        <p:tgtEl>
                                          <p:spTgt spid="1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1000" id="37"/>
                                        <p:tgtEl>
                                          <p:spTgt spid="20"/>
                                        </p:tgtEl>
                                      </p:cBhvr>
                                    </p:animEffect>
                                    <p:anim calcmode="lin" valueType="num">
                                      <p:cBhvr>
                                        <p:cTn dur="1000" fill="hold" id="38"/>
                                        <p:tgtEl>
                                          <p:spTgt spid="20"/>
                                        </p:tgtEl>
                                        <p:attrNameLst>
                                          <p:attrName>ppt_x</p:attrName>
                                        </p:attrNameLst>
                                      </p:cBhvr>
                                      <p:tavLst>
                                        <p:tav tm="0">
                                          <p:val>
                                            <p:strVal val="#ppt_x"/>
                                          </p:val>
                                        </p:tav>
                                        <p:tav tm="100000">
                                          <p:val>
                                            <p:strVal val="#ppt_x"/>
                                          </p:val>
                                        </p:tav>
                                      </p:tavLst>
                                    </p:anim>
                                    <p:anim calcmode="lin" valueType="num">
                                      <p:cBhvr>
                                        <p:cTn dur="1000" fill="hold" id="39"/>
                                        <p:tgtEl>
                                          <p:spTgt spid="20"/>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1"/>
                                        </p:tgtEl>
                                        <p:attrNameLst>
                                          <p:attrName>style.visibility</p:attrName>
                                        </p:attrNameLst>
                                      </p:cBhvr>
                                      <p:to>
                                        <p:strVal val="visible"/>
                                      </p:to>
                                    </p:set>
                                    <p:animEffect filter="fade" transition="in">
                                      <p:cBhvr>
                                        <p:cTn dur="1000" id="42"/>
                                        <p:tgtEl>
                                          <p:spTgt spid="21"/>
                                        </p:tgtEl>
                                      </p:cBhvr>
                                    </p:animEffect>
                                    <p:anim calcmode="lin" valueType="num">
                                      <p:cBhvr>
                                        <p:cTn dur="1000" fill="hold" id="43"/>
                                        <p:tgtEl>
                                          <p:spTgt spid="21"/>
                                        </p:tgtEl>
                                        <p:attrNameLst>
                                          <p:attrName>ppt_x</p:attrName>
                                        </p:attrNameLst>
                                      </p:cBhvr>
                                      <p:tavLst>
                                        <p:tav tm="0">
                                          <p:val>
                                            <p:strVal val="#ppt_x"/>
                                          </p:val>
                                        </p:tav>
                                        <p:tav tm="100000">
                                          <p:val>
                                            <p:strVal val="#ppt_x"/>
                                          </p:val>
                                        </p:tav>
                                      </p:tavLst>
                                    </p:anim>
                                    <p:anim calcmode="lin" valueType="num">
                                      <p:cBhvr>
                                        <p:cTn dur="1000" fill="hold" id="44"/>
                                        <p:tgtEl>
                                          <p:spTgt spid="2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2"/>
                                        </p:tgtEl>
                                        <p:attrNameLst>
                                          <p:attrName>style.visibility</p:attrName>
                                        </p:attrNameLst>
                                      </p:cBhvr>
                                      <p:to>
                                        <p:strVal val="visible"/>
                                      </p:to>
                                    </p:set>
                                    <p:animEffect filter="fade" transition="in">
                                      <p:cBhvr>
                                        <p:cTn dur="1000" id="47"/>
                                        <p:tgtEl>
                                          <p:spTgt spid="22"/>
                                        </p:tgtEl>
                                      </p:cBhvr>
                                    </p:animEffect>
                                    <p:anim calcmode="lin" valueType="num">
                                      <p:cBhvr>
                                        <p:cTn dur="1000" fill="hold" id="48"/>
                                        <p:tgtEl>
                                          <p:spTgt spid="22"/>
                                        </p:tgtEl>
                                        <p:attrNameLst>
                                          <p:attrName>ppt_x</p:attrName>
                                        </p:attrNameLst>
                                      </p:cBhvr>
                                      <p:tavLst>
                                        <p:tav tm="0">
                                          <p:val>
                                            <p:strVal val="#ppt_x"/>
                                          </p:val>
                                        </p:tav>
                                        <p:tav tm="100000">
                                          <p:val>
                                            <p:strVal val="#ppt_x"/>
                                          </p:val>
                                        </p:tav>
                                      </p:tavLst>
                                    </p:anim>
                                    <p:anim calcmode="lin" valueType="num">
                                      <p:cBhvr>
                                        <p:cTn dur="1000" fill="hold" id="49"/>
                                        <p:tgtEl>
                                          <p:spTgt spid="2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3"/>
                                        </p:tgtEl>
                                        <p:attrNameLst>
                                          <p:attrName>style.visibility</p:attrName>
                                        </p:attrNameLst>
                                      </p:cBhvr>
                                      <p:to>
                                        <p:strVal val="visible"/>
                                      </p:to>
                                    </p:set>
                                    <p:animEffect filter="fade" transition="in">
                                      <p:cBhvr>
                                        <p:cTn dur="1000" id="52"/>
                                        <p:tgtEl>
                                          <p:spTgt spid="23"/>
                                        </p:tgtEl>
                                      </p:cBhvr>
                                    </p:animEffect>
                                    <p:anim calcmode="lin" valueType="num">
                                      <p:cBhvr>
                                        <p:cTn dur="1000" fill="hold" id="53"/>
                                        <p:tgtEl>
                                          <p:spTgt spid="23"/>
                                        </p:tgtEl>
                                        <p:attrNameLst>
                                          <p:attrName>ppt_x</p:attrName>
                                        </p:attrNameLst>
                                      </p:cBhvr>
                                      <p:tavLst>
                                        <p:tav tm="0">
                                          <p:val>
                                            <p:strVal val="#ppt_x"/>
                                          </p:val>
                                        </p:tav>
                                        <p:tav tm="100000">
                                          <p:val>
                                            <p:strVal val="#ppt_x"/>
                                          </p:val>
                                        </p:tav>
                                      </p:tavLst>
                                    </p:anim>
                                    <p:anim calcmode="lin" valueType="num">
                                      <p:cBhvr>
                                        <p:cTn dur="1000" fill="hold" id="54"/>
                                        <p:tgtEl>
                                          <p:spTgt spid="23"/>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4"/>
                                        </p:tgtEl>
                                        <p:attrNameLst>
                                          <p:attrName>style.visibility</p:attrName>
                                        </p:attrNameLst>
                                      </p:cBhvr>
                                      <p:to>
                                        <p:strVal val="visible"/>
                                      </p:to>
                                    </p:set>
                                    <p:animEffect filter="fade" transition="in">
                                      <p:cBhvr>
                                        <p:cTn dur="1000" id="57"/>
                                        <p:tgtEl>
                                          <p:spTgt spid="24"/>
                                        </p:tgtEl>
                                      </p:cBhvr>
                                    </p:animEffect>
                                    <p:anim calcmode="lin" valueType="num">
                                      <p:cBhvr>
                                        <p:cTn dur="1000" fill="hold" id="58"/>
                                        <p:tgtEl>
                                          <p:spTgt spid="24"/>
                                        </p:tgtEl>
                                        <p:attrNameLst>
                                          <p:attrName>ppt_x</p:attrName>
                                        </p:attrNameLst>
                                      </p:cBhvr>
                                      <p:tavLst>
                                        <p:tav tm="0">
                                          <p:val>
                                            <p:strVal val="#ppt_x"/>
                                          </p:val>
                                        </p:tav>
                                        <p:tav tm="100000">
                                          <p:val>
                                            <p:strVal val="#ppt_x"/>
                                          </p:val>
                                        </p:tav>
                                      </p:tavLst>
                                    </p:anim>
                                    <p:anim calcmode="lin" valueType="num">
                                      <p:cBhvr>
                                        <p:cTn dur="1000" fill="hold" id="59"/>
                                        <p:tgtEl>
                                          <p:spTgt spid="2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9"/>
                                        </p:tgtEl>
                                        <p:attrNameLst>
                                          <p:attrName>style.visibility</p:attrName>
                                        </p:attrNameLst>
                                      </p:cBhvr>
                                      <p:to>
                                        <p:strVal val="visible"/>
                                      </p:to>
                                    </p:set>
                                    <p:animEffect filter="fade" transition="in">
                                      <p:cBhvr>
                                        <p:cTn dur="1000" id="62"/>
                                        <p:tgtEl>
                                          <p:spTgt spid="9"/>
                                        </p:tgtEl>
                                      </p:cBhvr>
                                    </p:animEffect>
                                    <p:anim calcmode="lin" valueType="num">
                                      <p:cBhvr>
                                        <p:cTn dur="1000" fill="hold" id="63"/>
                                        <p:tgtEl>
                                          <p:spTgt spid="9"/>
                                        </p:tgtEl>
                                        <p:attrNameLst>
                                          <p:attrName>ppt_x</p:attrName>
                                        </p:attrNameLst>
                                      </p:cBhvr>
                                      <p:tavLst>
                                        <p:tav tm="0">
                                          <p:val>
                                            <p:strVal val="#ppt_x"/>
                                          </p:val>
                                        </p:tav>
                                        <p:tav tm="100000">
                                          <p:val>
                                            <p:strVal val="#ppt_x"/>
                                          </p:val>
                                        </p:tav>
                                      </p:tavLst>
                                    </p:anim>
                                    <p:anim calcmode="lin" valueType="num">
                                      <p:cBhvr>
                                        <p:cTn dur="1000" fill="hold" id="64"/>
                                        <p:tgtEl>
                                          <p:spTgt spid="9"/>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10"/>
                                        </p:tgtEl>
                                        <p:attrNameLst>
                                          <p:attrName>style.visibility</p:attrName>
                                        </p:attrNameLst>
                                      </p:cBhvr>
                                      <p:to>
                                        <p:strVal val="visible"/>
                                      </p:to>
                                    </p:set>
                                    <p:animEffect filter="fade" transition="in">
                                      <p:cBhvr>
                                        <p:cTn dur="1000" id="67"/>
                                        <p:tgtEl>
                                          <p:spTgt spid="10"/>
                                        </p:tgtEl>
                                      </p:cBhvr>
                                    </p:animEffect>
                                    <p:anim calcmode="lin" valueType="num">
                                      <p:cBhvr>
                                        <p:cTn dur="1000" fill="hold" id="68"/>
                                        <p:tgtEl>
                                          <p:spTgt spid="10"/>
                                        </p:tgtEl>
                                        <p:attrNameLst>
                                          <p:attrName>ppt_x</p:attrName>
                                        </p:attrNameLst>
                                      </p:cBhvr>
                                      <p:tavLst>
                                        <p:tav tm="0">
                                          <p:val>
                                            <p:strVal val="#ppt_x"/>
                                          </p:val>
                                        </p:tav>
                                        <p:tav tm="100000">
                                          <p:val>
                                            <p:strVal val="#ppt_x"/>
                                          </p:val>
                                        </p:tav>
                                      </p:tavLst>
                                    </p:anim>
                                    <p:anim calcmode="lin" valueType="num">
                                      <p:cBhvr>
                                        <p:cTn dur="1000" fill="hold" id="69"/>
                                        <p:tgtEl>
                                          <p:spTgt spid="10"/>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11"/>
                                        </p:tgtEl>
                                        <p:attrNameLst>
                                          <p:attrName>style.visibility</p:attrName>
                                        </p:attrNameLst>
                                      </p:cBhvr>
                                      <p:to>
                                        <p:strVal val="visible"/>
                                      </p:to>
                                    </p:set>
                                    <p:animEffect filter="fade" transition="in">
                                      <p:cBhvr>
                                        <p:cTn dur="1000" id="72"/>
                                        <p:tgtEl>
                                          <p:spTgt spid="11"/>
                                        </p:tgtEl>
                                      </p:cBhvr>
                                    </p:animEffect>
                                    <p:anim calcmode="lin" valueType="num">
                                      <p:cBhvr>
                                        <p:cTn dur="1000" fill="hold" id="73"/>
                                        <p:tgtEl>
                                          <p:spTgt spid="11"/>
                                        </p:tgtEl>
                                        <p:attrNameLst>
                                          <p:attrName>ppt_x</p:attrName>
                                        </p:attrNameLst>
                                      </p:cBhvr>
                                      <p:tavLst>
                                        <p:tav tm="0">
                                          <p:val>
                                            <p:strVal val="#ppt_x"/>
                                          </p:val>
                                        </p:tav>
                                        <p:tav tm="100000">
                                          <p:val>
                                            <p:strVal val="#ppt_x"/>
                                          </p:val>
                                        </p:tav>
                                      </p:tavLst>
                                    </p:anim>
                                    <p:anim calcmode="lin" valueType="num">
                                      <p:cBhvr>
                                        <p:cTn dur="1000" fill="hold" id="74"/>
                                        <p:tgtEl>
                                          <p:spTgt spid="11"/>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12"/>
                                        </p:tgtEl>
                                        <p:attrNameLst>
                                          <p:attrName>style.visibility</p:attrName>
                                        </p:attrNameLst>
                                      </p:cBhvr>
                                      <p:to>
                                        <p:strVal val="visible"/>
                                      </p:to>
                                    </p:set>
                                    <p:animEffect filter="fade" transition="in">
                                      <p:cBhvr>
                                        <p:cTn dur="1000" id="77"/>
                                        <p:tgtEl>
                                          <p:spTgt spid="12"/>
                                        </p:tgtEl>
                                      </p:cBhvr>
                                    </p:animEffect>
                                    <p:anim calcmode="lin" valueType="num">
                                      <p:cBhvr>
                                        <p:cTn dur="1000" fill="hold" id="78"/>
                                        <p:tgtEl>
                                          <p:spTgt spid="12"/>
                                        </p:tgtEl>
                                        <p:attrNameLst>
                                          <p:attrName>ppt_x</p:attrName>
                                        </p:attrNameLst>
                                      </p:cBhvr>
                                      <p:tavLst>
                                        <p:tav tm="0">
                                          <p:val>
                                            <p:strVal val="#ppt_x"/>
                                          </p:val>
                                        </p:tav>
                                        <p:tav tm="100000">
                                          <p:val>
                                            <p:strVal val="#ppt_x"/>
                                          </p:val>
                                        </p:tav>
                                      </p:tavLst>
                                    </p:anim>
                                    <p:anim calcmode="lin" valueType="num">
                                      <p:cBhvr>
                                        <p:cTn dur="1000" fill="hold" id="79"/>
                                        <p:tgtEl>
                                          <p:spTgt spid="12"/>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13"/>
                                        </p:tgtEl>
                                        <p:attrNameLst>
                                          <p:attrName>style.visibility</p:attrName>
                                        </p:attrNameLst>
                                      </p:cBhvr>
                                      <p:to>
                                        <p:strVal val="visible"/>
                                      </p:to>
                                    </p:set>
                                    <p:animEffect filter="fade" transition="in">
                                      <p:cBhvr>
                                        <p:cTn dur="1000" id="82"/>
                                        <p:tgtEl>
                                          <p:spTgt spid="13"/>
                                        </p:tgtEl>
                                      </p:cBhvr>
                                    </p:animEffect>
                                    <p:anim calcmode="lin" valueType="num">
                                      <p:cBhvr>
                                        <p:cTn dur="1000" fill="hold" id="83"/>
                                        <p:tgtEl>
                                          <p:spTgt spid="13"/>
                                        </p:tgtEl>
                                        <p:attrNameLst>
                                          <p:attrName>ppt_x</p:attrName>
                                        </p:attrNameLst>
                                      </p:cBhvr>
                                      <p:tavLst>
                                        <p:tav tm="0">
                                          <p:val>
                                            <p:strVal val="#ppt_x"/>
                                          </p:val>
                                        </p:tav>
                                        <p:tav tm="100000">
                                          <p:val>
                                            <p:strVal val="#ppt_x"/>
                                          </p:val>
                                        </p:tav>
                                      </p:tavLst>
                                    </p:anim>
                                    <p:anim calcmode="lin" valueType="num">
                                      <p:cBhvr>
                                        <p:cTn dur="1000" fill="hold" id="84"/>
                                        <p:tgtEl>
                                          <p:spTgt spid="13"/>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14"/>
                                        </p:tgtEl>
                                        <p:attrNameLst>
                                          <p:attrName>style.visibility</p:attrName>
                                        </p:attrNameLst>
                                      </p:cBhvr>
                                      <p:to>
                                        <p:strVal val="visible"/>
                                      </p:to>
                                    </p:set>
                                    <p:animEffect filter="fade" transition="in">
                                      <p:cBhvr>
                                        <p:cTn dur="1000" id="87"/>
                                        <p:tgtEl>
                                          <p:spTgt spid="14"/>
                                        </p:tgtEl>
                                      </p:cBhvr>
                                    </p:animEffect>
                                    <p:anim calcmode="lin" valueType="num">
                                      <p:cBhvr>
                                        <p:cTn dur="1000" fill="hold" id="88"/>
                                        <p:tgtEl>
                                          <p:spTgt spid="14"/>
                                        </p:tgtEl>
                                        <p:attrNameLst>
                                          <p:attrName>ppt_x</p:attrName>
                                        </p:attrNameLst>
                                      </p:cBhvr>
                                      <p:tavLst>
                                        <p:tav tm="0">
                                          <p:val>
                                            <p:strVal val="#ppt_x"/>
                                          </p:val>
                                        </p:tav>
                                        <p:tav tm="100000">
                                          <p:val>
                                            <p:strVal val="#ppt_x"/>
                                          </p:val>
                                        </p:tav>
                                      </p:tavLst>
                                    </p:anim>
                                    <p:anim calcmode="lin" valueType="num">
                                      <p:cBhvr>
                                        <p:cTn dur="1000" fill="hold" id="89"/>
                                        <p:tgtEl>
                                          <p:spTgt spid="14"/>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15"/>
                                        </p:tgtEl>
                                        <p:attrNameLst>
                                          <p:attrName>style.visibility</p:attrName>
                                        </p:attrNameLst>
                                      </p:cBhvr>
                                      <p:to>
                                        <p:strVal val="visible"/>
                                      </p:to>
                                    </p:set>
                                    <p:animEffect filter="fade" transition="in">
                                      <p:cBhvr>
                                        <p:cTn dur="1000" id="92"/>
                                        <p:tgtEl>
                                          <p:spTgt spid="15"/>
                                        </p:tgtEl>
                                      </p:cBhvr>
                                    </p:animEffect>
                                    <p:anim calcmode="lin" valueType="num">
                                      <p:cBhvr>
                                        <p:cTn dur="1000" fill="hold" id="93"/>
                                        <p:tgtEl>
                                          <p:spTgt spid="15"/>
                                        </p:tgtEl>
                                        <p:attrNameLst>
                                          <p:attrName>ppt_x</p:attrName>
                                        </p:attrNameLst>
                                      </p:cBhvr>
                                      <p:tavLst>
                                        <p:tav tm="0">
                                          <p:val>
                                            <p:strVal val="#ppt_x"/>
                                          </p:val>
                                        </p:tav>
                                        <p:tav tm="100000">
                                          <p:val>
                                            <p:strVal val="#ppt_x"/>
                                          </p:val>
                                        </p:tav>
                                      </p:tavLst>
                                    </p:anim>
                                    <p:anim calcmode="lin" valueType="num">
                                      <p:cBhvr>
                                        <p:cTn dur="1000" fill="hold" id="94"/>
                                        <p:tgtEl>
                                          <p:spTgt spid="15"/>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16"/>
                                        </p:tgtEl>
                                        <p:attrNameLst>
                                          <p:attrName>style.visibility</p:attrName>
                                        </p:attrNameLst>
                                      </p:cBhvr>
                                      <p:to>
                                        <p:strVal val="visible"/>
                                      </p:to>
                                    </p:set>
                                    <p:animEffect filter="fade" transition="in">
                                      <p:cBhvr>
                                        <p:cTn dur="1000" id="97"/>
                                        <p:tgtEl>
                                          <p:spTgt spid="16"/>
                                        </p:tgtEl>
                                      </p:cBhvr>
                                    </p:animEffect>
                                    <p:anim calcmode="lin" valueType="num">
                                      <p:cBhvr>
                                        <p:cTn dur="1000" fill="hold" id="98"/>
                                        <p:tgtEl>
                                          <p:spTgt spid="16"/>
                                        </p:tgtEl>
                                        <p:attrNameLst>
                                          <p:attrName>ppt_x</p:attrName>
                                        </p:attrNameLst>
                                      </p:cBhvr>
                                      <p:tavLst>
                                        <p:tav tm="0">
                                          <p:val>
                                            <p:strVal val="#ppt_x"/>
                                          </p:val>
                                        </p:tav>
                                        <p:tav tm="100000">
                                          <p:val>
                                            <p:strVal val="#ppt_x"/>
                                          </p:val>
                                        </p:tav>
                                      </p:tavLst>
                                    </p:anim>
                                    <p:anim calcmode="lin" valueType="num">
                                      <p:cBhvr>
                                        <p:cTn dur="1000" fill="hold" id="9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grpSp>
        <p:nvGrpSpPr>
          <p:cNvPr id="9" name="组合 3"/>
          <p:cNvGrpSpPr/>
          <p:nvPr/>
        </p:nvGrpSpPr>
        <p:grpSpPr>
          <a:xfrm>
            <a:off x="4813190" y="2337799"/>
            <a:ext cx="2386164" cy="2643986"/>
            <a:chExt cx="3926934" cy="4352253"/>
          </a:xfrm>
        </p:grpSpPr>
        <p:sp>
          <p:nvSpPr>
            <p:cNvPr id="10" name="等腰三角形 4"/>
            <p:cNvSpPr>
              <a:spLocks noChangeArrowheads="1"/>
            </p:cNvSpPr>
            <p:nvPr/>
          </p:nvSpPr>
          <p:spPr bwMode="auto">
            <a:xfrm rot="-4373613">
              <a:off x="-268014" y="268014"/>
              <a:ext cx="3886200" cy="3350172"/>
            </a:xfrm>
            <a:prstGeom prst="triangle">
              <a:avLst>
                <a:gd fmla="val 50000" name="adj"/>
              </a:avLst>
            </a:prstGeom>
            <a:noFill/>
            <a:ln w="19050">
              <a:solidFill>
                <a:srgbClr val="7F7F7F"/>
              </a:solidFill>
              <a:miter lim="800000"/>
            </a:ln>
            <a:extLst>
              <a:ext uri="{909E8E84-426E-40DD-AFC4-6F175D3DCCD1}">
                <a14:hiddenFill>
                  <a:solidFill>
                    <a:srgbClr val="FFFFFF"/>
                  </a:solidFill>
                </a14:hiddenFill>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11" name="等腰三角形 5"/>
            <p:cNvSpPr>
              <a:spLocks noChangeArrowheads="1"/>
            </p:cNvSpPr>
            <p:nvPr/>
          </p:nvSpPr>
          <p:spPr bwMode="auto">
            <a:xfrm rot="16200000">
              <a:off x="-65408" y="696283"/>
              <a:ext cx="3565365" cy="3073591"/>
            </a:xfrm>
            <a:prstGeom prst="triangle">
              <a:avLst>
                <a:gd fmla="val 50000" name="adj"/>
              </a:avLst>
            </a:prstGeom>
            <a:solidFill>
              <a:srgbClr val="BEE4EE"/>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12" name="椭圆 6"/>
            <p:cNvSpPr>
              <a:spLocks noChangeArrowheads="1"/>
            </p:cNvSpPr>
            <p:nvPr/>
          </p:nvSpPr>
          <p:spPr bwMode="auto">
            <a:xfrm>
              <a:off x="25197" y="1363044"/>
              <a:ext cx="228600" cy="228600"/>
            </a:xfrm>
            <a:prstGeom prst="ellipse">
              <a:avLst/>
            </a:prstGeom>
            <a:solidFill>
              <a:srgbClr val="7F7F7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13" name="椭圆 7"/>
            <p:cNvSpPr>
              <a:spLocks noChangeArrowheads="1"/>
            </p:cNvSpPr>
            <p:nvPr/>
          </p:nvSpPr>
          <p:spPr bwMode="auto">
            <a:xfrm>
              <a:off x="2577897" y="4123653"/>
              <a:ext cx="228600" cy="228600"/>
            </a:xfrm>
            <a:prstGeom prst="ellipse">
              <a:avLst/>
            </a:prstGeom>
            <a:solidFill>
              <a:srgbClr val="7F7F7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14" name="椭圆 8"/>
            <p:cNvSpPr>
              <a:spLocks noChangeArrowheads="1"/>
            </p:cNvSpPr>
            <p:nvPr/>
          </p:nvSpPr>
          <p:spPr bwMode="auto">
            <a:xfrm>
              <a:off x="3698334" y="500199"/>
              <a:ext cx="228600" cy="228600"/>
            </a:xfrm>
            <a:prstGeom prst="ellipse">
              <a:avLst/>
            </a:prstGeom>
            <a:solidFill>
              <a:srgbClr val="7F7F7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grpSp>
      <p:sp>
        <p:nvSpPr>
          <p:cNvPr id="15" name="TextBox 35"/>
          <p:cNvSpPr txBox="1"/>
          <p:nvPr/>
        </p:nvSpPr>
        <p:spPr>
          <a:xfrm>
            <a:off x="1706075" y="2242186"/>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6" name="文本框 15"/>
          <p:cNvSpPr txBox="1"/>
          <p:nvPr/>
        </p:nvSpPr>
        <p:spPr>
          <a:xfrm>
            <a:off x="1710370" y="1940699"/>
            <a:ext cx="1166690" cy="335280"/>
          </a:xfrm>
          <a:prstGeom prst="rect">
            <a:avLst/>
          </a:prstGeom>
          <a:noFill/>
        </p:spPr>
        <p:txBody>
          <a:bodyPr rtlCol="0" wrap="square">
            <a:spAutoFit/>
          </a:bodyPr>
          <a:lstStyle/>
          <a:p>
            <a:pPr algn="dist" lvl="0">
              <a:defRPr/>
            </a:pPr>
            <a:r>
              <a:rPr altLang="en-US" kern="0" lang="zh-CN" sz="1600">
                <a:solidFill>
                  <a:schemeClr val="tx1">
                    <a:lumMod val="75000"/>
                    <a:lumOff val="25000"/>
                  </a:schemeClr>
                </a:solidFill>
                <a:latin charset="-122" panose="02010600030101010101" typeface="等线"/>
                <a:ea charset="-122" panose="02010600030101010101" typeface="等线"/>
              </a:rPr>
              <a:t>添加文字</a:t>
            </a:r>
          </a:p>
        </p:txBody>
      </p:sp>
      <p:sp>
        <p:nvSpPr>
          <p:cNvPr id="17" name="TextBox 35"/>
          <p:cNvSpPr txBox="1"/>
          <p:nvPr/>
        </p:nvSpPr>
        <p:spPr>
          <a:xfrm>
            <a:off x="1706075" y="3461157"/>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8" name="文本框 17"/>
          <p:cNvSpPr txBox="1"/>
          <p:nvPr/>
        </p:nvSpPr>
        <p:spPr>
          <a:xfrm>
            <a:off x="1710370" y="3159670"/>
            <a:ext cx="1166690" cy="335280"/>
          </a:xfrm>
          <a:prstGeom prst="rect">
            <a:avLst/>
          </a:prstGeom>
          <a:noFill/>
        </p:spPr>
        <p:txBody>
          <a:bodyPr rtlCol="0" wrap="square">
            <a:spAutoFit/>
          </a:bodyPr>
          <a:lstStyle/>
          <a:p>
            <a:pPr algn="dist" lvl="0">
              <a:defRPr/>
            </a:pPr>
            <a:r>
              <a:rPr altLang="en-US" kern="0" lang="zh-CN" sz="1600">
                <a:solidFill>
                  <a:schemeClr val="tx1">
                    <a:lumMod val="75000"/>
                    <a:lumOff val="25000"/>
                  </a:schemeClr>
                </a:solidFill>
                <a:latin charset="-122" panose="02010600030101010101" typeface="等线"/>
                <a:ea charset="-122" panose="02010600030101010101" typeface="等线"/>
              </a:rPr>
              <a:t>添加文字</a:t>
            </a:r>
          </a:p>
        </p:txBody>
      </p:sp>
      <p:sp>
        <p:nvSpPr>
          <p:cNvPr id="19" name="TextBox 35"/>
          <p:cNvSpPr txBox="1"/>
          <p:nvPr/>
        </p:nvSpPr>
        <p:spPr>
          <a:xfrm>
            <a:off x="1706075" y="4680128"/>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0" name="文本框 19"/>
          <p:cNvSpPr txBox="1"/>
          <p:nvPr/>
        </p:nvSpPr>
        <p:spPr>
          <a:xfrm>
            <a:off x="1710370" y="4378641"/>
            <a:ext cx="1166690" cy="335280"/>
          </a:xfrm>
          <a:prstGeom prst="rect">
            <a:avLst/>
          </a:prstGeom>
          <a:noFill/>
        </p:spPr>
        <p:txBody>
          <a:bodyPr rtlCol="0" wrap="square">
            <a:spAutoFit/>
          </a:bodyPr>
          <a:lstStyle/>
          <a:p>
            <a:pPr algn="dist" lvl="0">
              <a:defRPr/>
            </a:pPr>
            <a:r>
              <a:rPr altLang="en-US" kern="0" lang="zh-CN" sz="1600">
                <a:solidFill>
                  <a:schemeClr val="tx1">
                    <a:lumMod val="75000"/>
                    <a:lumOff val="25000"/>
                  </a:schemeClr>
                </a:solidFill>
                <a:latin charset="-122" panose="02010600030101010101" typeface="等线"/>
                <a:ea charset="-122" panose="02010600030101010101" typeface="等线"/>
              </a:rPr>
              <a:t>添加文字</a:t>
            </a:r>
          </a:p>
        </p:txBody>
      </p:sp>
      <p:sp>
        <p:nvSpPr>
          <p:cNvPr id="21" name="TextBox 35"/>
          <p:cNvSpPr txBox="1"/>
          <p:nvPr/>
        </p:nvSpPr>
        <p:spPr>
          <a:xfrm>
            <a:off x="7463340" y="2243761"/>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2" name="文本框 21"/>
          <p:cNvSpPr txBox="1"/>
          <p:nvPr/>
        </p:nvSpPr>
        <p:spPr>
          <a:xfrm>
            <a:off x="7467636" y="1942274"/>
            <a:ext cx="1166690" cy="335280"/>
          </a:xfrm>
          <a:prstGeom prst="rect">
            <a:avLst/>
          </a:prstGeom>
          <a:noFill/>
        </p:spPr>
        <p:txBody>
          <a:bodyPr rtlCol="0" wrap="square">
            <a:spAutoFit/>
          </a:bodyPr>
          <a:lstStyle/>
          <a:p>
            <a:pPr algn="dist" lvl="0">
              <a:defRPr/>
            </a:pPr>
            <a:r>
              <a:rPr altLang="en-US" kern="0" lang="zh-CN" sz="1600">
                <a:solidFill>
                  <a:schemeClr val="tx1">
                    <a:lumMod val="75000"/>
                    <a:lumOff val="25000"/>
                  </a:schemeClr>
                </a:solidFill>
                <a:latin charset="-122" panose="02010600030101010101" typeface="等线"/>
                <a:ea charset="-122" panose="02010600030101010101" typeface="等线"/>
              </a:rPr>
              <a:t>添加文字</a:t>
            </a:r>
          </a:p>
        </p:txBody>
      </p:sp>
      <p:sp>
        <p:nvSpPr>
          <p:cNvPr id="23" name="TextBox 35"/>
          <p:cNvSpPr txBox="1"/>
          <p:nvPr/>
        </p:nvSpPr>
        <p:spPr>
          <a:xfrm>
            <a:off x="7463340" y="3462732"/>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4" name="文本框 23"/>
          <p:cNvSpPr txBox="1"/>
          <p:nvPr/>
        </p:nvSpPr>
        <p:spPr>
          <a:xfrm>
            <a:off x="7467636" y="3161245"/>
            <a:ext cx="1166690" cy="335280"/>
          </a:xfrm>
          <a:prstGeom prst="rect">
            <a:avLst/>
          </a:prstGeom>
          <a:noFill/>
        </p:spPr>
        <p:txBody>
          <a:bodyPr rtlCol="0" wrap="square">
            <a:spAutoFit/>
          </a:bodyPr>
          <a:lstStyle/>
          <a:p>
            <a:pPr algn="dist" lvl="0">
              <a:defRPr/>
            </a:pPr>
            <a:r>
              <a:rPr altLang="en-US" kern="0" lang="zh-CN" sz="1600">
                <a:solidFill>
                  <a:schemeClr val="tx1">
                    <a:lumMod val="75000"/>
                    <a:lumOff val="25000"/>
                  </a:schemeClr>
                </a:solidFill>
                <a:latin charset="-122" panose="02010600030101010101" typeface="等线"/>
                <a:ea charset="-122" panose="02010600030101010101" typeface="等线"/>
              </a:rPr>
              <a:t>添加文字</a:t>
            </a:r>
          </a:p>
        </p:txBody>
      </p:sp>
      <p:sp>
        <p:nvSpPr>
          <p:cNvPr id="25" name="TextBox 35"/>
          <p:cNvSpPr txBox="1"/>
          <p:nvPr/>
        </p:nvSpPr>
        <p:spPr>
          <a:xfrm>
            <a:off x="7463340" y="4681703"/>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6" name="文本框 25"/>
          <p:cNvSpPr txBox="1"/>
          <p:nvPr/>
        </p:nvSpPr>
        <p:spPr>
          <a:xfrm>
            <a:off x="7467636" y="4380216"/>
            <a:ext cx="1166690" cy="335280"/>
          </a:xfrm>
          <a:prstGeom prst="rect">
            <a:avLst/>
          </a:prstGeom>
          <a:noFill/>
        </p:spPr>
        <p:txBody>
          <a:bodyPr rtlCol="0" wrap="square">
            <a:spAutoFit/>
          </a:bodyPr>
          <a:lstStyle/>
          <a:p>
            <a:pPr algn="dist" lvl="0">
              <a:defRPr/>
            </a:pPr>
            <a:r>
              <a:rPr altLang="en-US" kern="0" lang="zh-CN" sz="1600">
                <a:solidFill>
                  <a:schemeClr val="tx1">
                    <a:lumMod val="75000"/>
                    <a:lumOff val="25000"/>
                  </a:schemeClr>
                </a:solidFill>
                <a:latin charset="-122" panose="02010600030101010101" typeface="等线"/>
                <a:ea charset="-122" panose="02010600030101010101" typeface="等线"/>
              </a:rPr>
              <a:t>添加文字</a:t>
            </a:r>
          </a:p>
        </p:txBody>
      </p:sp>
      <p:sp>
        <p:nvSpPr>
          <p:cNvPr id="27" name="文本框 26"/>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19332842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fill="hold" grpId="0" id="21" nodeType="afterEffect" presetClass="entr" presetID="22" presetSubtype="1">
                                  <p:stCondLst>
                                    <p:cond delay="0"/>
                                  </p:stCondLst>
                                  <p:childTnLst>
                                    <p:set>
                                      <p:cBhvr>
                                        <p:cTn dur="1" fill="hold" id="22">
                                          <p:stCondLst>
                                            <p:cond delay="0"/>
                                          </p:stCondLst>
                                        </p:cTn>
                                        <p:tgtEl>
                                          <p:spTgt spid="15"/>
                                        </p:tgtEl>
                                        <p:attrNameLst>
                                          <p:attrName>style.visibility</p:attrName>
                                        </p:attrNameLst>
                                      </p:cBhvr>
                                      <p:to>
                                        <p:strVal val="visible"/>
                                      </p:to>
                                    </p:set>
                                    <p:animEffect filter="wipe(up)" transition="in">
                                      <p:cBhvr>
                                        <p:cTn dur="250" id="23"/>
                                        <p:tgtEl>
                                          <p:spTgt spid="15"/>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16"/>
                                        </p:tgtEl>
                                        <p:attrNameLst>
                                          <p:attrName>style.visibility</p:attrName>
                                        </p:attrNameLst>
                                      </p:cBhvr>
                                      <p:to>
                                        <p:strVal val="visible"/>
                                      </p:to>
                                    </p:set>
                                    <p:animEffect filter="wipe(up)" transition="in">
                                      <p:cBhvr>
                                        <p:cTn dur="250" id="26"/>
                                        <p:tgtEl>
                                          <p:spTgt spid="16"/>
                                        </p:tgtEl>
                                      </p:cBhvr>
                                    </p:animEffect>
                                  </p:childTnLst>
                                </p:cTn>
                              </p:par>
                            </p:childTnLst>
                          </p:cTn>
                        </p:par>
                        <p:par>
                          <p:cTn fill="hold" id="27" nodeType="afterGroup">
                            <p:stCondLst>
                              <p:cond delay="750"/>
                            </p:stCondLst>
                            <p:childTnLst>
                              <p:par>
                                <p:cTn fill="hold" grpId="0" id="28" nodeType="afterEffect" presetClass="entr" presetID="22" presetSubtype="1">
                                  <p:stCondLst>
                                    <p:cond delay="0"/>
                                  </p:stCondLst>
                                  <p:childTnLst>
                                    <p:set>
                                      <p:cBhvr>
                                        <p:cTn dur="1" fill="hold" id="29">
                                          <p:stCondLst>
                                            <p:cond delay="0"/>
                                          </p:stCondLst>
                                        </p:cTn>
                                        <p:tgtEl>
                                          <p:spTgt spid="17"/>
                                        </p:tgtEl>
                                        <p:attrNameLst>
                                          <p:attrName>style.visibility</p:attrName>
                                        </p:attrNameLst>
                                      </p:cBhvr>
                                      <p:to>
                                        <p:strVal val="visible"/>
                                      </p:to>
                                    </p:set>
                                    <p:animEffect filter="wipe(up)" transition="in">
                                      <p:cBhvr>
                                        <p:cTn dur="250" id="30"/>
                                        <p:tgtEl>
                                          <p:spTgt spid="17"/>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18"/>
                                        </p:tgtEl>
                                        <p:attrNameLst>
                                          <p:attrName>style.visibility</p:attrName>
                                        </p:attrNameLst>
                                      </p:cBhvr>
                                      <p:to>
                                        <p:strVal val="visible"/>
                                      </p:to>
                                    </p:set>
                                    <p:animEffect filter="wipe(up)" transition="in">
                                      <p:cBhvr>
                                        <p:cTn dur="250" id="33"/>
                                        <p:tgtEl>
                                          <p:spTgt spid="18"/>
                                        </p:tgtEl>
                                      </p:cBhvr>
                                    </p:animEffect>
                                  </p:childTnLst>
                                </p:cTn>
                              </p:par>
                            </p:childTnLst>
                          </p:cTn>
                        </p:par>
                        <p:par>
                          <p:cTn fill="hold" id="34" nodeType="afterGroup">
                            <p:stCondLst>
                              <p:cond delay="1000"/>
                            </p:stCondLst>
                            <p:childTnLst>
                              <p:par>
                                <p:cTn fill="hold" grpId="0" id="35" nodeType="afterEffect" presetClass="entr" presetID="22" presetSubtype="1">
                                  <p:stCondLst>
                                    <p:cond delay="0"/>
                                  </p:stCondLst>
                                  <p:childTnLst>
                                    <p:set>
                                      <p:cBhvr>
                                        <p:cTn dur="1" fill="hold" id="36">
                                          <p:stCondLst>
                                            <p:cond delay="0"/>
                                          </p:stCondLst>
                                        </p:cTn>
                                        <p:tgtEl>
                                          <p:spTgt spid="19"/>
                                        </p:tgtEl>
                                        <p:attrNameLst>
                                          <p:attrName>style.visibility</p:attrName>
                                        </p:attrNameLst>
                                      </p:cBhvr>
                                      <p:to>
                                        <p:strVal val="visible"/>
                                      </p:to>
                                    </p:set>
                                    <p:animEffect filter="wipe(up)" transition="in">
                                      <p:cBhvr>
                                        <p:cTn dur="250" id="37"/>
                                        <p:tgtEl>
                                          <p:spTgt spid="19"/>
                                        </p:tgtEl>
                                      </p:cBhvr>
                                    </p:animEffect>
                                  </p:childTnLst>
                                </p:cTn>
                              </p:par>
                              <p:par>
                                <p:cTn fill="hold" grpId="0" id="38" nodeType="withEffect" presetClass="entr" presetID="22" presetSubtype="1">
                                  <p:stCondLst>
                                    <p:cond delay="0"/>
                                  </p:stCondLst>
                                  <p:childTnLst>
                                    <p:set>
                                      <p:cBhvr>
                                        <p:cTn dur="1" fill="hold" id="39">
                                          <p:stCondLst>
                                            <p:cond delay="0"/>
                                          </p:stCondLst>
                                        </p:cTn>
                                        <p:tgtEl>
                                          <p:spTgt spid="20"/>
                                        </p:tgtEl>
                                        <p:attrNameLst>
                                          <p:attrName>style.visibility</p:attrName>
                                        </p:attrNameLst>
                                      </p:cBhvr>
                                      <p:to>
                                        <p:strVal val="visible"/>
                                      </p:to>
                                    </p:set>
                                    <p:animEffect filter="wipe(up)" transition="in">
                                      <p:cBhvr>
                                        <p:cTn dur="250" id="40"/>
                                        <p:tgtEl>
                                          <p:spTgt spid="20"/>
                                        </p:tgtEl>
                                      </p:cBhvr>
                                    </p:animEffect>
                                  </p:childTnLst>
                                </p:cTn>
                              </p:par>
                            </p:childTnLst>
                          </p:cTn>
                        </p:par>
                        <p:par>
                          <p:cTn fill="hold" id="41" nodeType="afterGroup">
                            <p:stCondLst>
                              <p:cond delay="1250"/>
                            </p:stCondLst>
                            <p:childTnLst>
                              <p:par>
                                <p:cTn fill="hold" grpId="0" id="42" nodeType="afterEffect" presetClass="entr" presetID="22" presetSubtype="1">
                                  <p:stCondLst>
                                    <p:cond delay="0"/>
                                  </p:stCondLst>
                                  <p:childTnLst>
                                    <p:set>
                                      <p:cBhvr>
                                        <p:cTn dur="1" fill="hold" id="43">
                                          <p:stCondLst>
                                            <p:cond delay="0"/>
                                          </p:stCondLst>
                                        </p:cTn>
                                        <p:tgtEl>
                                          <p:spTgt spid="21"/>
                                        </p:tgtEl>
                                        <p:attrNameLst>
                                          <p:attrName>style.visibility</p:attrName>
                                        </p:attrNameLst>
                                      </p:cBhvr>
                                      <p:to>
                                        <p:strVal val="visible"/>
                                      </p:to>
                                    </p:set>
                                    <p:animEffect filter="wipe(up)" transition="in">
                                      <p:cBhvr>
                                        <p:cTn dur="250" id="44"/>
                                        <p:tgtEl>
                                          <p:spTgt spid="21"/>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22"/>
                                        </p:tgtEl>
                                        <p:attrNameLst>
                                          <p:attrName>style.visibility</p:attrName>
                                        </p:attrNameLst>
                                      </p:cBhvr>
                                      <p:to>
                                        <p:strVal val="visible"/>
                                      </p:to>
                                    </p:set>
                                    <p:animEffect filter="wipe(up)" transition="in">
                                      <p:cBhvr>
                                        <p:cTn dur="250" id="47"/>
                                        <p:tgtEl>
                                          <p:spTgt spid="22"/>
                                        </p:tgtEl>
                                      </p:cBhvr>
                                    </p:animEffect>
                                  </p:childTnLst>
                                </p:cTn>
                              </p:par>
                            </p:childTnLst>
                          </p:cTn>
                        </p:par>
                        <p:par>
                          <p:cTn fill="hold" id="48" nodeType="afterGroup">
                            <p:stCondLst>
                              <p:cond delay="1500"/>
                            </p:stCondLst>
                            <p:childTnLst>
                              <p:par>
                                <p:cTn fill="hold" grpId="0" id="49" nodeType="afterEffect" presetClass="entr" presetID="22" presetSubtype="1">
                                  <p:stCondLst>
                                    <p:cond delay="0"/>
                                  </p:stCondLst>
                                  <p:childTnLst>
                                    <p:set>
                                      <p:cBhvr>
                                        <p:cTn dur="1" fill="hold" id="50">
                                          <p:stCondLst>
                                            <p:cond delay="0"/>
                                          </p:stCondLst>
                                        </p:cTn>
                                        <p:tgtEl>
                                          <p:spTgt spid="23"/>
                                        </p:tgtEl>
                                        <p:attrNameLst>
                                          <p:attrName>style.visibility</p:attrName>
                                        </p:attrNameLst>
                                      </p:cBhvr>
                                      <p:to>
                                        <p:strVal val="visible"/>
                                      </p:to>
                                    </p:set>
                                    <p:animEffect filter="wipe(up)" transition="in">
                                      <p:cBhvr>
                                        <p:cTn dur="250" id="51"/>
                                        <p:tgtEl>
                                          <p:spTgt spid="23"/>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24"/>
                                        </p:tgtEl>
                                        <p:attrNameLst>
                                          <p:attrName>style.visibility</p:attrName>
                                        </p:attrNameLst>
                                      </p:cBhvr>
                                      <p:to>
                                        <p:strVal val="visible"/>
                                      </p:to>
                                    </p:set>
                                    <p:animEffect filter="wipe(up)" transition="in">
                                      <p:cBhvr>
                                        <p:cTn dur="250" id="54"/>
                                        <p:tgtEl>
                                          <p:spTgt spid="24"/>
                                        </p:tgtEl>
                                      </p:cBhvr>
                                    </p:animEffect>
                                  </p:childTnLst>
                                </p:cTn>
                              </p:par>
                            </p:childTnLst>
                          </p:cTn>
                        </p:par>
                        <p:par>
                          <p:cTn fill="hold" id="55" nodeType="afterGroup">
                            <p:stCondLst>
                              <p:cond delay="1750"/>
                            </p:stCondLst>
                            <p:childTnLst>
                              <p:par>
                                <p:cTn fill="hold" grpId="0" id="56" nodeType="afterEffect" presetClass="entr" presetID="22" presetSubtype="1">
                                  <p:stCondLst>
                                    <p:cond delay="0"/>
                                  </p:stCondLst>
                                  <p:childTnLst>
                                    <p:set>
                                      <p:cBhvr>
                                        <p:cTn dur="1" fill="hold" id="57">
                                          <p:stCondLst>
                                            <p:cond delay="0"/>
                                          </p:stCondLst>
                                        </p:cTn>
                                        <p:tgtEl>
                                          <p:spTgt spid="25"/>
                                        </p:tgtEl>
                                        <p:attrNameLst>
                                          <p:attrName>style.visibility</p:attrName>
                                        </p:attrNameLst>
                                      </p:cBhvr>
                                      <p:to>
                                        <p:strVal val="visible"/>
                                      </p:to>
                                    </p:set>
                                    <p:animEffect filter="wipe(up)" transition="in">
                                      <p:cBhvr>
                                        <p:cTn dur="250" id="58"/>
                                        <p:tgtEl>
                                          <p:spTgt spid="25"/>
                                        </p:tgtEl>
                                      </p:cBhvr>
                                    </p:animEffect>
                                  </p:childTnLst>
                                </p:cTn>
                              </p:par>
                              <p:par>
                                <p:cTn fill="hold" grpId="0" id="59" nodeType="withEffect" presetClass="entr" presetID="22" presetSubtype="1">
                                  <p:stCondLst>
                                    <p:cond delay="0"/>
                                  </p:stCondLst>
                                  <p:childTnLst>
                                    <p:set>
                                      <p:cBhvr>
                                        <p:cTn dur="1" fill="hold" id="60">
                                          <p:stCondLst>
                                            <p:cond delay="0"/>
                                          </p:stCondLst>
                                        </p:cTn>
                                        <p:tgtEl>
                                          <p:spTgt spid="26"/>
                                        </p:tgtEl>
                                        <p:attrNameLst>
                                          <p:attrName>style.visibility</p:attrName>
                                        </p:attrNameLst>
                                      </p:cBhvr>
                                      <p:to>
                                        <p:strVal val="visible"/>
                                      </p:to>
                                    </p:set>
                                    <p:animEffect filter="wipe(up)" transition="in">
                                      <p:cBhvr>
                                        <p:cTn dur="250" id="61"/>
                                        <p:tgtEl>
                                          <p:spTgt spid="26"/>
                                        </p:tgtEl>
                                      </p:cBhvr>
                                    </p:animEffect>
                                  </p:childTnLst>
                                </p:cTn>
                              </p:par>
                            </p:childTnLst>
                          </p:cTn>
                        </p:par>
                        <p:par>
                          <p:cTn fill="hold" id="62" nodeType="afterGroup">
                            <p:stCondLst>
                              <p:cond delay="2000"/>
                            </p:stCondLst>
                            <p:childTnLst>
                              <p:par>
                                <p:cTn fill="hold" id="63" nodeType="afterEffect" presetClass="entr" presetID="22" presetSubtype="4">
                                  <p:stCondLst>
                                    <p:cond delay="0"/>
                                  </p:stCondLst>
                                  <p:childTnLst>
                                    <p:set>
                                      <p:cBhvr>
                                        <p:cTn dur="1" fill="hold" id="64">
                                          <p:stCondLst>
                                            <p:cond delay="0"/>
                                          </p:stCondLst>
                                        </p:cTn>
                                        <p:tgtEl>
                                          <p:spTgt spid="9"/>
                                        </p:tgtEl>
                                        <p:attrNameLst>
                                          <p:attrName>style.visibility</p:attrName>
                                        </p:attrNameLst>
                                      </p:cBhvr>
                                      <p:to>
                                        <p:strVal val="visible"/>
                                      </p:to>
                                    </p:set>
                                    <p:animEffect filter="wipe(down)" transition="in">
                                      <p:cBhvr>
                                        <p:cTn dur="500" id="6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grpSp>
        <p:nvGrpSpPr>
          <p:cNvPr id="9" name="组合 2"/>
          <p:cNvGrpSpPr>
            <a:grpSpLocks noChangeAspect="1"/>
          </p:cNvGrpSpPr>
          <p:nvPr/>
        </p:nvGrpSpPr>
        <p:grpSpPr>
          <a:xfrm>
            <a:off x="1740994" y="2305992"/>
            <a:ext cx="1079500" cy="1079500"/>
            <a:chExt cx="1080000" cy="1080000"/>
          </a:xfrm>
        </p:grpSpPr>
        <p:sp>
          <p:nvSpPr>
            <p:cNvPr id="10" name="圆角矩形 4"/>
            <p:cNvSpPr>
              <a:spLocks noChangeArrowheads="1" noChangeAspect="1"/>
            </p:cNvSpPr>
            <p:nvPr/>
          </p:nvSpPr>
          <p:spPr bwMode="auto">
            <a:xfrm rot="1800000">
              <a:off x="0" y="0"/>
              <a:ext cx="1080000" cy="1080000"/>
            </a:xfrm>
            <a:prstGeom prst="roundRect">
              <a:avLst>
                <a:gd fmla="val 30000" name="adj"/>
              </a:avLst>
            </a:prstGeom>
            <a:solidFill>
              <a:srgbClr val="5CB9F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sp>
          <p:nvSpPr>
            <p:cNvPr id="11" name="圆角矩形 5"/>
            <p:cNvSpPr>
              <a:spLocks noChangeArrowheads="1" noChangeAspect="1"/>
            </p:cNvSpPr>
            <p:nvPr/>
          </p:nvSpPr>
          <p:spPr bwMode="auto">
            <a:xfrm rot="2700000">
              <a:off x="0" y="0"/>
              <a:ext cx="1080000" cy="1080000"/>
            </a:xfrm>
            <a:prstGeom prst="roundRect">
              <a:avLst>
                <a:gd fmla="val 30000" name="adj"/>
              </a:avLst>
            </a:prstGeom>
            <a:solidFill>
              <a:srgbClr val="BEE4E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grpSp>
      <p:cxnSp>
        <p:nvCxnSpPr>
          <p:cNvPr id="12" name="直接连接符 18"/>
          <p:cNvCxnSpPr>
            <a:cxnSpLocks noChangeShapeType="1"/>
          </p:cNvCxnSpPr>
          <p:nvPr/>
        </p:nvCxnSpPr>
        <p:spPr bwMode="auto">
          <a:xfrm flipH="1">
            <a:off x="2280744" y="3475979"/>
            <a:ext cx="0" cy="539750"/>
          </a:xfrm>
          <a:prstGeom prst="line">
            <a:avLst/>
          </a:prstGeom>
          <a:noFill/>
          <a:ln cmpd="sng" w="19050">
            <a:solidFill>
              <a:srgbClr val="002060"/>
            </a:solidFill>
            <a:round/>
          </a:ln>
          <a:extLst>
            <a:ext uri="{909E8E84-426E-40DD-AFC4-6F175D3DCCD1}">
              <a14:hiddenFill>
                <a:noFill/>
              </a14:hiddenFill>
            </a:ext>
          </a:extLst>
        </p:spPr>
      </p:cxnSp>
      <p:sp>
        <p:nvSpPr>
          <p:cNvPr id="13" name="文本框 22"/>
          <p:cNvSpPr txBox="1">
            <a:spLocks noChangeArrowheads="1"/>
          </p:cNvSpPr>
          <p:nvPr/>
        </p:nvSpPr>
        <p:spPr bwMode="auto">
          <a:xfrm>
            <a:off x="1470167" y="412844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600">
                <a:solidFill>
                  <a:schemeClr val="bg2">
                    <a:lumMod val="25000"/>
                  </a:schemeClr>
                </a:solidFill>
              </a:rPr>
              <a:t>ADD TEXT HERE</a:t>
            </a:r>
          </a:p>
        </p:txBody>
      </p:sp>
      <p:sp>
        <p:nvSpPr>
          <p:cNvPr id="14" name="文本框 23"/>
          <p:cNvSpPr txBox="1">
            <a:spLocks noChangeArrowheads="1"/>
          </p:cNvSpPr>
          <p:nvPr/>
        </p:nvSpPr>
        <p:spPr bwMode="auto">
          <a:xfrm>
            <a:off x="1020269" y="4611043"/>
            <a:ext cx="2520950"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400">
                <a:solidFill>
                  <a:srgbClr val="8F8F8F"/>
                </a:solidFill>
              </a:rPr>
              <a:t>People tend to read writing. This text will not appear in a consistent order.</a:t>
            </a:r>
          </a:p>
        </p:txBody>
      </p:sp>
      <p:grpSp>
        <p:nvGrpSpPr>
          <p:cNvPr id="15" name="组合 7"/>
          <p:cNvGrpSpPr>
            <a:grpSpLocks noChangeAspect="1"/>
          </p:cNvGrpSpPr>
          <p:nvPr/>
        </p:nvGrpSpPr>
        <p:grpSpPr>
          <a:xfrm>
            <a:off x="4368307" y="2305992"/>
            <a:ext cx="1079500" cy="1079500"/>
            <a:chExt cx="1080000" cy="1080000"/>
          </a:xfrm>
        </p:grpSpPr>
        <p:sp>
          <p:nvSpPr>
            <p:cNvPr id="16" name="圆角矩形 15"/>
            <p:cNvSpPr>
              <a:spLocks noChangeArrowheads="1" noChangeAspect="1"/>
            </p:cNvSpPr>
            <p:nvPr/>
          </p:nvSpPr>
          <p:spPr bwMode="auto">
            <a:xfrm rot="1800000">
              <a:off x="0" y="0"/>
              <a:ext cx="1080000" cy="1080000"/>
            </a:xfrm>
            <a:prstGeom prst="roundRect">
              <a:avLst>
                <a:gd fmla="val 30000" name="adj"/>
              </a:avLst>
            </a:prstGeom>
            <a:solidFill>
              <a:schemeClr val="accent6">
                <a:lumMod val="75000"/>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sp>
          <p:nvSpPr>
            <p:cNvPr id="17" name="圆角矩形 16"/>
            <p:cNvSpPr>
              <a:spLocks noChangeArrowheads="1" noChangeAspect="1"/>
            </p:cNvSpPr>
            <p:nvPr/>
          </p:nvSpPr>
          <p:spPr bwMode="auto">
            <a:xfrm rot="2700000">
              <a:off x="0" y="0"/>
              <a:ext cx="1080000" cy="1080000"/>
            </a:xfrm>
            <a:prstGeom prst="roundRect">
              <a:avLst>
                <a:gd fmla="val 30000" name="adj"/>
              </a:avLst>
            </a:prstGeom>
            <a:solidFill>
              <a:schemeClr val="accent6">
                <a:lumMod val="40000"/>
                <a:lumOff val="60000"/>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grpSp>
      <p:cxnSp>
        <p:nvCxnSpPr>
          <p:cNvPr id="18" name="直接连接符 19"/>
          <p:cNvCxnSpPr>
            <a:cxnSpLocks noChangeShapeType="1"/>
          </p:cNvCxnSpPr>
          <p:nvPr/>
        </p:nvCxnSpPr>
        <p:spPr bwMode="auto">
          <a:xfrm flipH="1">
            <a:off x="4908057" y="3475979"/>
            <a:ext cx="0" cy="539750"/>
          </a:xfrm>
          <a:prstGeom prst="line">
            <a:avLst/>
          </a:prstGeom>
          <a:noFill/>
          <a:ln cmpd="sng" w="19050">
            <a:solidFill>
              <a:srgbClr val="354B5E"/>
            </a:solidFill>
            <a:round/>
          </a:ln>
          <a:extLst>
            <a:ext uri="{909E8E84-426E-40DD-AFC4-6F175D3DCCD1}">
              <a14:hiddenFill>
                <a:noFill/>
              </a14:hiddenFill>
            </a:ext>
          </a:extLst>
        </p:spPr>
      </p:cxnSp>
      <p:sp>
        <p:nvSpPr>
          <p:cNvPr id="19" name="文本框 24"/>
          <p:cNvSpPr txBox="1">
            <a:spLocks noChangeArrowheads="1"/>
          </p:cNvSpPr>
          <p:nvPr/>
        </p:nvSpPr>
        <p:spPr bwMode="auto">
          <a:xfrm>
            <a:off x="4097479" y="412844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600">
                <a:solidFill>
                  <a:srgbClr val="354B5E"/>
                </a:solidFill>
              </a:rPr>
              <a:t>ADD TEXT HERE</a:t>
            </a:r>
          </a:p>
        </p:txBody>
      </p:sp>
      <p:sp>
        <p:nvSpPr>
          <p:cNvPr id="20" name="文本框 27"/>
          <p:cNvSpPr txBox="1">
            <a:spLocks noChangeArrowheads="1"/>
          </p:cNvSpPr>
          <p:nvPr/>
        </p:nvSpPr>
        <p:spPr bwMode="auto">
          <a:xfrm>
            <a:off x="3647582" y="4611043"/>
            <a:ext cx="2520950"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400">
                <a:solidFill>
                  <a:srgbClr val="8F8F8F"/>
                </a:solidFill>
              </a:rPr>
              <a:t>People tend to read writing. This text will not appear in a consistent order.</a:t>
            </a:r>
          </a:p>
        </p:txBody>
      </p:sp>
      <p:grpSp>
        <p:nvGrpSpPr>
          <p:cNvPr id="21" name="组合 10"/>
          <p:cNvGrpSpPr>
            <a:grpSpLocks noChangeAspect="1"/>
          </p:cNvGrpSpPr>
          <p:nvPr/>
        </p:nvGrpSpPr>
        <p:grpSpPr>
          <a:xfrm>
            <a:off x="6995619" y="2305992"/>
            <a:ext cx="1081088" cy="1079500"/>
            <a:chExt cx="1080000" cy="1080000"/>
          </a:xfrm>
        </p:grpSpPr>
        <p:sp>
          <p:nvSpPr>
            <p:cNvPr id="22" name="圆角矩形 11"/>
            <p:cNvSpPr>
              <a:spLocks noChangeArrowheads="1" noChangeAspect="1"/>
            </p:cNvSpPr>
            <p:nvPr/>
          </p:nvSpPr>
          <p:spPr bwMode="auto">
            <a:xfrm rot="1800000">
              <a:off x="0" y="0"/>
              <a:ext cx="1080000" cy="1080000"/>
            </a:xfrm>
            <a:prstGeom prst="roundRect">
              <a:avLst>
                <a:gd fmla="val 30000" name="adj"/>
              </a:avLst>
            </a:prstGeom>
            <a:solidFill>
              <a:srgbClr val="F8ACC4"/>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sp>
          <p:nvSpPr>
            <p:cNvPr id="23" name="圆角矩形 12"/>
            <p:cNvSpPr>
              <a:spLocks noChangeArrowheads="1" noChangeAspect="1"/>
            </p:cNvSpPr>
            <p:nvPr/>
          </p:nvSpPr>
          <p:spPr bwMode="auto">
            <a:xfrm rot="2700000">
              <a:off x="0" y="0"/>
              <a:ext cx="1080000" cy="1080000"/>
            </a:xfrm>
            <a:prstGeom prst="roundRect">
              <a:avLst>
                <a:gd fmla="val 30000" name="adj"/>
              </a:avLst>
            </a:prstGeom>
            <a:solidFill>
              <a:srgbClr val="FDDADA"/>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grpSp>
      <p:cxnSp>
        <p:nvCxnSpPr>
          <p:cNvPr id="24" name="直接连接符 20"/>
          <p:cNvCxnSpPr>
            <a:cxnSpLocks noChangeShapeType="1"/>
          </p:cNvCxnSpPr>
          <p:nvPr/>
        </p:nvCxnSpPr>
        <p:spPr bwMode="auto">
          <a:xfrm flipH="1">
            <a:off x="7535369" y="3475979"/>
            <a:ext cx="0" cy="539750"/>
          </a:xfrm>
          <a:prstGeom prst="line">
            <a:avLst/>
          </a:prstGeom>
          <a:noFill/>
          <a:ln cmpd="sng" w="19050">
            <a:solidFill>
              <a:srgbClr val="002060"/>
            </a:solidFill>
            <a:round/>
          </a:ln>
          <a:extLst>
            <a:ext uri="{909E8E84-426E-40DD-AFC4-6F175D3DCCD1}">
              <a14:hiddenFill>
                <a:noFill/>
              </a14:hiddenFill>
            </a:ext>
          </a:extLst>
        </p:spPr>
      </p:cxnSp>
      <p:sp>
        <p:nvSpPr>
          <p:cNvPr id="25" name="文本框 25"/>
          <p:cNvSpPr txBox="1">
            <a:spLocks noChangeArrowheads="1"/>
          </p:cNvSpPr>
          <p:nvPr/>
        </p:nvSpPr>
        <p:spPr bwMode="auto">
          <a:xfrm>
            <a:off x="6725586" y="412844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600">
                <a:solidFill>
                  <a:schemeClr val="bg2">
                    <a:lumMod val="25000"/>
                  </a:schemeClr>
                </a:solidFill>
              </a:rPr>
              <a:t>ADD TEXT HERE</a:t>
            </a:r>
          </a:p>
        </p:txBody>
      </p:sp>
      <p:sp>
        <p:nvSpPr>
          <p:cNvPr id="26" name="文本框 28"/>
          <p:cNvSpPr txBox="1">
            <a:spLocks noChangeArrowheads="1"/>
          </p:cNvSpPr>
          <p:nvPr/>
        </p:nvSpPr>
        <p:spPr bwMode="auto">
          <a:xfrm>
            <a:off x="6276483" y="4611043"/>
            <a:ext cx="2519362"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400">
                <a:solidFill>
                  <a:srgbClr val="8F8F8F"/>
                </a:solidFill>
              </a:rPr>
              <a:t>People tend to read writing. This text will not appear in a consistent order.</a:t>
            </a:r>
          </a:p>
        </p:txBody>
      </p:sp>
      <p:grpSp>
        <p:nvGrpSpPr>
          <p:cNvPr id="27" name="组合 13"/>
          <p:cNvGrpSpPr>
            <a:grpSpLocks noChangeAspect="1"/>
          </p:cNvGrpSpPr>
          <p:nvPr/>
        </p:nvGrpSpPr>
        <p:grpSpPr>
          <a:xfrm>
            <a:off x="9624519" y="2305992"/>
            <a:ext cx="1079500" cy="1079500"/>
            <a:chExt cx="1080000" cy="1080000"/>
          </a:xfrm>
        </p:grpSpPr>
        <p:sp>
          <p:nvSpPr>
            <p:cNvPr id="28" name="圆角矩形 14"/>
            <p:cNvSpPr>
              <a:spLocks noChangeArrowheads="1" noChangeAspect="1"/>
            </p:cNvSpPr>
            <p:nvPr/>
          </p:nvSpPr>
          <p:spPr bwMode="auto">
            <a:xfrm rot="1800000">
              <a:off x="0" y="0"/>
              <a:ext cx="1080000" cy="1080000"/>
            </a:xfrm>
            <a:prstGeom prst="roundRect">
              <a:avLst>
                <a:gd fmla="val 30000" name="adj"/>
              </a:avLst>
            </a:pr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sp>
          <p:nvSpPr>
            <p:cNvPr id="29" name="圆角矩形 15"/>
            <p:cNvSpPr>
              <a:spLocks noChangeArrowheads="1" noChangeAspect="1"/>
            </p:cNvSpPr>
            <p:nvPr/>
          </p:nvSpPr>
          <p:spPr bwMode="auto">
            <a:xfrm rot="2700000">
              <a:off x="0" y="0"/>
              <a:ext cx="1080000" cy="1080000"/>
            </a:xfrm>
            <a:prstGeom prst="roundRect">
              <a:avLst>
                <a:gd fmla="val 30000" name="adj"/>
              </a:avLst>
            </a:prstGeom>
            <a:solidFill>
              <a:schemeClr val="accent1">
                <a:lumMod val="40000"/>
                <a:lumOff val="60000"/>
              </a:schemeClr>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grpSp>
      <p:cxnSp>
        <p:nvCxnSpPr>
          <p:cNvPr id="30" name="直接连接符 21"/>
          <p:cNvCxnSpPr>
            <a:cxnSpLocks noChangeShapeType="1"/>
          </p:cNvCxnSpPr>
          <p:nvPr/>
        </p:nvCxnSpPr>
        <p:spPr bwMode="auto">
          <a:xfrm flipH="1">
            <a:off x="10164269" y="3475979"/>
            <a:ext cx="0" cy="539750"/>
          </a:xfrm>
          <a:prstGeom prst="line">
            <a:avLst/>
          </a:prstGeom>
          <a:noFill/>
          <a:ln cmpd="sng" w="19050">
            <a:solidFill>
              <a:srgbClr val="354B5E"/>
            </a:solidFill>
            <a:round/>
          </a:ln>
          <a:extLst>
            <a:ext uri="{909E8E84-426E-40DD-AFC4-6F175D3DCCD1}">
              <a14:hiddenFill>
                <a:noFill/>
              </a14:hiddenFill>
            </a:ext>
          </a:extLst>
        </p:spPr>
      </p:cxnSp>
      <p:sp>
        <p:nvSpPr>
          <p:cNvPr id="31" name="文本框 26"/>
          <p:cNvSpPr txBox="1">
            <a:spLocks noChangeArrowheads="1"/>
          </p:cNvSpPr>
          <p:nvPr/>
        </p:nvSpPr>
        <p:spPr bwMode="auto">
          <a:xfrm>
            <a:off x="9353691" y="412844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600">
                <a:solidFill>
                  <a:srgbClr val="354B5E"/>
                </a:solidFill>
              </a:rPr>
              <a:t>ADD TEXT HERE</a:t>
            </a:r>
          </a:p>
        </p:txBody>
      </p:sp>
      <p:sp>
        <p:nvSpPr>
          <p:cNvPr id="32" name="文本框 29"/>
          <p:cNvSpPr txBox="1">
            <a:spLocks noChangeArrowheads="1"/>
          </p:cNvSpPr>
          <p:nvPr/>
        </p:nvSpPr>
        <p:spPr bwMode="auto">
          <a:xfrm>
            <a:off x="8903795" y="4611043"/>
            <a:ext cx="2519363"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lnSpc>
                <a:spcPct val="125000"/>
              </a:lnSpc>
              <a:spcAft>
                <a:spcPts val="800"/>
              </a:spcAft>
            </a:pPr>
            <a:r>
              <a:rPr altLang="x-none" lang="en-US" sz="1400">
                <a:solidFill>
                  <a:srgbClr val="8F8F8F"/>
                </a:solidFill>
              </a:rPr>
              <a:t>People tend to read writing. This text will not appear in a consistent order.</a:t>
            </a:r>
          </a:p>
        </p:txBody>
      </p:sp>
      <p:sp>
        <p:nvSpPr>
          <p:cNvPr id="33" name="KSO_Shape"/>
          <p:cNvSpPr>
            <a:spLocks noChangeAspect="1"/>
          </p:cNvSpPr>
          <p:nvPr/>
        </p:nvSpPr>
        <p:spPr bwMode="auto">
          <a:xfrm>
            <a:off x="1920382" y="2525067"/>
            <a:ext cx="720725" cy="714375"/>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4" name="KSO_Shape"/>
          <p:cNvSpPr>
            <a:spLocks noChangeAspect="1"/>
          </p:cNvSpPr>
          <p:nvPr/>
        </p:nvSpPr>
        <p:spPr bwMode="auto">
          <a:xfrm>
            <a:off x="4644532" y="2450454"/>
            <a:ext cx="527050" cy="720725"/>
          </a:xfrm>
          <a:custGeom>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5" name="KSO_Shape"/>
          <p:cNvSpPr>
            <a:spLocks noChangeAspect="1"/>
          </p:cNvSpPr>
          <p:nvPr/>
        </p:nvSpPr>
        <p:spPr bwMode="auto">
          <a:xfrm>
            <a:off x="7268669" y="2436167"/>
            <a:ext cx="534988" cy="719137"/>
          </a:xfrm>
          <a:custGeom>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6" name="KSO_Shape"/>
          <p:cNvSpPr>
            <a:spLocks noChangeAspect="1"/>
          </p:cNvSpPr>
          <p:nvPr/>
        </p:nvSpPr>
        <p:spPr bwMode="auto">
          <a:xfrm>
            <a:off x="9805494" y="2485379"/>
            <a:ext cx="715963" cy="720725"/>
          </a:xfrm>
          <a:custGeom>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37" name="文本框 36"/>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12803064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 49"/>
          <p:cNvPicPr>
            <a:picLocks noChangeAspect="1"/>
          </p:cNvPicPr>
          <p:nvPr/>
        </p:nvPicPr>
        <p:blipFill>
          <a:blip r:embed="rId2"/>
          <a:stretch>
            <a:fillRect/>
          </a:stretch>
        </p:blipFill>
        <p:spPr>
          <a:xfrm>
            <a:off x="0" y="6350"/>
            <a:ext cx="6292849" cy="6858000"/>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grpSp>
        <p:nvGrpSpPr>
          <p:cNvPr id="40" name="组合 10"/>
          <p:cNvGrpSpPr/>
          <p:nvPr/>
        </p:nvGrpSpPr>
        <p:grpSpPr>
          <a:xfrm>
            <a:off x="5351463" y="1767005"/>
            <a:ext cx="6840537" cy="4321175"/>
            <a:chExt cx="6840000" cy="4320000"/>
          </a:xfrm>
        </p:grpSpPr>
        <p:sp>
          <p:nvSpPr>
            <p:cNvPr id="41" name="矩形 8"/>
            <p:cNvSpPr>
              <a:spLocks noChangeArrowheads="1"/>
            </p:cNvSpPr>
            <p:nvPr/>
          </p:nvSpPr>
          <p:spPr bwMode="auto">
            <a:xfrm>
              <a:off x="0" y="0"/>
              <a:ext cx="6840000" cy="4320000"/>
            </a:xfrm>
            <a:prstGeom prst="rect">
              <a:avLst/>
            </a:prstGeom>
            <a:solidFill>
              <a:srgbClr val="FDDADA">
                <a:alpha val="89999"/>
              </a:srgb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sp>
          <p:nvSpPr>
            <p:cNvPr id="42" name="矩形 9"/>
            <p:cNvSpPr>
              <a:spLocks noChangeArrowheads="1"/>
            </p:cNvSpPr>
            <p:nvPr/>
          </p:nvSpPr>
          <p:spPr bwMode="auto">
            <a:xfrm>
              <a:off x="0" y="0"/>
              <a:ext cx="108000" cy="4320000"/>
            </a:xfrm>
            <a:prstGeom prst="rect">
              <a:avLst/>
            </a:prstGeom>
            <a:solidFill>
              <a:srgbClr val="BEE4EE"/>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algn="ctr" eaLnBrk="1" hangingPunct="1"/>
              <a:endParaRPr altLang="en-US" lang="zh-CN">
                <a:solidFill>
                  <a:srgbClr val="FFFFFF"/>
                </a:solidFill>
              </a:endParaRPr>
            </a:p>
          </p:txBody>
        </p:sp>
      </p:grpSp>
      <p:sp>
        <p:nvSpPr>
          <p:cNvPr id="43" name="矩形 42"/>
          <p:cNvSpPr>
            <a:spLocks noChangeArrowheads="1"/>
          </p:cNvSpPr>
          <p:nvPr/>
        </p:nvSpPr>
        <p:spPr bwMode="auto">
          <a:xfrm>
            <a:off x="6251575" y="2348030"/>
            <a:ext cx="5100638"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eaLnBrk="1" hangingPunct="1">
              <a:lnSpc>
                <a:spcPct val="114000"/>
              </a:lnSpc>
            </a:pPr>
            <a:r>
              <a:rPr altLang="x-none" lang="en-US" sz="1400">
                <a:solidFill>
                  <a:schemeClr val="bg2">
                    <a:lumMod val="25000"/>
                  </a:schemeClr>
                </a:solidFill>
              </a:rPr>
              <a:t>The standard default text is designed to ramble about nothing. Thank you for using this application. People tend to read writing. </a:t>
            </a:r>
          </a:p>
        </p:txBody>
      </p:sp>
      <p:sp>
        <p:nvSpPr>
          <p:cNvPr id="44" name="Freeform 121"/>
          <p:cNvSpPr>
            <a:spLocks noEditPoints="1"/>
          </p:cNvSpPr>
          <p:nvPr/>
        </p:nvSpPr>
        <p:spPr bwMode="auto">
          <a:xfrm>
            <a:off x="5614988" y="2575042"/>
            <a:ext cx="374650" cy="374650"/>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59 w 200" name="T10"/>
              <a:gd fmla="*/ 73 h 200" name="T11"/>
              <a:gd fmla="*/ 90 w 200" name="T12"/>
              <a:gd fmla="*/ 139 h 200" name="T13"/>
              <a:gd fmla="*/ 86 w 200" name="T14"/>
              <a:gd fmla="*/ 141 h 200" name="T15"/>
              <a:gd fmla="*/ 82 w 200" name="T16"/>
              <a:gd fmla="*/ 139 h 200" name="T17"/>
              <a:gd fmla="*/ 55 w 200" name="T18"/>
              <a:gd fmla="*/ 112 h 200" name="T19"/>
              <a:gd fmla="*/ 55 w 200" name="T20"/>
              <a:gd fmla="*/ 104 h 200" name="T21"/>
              <a:gd fmla="*/ 64 w 200" name="T22"/>
              <a:gd fmla="*/ 104 h 200" name="T23"/>
              <a:gd fmla="*/ 86 w 200" name="T24"/>
              <a:gd fmla="*/ 126 h 200" name="T25"/>
              <a:gd fmla="*/ 150 w 200" name="T26"/>
              <a:gd fmla="*/ 64 h 200" name="T27"/>
              <a:gd fmla="*/ 159 w 200" name="T28"/>
              <a:gd fmla="*/ 64 h 200" name="T29"/>
              <a:gd fmla="*/ 159 w 200" name="T30"/>
              <a:gd fmla="*/ 73 h 2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BEE4EE"/>
          </a:solidFill>
          <a:ln>
            <a:noFill/>
          </a:ln>
        </p:spPr>
        <p:txBody>
          <a:bodyPr/>
          <a:lstStyle/>
          <a:p>
            <a:endParaRPr altLang="en-US" lang="zh-CN"/>
          </a:p>
        </p:txBody>
      </p:sp>
      <p:sp>
        <p:nvSpPr>
          <p:cNvPr id="46" name="矩形 45"/>
          <p:cNvSpPr>
            <a:spLocks noChangeArrowheads="1"/>
          </p:cNvSpPr>
          <p:nvPr/>
        </p:nvSpPr>
        <p:spPr bwMode="auto">
          <a:xfrm>
            <a:off x="6251575" y="3521192"/>
            <a:ext cx="5100638"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eaLnBrk="1" hangingPunct="1">
              <a:lnSpc>
                <a:spcPct val="114000"/>
              </a:lnSpc>
            </a:pPr>
            <a:r>
              <a:rPr altLang="x-none" lang="en-US" sz="1400">
                <a:solidFill>
                  <a:schemeClr val="bg2">
                    <a:lumMod val="25000"/>
                  </a:schemeClr>
                </a:solidFill>
              </a:rPr>
              <a:t>The standard default text is designed to ramble about nothing. Thank you for using this application. People tend to read writing. </a:t>
            </a:r>
          </a:p>
        </p:txBody>
      </p:sp>
      <p:sp>
        <p:nvSpPr>
          <p:cNvPr id="47" name="Freeform 121"/>
          <p:cNvSpPr>
            <a:spLocks noEditPoints="1"/>
          </p:cNvSpPr>
          <p:nvPr/>
        </p:nvSpPr>
        <p:spPr bwMode="auto">
          <a:xfrm>
            <a:off x="5614988" y="3746617"/>
            <a:ext cx="374650" cy="374650"/>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59 w 200" name="T10"/>
              <a:gd fmla="*/ 73 h 200" name="T11"/>
              <a:gd fmla="*/ 90 w 200" name="T12"/>
              <a:gd fmla="*/ 139 h 200" name="T13"/>
              <a:gd fmla="*/ 86 w 200" name="T14"/>
              <a:gd fmla="*/ 141 h 200" name="T15"/>
              <a:gd fmla="*/ 82 w 200" name="T16"/>
              <a:gd fmla="*/ 139 h 200" name="T17"/>
              <a:gd fmla="*/ 55 w 200" name="T18"/>
              <a:gd fmla="*/ 112 h 200" name="T19"/>
              <a:gd fmla="*/ 55 w 200" name="T20"/>
              <a:gd fmla="*/ 104 h 200" name="T21"/>
              <a:gd fmla="*/ 64 w 200" name="T22"/>
              <a:gd fmla="*/ 104 h 200" name="T23"/>
              <a:gd fmla="*/ 86 w 200" name="T24"/>
              <a:gd fmla="*/ 126 h 200" name="T25"/>
              <a:gd fmla="*/ 150 w 200" name="T26"/>
              <a:gd fmla="*/ 64 h 200" name="T27"/>
              <a:gd fmla="*/ 159 w 200" name="T28"/>
              <a:gd fmla="*/ 64 h 200" name="T29"/>
              <a:gd fmla="*/ 159 w 200" name="T30"/>
              <a:gd fmla="*/ 73 h 2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BEE4EE"/>
          </a:solidFill>
          <a:ln>
            <a:noFill/>
          </a:ln>
        </p:spPr>
        <p:txBody>
          <a:bodyPr/>
          <a:lstStyle/>
          <a:p>
            <a:endParaRPr altLang="en-US" lang="zh-CN"/>
          </a:p>
        </p:txBody>
      </p:sp>
      <p:sp>
        <p:nvSpPr>
          <p:cNvPr id="49" name="Freeform 121"/>
          <p:cNvSpPr>
            <a:spLocks noEditPoints="1"/>
          </p:cNvSpPr>
          <p:nvPr/>
        </p:nvSpPr>
        <p:spPr bwMode="auto">
          <a:xfrm>
            <a:off x="5614988" y="4922955"/>
            <a:ext cx="374650" cy="374650"/>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59 w 200" name="T10"/>
              <a:gd fmla="*/ 73 h 200" name="T11"/>
              <a:gd fmla="*/ 90 w 200" name="T12"/>
              <a:gd fmla="*/ 139 h 200" name="T13"/>
              <a:gd fmla="*/ 86 w 200" name="T14"/>
              <a:gd fmla="*/ 141 h 200" name="T15"/>
              <a:gd fmla="*/ 82 w 200" name="T16"/>
              <a:gd fmla="*/ 139 h 200" name="T17"/>
              <a:gd fmla="*/ 55 w 200" name="T18"/>
              <a:gd fmla="*/ 112 h 200" name="T19"/>
              <a:gd fmla="*/ 55 w 200" name="T20"/>
              <a:gd fmla="*/ 104 h 200" name="T21"/>
              <a:gd fmla="*/ 64 w 200" name="T22"/>
              <a:gd fmla="*/ 104 h 200" name="T23"/>
              <a:gd fmla="*/ 86 w 200" name="T24"/>
              <a:gd fmla="*/ 126 h 200" name="T25"/>
              <a:gd fmla="*/ 150 w 200" name="T26"/>
              <a:gd fmla="*/ 64 h 200" name="T27"/>
              <a:gd fmla="*/ 159 w 200" name="T28"/>
              <a:gd fmla="*/ 64 h 200" name="T29"/>
              <a:gd fmla="*/ 159 w 200" name="T30"/>
              <a:gd fmla="*/ 73 h 2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BEE4EE"/>
          </a:solidFill>
          <a:ln>
            <a:noFill/>
          </a:ln>
        </p:spPr>
        <p:txBody>
          <a:bodyPr/>
          <a:lstStyle/>
          <a:p>
            <a:endParaRPr altLang="en-US" lang="zh-CN"/>
          </a:p>
        </p:txBody>
      </p:sp>
      <p:sp>
        <p:nvSpPr>
          <p:cNvPr id="48" name="矩形 12"/>
          <p:cNvSpPr>
            <a:spLocks noChangeArrowheads="1"/>
          </p:cNvSpPr>
          <p:nvPr/>
        </p:nvSpPr>
        <p:spPr bwMode="auto">
          <a:xfrm>
            <a:off x="6251575" y="4695942"/>
            <a:ext cx="5100638"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typeface="Segoe UI"/>
                <a:ea charset="-122" panose="020b0503020204020204" typeface="微软雅黑"/>
              </a:defRPr>
            </a:lvl1pPr>
            <a:lvl2pPr indent="-285750" marL="742950">
              <a:defRPr>
                <a:solidFill>
                  <a:schemeClr val="tx1"/>
                </a:solidFill>
                <a:latin charset="0" typeface="Segoe UI"/>
                <a:ea charset="-122" panose="020b0503020204020204" typeface="微软雅黑"/>
              </a:defRPr>
            </a:lvl2pPr>
            <a:lvl3pPr indent="-228600" marL="1143000">
              <a:defRPr>
                <a:solidFill>
                  <a:schemeClr val="tx1"/>
                </a:solidFill>
                <a:latin charset="0" typeface="Segoe UI"/>
                <a:ea charset="-122" panose="020b0503020204020204" typeface="微软雅黑"/>
              </a:defRPr>
            </a:lvl3pPr>
            <a:lvl4pPr indent="-228600" marL="1600200">
              <a:defRPr>
                <a:solidFill>
                  <a:schemeClr val="tx1"/>
                </a:solidFill>
                <a:latin charset="0" typeface="Segoe UI"/>
                <a:ea charset="-122" panose="020b0503020204020204" typeface="微软雅黑"/>
              </a:defRPr>
            </a:lvl4pPr>
            <a:lvl5pPr indent="-228600" marL="2057400">
              <a:defRPr>
                <a:solidFill>
                  <a:schemeClr val="tx1"/>
                </a:solidFill>
                <a:latin charset="0" typeface="Segoe UI"/>
                <a:ea charset="-122" panose="020b0503020204020204" typeface="微软雅黑"/>
              </a:defRPr>
            </a:lvl5pPr>
            <a:lvl6pPr fontAlgn="base" indent="-228600" marL="2514600">
              <a:spcBef>
                <a:spcPct val="0"/>
              </a:spcBef>
              <a:spcAft>
                <a:spcPct val="0"/>
              </a:spcAft>
              <a:buFont typeface="Arial"/>
              <a:defRPr>
                <a:solidFill>
                  <a:schemeClr val="tx1"/>
                </a:solidFill>
                <a:latin charset="0" typeface="Segoe UI"/>
                <a:ea charset="-122" panose="020b0503020204020204" typeface="微软雅黑"/>
              </a:defRPr>
            </a:lvl6pPr>
            <a:lvl7pPr fontAlgn="base" indent="-228600" marL="2971800">
              <a:spcBef>
                <a:spcPct val="0"/>
              </a:spcBef>
              <a:spcAft>
                <a:spcPct val="0"/>
              </a:spcAft>
              <a:buFont typeface="Arial"/>
              <a:defRPr>
                <a:solidFill>
                  <a:schemeClr val="tx1"/>
                </a:solidFill>
                <a:latin charset="0" typeface="Segoe UI"/>
                <a:ea charset="-122" panose="020b0503020204020204" typeface="微软雅黑"/>
              </a:defRPr>
            </a:lvl7pPr>
            <a:lvl8pPr fontAlgn="base" indent="-228600" marL="3429000">
              <a:spcBef>
                <a:spcPct val="0"/>
              </a:spcBef>
              <a:spcAft>
                <a:spcPct val="0"/>
              </a:spcAft>
              <a:buFont typeface="Arial"/>
              <a:defRPr>
                <a:solidFill>
                  <a:schemeClr val="tx1"/>
                </a:solidFill>
                <a:latin charset="0" typeface="Segoe UI"/>
                <a:ea charset="-122" panose="020b0503020204020204" typeface="微软雅黑"/>
              </a:defRPr>
            </a:lvl8pPr>
            <a:lvl9pPr fontAlgn="base" indent="-228600" marL="3886200">
              <a:spcBef>
                <a:spcPct val="0"/>
              </a:spcBef>
              <a:spcAft>
                <a:spcPct val="0"/>
              </a:spcAft>
              <a:buFont typeface="Arial"/>
              <a:defRPr>
                <a:solidFill>
                  <a:schemeClr val="tx1"/>
                </a:solidFill>
                <a:latin charset="0" typeface="Segoe UI"/>
                <a:ea charset="-122" panose="020b0503020204020204" typeface="微软雅黑"/>
              </a:defRPr>
            </a:lvl9pPr>
          </a:lstStyle>
          <a:p>
            <a:pPr eaLnBrk="1" hangingPunct="1">
              <a:lnSpc>
                <a:spcPct val="114000"/>
              </a:lnSpc>
            </a:pPr>
            <a:r>
              <a:rPr altLang="x-none" lang="en-US" sz="1400">
                <a:solidFill>
                  <a:schemeClr val="bg2">
                    <a:lumMod val="25000"/>
                  </a:schemeClr>
                </a:solidFill>
              </a:rPr>
              <a:t>The standard default text is designed to ramble about nothing. Thank you for using this application. People tend to read writing. </a:t>
            </a:r>
          </a:p>
        </p:txBody>
      </p:sp>
      <p:pic>
        <p:nvPicPr>
          <p:cNvPr id="5" name="图片 4"/>
          <p:cNvPicPr>
            <a:picLocks noChangeAspect="1"/>
          </p:cNvPicPr>
          <p:nvPr/>
        </p:nvPicPr>
        <p:blipFill>
          <a:blip r:embed="rId4">
            <a:extLst>
              <a:ext uri="{28A0092B-C50C-407E-A947-70E740481C1C}">
                <a14:useLocalDpi val="0"/>
              </a:ext>
            </a:extLst>
          </a:blip>
          <a:stretch>
            <a:fillRect/>
          </a:stretch>
        </p:blipFill>
        <p:spPr>
          <a:xfrm>
            <a:off x="9267825" y="0"/>
            <a:ext cx="2924175" cy="2611413"/>
          </a:xfrm>
          <a:prstGeom prst="rect">
            <a:avLst/>
          </a:prstGeom>
        </p:spPr>
      </p:pic>
      <p:sp>
        <p:nvSpPr>
          <p:cNvPr id="51" name="文本框 50"/>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32402607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checkerboard(across)" transition="in">
                                      <p:cBhvr>
                                        <p:cTn dur="500" id="7"/>
                                        <p:tgtEl>
                                          <p:spTgt spid="8"/>
                                        </p:tgtEl>
                                      </p:cBhvr>
                                    </p:animEffect>
                                  </p:childTnLst>
                                </p:cTn>
                              </p:par>
                              <p:par>
                                <p:cTn fill="hold" id="8" nodeType="withEffect" presetClass="entr" presetID="5" presetSubtype="10">
                                  <p:stCondLst>
                                    <p:cond delay="0"/>
                                  </p:stCondLst>
                                  <p:childTnLst>
                                    <p:set>
                                      <p:cBhvr>
                                        <p:cTn dur="1" fill="hold" id="9">
                                          <p:stCondLst>
                                            <p:cond delay="0"/>
                                          </p:stCondLst>
                                        </p:cTn>
                                        <p:tgtEl>
                                          <p:spTgt spid="5"/>
                                        </p:tgtEl>
                                        <p:attrNameLst>
                                          <p:attrName>style.visibility</p:attrName>
                                        </p:attrNameLst>
                                      </p:cBhvr>
                                      <p:to>
                                        <p:strVal val="visible"/>
                                      </p:to>
                                    </p:set>
                                    <p:animEffect filter="checkerboard(across)" transition="in">
                                      <p:cBhvr>
                                        <p:cTn dur="500" id="10"/>
                                        <p:tgtEl>
                                          <p:spTgt spid="5"/>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45"/>
                                        </p:tgtEl>
                                        <p:attrNameLst>
                                          <p:attrName>style.visibility</p:attrName>
                                        </p:attrNameLst>
                                      </p:cBhvr>
                                      <p:to>
                                        <p:strVal val="visible"/>
                                      </p:to>
                                    </p:set>
                                    <p:animEffect filter="checkerboard(across)" transition="in">
                                      <p:cBhvr>
                                        <p:cTn dur="500" id="13"/>
                                        <p:tgtEl>
                                          <p:spTgt spid="45"/>
                                        </p:tgtEl>
                                      </p:cBhvr>
                                    </p:animEffect>
                                  </p:childTnLst>
                                </p:cTn>
                              </p:par>
                            </p:childTnLst>
                          </p:cTn>
                        </p:par>
                        <p:par>
                          <p:cTn fill="hold" id="14" nodeType="afterGroup">
                            <p:stCondLst>
                              <p:cond delay="500"/>
                            </p:stCondLst>
                            <p:childTnLst>
                              <p:par>
                                <p:cTn fill="hold" id="15" nodeType="afterEffect" presetClass="entr" presetID="9" presetSubtype="0">
                                  <p:stCondLst>
                                    <p:cond delay="0"/>
                                  </p:stCondLst>
                                  <p:childTnLst>
                                    <p:set>
                                      <p:cBhvr>
                                        <p:cTn dur="1" fill="hold" id="16">
                                          <p:stCondLst>
                                            <p:cond delay="0"/>
                                          </p:stCondLst>
                                        </p:cTn>
                                        <p:tgtEl>
                                          <p:spTgt spid="50"/>
                                        </p:tgtEl>
                                        <p:attrNameLst>
                                          <p:attrName>style.visibility</p:attrName>
                                        </p:attrNameLst>
                                      </p:cBhvr>
                                      <p:to>
                                        <p:strVal val="visible"/>
                                      </p:to>
                                    </p:set>
                                    <p:animEffect filter="dissolve" transition="in">
                                      <p:cBhvr>
                                        <p:cTn dur="500" id="1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7000"/>
            <a:ext cx="6858000" cy="12192000"/>
          </a:xfrm>
          <a:prstGeom prst="rect">
            <a:avLst/>
          </a:prstGeom>
        </p:spPr>
      </p:pic>
      <p:grpSp>
        <p:nvGrpSpPr>
          <p:cNvPr id="9" name="组合 7"/>
          <p:cNvGrpSpPr/>
          <p:nvPr/>
        </p:nvGrpSpPr>
        <p:grpSpPr>
          <a:xfrm>
            <a:off x="3379736" y="1316635"/>
            <a:ext cx="5601608" cy="830997"/>
            <a:chOff x="3099252" y="302290"/>
            <a:chExt cx="5601608" cy="830997"/>
          </a:xfrm>
        </p:grpSpPr>
        <p:sp>
          <p:nvSpPr>
            <p:cNvPr id="10" name="文本框 9"/>
            <p:cNvSpPr txBox="1"/>
            <p:nvPr/>
          </p:nvSpPr>
          <p:spPr>
            <a:xfrm>
              <a:off x="4907583" y="302290"/>
              <a:ext cx="1984945" cy="822960"/>
            </a:xfrm>
            <a:prstGeom prst="rect">
              <a:avLst/>
            </a:prstGeom>
            <a:noFill/>
          </p:spPr>
          <p:txBody>
            <a:bodyPr rtlCol="0" wrap="square">
              <a:spAutoFit/>
            </a:bodyPr>
            <a:lstStyle/>
            <a:p>
              <a:pPr algn="dist"/>
              <a:r>
                <a:rPr altLang="en-US" lang="zh-CN" sz="4800">
                  <a:solidFill>
                    <a:srgbClr val="006A60"/>
                  </a:solidFill>
                  <a:latin charset="-122" panose="02010600040101010101" pitchFamily="2" typeface="华文中宋"/>
                  <a:ea charset="-122" panose="02010600040101010101" pitchFamily="2" typeface="华文中宋"/>
                </a:rPr>
                <a:t>目录</a:t>
              </a:r>
            </a:p>
          </p:txBody>
        </p:sp>
        <p:grpSp>
          <p:nvGrpSpPr>
            <p:cNvPr id="11" name="组合 5"/>
            <p:cNvGrpSpPr/>
            <p:nvPr/>
          </p:nvGrpSpPr>
          <p:grpSpPr>
            <a:xfrm>
              <a:off x="7526109" y="655201"/>
              <a:ext cx="1174751" cy="125175"/>
              <a:chOff x="7772399" y="717787"/>
              <a:chExt cx="1174751" cy="125175"/>
            </a:xfrm>
          </p:grpSpPr>
          <p:sp>
            <p:nvSpPr>
              <p:cNvPr id="15" name="椭圆 14"/>
              <p:cNvSpPr/>
              <p:nvPr/>
            </p:nvSpPr>
            <p:spPr>
              <a:xfrm>
                <a:off x="7772399" y="717787"/>
                <a:ext cx="125175" cy="125175"/>
              </a:xfrm>
              <a:prstGeom prst="ellipse">
                <a:avLst/>
              </a:prstGeom>
              <a:solidFill>
                <a:srgbClr val="006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3"/>
              <p:cNvCxnSpPr/>
              <p:nvPr/>
            </p:nvCxnSpPr>
            <p:spPr>
              <a:xfrm>
                <a:off x="7897574" y="780374"/>
                <a:ext cx="1049576" cy="0"/>
              </a:xfrm>
              <a:prstGeom prst="line">
                <a:avLst/>
              </a:prstGeom>
              <a:ln w="6350">
                <a:solidFill>
                  <a:srgbClr val="006A60"/>
                </a:solidFill>
              </a:ln>
            </p:spPr>
            <p:style>
              <a:lnRef idx="1">
                <a:schemeClr val="accent1"/>
              </a:lnRef>
              <a:fillRef idx="0">
                <a:schemeClr val="accent1"/>
              </a:fillRef>
              <a:effectRef idx="0">
                <a:schemeClr val="accent1"/>
              </a:effectRef>
              <a:fontRef idx="minor">
                <a:schemeClr val="tx1"/>
              </a:fontRef>
            </p:style>
          </p:cxnSp>
        </p:grpSp>
        <p:grpSp>
          <p:nvGrpSpPr>
            <p:cNvPr id="12" name="组合 20"/>
            <p:cNvGrpSpPr/>
            <p:nvPr/>
          </p:nvGrpSpPr>
          <p:grpSpPr>
            <a:xfrm flipH="1">
              <a:off x="3099252" y="655201"/>
              <a:ext cx="1174751" cy="125175"/>
              <a:chOff x="7772399" y="717787"/>
              <a:chExt cx="1174751" cy="125175"/>
            </a:xfrm>
          </p:grpSpPr>
          <p:sp>
            <p:nvSpPr>
              <p:cNvPr id="13" name="椭圆 12"/>
              <p:cNvSpPr/>
              <p:nvPr/>
            </p:nvSpPr>
            <p:spPr>
              <a:xfrm>
                <a:off x="7772399" y="717787"/>
                <a:ext cx="125175" cy="125175"/>
              </a:xfrm>
              <a:prstGeom prst="ellipse">
                <a:avLst/>
              </a:prstGeom>
              <a:solidFill>
                <a:srgbClr val="006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23"/>
              <p:cNvCxnSpPr/>
              <p:nvPr/>
            </p:nvCxnSpPr>
            <p:spPr>
              <a:xfrm>
                <a:off x="7897574" y="780374"/>
                <a:ext cx="1049576" cy="0"/>
              </a:xfrm>
              <a:prstGeom prst="line">
                <a:avLst/>
              </a:prstGeom>
              <a:ln w="6350">
                <a:solidFill>
                  <a:srgbClr val="006A60"/>
                </a:solidFill>
              </a:ln>
            </p:spPr>
            <p:style>
              <a:lnRef idx="1">
                <a:schemeClr val="accent1"/>
              </a:lnRef>
              <a:fillRef idx="0">
                <a:schemeClr val="accent1"/>
              </a:fillRef>
              <a:effectRef idx="0">
                <a:schemeClr val="accent1"/>
              </a:effectRef>
              <a:fontRef idx="minor">
                <a:schemeClr val="tx1"/>
              </a:fontRef>
            </p:style>
          </p:cxnSp>
        </p:grpSp>
      </p:grpSp>
      <p:grpSp>
        <p:nvGrpSpPr>
          <p:cNvPr id="17" name="组合 73"/>
          <p:cNvGrpSpPr/>
          <p:nvPr/>
        </p:nvGrpSpPr>
        <p:grpSpPr>
          <a:xfrm>
            <a:off x="795216" y="2963429"/>
            <a:ext cx="10770645" cy="2035920"/>
            <a:chOff x="927868" y="2236462"/>
            <a:chExt cx="10770645" cy="2035920"/>
          </a:xfrm>
        </p:grpSpPr>
        <p:grpSp>
          <p:nvGrpSpPr>
            <p:cNvPr id="18" name="组合 36"/>
            <p:cNvGrpSpPr/>
            <p:nvPr/>
          </p:nvGrpSpPr>
          <p:grpSpPr>
            <a:xfrm>
              <a:off x="927868" y="2236462"/>
              <a:ext cx="5168131" cy="913856"/>
              <a:chOff x="1614538" y="2241836"/>
              <a:chExt cx="5168131" cy="913856"/>
            </a:xfrm>
          </p:grpSpPr>
          <p:grpSp>
            <p:nvGrpSpPr>
              <p:cNvPr id="46" name="组合 31"/>
              <p:cNvGrpSpPr/>
              <p:nvPr/>
            </p:nvGrpSpPr>
            <p:grpSpPr>
              <a:xfrm>
                <a:off x="1614538" y="2285671"/>
                <a:ext cx="707749" cy="656899"/>
                <a:chOff x="1962880" y="2980466"/>
                <a:chExt cx="707749" cy="656899"/>
              </a:xfrm>
            </p:grpSpPr>
            <p:sp>
              <p:nvSpPr>
                <p:cNvPr id="52" name="矩形 51"/>
                <p:cNvSpPr/>
                <p:nvPr/>
              </p:nvSpPr>
              <p:spPr>
                <a:xfrm>
                  <a:off x="1962880" y="2994119"/>
                  <a:ext cx="707749" cy="643246"/>
                </a:xfrm>
                <a:prstGeom prst="rect">
                  <a:avLst/>
                </a:prstGeom>
                <a:noFill/>
                <a:ln w="28575">
                  <a:solidFill>
                    <a:srgbClr val="006A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1983992" y="2980465"/>
                  <a:ext cx="665524" cy="579120"/>
                </a:xfrm>
                <a:prstGeom prst="rect">
                  <a:avLst/>
                </a:prstGeom>
                <a:noFill/>
              </p:spPr>
              <p:txBody>
                <a:bodyPr rtlCol="0" wrap="square">
                  <a:spAutoFit/>
                </a:bodyPr>
                <a:lstStyle/>
                <a:p>
                  <a:pPr algn="dist"/>
                  <a:r>
                    <a:rPr altLang="en-US" lang="zh-CN" sz="3200">
                      <a:solidFill>
                        <a:srgbClr val="006A60"/>
                      </a:solidFill>
                      <a:latin charset="-122" panose="02010600040101010101" pitchFamily="2" typeface="华文中宋"/>
                      <a:ea charset="-122" panose="02010600040101010101" pitchFamily="2" typeface="华文中宋"/>
                    </a:rPr>
                    <a:t>壹</a:t>
                  </a:r>
                </a:p>
              </p:txBody>
            </p:sp>
          </p:grpSp>
          <p:grpSp>
            <p:nvGrpSpPr>
              <p:cNvPr id="47" name="组合 32"/>
              <p:cNvGrpSpPr/>
              <p:nvPr/>
            </p:nvGrpSpPr>
            <p:grpSpPr>
              <a:xfrm>
                <a:off x="2482526" y="2241836"/>
                <a:ext cx="4300143" cy="913856"/>
                <a:chOff x="6431995" y="1444125"/>
                <a:chExt cx="4300143" cy="913856"/>
              </a:xfrm>
            </p:grpSpPr>
            <p:sp>
              <p:nvSpPr>
                <p:cNvPr id="48" name="文本框 47"/>
                <p:cNvSpPr txBox="1"/>
                <p:nvPr/>
              </p:nvSpPr>
              <p:spPr>
                <a:xfrm>
                  <a:off x="6431995" y="1446357"/>
                  <a:ext cx="2291091" cy="457200"/>
                </a:xfrm>
                <a:prstGeom prst="rect">
                  <a:avLst/>
                </a:prstGeom>
                <a:noFill/>
              </p:spPr>
              <p:txBody>
                <a:bodyPr anchor="ctr" rtlCol="0" wrap="square">
                  <a:spAutoFit/>
                </a:bodyPr>
                <a:lstStyle/>
                <a:p>
                  <a:pPr algn="dist"/>
                  <a:r>
                    <a:rPr altLang="en-US" lang="zh-CN" sz="2400">
                      <a:solidFill>
                        <a:srgbClr val="006A60"/>
                      </a:solidFill>
                      <a:latin charset="-122" panose="02010600040101010101" pitchFamily="2" typeface="华文中宋"/>
                      <a:ea charset="-122" panose="02010600040101010101" pitchFamily="2" typeface="华文中宋"/>
                    </a:rPr>
                    <a:t>添加演示标题</a:t>
                  </a:r>
                </a:p>
              </p:txBody>
            </p:sp>
            <p:sp>
              <p:nvSpPr>
                <p:cNvPr id="49" name="矩形 48"/>
                <p:cNvSpPr/>
                <p:nvPr/>
              </p:nvSpPr>
              <p:spPr>
                <a:xfrm>
                  <a:off x="6457905" y="1822450"/>
                  <a:ext cx="4274233" cy="530352"/>
                </a:xfrm>
                <a:prstGeom prst="rect">
                  <a:avLst/>
                </a:prstGeom>
              </p:spPr>
              <p:txBody>
                <a:bodyPr wrap="square">
                  <a:spAutoFit/>
                </a:bodyPr>
                <a:lstStyle/>
                <a:p>
                  <a:pPr>
                    <a:lnSpc>
                      <a:spcPct val="120000"/>
                    </a:lnSpc>
                  </a:pPr>
                  <a:r>
                    <a:rPr altLang="zh-CN" lang="en-US" sz="1200">
                      <a:solidFill>
                        <a:srgbClr val="006A60"/>
                      </a:solidFill>
                      <a:latin charset="-122" panose="02010600040101010101" pitchFamily="2" typeface="华文细黑"/>
                      <a:ea charset="-122" panose="02010600040101010101" pitchFamily="2" typeface="华文细黑"/>
                    </a:rPr>
                    <a:t>This PPT template for the rice husk designer pencil demo works, </a:t>
                  </a:r>
                </a:p>
              </p:txBody>
            </p:sp>
          </p:grpSp>
        </p:grpSp>
        <p:grpSp>
          <p:nvGrpSpPr>
            <p:cNvPr id="19" name="组合 46"/>
            <p:cNvGrpSpPr/>
            <p:nvPr/>
          </p:nvGrpSpPr>
          <p:grpSpPr>
            <a:xfrm>
              <a:off x="6530382" y="2236462"/>
              <a:ext cx="5168131" cy="913856"/>
              <a:chOff x="1614538" y="2241836"/>
              <a:chExt cx="5168131" cy="913856"/>
            </a:xfrm>
          </p:grpSpPr>
          <p:grpSp>
            <p:nvGrpSpPr>
              <p:cNvPr id="38" name="组合 47"/>
              <p:cNvGrpSpPr/>
              <p:nvPr/>
            </p:nvGrpSpPr>
            <p:grpSpPr>
              <a:xfrm>
                <a:off x="1614538" y="2285671"/>
                <a:ext cx="707749" cy="656899"/>
                <a:chOff x="1962880" y="2980466"/>
                <a:chExt cx="707749" cy="656899"/>
              </a:xfrm>
            </p:grpSpPr>
            <p:sp>
              <p:nvSpPr>
                <p:cNvPr id="44" name="矩形 43"/>
                <p:cNvSpPr/>
                <p:nvPr/>
              </p:nvSpPr>
              <p:spPr>
                <a:xfrm>
                  <a:off x="1962880" y="2994119"/>
                  <a:ext cx="707749" cy="643246"/>
                </a:xfrm>
                <a:prstGeom prst="rect">
                  <a:avLst/>
                </a:prstGeom>
                <a:noFill/>
                <a:ln w="28575">
                  <a:solidFill>
                    <a:srgbClr val="006A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1983994" y="2980465"/>
                  <a:ext cx="665524" cy="579120"/>
                </a:xfrm>
                <a:prstGeom prst="rect">
                  <a:avLst/>
                </a:prstGeom>
                <a:noFill/>
              </p:spPr>
              <p:txBody>
                <a:bodyPr rtlCol="0" wrap="square">
                  <a:spAutoFit/>
                </a:bodyPr>
                <a:lstStyle/>
                <a:p>
                  <a:pPr algn="dist"/>
                  <a:r>
                    <a:rPr altLang="en-US" lang="zh-CN" sz="3200">
                      <a:solidFill>
                        <a:srgbClr val="006A60"/>
                      </a:solidFill>
                      <a:latin charset="-122" panose="02010600040101010101" pitchFamily="2" typeface="华文中宋"/>
                      <a:ea charset="-122" panose="02010600040101010101" pitchFamily="2" typeface="华文中宋"/>
                    </a:rPr>
                    <a:t>贰</a:t>
                  </a:r>
                </a:p>
              </p:txBody>
            </p:sp>
          </p:grpSp>
          <p:grpSp>
            <p:nvGrpSpPr>
              <p:cNvPr id="39" name="组合 48"/>
              <p:cNvGrpSpPr/>
              <p:nvPr/>
            </p:nvGrpSpPr>
            <p:grpSpPr>
              <a:xfrm>
                <a:off x="2482526" y="2241836"/>
                <a:ext cx="4300143" cy="913856"/>
                <a:chOff x="6431995" y="1444125"/>
                <a:chExt cx="4300143" cy="913856"/>
              </a:xfrm>
            </p:grpSpPr>
            <p:sp>
              <p:nvSpPr>
                <p:cNvPr id="40" name="文本框 39"/>
                <p:cNvSpPr txBox="1"/>
                <p:nvPr/>
              </p:nvSpPr>
              <p:spPr>
                <a:xfrm>
                  <a:off x="6431995" y="1446357"/>
                  <a:ext cx="2291091" cy="457200"/>
                </a:xfrm>
                <a:prstGeom prst="rect">
                  <a:avLst/>
                </a:prstGeom>
                <a:noFill/>
              </p:spPr>
              <p:txBody>
                <a:bodyPr anchor="ctr" rtlCol="0" wrap="square">
                  <a:spAutoFit/>
                </a:bodyPr>
                <a:lstStyle/>
                <a:p>
                  <a:pPr algn="dist"/>
                  <a:r>
                    <a:rPr altLang="en-US" lang="zh-CN" sz="2400">
                      <a:solidFill>
                        <a:srgbClr val="006A60"/>
                      </a:solidFill>
                      <a:latin charset="-122" panose="02010600040101010101" pitchFamily="2" typeface="华文中宋"/>
                      <a:ea charset="-122" panose="02010600040101010101" pitchFamily="2" typeface="华文中宋"/>
                    </a:rPr>
                    <a:t>添加演示标题</a:t>
                  </a:r>
                </a:p>
              </p:txBody>
            </p:sp>
            <p:sp>
              <p:nvSpPr>
                <p:cNvPr id="41" name="矩形 40"/>
                <p:cNvSpPr/>
                <p:nvPr/>
              </p:nvSpPr>
              <p:spPr>
                <a:xfrm>
                  <a:off x="6457905" y="1822450"/>
                  <a:ext cx="4274233" cy="530352"/>
                </a:xfrm>
                <a:prstGeom prst="rect">
                  <a:avLst/>
                </a:prstGeom>
              </p:spPr>
              <p:txBody>
                <a:bodyPr wrap="square">
                  <a:spAutoFit/>
                </a:bodyPr>
                <a:lstStyle/>
                <a:p>
                  <a:pPr>
                    <a:lnSpc>
                      <a:spcPct val="120000"/>
                    </a:lnSpc>
                  </a:pPr>
                  <a:r>
                    <a:rPr altLang="zh-CN" lang="en-US" sz="1200">
                      <a:solidFill>
                        <a:srgbClr val="006A60"/>
                      </a:solidFill>
                      <a:latin charset="-122" panose="02010600040101010101" pitchFamily="2" typeface="华文细黑"/>
                      <a:ea charset="-122" panose="02010600040101010101" pitchFamily="2" typeface="华文细黑"/>
                    </a:rPr>
                    <a:t>This PPT template for the rice husk designer pencil demo works, </a:t>
                  </a:r>
                </a:p>
              </p:txBody>
            </p:sp>
          </p:grpSp>
        </p:grpSp>
        <p:grpSp>
          <p:nvGrpSpPr>
            <p:cNvPr id="20" name="组合 55"/>
            <p:cNvGrpSpPr/>
            <p:nvPr/>
          </p:nvGrpSpPr>
          <p:grpSpPr>
            <a:xfrm>
              <a:off x="927868" y="3358526"/>
              <a:ext cx="5168131" cy="913856"/>
              <a:chOff x="1614538" y="2241836"/>
              <a:chExt cx="5168131" cy="913856"/>
            </a:xfrm>
          </p:grpSpPr>
          <p:grpSp>
            <p:nvGrpSpPr>
              <p:cNvPr id="30" name="组合 56"/>
              <p:cNvGrpSpPr/>
              <p:nvPr/>
            </p:nvGrpSpPr>
            <p:grpSpPr>
              <a:xfrm>
                <a:off x="1614538" y="2285671"/>
                <a:ext cx="707749" cy="656899"/>
                <a:chOff x="1962880" y="2980466"/>
                <a:chExt cx="707749" cy="656899"/>
              </a:xfrm>
            </p:grpSpPr>
            <p:sp>
              <p:nvSpPr>
                <p:cNvPr id="36" name="矩形 35"/>
                <p:cNvSpPr/>
                <p:nvPr/>
              </p:nvSpPr>
              <p:spPr>
                <a:xfrm>
                  <a:off x="1962880" y="2994119"/>
                  <a:ext cx="707749" cy="643246"/>
                </a:xfrm>
                <a:prstGeom prst="rect">
                  <a:avLst/>
                </a:prstGeom>
                <a:noFill/>
                <a:ln w="28575">
                  <a:solidFill>
                    <a:srgbClr val="006A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983992" y="2980465"/>
                  <a:ext cx="665524" cy="579120"/>
                </a:xfrm>
                <a:prstGeom prst="rect">
                  <a:avLst/>
                </a:prstGeom>
                <a:noFill/>
              </p:spPr>
              <p:txBody>
                <a:bodyPr rtlCol="0" wrap="square">
                  <a:spAutoFit/>
                </a:bodyPr>
                <a:lstStyle/>
                <a:p>
                  <a:pPr algn="dist"/>
                  <a:r>
                    <a:rPr altLang="en-US" lang="zh-CN" sz="3200">
                      <a:solidFill>
                        <a:srgbClr val="006A60"/>
                      </a:solidFill>
                      <a:latin charset="-122" panose="02010600040101010101" pitchFamily="2" typeface="华文中宋"/>
                      <a:ea charset="-122" panose="02010600040101010101" pitchFamily="2" typeface="华文中宋"/>
                    </a:rPr>
                    <a:t>叁</a:t>
                  </a:r>
                </a:p>
              </p:txBody>
            </p:sp>
          </p:grpSp>
          <p:grpSp>
            <p:nvGrpSpPr>
              <p:cNvPr id="31" name="组合 57"/>
              <p:cNvGrpSpPr/>
              <p:nvPr/>
            </p:nvGrpSpPr>
            <p:grpSpPr>
              <a:xfrm>
                <a:off x="2482526" y="2241836"/>
                <a:ext cx="4300143" cy="913856"/>
                <a:chOff x="6431995" y="1444125"/>
                <a:chExt cx="4300143" cy="913856"/>
              </a:xfrm>
            </p:grpSpPr>
            <p:sp>
              <p:nvSpPr>
                <p:cNvPr id="32" name="文本框 31"/>
                <p:cNvSpPr txBox="1"/>
                <p:nvPr/>
              </p:nvSpPr>
              <p:spPr>
                <a:xfrm>
                  <a:off x="6431995" y="1446357"/>
                  <a:ext cx="2291091" cy="457200"/>
                </a:xfrm>
                <a:prstGeom prst="rect">
                  <a:avLst/>
                </a:prstGeom>
                <a:noFill/>
              </p:spPr>
              <p:txBody>
                <a:bodyPr anchor="ctr" rtlCol="0" wrap="square">
                  <a:spAutoFit/>
                </a:bodyPr>
                <a:lstStyle/>
                <a:p>
                  <a:pPr algn="dist"/>
                  <a:r>
                    <a:rPr altLang="en-US" lang="zh-CN" sz="2400">
                      <a:solidFill>
                        <a:srgbClr val="006A60"/>
                      </a:solidFill>
                      <a:latin charset="-122" panose="02010600040101010101" pitchFamily="2" typeface="华文中宋"/>
                      <a:ea charset="-122" panose="02010600040101010101" pitchFamily="2" typeface="华文中宋"/>
                    </a:rPr>
                    <a:t>添加演示标题</a:t>
                  </a:r>
                </a:p>
              </p:txBody>
            </p:sp>
            <p:sp>
              <p:nvSpPr>
                <p:cNvPr id="33" name="矩形 32"/>
                <p:cNvSpPr/>
                <p:nvPr/>
              </p:nvSpPr>
              <p:spPr>
                <a:xfrm>
                  <a:off x="6457905" y="1822450"/>
                  <a:ext cx="4274233" cy="530352"/>
                </a:xfrm>
                <a:prstGeom prst="rect">
                  <a:avLst/>
                </a:prstGeom>
              </p:spPr>
              <p:txBody>
                <a:bodyPr wrap="square">
                  <a:spAutoFit/>
                </a:bodyPr>
                <a:lstStyle/>
                <a:p>
                  <a:pPr>
                    <a:lnSpc>
                      <a:spcPct val="120000"/>
                    </a:lnSpc>
                  </a:pPr>
                  <a:r>
                    <a:rPr altLang="zh-CN" lang="en-US" sz="1200">
                      <a:solidFill>
                        <a:srgbClr val="006A60"/>
                      </a:solidFill>
                      <a:latin charset="-122" panose="02010600040101010101" pitchFamily="2" typeface="华文细黑"/>
                      <a:ea charset="-122" panose="02010600040101010101" pitchFamily="2" typeface="华文细黑"/>
                    </a:rPr>
                    <a:t>This PPT template for the rice husk designer pencil demo works, </a:t>
                  </a:r>
                </a:p>
              </p:txBody>
            </p:sp>
          </p:grpSp>
        </p:grpSp>
        <p:grpSp>
          <p:nvGrpSpPr>
            <p:cNvPr id="21" name="组合 64"/>
            <p:cNvGrpSpPr/>
            <p:nvPr/>
          </p:nvGrpSpPr>
          <p:grpSpPr>
            <a:xfrm>
              <a:off x="6530382" y="3358526"/>
              <a:ext cx="5168131" cy="913856"/>
              <a:chOff x="1614538" y="2241836"/>
              <a:chExt cx="5168131" cy="913856"/>
            </a:xfrm>
          </p:grpSpPr>
          <p:grpSp>
            <p:nvGrpSpPr>
              <p:cNvPr id="22" name="组合 65"/>
              <p:cNvGrpSpPr/>
              <p:nvPr/>
            </p:nvGrpSpPr>
            <p:grpSpPr>
              <a:xfrm>
                <a:off x="1614538" y="2285671"/>
                <a:ext cx="707749" cy="656899"/>
                <a:chOff x="1962880" y="2980466"/>
                <a:chExt cx="707749" cy="656899"/>
              </a:xfrm>
            </p:grpSpPr>
            <p:sp>
              <p:nvSpPr>
                <p:cNvPr id="28" name="矩形 27"/>
                <p:cNvSpPr/>
                <p:nvPr/>
              </p:nvSpPr>
              <p:spPr>
                <a:xfrm>
                  <a:off x="1962880" y="2994119"/>
                  <a:ext cx="707749" cy="643246"/>
                </a:xfrm>
                <a:prstGeom prst="rect">
                  <a:avLst/>
                </a:prstGeom>
                <a:noFill/>
                <a:ln w="28575">
                  <a:solidFill>
                    <a:srgbClr val="006A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983993" y="2980465"/>
                  <a:ext cx="665524" cy="579120"/>
                </a:xfrm>
                <a:prstGeom prst="rect">
                  <a:avLst/>
                </a:prstGeom>
                <a:noFill/>
              </p:spPr>
              <p:txBody>
                <a:bodyPr rtlCol="0" wrap="square">
                  <a:spAutoFit/>
                </a:bodyPr>
                <a:lstStyle/>
                <a:p>
                  <a:pPr algn="dist"/>
                  <a:r>
                    <a:rPr altLang="en-US" lang="zh-CN" sz="3200">
                      <a:solidFill>
                        <a:srgbClr val="006A60"/>
                      </a:solidFill>
                      <a:latin charset="-122" panose="02010600040101010101" pitchFamily="2" typeface="华文中宋"/>
                      <a:ea charset="-122" panose="02010600040101010101" pitchFamily="2" typeface="华文中宋"/>
                    </a:rPr>
                    <a:t>肆</a:t>
                  </a:r>
                </a:p>
              </p:txBody>
            </p:sp>
          </p:grpSp>
          <p:grpSp>
            <p:nvGrpSpPr>
              <p:cNvPr id="23" name="组合 66"/>
              <p:cNvGrpSpPr/>
              <p:nvPr/>
            </p:nvGrpSpPr>
            <p:grpSpPr>
              <a:xfrm>
                <a:off x="2482526" y="2241836"/>
                <a:ext cx="4300143" cy="913856"/>
                <a:chOff x="6431995" y="1444125"/>
                <a:chExt cx="4300143" cy="913856"/>
              </a:xfrm>
            </p:grpSpPr>
            <p:sp>
              <p:nvSpPr>
                <p:cNvPr id="24" name="文本框 23"/>
                <p:cNvSpPr txBox="1"/>
                <p:nvPr/>
              </p:nvSpPr>
              <p:spPr>
                <a:xfrm>
                  <a:off x="6431994" y="1446357"/>
                  <a:ext cx="2291091" cy="457200"/>
                </a:xfrm>
                <a:prstGeom prst="rect">
                  <a:avLst/>
                </a:prstGeom>
                <a:noFill/>
              </p:spPr>
              <p:txBody>
                <a:bodyPr anchor="ctr" rtlCol="0" wrap="square">
                  <a:spAutoFit/>
                </a:bodyPr>
                <a:lstStyle/>
                <a:p>
                  <a:pPr algn="dist"/>
                  <a:r>
                    <a:rPr altLang="en-US" lang="zh-CN" sz="2400">
                      <a:solidFill>
                        <a:srgbClr val="006A60"/>
                      </a:solidFill>
                      <a:latin charset="-122" panose="02010600040101010101" pitchFamily="2" typeface="华文中宋"/>
                      <a:ea charset="-122" panose="02010600040101010101" pitchFamily="2" typeface="华文中宋"/>
                    </a:rPr>
                    <a:t>添加演示标题</a:t>
                  </a:r>
                </a:p>
              </p:txBody>
            </p:sp>
            <p:sp>
              <p:nvSpPr>
                <p:cNvPr id="25" name="矩形 24"/>
                <p:cNvSpPr/>
                <p:nvPr/>
              </p:nvSpPr>
              <p:spPr>
                <a:xfrm>
                  <a:off x="6457904" y="1822450"/>
                  <a:ext cx="4274233" cy="530352"/>
                </a:xfrm>
                <a:prstGeom prst="rect">
                  <a:avLst/>
                </a:prstGeom>
              </p:spPr>
              <p:txBody>
                <a:bodyPr wrap="square">
                  <a:spAutoFit/>
                </a:bodyPr>
                <a:lstStyle/>
                <a:p>
                  <a:pPr>
                    <a:lnSpc>
                      <a:spcPct val="120000"/>
                    </a:lnSpc>
                  </a:pPr>
                  <a:r>
                    <a:rPr altLang="zh-CN" lang="en-US" sz="1200">
                      <a:solidFill>
                        <a:srgbClr val="006A60"/>
                      </a:solidFill>
                      <a:latin charset="-122" panose="02010600040101010101" pitchFamily="2" typeface="华文细黑"/>
                      <a:ea charset="-122" panose="02010600040101010101" pitchFamily="2" typeface="华文细黑"/>
                    </a:rPr>
                    <a:t>This PPT template for the rice husk designer pencil demo works, </a:t>
                  </a:r>
                </a:p>
              </p:txBody>
            </p:sp>
          </p:grpSp>
        </p:grpSp>
      </p:grpSp>
    </p:spTree>
    <p:extLst>
      <p:ext uri="{BB962C8B-B14F-4D97-AF65-F5344CB8AC3E}">
        <p14:creationId val="262530773"/>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98" name="Freeform 6"/>
          <p:cNvSpPr/>
          <p:nvPr/>
        </p:nvSpPr>
        <p:spPr>
          <a:xfrm>
            <a:off x="4152473" y="2033393"/>
            <a:ext cx="3747948" cy="268875"/>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28567" lIns="28567" numCol="1" rIns="28567" spcCol="1270" spcFirstLastPara="0" tIns="28567" vert="horz" wrap="square">
            <a:noAutofit/>
          </a:bodyPr>
          <a:lstStyle/>
          <a:p>
            <a:pPr algn="l" defTabSz="889000" lvl="0">
              <a:lnSpc>
                <a:spcPct val="90000"/>
              </a:lnSpc>
              <a:spcBef>
                <a:spcPct val="0"/>
              </a:spcBef>
              <a:spcAft>
                <a:spcPct val="35000"/>
              </a:spcAft>
            </a:pPr>
            <a:endParaRPr kern="1200" lang="id-ID" sz="1500">
              <a:solidFill>
                <a:schemeClr val="bg2">
                  <a:lumMod val="25000"/>
                </a:schemeClr>
              </a:solidFill>
            </a:endParaRPr>
          </a:p>
        </p:txBody>
      </p:sp>
      <p:grpSp>
        <p:nvGrpSpPr>
          <p:cNvPr id="100" name="Group 3"/>
          <p:cNvGrpSpPr/>
          <p:nvPr/>
        </p:nvGrpSpPr>
        <p:grpSpPr>
          <a:xfrm>
            <a:off x="2717889" y="1965377"/>
            <a:ext cx="685621" cy="685621"/>
            <a:chOff x="1071014" y="2141084"/>
            <a:chExt cx="914400" cy="914400"/>
          </a:xfrm>
        </p:grpSpPr>
        <p:sp>
          <p:nvSpPr>
            <p:cNvPr id="101" name="Teardrop 1"/>
            <p:cNvSpPr/>
            <p:nvPr/>
          </p:nvSpPr>
          <p:spPr>
            <a:xfrm rot="2714409">
              <a:off x="1071014" y="2141084"/>
              <a:ext cx="914400" cy="914400"/>
            </a:xfrm>
            <a:prstGeom prst="teardrop">
              <a:avLst/>
            </a:prstGeom>
            <a:solidFill>
              <a:srgbClr val="BEE4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chemeClr val="bg2">
                    <a:lumMod val="25000"/>
                  </a:schemeClr>
                </a:solidFill>
              </a:endParaRPr>
            </a:p>
          </p:txBody>
        </p:sp>
        <p:grpSp>
          <p:nvGrpSpPr>
            <p:cNvPr id="102"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103"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sp>
            <p:nvSpPr>
              <p:cNvPr id="104"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sp>
            <p:nvSpPr>
              <p:cNvPr id="105"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grpSp>
      </p:grpSp>
      <p:sp>
        <p:nvSpPr>
          <p:cNvPr id="106" name="Content Placeholder 2"/>
          <p:cNvSpPr txBox="1"/>
          <p:nvPr/>
        </p:nvSpPr>
        <p:spPr>
          <a:xfrm>
            <a:off x="4247238" y="2124225"/>
            <a:ext cx="5671851" cy="43596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defTabSz="914400">
              <a:lnSpc>
                <a:spcPct val="150000"/>
              </a:lnSpc>
              <a:spcBef>
                <a:spcPct val="0"/>
              </a:spcBef>
              <a:spcAft>
                <a:spcPct val="0"/>
              </a:spcAft>
              <a:buClrTx/>
              <a:buSzTx/>
              <a:defRPr/>
            </a:pPr>
            <a:r>
              <a:rPr altLang="zh-CN" kern="0" lang="en-US" sz="900">
                <a:latin typeface="+mn-ea"/>
              </a:rPr>
              <a:t>Please enter the text you want to express. Please enter the text you want to express.</a:t>
            </a:r>
          </a:p>
        </p:txBody>
      </p:sp>
      <p:sp>
        <p:nvSpPr>
          <p:cNvPr id="107" name="Content Placeholder 2"/>
          <p:cNvSpPr txBox="1"/>
          <p:nvPr/>
        </p:nvSpPr>
        <p:spPr>
          <a:xfrm>
            <a:off x="3666968" y="2083642"/>
            <a:ext cx="676549" cy="15169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mtClean="0" sz="1050">
                <a:solidFill>
                  <a:schemeClr val="bg2">
                    <a:lumMod val="25000"/>
                  </a:schemeClr>
                </a:solidFill>
                <a:ea charset="-122" panose="020b0503020204020204" typeface="微软雅黑"/>
                <a:cs charset="0" panose="020b0604020202020204" pitchFamily="34" typeface="Arial"/>
              </a:rPr>
              <a:t>输入标题</a:t>
            </a:r>
          </a:p>
        </p:txBody>
      </p:sp>
      <p:sp>
        <p:nvSpPr>
          <p:cNvPr id="108" name="Freeform 47"/>
          <p:cNvSpPr/>
          <p:nvPr/>
        </p:nvSpPr>
        <p:spPr>
          <a:xfrm>
            <a:off x="4637276" y="2598553"/>
            <a:ext cx="3747948" cy="268875"/>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28567" lIns="28567" numCol="1" rIns="28567" spcCol="1270" spcFirstLastPara="0" tIns="28567" vert="horz" wrap="square">
            <a:noAutofit/>
          </a:bodyPr>
          <a:lstStyle/>
          <a:p>
            <a:pPr algn="l" defTabSz="889000" lvl="0">
              <a:lnSpc>
                <a:spcPct val="90000"/>
              </a:lnSpc>
              <a:spcBef>
                <a:spcPct val="0"/>
              </a:spcBef>
              <a:spcAft>
                <a:spcPct val="35000"/>
              </a:spcAft>
            </a:pPr>
            <a:endParaRPr kern="1200" lang="id-ID" sz="1500">
              <a:solidFill>
                <a:schemeClr val="bg2">
                  <a:lumMod val="25000"/>
                </a:schemeClr>
              </a:solidFill>
            </a:endParaRPr>
          </a:p>
        </p:txBody>
      </p:sp>
      <p:sp>
        <p:nvSpPr>
          <p:cNvPr id="110" name="Content Placeholder 2"/>
          <p:cNvSpPr txBox="1"/>
          <p:nvPr/>
        </p:nvSpPr>
        <p:spPr>
          <a:xfrm>
            <a:off x="4732042" y="2667393"/>
            <a:ext cx="5349023" cy="43596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defTabSz="914400">
              <a:lnSpc>
                <a:spcPct val="150000"/>
              </a:lnSpc>
              <a:spcBef>
                <a:spcPct val="0"/>
              </a:spcBef>
              <a:spcAft>
                <a:spcPct val="0"/>
              </a:spcAft>
              <a:buClrTx/>
              <a:buSzTx/>
              <a:defRPr/>
            </a:pPr>
            <a:r>
              <a:rPr altLang="zh-CN" kern="0" lang="en-US" sz="900">
                <a:latin typeface="+mn-ea"/>
              </a:rPr>
              <a:t>Please enter the text you want to express. Please enter the text you want to express.</a:t>
            </a:r>
          </a:p>
        </p:txBody>
      </p:sp>
      <p:sp>
        <p:nvSpPr>
          <p:cNvPr id="111" name="Content Placeholder 2"/>
          <p:cNvSpPr txBox="1"/>
          <p:nvPr/>
        </p:nvSpPr>
        <p:spPr>
          <a:xfrm>
            <a:off x="4151772" y="2623561"/>
            <a:ext cx="676549" cy="15169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050">
                <a:solidFill>
                  <a:schemeClr val="bg2">
                    <a:lumMod val="25000"/>
                  </a:schemeClr>
                </a:solidFill>
                <a:ea charset="-122" panose="020b0503020204020204" typeface="微软雅黑"/>
                <a:cs charset="0" panose="020b0604020202020204" pitchFamily="34" typeface="Arial"/>
              </a:rPr>
              <a:t>输入标题</a:t>
            </a:r>
          </a:p>
        </p:txBody>
      </p:sp>
      <p:sp>
        <p:nvSpPr>
          <p:cNvPr id="112" name="Freeform 57"/>
          <p:cNvSpPr/>
          <p:nvPr/>
        </p:nvSpPr>
        <p:spPr>
          <a:xfrm>
            <a:off x="4152473" y="3161385"/>
            <a:ext cx="3747948" cy="268875"/>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28567" lIns="28567" numCol="1" rIns="28567" spcCol="1270" spcFirstLastPara="0" tIns="28567" vert="horz" wrap="square">
            <a:noAutofit/>
          </a:bodyPr>
          <a:lstStyle/>
          <a:p>
            <a:pPr algn="l" defTabSz="889000" lvl="0">
              <a:lnSpc>
                <a:spcPct val="90000"/>
              </a:lnSpc>
              <a:spcBef>
                <a:spcPct val="0"/>
              </a:spcBef>
              <a:spcAft>
                <a:spcPct val="35000"/>
              </a:spcAft>
            </a:pPr>
            <a:endParaRPr kern="1200" lang="id-ID" sz="1500">
              <a:solidFill>
                <a:schemeClr val="bg2">
                  <a:lumMod val="25000"/>
                </a:schemeClr>
              </a:solidFill>
            </a:endParaRPr>
          </a:p>
        </p:txBody>
      </p:sp>
      <p:sp>
        <p:nvSpPr>
          <p:cNvPr id="114" name="Content Placeholder 2"/>
          <p:cNvSpPr txBox="1"/>
          <p:nvPr/>
        </p:nvSpPr>
        <p:spPr>
          <a:xfrm>
            <a:off x="4247238" y="3230226"/>
            <a:ext cx="5671850" cy="43596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zh-CN" kern="0" lang="en-US" sz="900">
                <a:latin typeface="+mn-ea"/>
              </a:rPr>
              <a:t>Please enter the text you want to express. Please enter the text you want to express 。</a:t>
            </a:r>
          </a:p>
        </p:txBody>
      </p:sp>
      <p:sp>
        <p:nvSpPr>
          <p:cNvPr id="115" name="Content Placeholder 2"/>
          <p:cNvSpPr txBox="1"/>
          <p:nvPr/>
        </p:nvSpPr>
        <p:spPr>
          <a:xfrm>
            <a:off x="3666968" y="3163481"/>
            <a:ext cx="676549" cy="15169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050">
                <a:solidFill>
                  <a:schemeClr val="bg2">
                    <a:lumMod val="25000"/>
                  </a:schemeClr>
                </a:solidFill>
                <a:ea charset="-122" panose="020b0503020204020204" typeface="微软雅黑"/>
                <a:cs charset="0" panose="020b0604020202020204" pitchFamily="34" typeface="Arial"/>
              </a:rPr>
              <a:t>输入标题</a:t>
            </a:r>
          </a:p>
        </p:txBody>
      </p:sp>
      <p:sp>
        <p:nvSpPr>
          <p:cNvPr id="116" name="Freeform 67"/>
          <p:cNvSpPr/>
          <p:nvPr/>
        </p:nvSpPr>
        <p:spPr>
          <a:xfrm>
            <a:off x="4637276" y="3726545"/>
            <a:ext cx="3747948" cy="268875"/>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28567" lIns="28567" numCol="1" rIns="28567" spcCol="1270" spcFirstLastPara="0" tIns="28567" vert="horz" wrap="square">
            <a:noAutofit/>
          </a:bodyPr>
          <a:lstStyle/>
          <a:p>
            <a:pPr algn="l" defTabSz="889000" lvl="0">
              <a:lnSpc>
                <a:spcPct val="90000"/>
              </a:lnSpc>
              <a:spcBef>
                <a:spcPct val="0"/>
              </a:spcBef>
              <a:spcAft>
                <a:spcPct val="35000"/>
              </a:spcAft>
            </a:pPr>
            <a:endParaRPr kern="1200" lang="id-ID" sz="1500">
              <a:solidFill>
                <a:schemeClr val="bg2">
                  <a:lumMod val="25000"/>
                </a:schemeClr>
              </a:solidFill>
            </a:endParaRPr>
          </a:p>
        </p:txBody>
      </p:sp>
      <p:sp>
        <p:nvSpPr>
          <p:cNvPr id="118" name="Freeform 69"/>
          <p:cNvSpPr/>
          <p:nvPr/>
        </p:nvSpPr>
        <p:spPr>
          <a:xfrm>
            <a:off x="4691690" y="3991672"/>
            <a:ext cx="3747948" cy="268875"/>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28567" lIns="28567" numCol="1" rIns="28567" spcCol="1270" spcFirstLastPara="0" tIns="28567" vert="horz" wrap="square">
            <a:noAutofit/>
          </a:bodyPr>
          <a:lstStyle/>
          <a:p>
            <a:pPr algn="l" defTabSz="889000" lvl="0">
              <a:lnSpc>
                <a:spcPct val="90000"/>
              </a:lnSpc>
              <a:spcBef>
                <a:spcPct val="0"/>
              </a:spcBef>
              <a:spcAft>
                <a:spcPct val="35000"/>
              </a:spcAft>
            </a:pPr>
            <a:endParaRPr kern="1200" lang="id-ID" sz="1500">
              <a:solidFill>
                <a:schemeClr val="bg2">
                  <a:lumMod val="25000"/>
                </a:schemeClr>
              </a:solidFill>
            </a:endParaRPr>
          </a:p>
        </p:txBody>
      </p:sp>
      <p:sp>
        <p:nvSpPr>
          <p:cNvPr id="119" name="Content Placeholder 2"/>
          <p:cNvSpPr txBox="1"/>
          <p:nvPr/>
        </p:nvSpPr>
        <p:spPr>
          <a:xfrm>
            <a:off x="4732042" y="3795385"/>
            <a:ext cx="5187046" cy="43596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zh-CN" kern="0" lang="en-US" sz="900">
                <a:latin typeface="+mn-ea"/>
              </a:rPr>
              <a:t>Please enter the text you want to express. Please enter the text you want to express 。</a:t>
            </a:r>
          </a:p>
        </p:txBody>
      </p:sp>
      <p:sp>
        <p:nvSpPr>
          <p:cNvPr id="120" name="Content Placeholder 2"/>
          <p:cNvSpPr txBox="1"/>
          <p:nvPr/>
        </p:nvSpPr>
        <p:spPr>
          <a:xfrm>
            <a:off x="4151772" y="3757392"/>
            <a:ext cx="676549" cy="151694"/>
          </a:xfrm>
          <a:prstGeom prst="rect">
            <a:avLst/>
          </a:prstGeom>
        </p:spPr>
        <p:txBody>
          <a:bodyPr anchor="t" bIns="34281" lIns="68562" rIns="68562" rtlCol="0" tIns="34281"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050">
                <a:solidFill>
                  <a:schemeClr val="bg2">
                    <a:lumMod val="25000"/>
                  </a:schemeClr>
                </a:solidFill>
                <a:ea charset="-122" panose="020b0503020204020204" typeface="微软雅黑"/>
                <a:cs charset="0" panose="020b0604020202020204" pitchFamily="34" typeface="Arial"/>
              </a:rPr>
              <a:t>输入标题</a:t>
            </a:r>
          </a:p>
        </p:txBody>
      </p:sp>
      <p:grpSp>
        <p:nvGrpSpPr>
          <p:cNvPr id="121" name="Group 85"/>
          <p:cNvGrpSpPr/>
          <p:nvPr/>
        </p:nvGrpSpPr>
        <p:grpSpPr>
          <a:xfrm>
            <a:off x="2717889" y="3093369"/>
            <a:ext cx="685621" cy="685621"/>
            <a:chOff x="1071014" y="3645465"/>
            <a:chExt cx="914400" cy="914400"/>
          </a:xfrm>
        </p:grpSpPr>
        <p:sp>
          <p:nvSpPr>
            <p:cNvPr id="122" name="Teardrop 56"/>
            <p:cNvSpPr/>
            <p:nvPr/>
          </p:nvSpPr>
          <p:spPr>
            <a:xfrm rot="2714409">
              <a:off x="1071014" y="3645465"/>
              <a:ext cx="914400" cy="914400"/>
            </a:xfrm>
            <a:prstGeom prst="teardrop">
              <a:avLst/>
            </a:prstGeom>
            <a:solidFill>
              <a:srgbClr val="BEE4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chemeClr val="bg2">
                    <a:lumMod val="25000"/>
                  </a:schemeClr>
                </a:solidFill>
              </a:endParaRPr>
            </a:p>
          </p:txBody>
        </p:sp>
        <p:grpSp>
          <p:nvGrpSpPr>
            <p:cNvPr id="123"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124"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sp>
            <p:nvSpPr>
              <p:cNvPr id="125"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sp>
            <p:nvSpPr>
              <p:cNvPr id="126"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sp>
            <p:nvSpPr>
              <p:cNvPr id="127"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sp>
            <p:nvSpPr>
              <p:cNvPr id="128"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p>
                <a:endParaRPr lang="en-US" sz="1350">
                  <a:solidFill>
                    <a:schemeClr val="bg2">
                      <a:lumMod val="25000"/>
                    </a:schemeClr>
                  </a:solidFill>
                </a:endParaRPr>
              </a:p>
            </p:txBody>
          </p:sp>
        </p:grpSp>
      </p:grpSp>
      <p:grpSp>
        <p:nvGrpSpPr>
          <p:cNvPr id="129" name="Group 86"/>
          <p:cNvGrpSpPr/>
          <p:nvPr/>
        </p:nvGrpSpPr>
        <p:grpSpPr>
          <a:xfrm>
            <a:off x="3202693" y="3658528"/>
            <a:ext cx="685621" cy="685621"/>
            <a:chOff x="1717587" y="4399207"/>
            <a:chExt cx="914400" cy="914400"/>
          </a:xfrm>
        </p:grpSpPr>
        <p:sp>
          <p:nvSpPr>
            <p:cNvPr id="130" name="Teardrop 66"/>
            <p:cNvSpPr/>
            <p:nvPr/>
          </p:nvSpPr>
          <p:spPr>
            <a:xfrm rot="2714409">
              <a:off x="1717587" y="4399207"/>
              <a:ext cx="914400" cy="914400"/>
            </a:xfrm>
            <a:prstGeom prst="teardrop">
              <a:avLst/>
            </a:prstGeom>
            <a:solidFill>
              <a:srgbClr val="FD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chemeClr val="bg2">
                    <a:lumMod val="25000"/>
                  </a:schemeClr>
                </a:solidFill>
              </a:endParaRPr>
            </a:p>
          </p:txBody>
        </p:sp>
        <p:sp>
          <p:nvSpPr>
            <p:cNvPr id="131" name="Freeform 16"/>
            <p:cNvSpPr>
              <a:spLocks noChangeAspect="1" noEditPoints="1"/>
            </p:cNvSpPr>
            <p:nvPr/>
          </p:nvSpPr>
          <p:spPr bwMode="auto">
            <a:xfrm>
              <a:off x="2009712" y="4632711"/>
              <a:ext cx="335981" cy="389311"/>
            </a:xfrm>
            <a:custGeom>
              <a:gdLst>
                <a:gd fmla="*/ 233 w 320" name="T0"/>
                <a:gd fmla="*/ 138 h 371" name="T1"/>
                <a:gd fmla="*/ 261 w 320" name="T2"/>
                <a:gd fmla="*/ 12 h 371" name="T3"/>
                <a:gd fmla="*/ 168 w 320" name="T4"/>
                <a:gd fmla="*/ 104 h 371" name="T5"/>
                <a:gd fmla="*/ 80 w 320" name="T6"/>
                <a:gd fmla="*/ 182 h 371" name="T7"/>
                <a:gd fmla="*/ 80 w 320" name="T8"/>
                <a:gd fmla="*/ 319 h 371" name="T9"/>
                <a:gd fmla="*/ 253 w 320" name="T10"/>
                <a:gd fmla="*/ 371 h 371" name="T11"/>
                <a:gd fmla="*/ 320 w 320" name="T12"/>
                <a:gd fmla="*/ 172 h 371" name="T13"/>
                <a:gd fmla="*/ 233 w 320" name="T14"/>
                <a:gd fmla="*/ 138 h 371" name="T15"/>
                <a:gd fmla="*/ 60 w 320" name="T16"/>
                <a:gd fmla="*/ 140 h 371" name="T17"/>
                <a:gd fmla="*/ 0 w 320" name="T18"/>
                <a:gd fmla="*/ 202 h 371" name="T19"/>
                <a:gd fmla="*/ 0 w 320" name="T20"/>
                <a:gd fmla="*/ 299 h 371" name="T21"/>
                <a:gd fmla="*/ 60 w 320" name="T22"/>
                <a:gd fmla="*/ 360 h 371" name="T23"/>
                <a:gd fmla="*/ 40 w 320" name="T24"/>
                <a:gd fmla="*/ 315 h 371" name="T25"/>
                <a:gd fmla="*/ 40 w 320" name="T26"/>
                <a:gd fmla="*/ 187 h 371" name="T27"/>
                <a:gd fmla="*/ 60 w 320" name="T28"/>
                <a:gd fmla="*/ 140 h 3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1" w="320">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anchor="t" anchorCtr="0" bIns="34281" compatLnSpc="1" lIns="68562" numCol="1" rIns="68562" tIns="34281" vert="horz" wrap="square"/>
            <a:lstStyle/>
            <a:p>
              <a:endParaRPr lang="en-US" sz="1350">
                <a:solidFill>
                  <a:schemeClr val="bg2">
                    <a:lumMod val="25000"/>
                  </a:schemeClr>
                </a:solidFill>
              </a:endParaRPr>
            </a:p>
          </p:txBody>
        </p:sp>
      </p:grpSp>
      <p:grpSp>
        <p:nvGrpSpPr>
          <p:cNvPr id="132" name="Group 84"/>
          <p:cNvGrpSpPr/>
          <p:nvPr/>
        </p:nvGrpSpPr>
        <p:grpSpPr>
          <a:xfrm>
            <a:off x="3202693" y="2530536"/>
            <a:ext cx="685621" cy="685621"/>
            <a:chOff x="1717587" y="2894826"/>
            <a:chExt cx="914400" cy="914400"/>
          </a:xfrm>
        </p:grpSpPr>
        <p:sp>
          <p:nvSpPr>
            <p:cNvPr id="133" name="Teardrop 46"/>
            <p:cNvSpPr/>
            <p:nvPr/>
          </p:nvSpPr>
          <p:spPr>
            <a:xfrm rot="2714409">
              <a:off x="1717587" y="2894826"/>
              <a:ext cx="914400" cy="914400"/>
            </a:xfrm>
            <a:prstGeom prst="teardrop">
              <a:avLst/>
            </a:prstGeom>
            <a:solidFill>
              <a:srgbClr val="FD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solidFill>
                  <a:schemeClr val="bg2">
                    <a:lumMod val="25000"/>
                  </a:schemeClr>
                </a:solidFill>
              </a:endParaRPr>
            </a:p>
          </p:txBody>
        </p:sp>
        <p:sp>
          <p:nvSpPr>
            <p:cNvPr id="134" name="Freeform 6"/>
            <p:cNvSpPr>
              <a:spLocks noChangeAspect="1" noEditPoints="1"/>
            </p:cNvSpPr>
            <p:nvPr/>
          </p:nvSpPr>
          <p:spPr bwMode="auto">
            <a:xfrm>
              <a:off x="2033640" y="3176640"/>
              <a:ext cx="312053" cy="274118"/>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anchor="t" anchorCtr="0" bIns="34281" compatLnSpc="1" lIns="68562" numCol="1" rIns="68562" tIns="34281" vert="horz" wrap="square"/>
            <a:lstStyle/>
            <a:p>
              <a:endParaRPr lang="en-US" sz="1350">
                <a:solidFill>
                  <a:schemeClr val="bg2">
                    <a:lumMod val="25000"/>
                  </a:schemeClr>
                </a:solidFill>
              </a:endParaRPr>
            </a:p>
          </p:txBody>
        </p:sp>
      </p:grpSp>
      <p:sp>
        <p:nvSpPr>
          <p:cNvPr id="135" name="TextBox 90"/>
          <p:cNvSpPr txBox="1"/>
          <p:nvPr/>
        </p:nvSpPr>
        <p:spPr>
          <a:xfrm>
            <a:off x="2819149" y="4991100"/>
            <a:ext cx="8078700" cy="640080"/>
          </a:xfrm>
          <a:prstGeom prst="rect">
            <a:avLst/>
          </a:prstGeom>
          <a:noFill/>
        </p:spPr>
        <p:txBody>
          <a:bodyPr bIns="0" lIns="0" rIns="0" rtlCol="0" tIns="0" wrap="square">
            <a:spAutoFit/>
          </a:bodyPr>
          <a:lstStyle/>
          <a:p>
            <a:pPr algn="just"/>
            <a:r>
              <a:rPr altLang="zh-CN" kern="0" lang="en-US" smtClean="0" sz="1050">
                <a:latin typeface="+mn-ea"/>
              </a:rPr>
              <a:t>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a:t>
            </a:r>
          </a:p>
        </p:txBody>
      </p:sp>
      <p:sp>
        <p:nvSpPr>
          <p:cNvPr id="136" name="TextBox 91"/>
          <p:cNvSpPr txBox="1"/>
          <p:nvPr/>
        </p:nvSpPr>
        <p:spPr>
          <a:xfrm>
            <a:off x="5834741" y="4561303"/>
            <a:ext cx="2047515" cy="243840"/>
          </a:xfrm>
          <a:prstGeom prst="rect">
            <a:avLst/>
          </a:prstGeom>
          <a:noFill/>
        </p:spPr>
        <p:txBody>
          <a:bodyPr bIns="0" lIns="0" rIns="0" rtlCol="0" tIns="0" wrap="square">
            <a:spAutoFit/>
          </a:bodyPr>
          <a:lstStyle/>
          <a:p>
            <a:pPr algn="ctr"/>
            <a:r>
              <a:rPr altLang="en-US" lang="zh-CN" smtClean="0" sz="1600">
                <a:solidFill>
                  <a:schemeClr val="bg2">
                    <a:lumMod val="25000"/>
                  </a:schemeClr>
                </a:solidFill>
              </a:rPr>
              <a:t>请在此处添加标题文字</a:t>
            </a:r>
          </a:p>
        </p:txBody>
      </p:sp>
      <p:sp>
        <p:nvSpPr>
          <p:cNvPr id="137" name="文本框 136"/>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203511334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par>
                                <p:cTn fill="hold" grpId="0" id="20" nodeType="withEffect" presetClass="entr" presetID="2" presetSubtype="8">
                                  <p:stCondLst>
                                    <p:cond delay="0"/>
                                  </p:stCondLst>
                                  <p:childTnLst>
                                    <p:set>
                                      <p:cBhvr>
                                        <p:cTn dur="1" fill="hold" id="21">
                                          <p:stCondLst>
                                            <p:cond delay="0"/>
                                          </p:stCondLst>
                                        </p:cTn>
                                        <p:tgtEl>
                                          <p:spTgt spid="98"/>
                                        </p:tgtEl>
                                        <p:attrNameLst>
                                          <p:attrName>style.visibility</p:attrName>
                                        </p:attrNameLst>
                                      </p:cBhvr>
                                      <p:to>
                                        <p:strVal val="visible"/>
                                      </p:to>
                                    </p:set>
                                    <p:anim calcmode="lin" valueType="num">
                                      <p:cBhvr additive="base">
                                        <p:cTn dur="500" fill="hold" id="22"/>
                                        <p:tgtEl>
                                          <p:spTgt spid="98"/>
                                        </p:tgtEl>
                                        <p:attrNameLst>
                                          <p:attrName>ppt_x</p:attrName>
                                        </p:attrNameLst>
                                      </p:cBhvr>
                                      <p:tavLst>
                                        <p:tav tm="0">
                                          <p:val>
                                            <p:strVal val="0-#ppt_w/2"/>
                                          </p:val>
                                        </p:tav>
                                        <p:tav tm="100000">
                                          <p:val>
                                            <p:strVal val="#ppt_x"/>
                                          </p:val>
                                        </p:tav>
                                      </p:tavLst>
                                    </p:anim>
                                    <p:anim calcmode="lin" valueType="num">
                                      <p:cBhvr additive="base">
                                        <p:cTn dur="500" fill="hold" id="23"/>
                                        <p:tgtEl>
                                          <p:spTgt spid="98"/>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100"/>
                                        </p:tgtEl>
                                        <p:attrNameLst>
                                          <p:attrName>style.visibility</p:attrName>
                                        </p:attrNameLst>
                                      </p:cBhvr>
                                      <p:to>
                                        <p:strVal val="visible"/>
                                      </p:to>
                                    </p:set>
                                    <p:anim calcmode="lin" valueType="num">
                                      <p:cBhvr additive="base">
                                        <p:cTn dur="500" fill="hold" id="26"/>
                                        <p:tgtEl>
                                          <p:spTgt spid="100"/>
                                        </p:tgtEl>
                                        <p:attrNameLst>
                                          <p:attrName>ppt_x</p:attrName>
                                        </p:attrNameLst>
                                      </p:cBhvr>
                                      <p:tavLst>
                                        <p:tav tm="0">
                                          <p:val>
                                            <p:strVal val="0-#ppt_w/2"/>
                                          </p:val>
                                        </p:tav>
                                        <p:tav tm="100000">
                                          <p:val>
                                            <p:strVal val="#ppt_x"/>
                                          </p:val>
                                        </p:tav>
                                      </p:tavLst>
                                    </p:anim>
                                    <p:anim calcmode="lin" valueType="num">
                                      <p:cBhvr additive="base">
                                        <p:cTn dur="500" fill="hold" id="27"/>
                                        <p:tgtEl>
                                          <p:spTgt spid="100"/>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0"/>
                                  </p:stCondLst>
                                  <p:childTnLst>
                                    <p:set>
                                      <p:cBhvr>
                                        <p:cTn dur="1" fill="hold" id="29">
                                          <p:stCondLst>
                                            <p:cond delay="0"/>
                                          </p:stCondLst>
                                        </p:cTn>
                                        <p:tgtEl>
                                          <p:spTgt spid="106"/>
                                        </p:tgtEl>
                                        <p:attrNameLst>
                                          <p:attrName>style.visibility</p:attrName>
                                        </p:attrNameLst>
                                      </p:cBhvr>
                                      <p:to>
                                        <p:strVal val="visible"/>
                                      </p:to>
                                    </p:set>
                                    <p:anim calcmode="lin" valueType="num">
                                      <p:cBhvr additive="base">
                                        <p:cTn dur="500" fill="hold" id="30"/>
                                        <p:tgtEl>
                                          <p:spTgt spid="106"/>
                                        </p:tgtEl>
                                        <p:attrNameLst>
                                          <p:attrName>ppt_x</p:attrName>
                                        </p:attrNameLst>
                                      </p:cBhvr>
                                      <p:tavLst>
                                        <p:tav tm="0">
                                          <p:val>
                                            <p:strVal val="0-#ppt_w/2"/>
                                          </p:val>
                                        </p:tav>
                                        <p:tav tm="100000">
                                          <p:val>
                                            <p:strVal val="#ppt_x"/>
                                          </p:val>
                                        </p:tav>
                                      </p:tavLst>
                                    </p:anim>
                                    <p:anim calcmode="lin" valueType="num">
                                      <p:cBhvr additive="base">
                                        <p:cTn dur="500" fill="hold" id="31"/>
                                        <p:tgtEl>
                                          <p:spTgt spid="106"/>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0"/>
                                  </p:stCondLst>
                                  <p:childTnLst>
                                    <p:set>
                                      <p:cBhvr>
                                        <p:cTn dur="1" fill="hold" id="33">
                                          <p:stCondLst>
                                            <p:cond delay="0"/>
                                          </p:stCondLst>
                                        </p:cTn>
                                        <p:tgtEl>
                                          <p:spTgt spid="107"/>
                                        </p:tgtEl>
                                        <p:attrNameLst>
                                          <p:attrName>style.visibility</p:attrName>
                                        </p:attrNameLst>
                                      </p:cBhvr>
                                      <p:to>
                                        <p:strVal val="visible"/>
                                      </p:to>
                                    </p:set>
                                    <p:anim calcmode="lin" valueType="num">
                                      <p:cBhvr additive="base">
                                        <p:cTn dur="500" fill="hold" id="34"/>
                                        <p:tgtEl>
                                          <p:spTgt spid="107"/>
                                        </p:tgtEl>
                                        <p:attrNameLst>
                                          <p:attrName>ppt_x</p:attrName>
                                        </p:attrNameLst>
                                      </p:cBhvr>
                                      <p:tavLst>
                                        <p:tav tm="0">
                                          <p:val>
                                            <p:strVal val="0-#ppt_w/2"/>
                                          </p:val>
                                        </p:tav>
                                        <p:tav tm="100000">
                                          <p:val>
                                            <p:strVal val="#ppt_x"/>
                                          </p:val>
                                        </p:tav>
                                      </p:tavLst>
                                    </p:anim>
                                    <p:anim calcmode="lin" valueType="num">
                                      <p:cBhvr additive="base">
                                        <p:cTn dur="500" fill="hold" id="35"/>
                                        <p:tgtEl>
                                          <p:spTgt spid="10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108"/>
                                        </p:tgtEl>
                                        <p:attrNameLst>
                                          <p:attrName>style.visibility</p:attrName>
                                        </p:attrNameLst>
                                      </p:cBhvr>
                                      <p:to>
                                        <p:strVal val="visible"/>
                                      </p:to>
                                    </p:set>
                                    <p:anim calcmode="lin" valueType="num">
                                      <p:cBhvr additive="base">
                                        <p:cTn dur="500" fill="hold" id="38"/>
                                        <p:tgtEl>
                                          <p:spTgt spid="108"/>
                                        </p:tgtEl>
                                        <p:attrNameLst>
                                          <p:attrName>ppt_x</p:attrName>
                                        </p:attrNameLst>
                                      </p:cBhvr>
                                      <p:tavLst>
                                        <p:tav tm="0">
                                          <p:val>
                                            <p:strVal val="1+#ppt_w/2"/>
                                          </p:val>
                                        </p:tav>
                                        <p:tav tm="100000">
                                          <p:val>
                                            <p:strVal val="#ppt_x"/>
                                          </p:val>
                                        </p:tav>
                                      </p:tavLst>
                                    </p:anim>
                                    <p:anim calcmode="lin" valueType="num">
                                      <p:cBhvr additive="base">
                                        <p:cTn dur="500" fill="hold" id="39"/>
                                        <p:tgtEl>
                                          <p:spTgt spid="108"/>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500"/>
                                  </p:stCondLst>
                                  <p:childTnLst>
                                    <p:set>
                                      <p:cBhvr>
                                        <p:cTn dur="1" fill="hold" id="41">
                                          <p:stCondLst>
                                            <p:cond delay="0"/>
                                          </p:stCondLst>
                                        </p:cTn>
                                        <p:tgtEl>
                                          <p:spTgt spid="110"/>
                                        </p:tgtEl>
                                        <p:attrNameLst>
                                          <p:attrName>style.visibility</p:attrName>
                                        </p:attrNameLst>
                                      </p:cBhvr>
                                      <p:to>
                                        <p:strVal val="visible"/>
                                      </p:to>
                                    </p:set>
                                    <p:anim calcmode="lin" valueType="num">
                                      <p:cBhvr additive="base">
                                        <p:cTn dur="500" fill="hold" id="42"/>
                                        <p:tgtEl>
                                          <p:spTgt spid="110"/>
                                        </p:tgtEl>
                                        <p:attrNameLst>
                                          <p:attrName>ppt_x</p:attrName>
                                        </p:attrNameLst>
                                      </p:cBhvr>
                                      <p:tavLst>
                                        <p:tav tm="0">
                                          <p:val>
                                            <p:strVal val="1+#ppt_w/2"/>
                                          </p:val>
                                        </p:tav>
                                        <p:tav tm="100000">
                                          <p:val>
                                            <p:strVal val="#ppt_x"/>
                                          </p:val>
                                        </p:tav>
                                      </p:tavLst>
                                    </p:anim>
                                    <p:anim calcmode="lin" valueType="num">
                                      <p:cBhvr additive="base">
                                        <p:cTn dur="500" fill="hold" id="43"/>
                                        <p:tgtEl>
                                          <p:spTgt spid="110"/>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500"/>
                                  </p:stCondLst>
                                  <p:childTnLst>
                                    <p:set>
                                      <p:cBhvr>
                                        <p:cTn dur="1" fill="hold" id="45">
                                          <p:stCondLst>
                                            <p:cond delay="0"/>
                                          </p:stCondLst>
                                        </p:cTn>
                                        <p:tgtEl>
                                          <p:spTgt spid="111"/>
                                        </p:tgtEl>
                                        <p:attrNameLst>
                                          <p:attrName>style.visibility</p:attrName>
                                        </p:attrNameLst>
                                      </p:cBhvr>
                                      <p:to>
                                        <p:strVal val="visible"/>
                                      </p:to>
                                    </p:set>
                                    <p:anim calcmode="lin" valueType="num">
                                      <p:cBhvr additive="base">
                                        <p:cTn dur="500" fill="hold" id="46"/>
                                        <p:tgtEl>
                                          <p:spTgt spid="111"/>
                                        </p:tgtEl>
                                        <p:attrNameLst>
                                          <p:attrName>ppt_x</p:attrName>
                                        </p:attrNameLst>
                                      </p:cBhvr>
                                      <p:tavLst>
                                        <p:tav tm="0">
                                          <p:val>
                                            <p:strVal val="1+#ppt_w/2"/>
                                          </p:val>
                                        </p:tav>
                                        <p:tav tm="100000">
                                          <p:val>
                                            <p:strVal val="#ppt_x"/>
                                          </p:val>
                                        </p:tav>
                                      </p:tavLst>
                                    </p:anim>
                                    <p:anim calcmode="lin" valueType="num">
                                      <p:cBhvr additive="base">
                                        <p:cTn dur="500" fill="hold" id="47"/>
                                        <p:tgtEl>
                                          <p:spTgt spid="111"/>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500"/>
                                  </p:stCondLst>
                                  <p:childTnLst>
                                    <p:set>
                                      <p:cBhvr>
                                        <p:cTn dur="1" fill="hold" id="49">
                                          <p:stCondLst>
                                            <p:cond delay="0"/>
                                          </p:stCondLst>
                                        </p:cTn>
                                        <p:tgtEl>
                                          <p:spTgt spid="132"/>
                                        </p:tgtEl>
                                        <p:attrNameLst>
                                          <p:attrName>style.visibility</p:attrName>
                                        </p:attrNameLst>
                                      </p:cBhvr>
                                      <p:to>
                                        <p:strVal val="visible"/>
                                      </p:to>
                                    </p:set>
                                    <p:anim calcmode="lin" valueType="num">
                                      <p:cBhvr additive="base">
                                        <p:cTn dur="500" fill="hold" id="50"/>
                                        <p:tgtEl>
                                          <p:spTgt spid="132"/>
                                        </p:tgtEl>
                                        <p:attrNameLst>
                                          <p:attrName>ppt_x</p:attrName>
                                        </p:attrNameLst>
                                      </p:cBhvr>
                                      <p:tavLst>
                                        <p:tav tm="0">
                                          <p:val>
                                            <p:strVal val="1+#ppt_w/2"/>
                                          </p:val>
                                        </p:tav>
                                        <p:tav tm="100000">
                                          <p:val>
                                            <p:strVal val="#ppt_x"/>
                                          </p:val>
                                        </p:tav>
                                      </p:tavLst>
                                    </p:anim>
                                    <p:anim calcmode="lin" valueType="num">
                                      <p:cBhvr additive="base">
                                        <p:cTn dur="500" fill="hold" id="51"/>
                                        <p:tgtEl>
                                          <p:spTgt spid="132"/>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1000"/>
                                  </p:stCondLst>
                                  <p:childTnLst>
                                    <p:set>
                                      <p:cBhvr>
                                        <p:cTn dur="1" fill="hold" id="53">
                                          <p:stCondLst>
                                            <p:cond delay="0"/>
                                          </p:stCondLst>
                                        </p:cTn>
                                        <p:tgtEl>
                                          <p:spTgt spid="114"/>
                                        </p:tgtEl>
                                        <p:attrNameLst>
                                          <p:attrName>style.visibility</p:attrName>
                                        </p:attrNameLst>
                                      </p:cBhvr>
                                      <p:to>
                                        <p:strVal val="visible"/>
                                      </p:to>
                                    </p:set>
                                    <p:anim calcmode="lin" valueType="num">
                                      <p:cBhvr additive="base">
                                        <p:cTn dur="500" fill="hold" id="54"/>
                                        <p:tgtEl>
                                          <p:spTgt spid="114"/>
                                        </p:tgtEl>
                                        <p:attrNameLst>
                                          <p:attrName>ppt_x</p:attrName>
                                        </p:attrNameLst>
                                      </p:cBhvr>
                                      <p:tavLst>
                                        <p:tav tm="0">
                                          <p:val>
                                            <p:strVal val="0-#ppt_w/2"/>
                                          </p:val>
                                        </p:tav>
                                        <p:tav tm="100000">
                                          <p:val>
                                            <p:strVal val="#ppt_x"/>
                                          </p:val>
                                        </p:tav>
                                      </p:tavLst>
                                    </p:anim>
                                    <p:anim calcmode="lin" valueType="num">
                                      <p:cBhvr additive="base">
                                        <p:cTn dur="500" fill="hold" id="55"/>
                                        <p:tgtEl>
                                          <p:spTgt spid="114"/>
                                        </p:tgtEl>
                                        <p:attrNameLst>
                                          <p:attrName>ppt_y</p:attrName>
                                        </p:attrNameLst>
                                      </p:cBhvr>
                                      <p:tavLst>
                                        <p:tav tm="0">
                                          <p:val>
                                            <p:strVal val="#ppt_y"/>
                                          </p:val>
                                        </p:tav>
                                        <p:tav tm="100000">
                                          <p:val>
                                            <p:strVal val="#ppt_y"/>
                                          </p:val>
                                        </p:tav>
                                      </p:tavLst>
                                    </p:anim>
                                  </p:childTnLst>
                                </p:cTn>
                              </p:par>
                              <p:par>
                                <p:cTn fill="hold" id="56" nodeType="withEffect" presetClass="entr" presetID="2" presetSubtype="8">
                                  <p:stCondLst>
                                    <p:cond delay="1000"/>
                                  </p:stCondLst>
                                  <p:childTnLst>
                                    <p:set>
                                      <p:cBhvr>
                                        <p:cTn dur="1" fill="hold" id="57">
                                          <p:stCondLst>
                                            <p:cond delay="0"/>
                                          </p:stCondLst>
                                        </p:cTn>
                                        <p:tgtEl>
                                          <p:spTgt spid="121"/>
                                        </p:tgtEl>
                                        <p:attrNameLst>
                                          <p:attrName>style.visibility</p:attrName>
                                        </p:attrNameLst>
                                      </p:cBhvr>
                                      <p:to>
                                        <p:strVal val="visible"/>
                                      </p:to>
                                    </p:set>
                                    <p:anim calcmode="lin" valueType="num">
                                      <p:cBhvr additive="base">
                                        <p:cTn dur="500" fill="hold" id="58"/>
                                        <p:tgtEl>
                                          <p:spTgt spid="121"/>
                                        </p:tgtEl>
                                        <p:attrNameLst>
                                          <p:attrName>ppt_x</p:attrName>
                                        </p:attrNameLst>
                                      </p:cBhvr>
                                      <p:tavLst>
                                        <p:tav tm="0">
                                          <p:val>
                                            <p:strVal val="0-#ppt_w/2"/>
                                          </p:val>
                                        </p:tav>
                                        <p:tav tm="100000">
                                          <p:val>
                                            <p:strVal val="#ppt_x"/>
                                          </p:val>
                                        </p:tav>
                                      </p:tavLst>
                                    </p:anim>
                                    <p:anim calcmode="lin" valueType="num">
                                      <p:cBhvr additive="base">
                                        <p:cTn dur="500" fill="hold" id="59"/>
                                        <p:tgtEl>
                                          <p:spTgt spid="121"/>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1000"/>
                                  </p:stCondLst>
                                  <p:childTnLst>
                                    <p:set>
                                      <p:cBhvr>
                                        <p:cTn dur="1" fill="hold" id="61">
                                          <p:stCondLst>
                                            <p:cond delay="0"/>
                                          </p:stCondLst>
                                        </p:cTn>
                                        <p:tgtEl>
                                          <p:spTgt spid="115"/>
                                        </p:tgtEl>
                                        <p:attrNameLst>
                                          <p:attrName>style.visibility</p:attrName>
                                        </p:attrNameLst>
                                      </p:cBhvr>
                                      <p:to>
                                        <p:strVal val="visible"/>
                                      </p:to>
                                    </p:set>
                                    <p:anim calcmode="lin" valueType="num">
                                      <p:cBhvr additive="base">
                                        <p:cTn dur="500" fill="hold" id="62"/>
                                        <p:tgtEl>
                                          <p:spTgt spid="115"/>
                                        </p:tgtEl>
                                        <p:attrNameLst>
                                          <p:attrName>ppt_x</p:attrName>
                                        </p:attrNameLst>
                                      </p:cBhvr>
                                      <p:tavLst>
                                        <p:tav tm="0">
                                          <p:val>
                                            <p:strVal val="0-#ppt_w/2"/>
                                          </p:val>
                                        </p:tav>
                                        <p:tav tm="100000">
                                          <p:val>
                                            <p:strVal val="#ppt_x"/>
                                          </p:val>
                                        </p:tav>
                                      </p:tavLst>
                                    </p:anim>
                                    <p:anim calcmode="lin" valueType="num">
                                      <p:cBhvr additive="base">
                                        <p:cTn dur="500" fill="hold" id="63"/>
                                        <p:tgtEl>
                                          <p:spTgt spid="115"/>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2">
                                  <p:stCondLst>
                                    <p:cond delay="1500"/>
                                  </p:stCondLst>
                                  <p:childTnLst>
                                    <p:set>
                                      <p:cBhvr>
                                        <p:cTn dur="1" fill="hold" id="65">
                                          <p:stCondLst>
                                            <p:cond delay="0"/>
                                          </p:stCondLst>
                                        </p:cTn>
                                        <p:tgtEl>
                                          <p:spTgt spid="116"/>
                                        </p:tgtEl>
                                        <p:attrNameLst>
                                          <p:attrName>style.visibility</p:attrName>
                                        </p:attrNameLst>
                                      </p:cBhvr>
                                      <p:to>
                                        <p:strVal val="visible"/>
                                      </p:to>
                                    </p:set>
                                    <p:anim calcmode="lin" valueType="num">
                                      <p:cBhvr additive="base">
                                        <p:cTn dur="500" fill="hold" id="66"/>
                                        <p:tgtEl>
                                          <p:spTgt spid="116"/>
                                        </p:tgtEl>
                                        <p:attrNameLst>
                                          <p:attrName>ppt_x</p:attrName>
                                        </p:attrNameLst>
                                      </p:cBhvr>
                                      <p:tavLst>
                                        <p:tav tm="0">
                                          <p:val>
                                            <p:strVal val="1+#ppt_w/2"/>
                                          </p:val>
                                        </p:tav>
                                        <p:tav tm="100000">
                                          <p:val>
                                            <p:strVal val="#ppt_x"/>
                                          </p:val>
                                        </p:tav>
                                      </p:tavLst>
                                    </p:anim>
                                    <p:anim calcmode="lin" valueType="num">
                                      <p:cBhvr additive="base">
                                        <p:cTn dur="500" fill="hold" id="67"/>
                                        <p:tgtEl>
                                          <p:spTgt spid="116"/>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1500"/>
                                  </p:stCondLst>
                                  <p:childTnLst>
                                    <p:set>
                                      <p:cBhvr>
                                        <p:cTn dur="1" fill="hold" id="69">
                                          <p:stCondLst>
                                            <p:cond delay="0"/>
                                          </p:stCondLst>
                                        </p:cTn>
                                        <p:tgtEl>
                                          <p:spTgt spid="118"/>
                                        </p:tgtEl>
                                        <p:attrNameLst>
                                          <p:attrName>style.visibility</p:attrName>
                                        </p:attrNameLst>
                                      </p:cBhvr>
                                      <p:to>
                                        <p:strVal val="visible"/>
                                      </p:to>
                                    </p:set>
                                    <p:anim calcmode="lin" valueType="num">
                                      <p:cBhvr additive="base">
                                        <p:cTn dur="500" fill="hold" id="70"/>
                                        <p:tgtEl>
                                          <p:spTgt spid="118"/>
                                        </p:tgtEl>
                                        <p:attrNameLst>
                                          <p:attrName>ppt_x</p:attrName>
                                        </p:attrNameLst>
                                      </p:cBhvr>
                                      <p:tavLst>
                                        <p:tav tm="0">
                                          <p:val>
                                            <p:strVal val="1+#ppt_w/2"/>
                                          </p:val>
                                        </p:tav>
                                        <p:tav tm="100000">
                                          <p:val>
                                            <p:strVal val="#ppt_x"/>
                                          </p:val>
                                        </p:tav>
                                      </p:tavLst>
                                    </p:anim>
                                    <p:anim calcmode="lin" valueType="num">
                                      <p:cBhvr additive="base">
                                        <p:cTn dur="500" fill="hold" id="71"/>
                                        <p:tgtEl>
                                          <p:spTgt spid="118"/>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1500"/>
                                  </p:stCondLst>
                                  <p:childTnLst>
                                    <p:set>
                                      <p:cBhvr>
                                        <p:cTn dur="1" fill="hold" id="73">
                                          <p:stCondLst>
                                            <p:cond delay="0"/>
                                          </p:stCondLst>
                                        </p:cTn>
                                        <p:tgtEl>
                                          <p:spTgt spid="119"/>
                                        </p:tgtEl>
                                        <p:attrNameLst>
                                          <p:attrName>style.visibility</p:attrName>
                                        </p:attrNameLst>
                                      </p:cBhvr>
                                      <p:to>
                                        <p:strVal val="visible"/>
                                      </p:to>
                                    </p:set>
                                    <p:anim calcmode="lin" valueType="num">
                                      <p:cBhvr additive="base">
                                        <p:cTn dur="500" fill="hold" id="74"/>
                                        <p:tgtEl>
                                          <p:spTgt spid="119"/>
                                        </p:tgtEl>
                                        <p:attrNameLst>
                                          <p:attrName>ppt_x</p:attrName>
                                        </p:attrNameLst>
                                      </p:cBhvr>
                                      <p:tavLst>
                                        <p:tav tm="0">
                                          <p:val>
                                            <p:strVal val="1+#ppt_w/2"/>
                                          </p:val>
                                        </p:tav>
                                        <p:tav tm="100000">
                                          <p:val>
                                            <p:strVal val="#ppt_x"/>
                                          </p:val>
                                        </p:tav>
                                      </p:tavLst>
                                    </p:anim>
                                    <p:anim calcmode="lin" valueType="num">
                                      <p:cBhvr additive="base">
                                        <p:cTn dur="500" fill="hold" id="75"/>
                                        <p:tgtEl>
                                          <p:spTgt spid="119"/>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1500"/>
                                  </p:stCondLst>
                                  <p:childTnLst>
                                    <p:set>
                                      <p:cBhvr>
                                        <p:cTn dur="1" fill="hold" id="77">
                                          <p:stCondLst>
                                            <p:cond delay="0"/>
                                          </p:stCondLst>
                                        </p:cTn>
                                        <p:tgtEl>
                                          <p:spTgt spid="120"/>
                                        </p:tgtEl>
                                        <p:attrNameLst>
                                          <p:attrName>style.visibility</p:attrName>
                                        </p:attrNameLst>
                                      </p:cBhvr>
                                      <p:to>
                                        <p:strVal val="visible"/>
                                      </p:to>
                                    </p:set>
                                    <p:anim calcmode="lin" valueType="num">
                                      <p:cBhvr additive="base">
                                        <p:cTn dur="500" fill="hold" id="78"/>
                                        <p:tgtEl>
                                          <p:spTgt spid="120"/>
                                        </p:tgtEl>
                                        <p:attrNameLst>
                                          <p:attrName>ppt_x</p:attrName>
                                        </p:attrNameLst>
                                      </p:cBhvr>
                                      <p:tavLst>
                                        <p:tav tm="0">
                                          <p:val>
                                            <p:strVal val="1+#ppt_w/2"/>
                                          </p:val>
                                        </p:tav>
                                        <p:tav tm="100000">
                                          <p:val>
                                            <p:strVal val="#ppt_x"/>
                                          </p:val>
                                        </p:tav>
                                      </p:tavLst>
                                    </p:anim>
                                    <p:anim calcmode="lin" valueType="num">
                                      <p:cBhvr additive="base">
                                        <p:cTn dur="500" fill="hold" id="79"/>
                                        <p:tgtEl>
                                          <p:spTgt spid="120"/>
                                        </p:tgtEl>
                                        <p:attrNameLst>
                                          <p:attrName>ppt_y</p:attrName>
                                        </p:attrNameLst>
                                      </p:cBhvr>
                                      <p:tavLst>
                                        <p:tav tm="0">
                                          <p:val>
                                            <p:strVal val="#ppt_y"/>
                                          </p:val>
                                        </p:tav>
                                        <p:tav tm="100000">
                                          <p:val>
                                            <p:strVal val="#ppt_y"/>
                                          </p:val>
                                        </p:tav>
                                      </p:tavLst>
                                    </p:anim>
                                  </p:childTnLst>
                                </p:cTn>
                              </p:par>
                              <p:par>
                                <p:cTn fill="hold" id="80" nodeType="withEffect" presetClass="entr" presetID="2" presetSubtype="2">
                                  <p:stCondLst>
                                    <p:cond delay="1500"/>
                                  </p:stCondLst>
                                  <p:childTnLst>
                                    <p:set>
                                      <p:cBhvr>
                                        <p:cTn dur="1" fill="hold" id="81">
                                          <p:stCondLst>
                                            <p:cond delay="0"/>
                                          </p:stCondLst>
                                        </p:cTn>
                                        <p:tgtEl>
                                          <p:spTgt spid="129"/>
                                        </p:tgtEl>
                                        <p:attrNameLst>
                                          <p:attrName>style.visibility</p:attrName>
                                        </p:attrNameLst>
                                      </p:cBhvr>
                                      <p:to>
                                        <p:strVal val="visible"/>
                                      </p:to>
                                    </p:set>
                                    <p:anim calcmode="lin" valueType="num">
                                      <p:cBhvr additive="base">
                                        <p:cTn dur="500" fill="hold" id="82"/>
                                        <p:tgtEl>
                                          <p:spTgt spid="129"/>
                                        </p:tgtEl>
                                        <p:attrNameLst>
                                          <p:attrName>ppt_x</p:attrName>
                                        </p:attrNameLst>
                                      </p:cBhvr>
                                      <p:tavLst>
                                        <p:tav tm="0">
                                          <p:val>
                                            <p:strVal val="1+#ppt_w/2"/>
                                          </p:val>
                                        </p:tav>
                                        <p:tav tm="100000">
                                          <p:val>
                                            <p:strVal val="#ppt_x"/>
                                          </p:val>
                                        </p:tav>
                                      </p:tavLst>
                                    </p:anim>
                                    <p:anim calcmode="lin" valueType="num">
                                      <p:cBhvr additive="base">
                                        <p:cTn dur="500" fill="hold" id="83"/>
                                        <p:tgtEl>
                                          <p:spTgt spid="129"/>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2000"/>
                            </p:stCondLst>
                            <p:childTnLst>
                              <p:par>
                                <p:cTn fill="hold" grpId="0" id="85" nodeType="afterEffect" presetClass="entr" presetID="2" presetSubtype="2">
                                  <p:stCondLst>
                                    <p:cond delay="0"/>
                                  </p:stCondLst>
                                  <p:childTnLst>
                                    <p:set>
                                      <p:cBhvr>
                                        <p:cTn dur="1" fill="hold" id="86">
                                          <p:stCondLst>
                                            <p:cond delay="0"/>
                                          </p:stCondLst>
                                        </p:cTn>
                                        <p:tgtEl>
                                          <p:spTgt spid="136"/>
                                        </p:tgtEl>
                                        <p:attrNameLst>
                                          <p:attrName>style.visibility</p:attrName>
                                        </p:attrNameLst>
                                      </p:cBhvr>
                                      <p:to>
                                        <p:strVal val="visible"/>
                                      </p:to>
                                    </p:set>
                                    <p:anim calcmode="lin" valueType="num">
                                      <p:cBhvr additive="base">
                                        <p:cTn dur="300" fill="hold" id="87"/>
                                        <p:tgtEl>
                                          <p:spTgt spid="136"/>
                                        </p:tgtEl>
                                        <p:attrNameLst>
                                          <p:attrName>ppt_x</p:attrName>
                                        </p:attrNameLst>
                                      </p:cBhvr>
                                      <p:tavLst>
                                        <p:tav tm="0">
                                          <p:val>
                                            <p:strVal val="1+#ppt_w/2"/>
                                          </p:val>
                                        </p:tav>
                                        <p:tav tm="100000">
                                          <p:val>
                                            <p:strVal val="#ppt_x"/>
                                          </p:val>
                                        </p:tav>
                                      </p:tavLst>
                                    </p:anim>
                                    <p:anim calcmode="lin" valueType="num">
                                      <p:cBhvr additive="base">
                                        <p:cTn dur="300" fill="hold" id="88"/>
                                        <p:tgtEl>
                                          <p:spTgt spid="136"/>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2300"/>
                            </p:stCondLst>
                            <p:childTnLst>
                              <p:par>
                                <p:cTn fill="hold" grpId="0" id="90" nodeType="afterEffect" presetClass="entr" presetID="2" presetSubtype="2">
                                  <p:stCondLst>
                                    <p:cond delay="0"/>
                                  </p:stCondLst>
                                  <p:childTnLst>
                                    <p:set>
                                      <p:cBhvr>
                                        <p:cTn dur="1" fill="hold" id="91">
                                          <p:stCondLst>
                                            <p:cond delay="0"/>
                                          </p:stCondLst>
                                        </p:cTn>
                                        <p:tgtEl>
                                          <p:spTgt spid="135"/>
                                        </p:tgtEl>
                                        <p:attrNameLst>
                                          <p:attrName>style.visibility</p:attrName>
                                        </p:attrNameLst>
                                      </p:cBhvr>
                                      <p:to>
                                        <p:strVal val="visible"/>
                                      </p:to>
                                    </p:set>
                                    <p:anim calcmode="lin" valueType="num">
                                      <p:cBhvr additive="base">
                                        <p:cTn dur="300" fill="hold" id="92"/>
                                        <p:tgtEl>
                                          <p:spTgt spid="135"/>
                                        </p:tgtEl>
                                        <p:attrNameLst>
                                          <p:attrName>ppt_x</p:attrName>
                                        </p:attrNameLst>
                                      </p:cBhvr>
                                      <p:tavLst>
                                        <p:tav tm="0">
                                          <p:val>
                                            <p:strVal val="1+#ppt_w/2"/>
                                          </p:val>
                                        </p:tav>
                                        <p:tav tm="100000">
                                          <p:val>
                                            <p:strVal val="#ppt_x"/>
                                          </p:val>
                                        </p:tav>
                                      </p:tavLst>
                                    </p:anim>
                                    <p:anim calcmode="lin" valueType="num">
                                      <p:cBhvr additive="base">
                                        <p:cTn dur="300" fill="hold" id="93"/>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98"/>
      <p:bldP grpId="0" spid="106"/>
      <p:bldP grpId="0" spid="107"/>
      <p:bldP grpId="0" spid="108"/>
      <p:bldP grpId="0" spid="110"/>
      <p:bldP grpId="0" spid="111"/>
      <p:bldP grpId="0" spid="114"/>
      <p:bldP grpId="0" spid="115"/>
      <p:bldP grpId="0" spid="116"/>
      <p:bldP grpId="0" spid="118"/>
      <p:bldP grpId="0" spid="119"/>
      <p:bldP grpId="0" spid="120"/>
      <p:bldP grpId="0" spid="135"/>
      <p:bldP grpId="0" spid="13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3485"/>
            <a:ext cx="6858000" cy="12192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2635" y="0"/>
            <a:ext cx="2770504" cy="473114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8823325" y="2198688"/>
            <a:ext cx="3368675" cy="470535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717800"/>
            <a:ext cx="2525295" cy="4186238"/>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9267825" y="-28575"/>
            <a:ext cx="2924175" cy="2611413"/>
          </a:xfrm>
          <a:prstGeom prst="rect">
            <a:avLst/>
          </a:prstGeom>
        </p:spPr>
      </p:pic>
      <p:sp>
        <p:nvSpPr>
          <p:cNvPr id="10" name="矩形 9"/>
          <p:cNvSpPr/>
          <p:nvPr/>
        </p:nvSpPr>
        <p:spPr>
          <a:xfrm>
            <a:off x="5318944" y="1935641"/>
            <a:ext cx="1708681" cy="109359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2060"/>
              </a:solidFill>
            </a:endParaRPr>
          </a:p>
        </p:txBody>
      </p:sp>
      <p:sp>
        <p:nvSpPr>
          <p:cNvPr id="11" name="文本框 10"/>
          <p:cNvSpPr txBox="1"/>
          <p:nvPr/>
        </p:nvSpPr>
        <p:spPr>
          <a:xfrm>
            <a:off x="5723874" y="1977791"/>
            <a:ext cx="898820" cy="1005840"/>
          </a:xfrm>
          <a:prstGeom prst="rect">
            <a:avLst/>
          </a:prstGeom>
          <a:noFill/>
        </p:spPr>
        <p:txBody>
          <a:bodyPr rtlCol="0" wrap="square">
            <a:spAutoFit/>
          </a:bodyPr>
          <a:lstStyle/>
          <a:p>
            <a:pPr algn="dist"/>
            <a:r>
              <a:rPr altLang="en-US" lang="zh-CN" smtClean="0" sz="6000">
                <a:solidFill>
                  <a:srgbClr val="002060"/>
                </a:solidFill>
                <a:latin charset="-122" panose="02010600040101010101" pitchFamily="2" typeface="华文中宋"/>
                <a:ea charset="-122" panose="02010600040101010101" pitchFamily="2" typeface="华文中宋"/>
              </a:rPr>
              <a:t>肆</a:t>
            </a:r>
          </a:p>
        </p:txBody>
      </p:sp>
      <p:sp>
        <p:nvSpPr>
          <p:cNvPr id="12" name="文本框 11"/>
          <p:cNvSpPr txBox="1"/>
          <p:nvPr/>
        </p:nvSpPr>
        <p:spPr>
          <a:xfrm>
            <a:off x="4483666" y="3143149"/>
            <a:ext cx="3379238" cy="579120"/>
          </a:xfrm>
          <a:prstGeom prst="rect">
            <a:avLst/>
          </a:prstGeom>
          <a:noFill/>
        </p:spPr>
        <p:txBody>
          <a:bodyPr anchor="ctr" rtlCol="0" wrap="square">
            <a:spAutoFit/>
          </a:bodyPr>
          <a:lstStyle/>
          <a:p>
            <a:pPr algn="dist"/>
            <a:r>
              <a:rPr altLang="en-US" lang="zh-CN" sz="3200">
                <a:solidFill>
                  <a:srgbClr val="002060"/>
                </a:solidFill>
                <a:latin charset="-122" panose="02010600040101010101" pitchFamily="2" typeface="华文中宋"/>
                <a:ea charset="-122" panose="02010600040101010101" pitchFamily="2" typeface="华文中宋"/>
              </a:rPr>
              <a:t>添加演示标题</a:t>
            </a:r>
          </a:p>
        </p:txBody>
      </p:sp>
      <p:cxnSp>
        <p:nvCxnSpPr>
          <p:cNvPr id="13" name="直接连接符 16"/>
          <p:cNvCxnSpPr/>
          <p:nvPr/>
        </p:nvCxnSpPr>
        <p:spPr>
          <a:xfrm>
            <a:off x="5948580" y="3822840"/>
            <a:ext cx="449410" cy="0"/>
          </a:xfrm>
          <a:prstGeom prst="line">
            <a:avLst/>
          </a:prstGeom>
          <a:ln>
            <a:solidFill>
              <a:srgbClr val="006A6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18614" y="3920584"/>
            <a:ext cx="6109343" cy="530352"/>
          </a:xfrm>
          <a:prstGeom prst="rect">
            <a:avLst/>
          </a:prstGeom>
        </p:spPr>
        <p:txBody>
          <a:bodyPr wrap="square">
            <a:spAutoFit/>
          </a:bodyPr>
          <a:lstStyle/>
          <a:p>
            <a:pPr algn="ctr">
              <a:lnSpc>
                <a:spcPct val="120000"/>
              </a:lnSpc>
            </a:pPr>
            <a:r>
              <a:rPr altLang="zh-CN" lang="en-US" sz="1200">
                <a:solidFill>
                  <a:srgbClr val="002060"/>
                </a:solidFill>
                <a:latin charset="-122" panose="02010600040101010101" pitchFamily="2" typeface="华文细黑"/>
                <a:ea charset="-122" panose="02010600040101010101" pitchFamily="2" typeface="华文细黑"/>
              </a:rPr>
              <a:t>This PPT template for the rice husk designer pencil demo works, focusing on the production of high-end design templates</a:t>
            </a:r>
          </a:p>
        </p:txBody>
      </p:sp>
    </p:spTree>
    <p:extLst>
      <p:ext uri="{BB962C8B-B14F-4D97-AF65-F5344CB8AC3E}">
        <p14:creationId val="30770408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800" id="7"/>
                                        <p:tgtEl>
                                          <p:spTgt spid="4"/>
                                        </p:tgtEl>
                                      </p:cBhvr>
                                    </p:animEffect>
                                  </p:childTnLst>
                                </p:cTn>
                              </p:par>
                            </p:childTnLst>
                          </p:cTn>
                        </p:par>
                        <p:par>
                          <p:cTn fill="hold" id="8" nodeType="afterGroup">
                            <p:stCondLst>
                              <p:cond delay="800"/>
                            </p:stCondLst>
                            <p:childTnLst>
                              <p:par>
                                <p:cTn fill="hold" id="9" nodeType="afterEffect" presetClass="entr" presetID="14" presetSubtype="10">
                                  <p:stCondLst>
                                    <p:cond delay="0"/>
                                  </p:stCondLst>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300" id="11"/>
                                        <p:tgtEl>
                                          <p:spTgt spid="7"/>
                                        </p:tgtEl>
                                      </p:cBhvr>
                                    </p:animEffect>
                                  </p:childTnLst>
                                </p:cTn>
                              </p:par>
                            </p:childTnLst>
                          </p:cTn>
                        </p:par>
                        <p:par>
                          <p:cTn fill="hold" id="12" nodeType="afterGroup">
                            <p:stCondLst>
                              <p:cond delay="1100"/>
                            </p:stCondLst>
                            <p:childTnLst>
                              <p:par>
                                <p:cTn fill="hold" id="13" nodeType="after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300" id="15"/>
                                        <p:tgtEl>
                                          <p:spTgt spid="6"/>
                                        </p:tgtEl>
                                      </p:cBhvr>
                                    </p:animEffect>
                                  </p:childTnLst>
                                </p:cTn>
                              </p:par>
                            </p:childTnLst>
                          </p:cTn>
                        </p:par>
                        <p:par>
                          <p:cTn fill="hold" id="16" nodeType="afterGroup">
                            <p:stCondLst>
                              <p:cond delay="1400"/>
                            </p:stCondLst>
                            <p:childTnLst>
                              <p:par>
                                <p:cTn fill="hold" id="17" nodeType="afterEffect" presetClass="entr" presetID="14"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randombar(horizontal)" transition="in">
                                      <p:cBhvr>
                                        <p:cTn dur="300" id="19"/>
                                        <p:tgtEl>
                                          <p:spTgt spid="5"/>
                                        </p:tgtEl>
                                      </p:cBhvr>
                                    </p:animEffect>
                                  </p:childTnLst>
                                </p:cTn>
                              </p:par>
                            </p:childTnLst>
                          </p:cTn>
                        </p:par>
                        <p:par>
                          <p:cTn fill="hold" id="20" nodeType="afterGroup">
                            <p:stCondLst>
                              <p:cond delay="1700"/>
                            </p:stCondLst>
                            <p:childTnLst>
                              <p:par>
                                <p:cTn fill="hold"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3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pic>
        <p:nvPicPr>
          <p:cNvPr descr="C:\Users\Administrator\Desktop\ppt展示模板-8.png" id="11" name="Picture 2"/>
          <p:cNvPicPr>
            <a:picLocks noChangeArrowheads="1" noChangeAspect="1"/>
          </p:cNvPicPr>
          <p:nvPr/>
        </p:nvPicPr>
        <p:blipFill>
          <a:blip r:embed="rId6">
            <a:extLst>
              <a:ext uri="{28A0092B-C50C-407E-A947-70E740481C1C}">
                <a14:useLocalDpi val="0"/>
              </a:ext>
            </a:extLst>
          </a:blip>
          <a:stretch>
            <a:fillRect/>
          </a:stretch>
        </p:blipFill>
        <p:spPr bwMode="auto">
          <a:xfrm>
            <a:off x="3843757" y="1677700"/>
            <a:ext cx="4589314" cy="2761180"/>
          </a:xfrm>
          <a:prstGeom prst="rect">
            <a:avLst/>
          </a:prstGeom>
          <a:noFill/>
          <a:extLst>
            <a:ext uri="{909E8E84-426E-40DD-AFC4-6F175D3DCCD1}">
              <a14:hiddenFill>
                <a:solidFill>
                  <a:srgbClr val="FFFFFF"/>
                </a:solidFill>
              </a14:hiddenFill>
            </a:ext>
          </a:extLst>
        </p:spPr>
      </p:pic>
      <p:sp>
        <p:nvSpPr>
          <p:cNvPr id="13" name="Oval 4"/>
          <p:cNvSpPr/>
          <p:nvPr/>
        </p:nvSpPr>
        <p:spPr>
          <a:xfrm>
            <a:off x="2820364" y="2674968"/>
            <a:ext cx="717363" cy="720538"/>
          </a:xfrm>
          <a:prstGeom prst="ellipse">
            <a:avLst/>
          </a:prstGeom>
          <a:solidFill>
            <a:srgbClr val="FD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rgbClr val="DCB68A"/>
              </a:solidFill>
            </a:endParaRPr>
          </a:p>
        </p:txBody>
      </p:sp>
      <p:grpSp>
        <p:nvGrpSpPr>
          <p:cNvPr id="14" name="Group 20"/>
          <p:cNvGrpSpPr/>
          <p:nvPr/>
        </p:nvGrpSpPr>
        <p:grpSpPr>
          <a:xfrm>
            <a:off x="2988496" y="2830885"/>
            <a:ext cx="401718" cy="404211"/>
            <a:chOff x="7971783" y="2080670"/>
            <a:chExt cx="401822" cy="404317"/>
          </a:xfrm>
          <a:solidFill>
            <a:schemeClr val="bg1"/>
          </a:solidFill>
        </p:grpSpPr>
        <p:sp>
          <p:nvSpPr>
            <p:cNvPr id="15"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sz="1350">
                <a:solidFill>
                  <a:srgbClr val="DCB68A"/>
                </a:solidFill>
                <a:latin typeface="+mn-lt"/>
                <a:cs typeface="+mn-cs"/>
              </a:endParaRPr>
            </a:p>
          </p:txBody>
        </p:sp>
        <p:sp>
          <p:nvSpPr>
            <p:cNvPr id="16"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sz="1350">
                <a:solidFill>
                  <a:srgbClr val="DCB68A"/>
                </a:solidFill>
                <a:latin typeface="+mn-lt"/>
                <a:cs typeface="+mn-cs"/>
              </a:endParaRPr>
            </a:p>
          </p:txBody>
        </p:sp>
      </p:grpSp>
      <p:sp>
        <p:nvSpPr>
          <p:cNvPr id="17" name="矩形 16"/>
          <p:cNvSpPr/>
          <p:nvPr/>
        </p:nvSpPr>
        <p:spPr>
          <a:xfrm>
            <a:off x="2597284" y="3621410"/>
            <a:ext cx="1163522" cy="434316"/>
          </a:xfrm>
          <a:prstGeom prst="rect">
            <a:avLst/>
          </a:prstGeom>
        </p:spPr>
        <p:txBody>
          <a:bodyPr bIns="34278" lIns="68555" rIns="68555" tIns="34278" wrap="square">
            <a:spAutoFit/>
          </a:bodyPr>
          <a:lstStyle/>
          <a:p>
            <a:pPr algn="ctr"/>
            <a:r>
              <a:rPr altLang="en-US" lang="zh-CN" smtClean="0" sz="1200">
                <a:solidFill>
                  <a:schemeClr val="bg2">
                    <a:lumMod val="25000"/>
                  </a:schemeClr>
                </a:solidFill>
              </a:rPr>
              <a:t>请在此处添加标题文字</a:t>
            </a:r>
          </a:p>
        </p:txBody>
      </p:sp>
      <p:sp>
        <p:nvSpPr>
          <p:cNvPr id="18" name="矩形 47"/>
          <p:cNvSpPr>
            <a:spLocks noChangeArrowheads="1"/>
          </p:cNvSpPr>
          <p:nvPr/>
        </p:nvSpPr>
        <p:spPr bwMode="auto">
          <a:xfrm>
            <a:off x="2439967" y="3936616"/>
            <a:ext cx="1478157" cy="836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8" lIns="68555" rIns="68555" tIns="3427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panose="020f050202020403020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panose="020f050202020403020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panose="020f050202020403020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9pPr>
          </a:lstStyle>
          <a:p>
            <a:pPr algn="ctr">
              <a:lnSpc>
                <a:spcPct val="120000"/>
              </a:lnSpc>
              <a:spcBef>
                <a:spcPct val="0"/>
              </a:spcBef>
              <a:buNone/>
            </a:pPr>
            <a:r>
              <a:rPr altLang="zh-CN" kern="0" lang="en-US" sz="1050">
                <a:latin typeface="+mn-ea"/>
              </a:rPr>
              <a:t>Please enter the text you want to express. Please enter the text you want to express</a:t>
            </a:r>
          </a:p>
        </p:txBody>
      </p:sp>
      <p:sp>
        <p:nvSpPr>
          <p:cNvPr id="19" name="Oval 14"/>
          <p:cNvSpPr/>
          <p:nvPr/>
        </p:nvSpPr>
        <p:spPr>
          <a:xfrm>
            <a:off x="8740689" y="2684904"/>
            <a:ext cx="715776" cy="7205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rgbClr val="DCB68A"/>
              </a:solidFill>
            </a:endParaRPr>
          </a:p>
        </p:txBody>
      </p:sp>
      <p:grpSp>
        <p:nvGrpSpPr>
          <p:cNvPr id="20" name="Group 54"/>
          <p:cNvGrpSpPr/>
          <p:nvPr/>
        </p:nvGrpSpPr>
        <p:grpSpPr>
          <a:xfrm>
            <a:off x="8952800" y="2886235"/>
            <a:ext cx="299416" cy="389241"/>
            <a:chOff x="6421904" y="4798576"/>
            <a:chExt cx="299494" cy="389342"/>
          </a:xfrm>
          <a:solidFill>
            <a:schemeClr val="bg1"/>
          </a:solidFill>
        </p:grpSpPr>
        <p:sp>
          <p:nvSpPr>
            <p:cNvPr id="21"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sz="1350">
                <a:solidFill>
                  <a:srgbClr val="DCB68A"/>
                </a:solidFill>
                <a:latin typeface="+mn-lt"/>
                <a:cs typeface="+mn-cs"/>
              </a:endParaRPr>
            </a:p>
          </p:txBody>
        </p:sp>
        <p:sp>
          <p:nvSpPr>
            <p:cNvPr id="22"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sz="1350">
                <a:solidFill>
                  <a:srgbClr val="DCB68A"/>
                </a:solidFill>
                <a:latin typeface="+mn-lt"/>
                <a:cs typeface="+mn-cs"/>
              </a:endParaRPr>
            </a:p>
          </p:txBody>
        </p:sp>
      </p:grpSp>
      <p:sp>
        <p:nvSpPr>
          <p:cNvPr id="23" name="矩形 22"/>
          <p:cNvSpPr/>
          <p:nvPr/>
        </p:nvSpPr>
        <p:spPr>
          <a:xfrm>
            <a:off x="8516023" y="3631346"/>
            <a:ext cx="1163522" cy="434316"/>
          </a:xfrm>
          <a:prstGeom prst="rect">
            <a:avLst/>
          </a:prstGeom>
        </p:spPr>
        <p:txBody>
          <a:bodyPr bIns="34278" lIns="68555" rIns="68555" tIns="34278" wrap="square">
            <a:spAutoFit/>
          </a:bodyPr>
          <a:lstStyle/>
          <a:p>
            <a:pPr algn="ctr"/>
            <a:r>
              <a:rPr altLang="en-US" lang="zh-CN" smtClean="0" sz="1200">
                <a:solidFill>
                  <a:schemeClr val="bg2">
                    <a:lumMod val="25000"/>
                  </a:schemeClr>
                </a:solidFill>
              </a:rPr>
              <a:t>请在此处添加标题文字</a:t>
            </a:r>
          </a:p>
        </p:txBody>
      </p:sp>
      <p:sp>
        <p:nvSpPr>
          <p:cNvPr id="24" name="矩形 47"/>
          <p:cNvSpPr>
            <a:spLocks noChangeArrowheads="1"/>
          </p:cNvSpPr>
          <p:nvPr/>
        </p:nvSpPr>
        <p:spPr bwMode="auto">
          <a:xfrm>
            <a:off x="8358706" y="3946553"/>
            <a:ext cx="1478157" cy="836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8" lIns="68555" rIns="68555" tIns="3427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panose="020f050202020403020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panose="020f050202020403020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panose="020f050202020403020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panose="020f0502020204030204" typeface="Calibri"/>
              </a:defRPr>
            </a:lvl9pPr>
          </a:lstStyle>
          <a:p>
            <a:pPr algn="ctr">
              <a:lnSpc>
                <a:spcPct val="120000"/>
              </a:lnSpc>
              <a:spcBef>
                <a:spcPct val="0"/>
              </a:spcBef>
              <a:buNone/>
            </a:pPr>
            <a:r>
              <a:rPr altLang="zh-CN" kern="0" lang="en-US" sz="1050">
                <a:latin typeface="+mn-ea"/>
              </a:rPr>
              <a:t>Please enter the text you want to express. Please enter the text you want to express</a:t>
            </a:r>
          </a:p>
        </p:txBody>
      </p:sp>
      <p:sp>
        <p:nvSpPr>
          <p:cNvPr id="25" name="标题 11"/>
          <p:cNvSpPr txBox="1"/>
          <p:nvPr/>
        </p:nvSpPr>
        <p:spPr>
          <a:xfrm>
            <a:off x="2925894" y="4967786"/>
            <a:ext cx="6314788" cy="597333"/>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kern="0" lang="en-US" sz="1050">
                <a:latin typeface="+mn-ea"/>
              </a:rPr>
              <a:t>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 Please enter the text you want to express</a:t>
            </a:r>
          </a:p>
        </p:txBody>
      </p:sp>
      <p:sp>
        <p:nvSpPr>
          <p:cNvPr id="26" name="标题 11"/>
          <p:cNvSpPr txBox="1"/>
          <p:nvPr/>
        </p:nvSpPr>
        <p:spPr>
          <a:xfrm>
            <a:off x="5271122" y="4674579"/>
            <a:ext cx="2223959" cy="293207"/>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1400">
                <a:solidFill>
                  <a:schemeClr val="bg2">
                    <a:lumMod val="25000"/>
                  </a:schemeClr>
                </a:solidFill>
              </a:rPr>
              <a:t>请在此处添加标题文字</a:t>
            </a:r>
          </a:p>
        </p:txBody>
      </p:sp>
      <p:sp>
        <p:nvSpPr>
          <p:cNvPr id="27" name="文本框 26"/>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pic>
        <p:nvPicPr>
          <p:cNvPr id="3" name="图片 2"/>
          <p:cNvPicPr>
            <a:picLocks noChangeAspect="1"/>
          </p:cNvPicPr>
          <p:nvPr/>
        </p:nvPicPr>
        <p:blipFill>
          <a:blip r:embed="rId7"/>
          <a:stretch>
            <a:fillRect/>
          </a:stretch>
        </p:blipFill>
        <p:spPr>
          <a:xfrm>
            <a:off x="4534673" y="2001464"/>
            <a:ext cx="3260211" cy="1935152"/>
          </a:xfrm>
          <a:prstGeom prst="rect">
            <a:avLst/>
          </a:prstGeom>
        </p:spPr>
      </p:pic>
    </p:spTree>
    <p:extLst>
      <p:ext uri="{BB962C8B-B14F-4D97-AF65-F5344CB8AC3E}">
        <p14:creationId val="11779436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fill="hold" grpId="0" id="21" nodeType="afterEffect" presetClass="entr" presetID="21" presetSubtype="1">
                                  <p:stCondLst>
                                    <p:cond delay="0"/>
                                  </p:stCondLst>
                                  <p:childTnLst>
                                    <p:set>
                                      <p:cBhvr>
                                        <p:cTn dur="1" fill="hold" id="22">
                                          <p:stCondLst>
                                            <p:cond delay="0"/>
                                          </p:stCondLst>
                                        </p:cTn>
                                        <p:tgtEl>
                                          <p:spTgt spid="13"/>
                                        </p:tgtEl>
                                        <p:attrNameLst>
                                          <p:attrName>style.visibility</p:attrName>
                                        </p:attrNameLst>
                                      </p:cBhvr>
                                      <p:to>
                                        <p:strVal val="visible"/>
                                      </p:to>
                                    </p:set>
                                    <p:animEffect filter="wheel(1)" transition="in">
                                      <p:cBhvr>
                                        <p:cTn dur="400" id="23"/>
                                        <p:tgtEl>
                                          <p:spTgt spid="13"/>
                                        </p:tgtEl>
                                      </p:cBhvr>
                                    </p:animEffect>
                                  </p:childTnLst>
                                </p:cTn>
                              </p:par>
                            </p:childTnLst>
                          </p:cTn>
                        </p:par>
                        <p:par>
                          <p:cTn fill="hold" id="24" nodeType="afterGroup">
                            <p:stCondLst>
                              <p:cond delay="900"/>
                            </p:stCondLst>
                            <p:childTnLst>
                              <p:par>
                                <p:cTn fill="hold" id="25" nodeType="after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250" id="27"/>
                                        <p:tgtEl>
                                          <p:spTgt spid="14"/>
                                        </p:tgtEl>
                                      </p:cBhvr>
                                    </p:animEffect>
                                  </p:childTnLst>
                                </p:cTn>
                              </p:par>
                              <p:par>
                                <p:cTn fill="hold" grpId="0" id="28" nodeType="withEffect" presetClass="entr" presetID="14" presetSubtype="10">
                                  <p:stCondLst>
                                    <p:cond delay="250"/>
                                  </p:stCondLst>
                                  <p:childTnLst>
                                    <p:set>
                                      <p:cBhvr>
                                        <p:cTn dur="1" fill="hold" id="29">
                                          <p:stCondLst>
                                            <p:cond delay="0"/>
                                          </p:stCondLst>
                                        </p:cTn>
                                        <p:tgtEl>
                                          <p:spTgt spid="17"/>
                                        </p:tgtEl>
                                        <p:attrNameLst>
                                          <p:attrName>style.visibility</p:attrName>
                                        </p:attrNameLst>
                                      </p:cBhvr>
                                      <p:to>
                                        <p:strVal val="visible"/>
                                      </p:to>
                                    </p:set>
                                    <p:animEffect filter="randombar(horizontal)" transition="in">
                                      <p:cBhvr>
                                        <p:cTn dur="400" id="30"/>
                                        <p:tgtEl>
                                          <p:spTgt spid="17"/>
                                        </p:tgtEl>
                                      </p:cBhvr>
                                    </p:animEffect>
                                  </p:childTnLst>
                                </p:cTn>
                              </p:par>
                              <p:par>
                                <p:cTn fill="hold" grpId="0" id="31" nodeType="withEffect" presetClass="entr" presetID="14" presetSubtype="10">
                                  <p:stCondLst>
                                    <p:cond delay="250"/>
                                  </p:stCondLst>
                                  <p:childTnLst>
                                    <p:set>
                                      <p:cBhvr>
                                        <p:cTn dur="1" fill="hold" id="32">
                                          <p:stCondLst>
                                            <p:cond delay="0"/>
                                          </p:stCondLst>
                                        </p:cTn>
                                        <p:tgtEl>
                                          <p:spTgt spid="18"/>
                                        </p:tgtEl>
                                        <p:attrNameLst>
                                          <p:attrName>style.visibility</p:attrName>
                                        </p:attrNameLst>
                                      </p:cBhvr>
                                      <p:to>
                                        <p:strVal val="visible"/>
                                      </p:to>
                                    </p:set>
                                    <p:animEffect filter="randombar(horizontal)" transition="in">
                                      <p:cBhvr>
                                        <p:cTn dur="400" id="33"/>
                                        <p:tgtEl>
                                          <p:spTgt spid="18"/>
                                        </p:tgtEl>
                                      </p:cBhvr>
                                    </p:animEffect>
                                  </p:childTnLst>
                                </p:cTn>
                              </p:par>
                            </p:childTnLst>
                          </p:cTn>
                        </p:par>
                        <p:par>
                          <p:cTn fill="hold" id="34" nodeType="afterGroup">
                            <p:stCondLst>
                              <p:cond delay="1550"/>
                            </p:stCondLst>
                            <p:childTnLst>
                              <p:par>
                                <p:cTn fill="hold" grpId="0" id="35" nodeType="afterEffect" presetClass="entr" presetID="21" presetSubtype="1">
                                  <p:stCondLst>
                                    <p:cond delay="0"/>
                                  </p:stCondLst>
                                  <p:childTnLst>
                                    <p:set>
                                      <p:cBhvr>
                                        <p:cTn dur="1" fill="hold" id="36">
                                          <p:stCondLst>
                                            <p:cond delay="0"/>
                                          </p:stCondLst>
                                        </p:cTn>
                                        <p:tgtEl>
                                          <p:spTgt spid="19"/>
                                        </p:tgtEl>
                                        <p:attrNameLst>
                                          <p:attrName>style.visibility</p:attrName>
                                        </p:attrNameLst>
                                      </p:cBhvr>
                                      <p:to>
                                        <p:strVal val="visible"/>
                                      </p:to>
                                    </p:set>
                                    <p:animEffect filter="wheel(1)" transition="in">
                                      <p:cBhvr>
                                        <p:cTn dur="400" id="37"/>
                                        <p:tgtEl>
                                          <p:spTgt spid="19"/>
                                        </p:tgtEl>
                                      </p:cBhvr>
                                    </p:animEffect>
                                  </p:childTnLst>
                                </p:cTn>
                              </p:par>
                              <p:par>
                                <p:cTn fill="hold" id="38" nodeType="withEffect" presetClass="entr" presetID="10"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250" id="40"/>
                                        <p:tgtEl>
                                          <p:spTgt spid="20"/>
                                        </p:tgtEl>
                                      </p:cBhvr>
                                    </p:animEffect>
                                  </p:childTnLst>
                                </p:cTn>
                              </p:par>
                              <p:par>
                                <p:cTn fill="hold" grpId="0" id="41" nodeType="withEffect" presetClass="entr" presetID="14" presetSubtype="10">
                                  <p:stCondLst>
                                    <p:cond delay="250"/>
                                  </p:stCondLst>
                                  <p:childTnLst>
                                    <p:set>
                                      <p:cBhvr>
                                        <p:cTn dur="1" fill="hold" id="42">
                                          <p:stCondLst>
                                            <p:cond delay="0"/>
                                          </p:stCondLst>
                                        </p:cTn>
                                        <p:tgtEl>
                                          <p:spTgt spid="23"/>
                                        </p:tgtEl>
                                        <p:attrNameLst>
                                          <p:attrName>style.visibility</p:attrName>
                                        </p:attrNameLst>
                                      </p:cBhvr>
                                      <p:to>
                                        <p:strVal val="visible"/>
                                      </p:to>
                                    </p:set>
                                    <p:animEffect filter="randombar(horizontal)" transition="in">
                                      <p:cBhvr>
                                        <p:cTn dur="400" id="43"/>
                                        <p:tgtEl>
                                          <p:spTgt spid="23"/>
                                        </p:tgtEl>
                                      </p:cBhvr>
                                    </p:animEffect>
                                  </p:childTnLst>
                                </p:cTn>
                              </p:par>
                              <p:par>
                                <p:cTn fill="hold" grpId="0" id="44" nodeType="withEffect" presetClass="entr" presetID="14" presetSubtype="10">
                                  <p:stCondLst>
                                    <p:cond delay="250"/>
                                  </p:stCondLst>
                                  <p:childTnLst>
                                    <p:set>
                                      <p:cBhvr>
                                        <p:cTn dur="1" fill="hold" id="45">
                                          <p:stCondLst>
                                            <p:cond delay="0"/>
                                          </p:stCondLst>
                                        </p:cTn>
                                        <p:tgtEl>
                                          <p:spTgt spid="24"/>
                                        </p:tgtEl>
                                        <p:attrNameLst>
                                          <p:attrName>style.visibility</p:attrName>
                                        </p:attrNameLst>
                                      </p:cBhvr>
                                      <p:to>
                                        <p:strVal val="visible"/>
                                      </p:to>
                                    </p:set>
                                    <p:animEffect filter="randombar(horizontal)" transition="in">
                                      <p:cBhvr>
                                        <p:cTn dur="400" id="46"/>
                                        <p:tgtEl>
                                          <p:spTgt spid="24"/>
                                        </p:tgtEl>
                                      </p:cBhvr>
                                    </p:animEffect>
                                  </p:childTnLst>
                                </p:cTn>
                              </p:par>
                              <p:par>
                                <p:cTn fill="hold" grpId="0" id="47" nodeType="withEffect" presetClass="entr" presetID="53" presetSubtype="0">
                                  <p:stCondLst>
                                    <p:cond delay="500"/>
                                  </p:stCondLst>
                                  <p:childTnLst>
                                    <p:set>
                                      <p:cBhvr>
                                        <p:cTn dur="1" fill="hold" id="48">
                                          <p:stCondLst>
                                            <p:cond delay="0"/>
                                          </p:stCondLst>
                                        </p:cTn>
                                        <p:tgtEl>
                                          <p:spTgt spid="25"/>
                                        </p:tgtEl>
                                        <p:attrNameLst>
                                          <p:attrName>style.visibility</p:attrName>
                                        </p:attrNameLst>
                                      </p:cBhvr>
                                      <p:to>
                                        <p:strVal val="visible"/>
                                      </p:to>
                                    </p:set>
                                    <p:anim calcmode="lin" valueType="num">
                                      <p:cBhvr>
                                        <p:cTn dur="500" fill="hold" id="49"/>
                                        <p:tgtEl>
                                          <p:spTgt spid="25"/>
                                        </p:tgtEl>
                                        <p:attrNameLst>
                                          <p:attrName>ppt_w</p:attrName>
                                        </p:attrNameLst>
                                      </p:cBhvr>
                                      <p:tavLst>
                                        <p:tav tm="0">
                                          <p:val>
                                            <p:fltVal val="0"/>
                                          </p:val>
                                        </p:tav>
                                        <p:tav tm="100000">
                                          <p:val>
                                            <p:strVal val="#ppt_w"/>
                                          </p:val>
                                        </p:tav>
                                      </p:tavLst>
                                    </p:anim>
                                    <p:anim calcmode="lin" valueType="num">
                                      <p:cBhvr>
                                        <p:cTn dur="500" fill="hold" id="50"/>
                                        <p:tgtEl>
                                          <p:spTgt spid="25"/>
                                        </p:tgtEl>
                                        <p:attrNameLst>
                                          <p:attrName>ppt_h</p:attrName>
                                        </p:attrNameLst>
                                      </p:cBhvr>
                                      <p:tavLst>
                                        <p:tav tm="0">
                                          <p:val>
                                            <p:fltVal val="0"/>
                                          </p:val>
                                        </p:tav>
                                        <p:tav tm="100000">
                                          <p:val>
                                            <p:strVal val="#ppt_h"/>
                                          </p:val>
                                        </p:tav>
                                      </p:tavLst>
                                    </p:anim>
                                    <p:animEffect filter="fade" transition="in">
                                      <p:cBhvr>
                                        <p:cTn dur="500" id="51"/>
                                        <p:tgtEl>
                                          <p:spTgt spid="25"/>
                                        </p:tgtEl>
                                      </p:cBhvr>
                                    </p:animEffect>
                                  </p:childTnLst>
                                </p:cTn>
                              </p:par>
                              <p:par>
                                <p:cTn fill="hold" grpId="0" id="52" nodeType="withEffect" presetClass="entr" presetID="53" presetSubtype="0">
                                  <p:stCondLst>
                                    <p:cond delay="500"/>
                                  </p:stCondLst>
                                  <p:childTnLst>
                                    <p:set>
                                      <p:cBhvr>
                                        <p:cTn dur="1" fill="hold" id="53">
                                          <p:stCondLst>
                                            <p:cond delay="0"/>
                                          </p:stCondLst>
                                        </p:cTn>
                                        <p:tgtEl>
                                          <p:spTgt spid="26"/>
                                        </p:tgtEl>
                                        <p:attrNameLst>
                                          <p:attrName>style.visibility</p:attrName>
                                        </p:attrNameLst>
                                      </p:cBhvr>
                                      <p:to>
                                        <p:strVal val="visible"/>
                                      </p:to>
                                    </p:set>
                                    <p:anim calcmode="lin" valueType="num">
                                      <p:cBhvr>
                                        <p:cTn dur="500" fill="hold" id="54"/>
                                        <p:tgtEl>
                                          <p:spTgt spid="26"/>
                                        </p:tgtEl>
                                        <p:attrNameLst>
                                          <p:attrName>ppt_w</p:attrName>
                                        </p:attrNameLst>
                                      </p:cBhvr>
                                      <p:tavLst>
                                        <p:tav tm="0">
                                          <p:val>
                                            <p:fltVal val="0"/>
                                          </p:val>
                                        </p:tav>
                                        <p:tav tm="100000">
                                          <p:val>
                                            <p:strVal val="#ppt_w"/>
                                          </p:val>
                                        </p:tav>
                                      </p:tavLst>
                                    </p:anim>
                                    <p:anim calcmode="lin" valueType="num">
                                      <p:cBhvr>
                                        <p:cTn dur="500" fill="hold" id="55"/>
                                        <p:tgtEl>
                                          <p:spTgt spid="26"/>
                                        </p:tgtEl>
                                        <p:attrNameLst>
                                          <p:attrName>ppt_h</p:attrName>
                                        </p:attrNameLst>
                                      </p:cBhvr>
                                      <p:tavLst>
                                        <p:tav tm="0">
                                          <p:val>
                                            <p:fltVal val="0"/>
                                          </p:val>
                                        </p:tav>
                                        <p:tav tm="100000">
                                          <p:val>
                                            <p:strVal val="#ppt_h"/>
                                          </p:val>
                                        </p:tav>
                                      </p:tavLst>
                                    </p:anim>
                                    <p:animEffect filter="fade" transition="in">
                                      <p:cBhvr>
                                        <p:cTn dur="500" id="56"/>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3"/>
      <p:bldP grpId="0" spid="17"/>
      <p:bldP grpId="0" spid="18"/>
      <p:bldP grpId="0" spid="19"/>
      <p:bldP grpId="0" spid="23"/>
      <p:bldP grpId="0" spid="24"/>
      <p:bldP grpId="0" spid="25"/>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9" name="椭圆 3"/>
          <p:cNvSpPr>
            <a:spLocks noChangeArrowheads="1"/>
          </p:cNvSpPr>
          <p:nvPr/>
        </p:nvSpPr>
        <p:spPr bwMode="auto">
          <a:xfrm>
            <a:off x="6364364" y="4526157"/>
            <a:ext cx="1185862" cy="1184275"/>
          </a:xfrm>
          <a:prstGeom prst="ellipse">
            <a:avLst/>
          </a:prstGeom>
          <a:solidFill>
            <a:srgbClr val="BEE4EE"/>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椭圆 5"/>
          <p:cNvSpPr>
            <a:spLocks noChangeArrowheads="1"/>
          </p:cNvSpPr>
          <p:nvPr/>
        </p:nvSpPr>
        <p:spPr bwMode="auto">
          <a:xfrm>
            <a:off x="6862839" y="2702120"/>
            <a:ext cx="1185862" cy="1185862"/>
          </a:xfrm>
          <a:prstGeom prst="ellipse">
            <a:avLst/>
          </a:prstGeom>
          <a:solidFill>
            <a:srgbClr val="F5D2D1"/>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椭圆 6"/>
          <p:cNvSpPr>
            <a:spLocks noChangeArrowheads="1"/>
          </p:cNvSpPr>
          <p:nvPr/>
        </p:nvSpPr>
        <p:spPr bwMode="auto">
          <a:xfrm>
            <a:off x="4460951" y="4516632"/>
            <a:ext cx="1184275" cy="1185863"/>
          </a:xfrm>
          <a:prstGeom prst="ellipse">
            <a:avLst/>
          </a:prstGeom>
          <a:solidFill>
            <a:srgbClr val="5CB9F1"/>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椭圆 7"/>
          <p:cNvSpPr>
            <a:spLocks noChangeArrowheads="1"/>
          </p:cNvSpPr>
          <p:nvPr/>
        </p:nvSpPr>
        <p:spPr bwMode="auto">
          <a:xfrm>
            <a:off x="3879926" y="2702120"/>
            <a:ext cx="1185863" cy="1185862"/>
          </a:xfrm>
          <a:prstGeom prst="ellipse">
            <a:avLst/>
          </a:prstGeom>
          <a:solidFill>
            <a:srgbClr val="3BB6B7"/>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椭圆 8"/>
          <p:cNvSpPr>
            <a:spLocks noChangeArrowheads="1"/>
          </p:cNvSpPr>
          <p:nvPr/>
        </p:nvSpPr>
        <p:spPr bwMode="auto">
          <a:xfrm>
            <a:off x="5429326" y="1587695"/>
            <a:ext cx="1185863" cy="1185862"/>
          </a:xfrm>
          <a:prstGeom prst="ellipse">
            <a:avLst/>
          </a:prstGeom>
          <a:solidFill>
            <a:schemeClr val="accent6">
              <a:lumMod val="40000"/>
              <a:lumOff val="60000"/>
            </a:schemeClr>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Freeform 11"/>
          <p:cNvSpPr/>
          <p:nvPr/>
        </p:nvSpPr>
        <p:spPr bwMode="auto">
          <a:xfrm rot="2160000">
            <a:off x="6588201" y="2571945"/>
            <a:ext cx="314325" cy="398462"/>
          </a:xfrm>
          <a:custGeom>
            <a:gdLst>
              <a:gd fmla="*/ 0 w 253496" name="T0"/>
              <a:gd fmla="*/ 79692 h 320765" name="T1"/>
              <a:gd fmla="*/ 157163 w 253496" name="T2"/>
              <a:gd fmla="*/ 79692 h 320765" name="T3"/>
              <a:gd fmla="*/ 157163 w 253496" name="T4"/>
              <a:gd fmla="*/ 0 h 320765" name="T5"/>
              <a:gd fmla="*/ 314325 w 253496" name="T6"/>
              <a:gd fmla="*/ 199232 h 320765" name="T7"/>
              <a:gd fmla="*/ 157163 w 253496" name="T8"/>
              <a:gd fmla="*/ 398462 h 320765" name="T9"/>
              <a:gd fmla="*/ 157163 w 253496" name="T10"/>
              <a:gd fmla="*/ 318770 h 320765" name="T11"/>
              <a:gd fmla="*/ 0 w 253496" name="T12"/>
              <a:gd fmla="*/ 318770 h 320765" name="T13"/>
              <a:gd fmla="*/ 0 w 253496" name="T14"/>
              <a:gd fmla="*/ 79692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4" lIns="0" rIns="101371" tIns="85515"/>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5" name="Freeform 13"/>
          <p:cNvSpPr/>
          <p:nvPr/>
        </p:nvSpPr>
        <p:spPr bwMode="auto">
          <a:xfrm rot="17280000">
            <a:off x="7074770" y="4031651"/>
            <a:ext cx="314325" cy="398463"/>
          </a:xfrm>
          <a:custGeom>
            <a:gdLst>
              <a:gd fmla="*/ 314325 w 253496" name="T0"/>
              <a:gd fmla="*/ 318770 h 320765" name="T1"/>
              <a:gd fmla="*/ 157163 w 253496" name="T2"/>
              <a:gd fmla="*/ 318770 h 320765" name="T3"/>
              <a:gd fmla="*/ 157163 w 253496" name="T4"/>
              <a:gd fmla="*/ 398463 h 320765" name="T5"/>
              <a:gd fmla="*/ 0 w 253496" name="T6"/>
              <a:gd fmla="*/ 199231 h 320765" name="T7"/>
              <a:gd fmla="*/ 157163 w 253496" name="T8"/>
              <a:gd fmla="*/ 0 h 320765" name="T9"/>
              <a:gd fmla="*/ 157163 w 253496" name="T10"/>
              <a:gd fmla="*/ 79693 h 320765" name="T11"/>
              <a:gd fmla="*/ 314325 w 253496" name="T12"/>
              <a:gd fmla="*/ 79693 h 320765" name="T13"/>
              <a:gd fmla="*/ 314325 w 253496" name="T14"/>
              <a:gd fmla="*/ 318770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4" lIns="101371" rIns="1" tIns="85515"/>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6" name="Freeform 15"/>
          <p:cNvSpPr/>
          <p:nvPr/>
        </p:nvSpPr>
        <p:spPr bwMode="auto">
          <a:xfrm>
            <a:off x="5827789" y="4938907"/>
            <a:ext cx="315912" cy="398463"/>
          </a:xfrm>
          <a:custGeom>
            <a:gdLst>
              <a:gd fmla="*/ 315912 w 253496" name="T0"/>
              <a:gd fmla="*/ 318770 h 320765" name="T1"/>
              <a:gd fmla="*/ 157956 w 253496" name="T2"/>
              <a:gd fmla="*/ 318770 h 320765" name="T3"/>
              <a:gd fmla="*/ 157956 w 253496" name="T4"/>
              <a:gd fmla="*/ 398463 h 320765" name="T5"/>
              <a:gd fmla="*/ 0 w 253496" name="T6"/>
              <a:gd fmla="*/ 199231 h 320765" name="T7"/>
              <a:gd fmla="*/ 157956 w 253496" name="T8"/>
              <a:gd fmla="*/ 0 h 320765" name="T9"/>
              <a:gd fmla="*/ 157956 w 253496" name="T10"/>
              <a:gd fmla="*/ 79693 h 320765" name="T11"/>
              <a:gd fmla="*/ 315912 w 253496" name="T12"/>
              <a:gd fmla="*/ 79693 h 320765" name="T13"/>
              <a:gd fmla="*/ 315912 w 253496" name="T14"/>
              <a:gd fmla="*/ 318770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5" lIns="101372" rIns="1" tIns="85516"/>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7" name="Freeform 17"/>
          <p:cNvSpPr/>
          <p:nvPr/>
        </p:nvSpPr>
        <p:spPr bwMode="auto">
          <a:xfrm rot="4320000">
            <a:off x="4574457" y="4041177"/>
            <a:ext cx="314325" cy="398462"/>
          </a:xfrm>
          <a:custGeom>
            <a:gdLst>
              <a:gd fmla="*/ 314325 w 253496" name="T0"/>
              <a:gd fmla="*/ 318770 h 320765" name="T1"/>
              <a:gd fmla="*/ 157163 w 253496" name="T2"/>
              <a:gd fmla="*/ 318770 h 320765" name="T3"/>
              <a:gd fmla="*/ 157163 w 253496" name="T4"/>
              <a:gd fmla="*/ 398462 h 320765" name="T5"/>
              <a:gd fmla="*/ 0 w 253496" name="T6"/>
              <a:gd fmla="*/ 199230 h 320765" name="T7"/>
              <a:gd fmla="*/ 157163 w 253496" name="T8"/>
              <a:gd fmla="*/ 0 h 320765" name="T9"/>
              <a:gd fmla="*/ 157163 w 253496" name="T10"/>
              <a:gd fmla="*/ 79692 h 320765" name="T11"/>
              <a:gd fmla="*/ 314325 w 253496" name="T12"/>
              <a:gd fmla="*/ 79692 h 320765" name="T13"/>
              <a:gd fmla="*/ 314325 w 253496" name="T14"/>
              <a:gd fmla="*/ 318770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5" lIns="101372" rIns="0" tIns="85515"/>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8" name="Freeform 19"/>
          <p:cNvSpPr/>
          <p:nvPr/>
        </p:nvSpPr>
        <p:spPr bwMode="auto">
          <a:xfrm rot="19440000">
            <a:off x="5029276" y="2568770"/>
            <a:ext cx="315913" cy="398462"/>
          </a:xfrm>
          <a:custGeom>
            <a:gdLst>
              <a:gd fmla="*/ 0 w 253496" name="T0"/>
              <a:gd fmla="*/ 79692 h 320765" name="T1"/>
              <a:gd fmla="*/ 157957 w 253496" name="T2"/>
              <a:gd fmla="*/ 79692 h 320765" name="T3"/>
              <a:gd fmla="*/ 157957 w 253496" name="T4"/>
              <a:gd fmla="*/ 0 h 320765" name="T5"/>
              <a:gd fmla="*/ 315913 w 253496" name="T6"/>
              <a:gd fmla="*/ 199232 h 320765" name="T7"/>
              <a:gd fmla="*/ 157957 w 253496" name="T8"/>
              <a:gd fmla="*/ 398462 h 320765" name="T9"/>
              <a:gd fmla="*/ 157957 w 253496" name="T10"/>
              <a:gd fmla="*/ 318770 h 320765" name="T11"/>
              <a:gd fmla="*/ 0 w 253496" name="T12"/>
              <a:gd fmla="*/ 318770 h 320765" name="T13"/>
              <a:gd fmla="*/ 0 w 253496" name="T14"/>
              <a:gd fmla="*/ 79692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5" lIns="-1" rIns="101372" tIns="85514"/>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9" name="文本框 14"/>
          <p:cNvSpPr txBox="1">
            <a:spLocks noChangeArrowheads="1"/>
          </p:cNvSpPr>
          <p:nvPr/>
        </p:nvSpPr>
        <p:spPr bwMode="auto">
          <a:xfrm>
            <a:off x="5500764" y="2022670"/>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20" name="文本框 15"/>
          <p:cNvSpPr txBox="1">
            <a:spLocks noChangeArrowheads="1"/>
          </p:cNvSpPr>
          <p:nvPr/>
        </p:nvSpPr>
        <p:spPr bwMode="auto">
          <a:xfrm>
            <a:off x="6932690" y="3110107"/>
            <a:ext cx="10461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21" name="文本框 16"/>
          <p:cNvSpPr txBox="1">
            <a:spLocks noChangeArrowheads="1"/>
          </p:cNvSpPr>
          <p:nvPr/>
        </p:nvSpPr>
        <p:spPr bwMode="auto">
          <a:xfrm>
            <a:off x="6467550" y="495319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22" name="文本框 17"/>
          <p:cNvSpPr txBox="1">
            <a:spLocks noChangeArrowheads="1"/>
          </p:cNvSpPr>
          <p:nvPr/>
        </p:nvSpPr>
        <p:spPr bwMode="auto">
          <a:xfrm>
            <a:off x="4537151" y="495319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23" name="文本框 18"/>
          <p:cNvSpPr txBox="1">
            <a:spLocks noChangeArrowheads="1"/>
          </p:cNvSpPr>
          <p:nvPr/>
        </p:nvSpPr>
        <p:spPr bwMode="auto">
          <a:xfrm>
            <a:off x="3927551" y="313709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24" name="TextBox 35"/>
          <p:cNvSpPr txBox="1"/>
          <p:nvPr/>
        </p:nvSpPr>
        <p:spPr>
          <a:xfrm>
            <a:off x="1341163" y="2414111"/>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5" name="文本框 24"/>
          <p:cNvSpPr txBox="1"/>
          <p:nvPr/>
        </p:nvSpPr>
        <p:spPr>
          <a:xfrm>
            <a:off x="1341163" y="2075557"/>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6" name="TextBox 35"/>
          <p:cNvSpPr txBox="1"/>
          <p:nvPr/>
        </p:nvSpPr>
        <p:spPr>
          <a:xfrm>
            <a:off x="1341163" y="36577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7" name="文本框 26"/>
          <p:cNvSpPr txBox="1"/>
          <p:nvPr/>
        </p:nvSpPr>
        <p:spPr>
          <a:xfrm>
            <a:off x="1341163" y="33191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8" name="TextBox 35"/>
          <p:cNvSpPr txBox="1"/>
          <p:nvPr/>
        </p:nvSpPr>
        <p:spPr>
          <a:xfrm>
            <a:off x="1335609" y="48508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9" name="文本框 28"/>
          <p:cNvSpPr txBox="1"/>
          <p:nvPr/>
        </p:nvSpPr>
        <p:spPr>
          <a:xfrm>
            <a:off x="1335609" y="45122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30" name="TextBox 35"/>
          <p:cNvSpPr txBox="1"/>
          <p:nvPr/>
        </p:nvSpPr>
        <p:spPr>
          <a:xfrm>
            <a:off x="8644962" y="2414111"/>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31" name="文本框 30"/>
          <p:cNvSpPr txBox="1"/>
          <p:nvPr/>
        </p:nvSpPr>
        <p:spPr>
          <a:xfrm>
            <a:off x="8644964" y="2075557"/>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32" name="TextBox 35"/>
          <p:cNvSpPr txBox="1"/>
          <p:nvPr/>
        </p:nvSpPr>
        <p:spPr>
          <a:xfrm>
            <a:off x="8644962" y="36577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33" name="文本框 32"/>
          <p:cNvSpPr txBox="1"/>
          <p:nvPr/>
        </p:nvSpPr>
        <p:spPr>
          <a:xfrm>
            <a:off x="8644964" y="33191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34" name="TextBox 35"/>
          <p:cNvSpPr txBox="1"/>
          <p:nvPr/>
        </p:nvSpPr>
        <p:spPr>
          <a:xfrm>
            <a:off x="8639410" y="48508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35" name="文本框 34"/>
          <p:cNvSpPr txBox="1"/>
          <p:nvPr/>
        </p:nvSpPr>
        <p:spPr>
          <a:xfrm>
            <a:off x="8639408" y="45122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36" name="文本框 35"/>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4711662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fill="hold" grpId="0" id="21" nodeType="afterEffect" presetClass="entr" presetID="22" presetSubtype="1">
                                  <p:stCondLst>
                                    <p:cond delay="0"/>
                                  </p:stCondLst>
                                  <p:childTnLst>
                                    <p:set>
                                      <p:cBhvr>
                                        <p:cTn dur="1" fill="hold" id="22">
                                          <p:stCondLst>
                                            <p:cond delay="0"/>
                                          </p:stCondLst>
                                        </p:cTn>
                                        <p:tgtEl>
                                          <p:spTgt spid="24"/>
                                        </p:tgtEl>
                                        <p:attrNameLst>
                                          <p:attrName>style.visibility</p:attrName>
                                        </p:attrNameLst>
                                      </p:cBhvr>
                                      <p:to>
                                        <p:strVal val="visible"/>
                                      </p:to>
                                    </p:set>
                                    <p:animEffect filter="wipe(up)" transition="in">
                                      <p:cBhvr>
                                        <p:cTn dur="250" id="23"/>
                                        <p:tgtEl>
                                          <p:spTgt spid="24"/>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25"/>
                                        </p:tgtEl>
                                        <p:attrNameLst>
                                          <p:attrName>style.visibility</p:attrName>
                                        </p:attrNameLst>
                                      </p:cBhvr>
                                      <p:to>
                                        <p:strVal val="visible"/>
                                      </p:to>
                                    </p:set>
                                    <p:animEffect filter="wipe(up)" transition="in">
                                      <p:cBhvr>
                                        <p:cTn dur="250" id="26"/>
                                        <p:tgtEl>
                                          <p:spTgt spid="25"/>
                                        </p:tgtEl>
                                      </p:cBhvr>
                                    </p:animEffect>
                                  </p:childTnLst>
                                </p:cTn>
                              </p:par>
                            </p:childTnLst>
                          </p:cTn>
                        </p:par>
                        <p:par>
                          <p:cTn fill="hold" id="27" nodeType="afterGroup">
                            <p:stCondLst>
                              <p:cond delay="750"/>
                            </p:stCondLst>
                            <p:childTnLst>
                              <p:par>
                                <p:cTn fill="hold" grpId="0" id="28" nodeType="afterEffect" presetClass="entr" presetID="22" presetSubtype="1">
                                  <p:stCondLst>
                                    <p:cond delay="0"/>
                                  </p:stCondLst>
                                  <p:childTnLst>
                                    <p:set>
                                      <p:cBhvr>
                                        <p:cTn dur="1" fill="hold" id="29">
                                          <p:stCondLst>
                                            <p:cond delay="0"/>
                                          </p:stCondLst>
                                        </p:cTn>
                                        <p:tgtEl>
                                          <p:spTgt spid="26"/>
                                        </p:tgtEl>
                                        <p:attrNameLst>
                                          <p:attrName>style.visibility</p:attrName>
                                        </p:attrNameLst>
                                      </p:cBhvr>
                                      <p:to>
                                        <p:strVal val="visible"/>
                                      </p:to>
                                    </p:set>
                                    <p:animEffect filter="wipe(up)" transition="in">
                                      <p:cBhvr>
                                        <p:cTn dur="250" id="30"/>
                                        <p:tgtEl>
                                          <p:spTgt spid="26"/>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27"/>
                                        </p:tgtEl>
                                        <p:attrNameLst>
                                          <p:attrName>style.visibility</p:attrName>
                                        </p:attrNameLst>
                                      </p:cBhvr>
                                      <p:to>
                                        <p:strVal val="visible"/>
                                      </p:to>
                                    </p:set>
                                    <p:animEffect filter="wipe(up)" transition="in">
                                      <p:cBhvr>
                                        <p:cTn dur="250" id="33"/>
                                        <p:tgtEl>
                                          <p:spTgt spid="27"/>
                                        </p:tgtEl>
                                      </p:cBhvr>
                                    </p:animEffect>
                                  </p:childTnLst>
                                </p:cTn>
                              </p:par>
                            </p:childTnLst>
                          </p:cTn>
                        </p:par>
                        <p:par>
                          <p:cTn fill="hold" id="34" nodeType="afterGroup">
                            <p:stCondLst>
                              <p:cond delay="1000"/>
                            </p:stCondLst>
                            <p:childTnLst>
                              <p:par>
                                <p:cTn fill="hold" grpId="0" id="35" nodeType="afterEffect" presetClass="entr" presetID="22" presetSubtype="1">
                                  <p:stCondLst>
                                    <p:cond delay="0"/>
                                  </p:stCondLst>
                                  <p:childTnLst>
                                    <p:set>
                                      <p:cBhvr>
                                        <p:cTn dur="1" fill="hold" id="36">
                                          <p:stCondLst>
                                            <p:cond delay="0"/>
                                          </p:stCondLst>
                                        </p:cTn>
                                        <p:tgtEl>
                                          <p:spTgt spid="28"/>
                                        </p:tgtEl>
                                        <p:attrNameLst>
                                          <p:attrName>style.visibility</p:attrName>
                                        </p:attrNameLst>
                                      </p:cBhvr>
                                      <p:to>
                                        <p:strVal val="visible"/>
                                      </p:to>
                                    </p:set>
                                    <p:animEffect filter="wipe(up)" transition="in">
                                      <p:cBhvr>
                                        <p:cTn dur="250" id="37"/>
                                        <p:tgtEl>
                                          <p:spTgt spid="28"/>
                                        </p:tgtEl>
                                      </p:cBhvr>
                                    </p:animEffect>
                                  </p:childTnLst>
                                </p:cTn>
                              </p:par>
                              <p:par>
                                <p:cTn fill="hold" grpId="0" id="38" nodeType="withEffect" presetClass="entr" presetID="22" presetSubtype="1">
                                  <p:stCondLst>
                                    <p:cond delay="0"/>
                                  </p:stCondLst>
                                  <p:childTnLst>
                                    <p:set>
                                      <p:cBhvr>
                                        <p:cTn dur="1" fill="hold" id="39">
                                          <p:stCondLst>
                                            <p:cond delay="0"/>
                                          </p:stCondLst>
                                        </p:cTn>
                                        <p:tgtEl>
                                          <p:spTgt spid="29"/>
                                        </p:tgtEl>
                                        <p:attrNameLst>
                                          <p:attrName>style.visibility</p:attrName>
                                        </p:attrNameLst>
                                      </p:cBhvr>
                                      <p:to>
                                        <p:strVal val="visible"/>
                                      </p:to>
                                    </p:set>
                                    <p:animEffect filter="wipe(up)" transition="in">
                                      <p:cBhvr>
                                        <p:cTn dur="250" id="40"/>
                                        <p:tgtEl>
                                          <p:spTgt spid="29"/>
                                        </p:tgtEl>
                                      </p:cBhvr>
                                    </p:animEffect>
                                  </p:childTnLst>
                                </p:cTn>
                              </p:par>
                            </p:childTnLst>
                          </p:cTn>
                        </p:par>
                        <p:par>
                          <p:cTn fill="hold" id="41" nodeType="afterGroup">
                            <p:stCondLst>
                              <p:cond delay="1250"/>
                            </p:stCondLst>
                            <p:childTnLst>
                              <p:par>
                                <p:cTn fill="hold" grpId="0" id="42" nodeType="afterEffect" presetClass="entr" presetID="22" presetSubtype="1">
                                  <p:stCondLst>
                                    <p:cond delay="0"/>
                                  </p:stCondLst>
                                  <p:childTnLst>
                                    <p:set>
                                      <p:cBhvr>
                                        <p:cTn dur="1" fill="hold" id="43">
                                          <p:stCondLst>
                                            <p:cond delay="0"/>
                                          </p:stCondLst>
                                        </p:cTn>
                                        <p:tgtEl>
                                          <p:spTgt spid="30"/>
                                        </p:tgtEl>
                                        <p:attrNameLst>
                                          <p:attrName>style.visibility</p:attrName>
                                        </p:attrNameLst>
                                      </p:cBhvr>
                                      <p:to>
                                        <p:strVal val="visible"/>
                                      </p:to>
                                    </p:set>
                                    <p:animEffect filter="wipe(up)" transition="in">
                                      <p:cBhvr>
                                        <p:cTn dur="250" id="44"/>
                                        <p:tgtEl>
                                          <p:spTgt spid="30"/>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31"/>
                                        </p:tgtEl>
                                        <p:attrNameLst>
                                          <p:attrName>style.visibility</p:attrName>
                                        </p:attrNameLst>
                                      </p:cBhvr>
                                      <p:to>
                                        <p:strVal val="visible"/>
                                      </p:to>
                                    </p:set>
                                    <p:animEffect filter="wipe(up)" transition="in">
                                      <p:cBhvr>
                                        <p:cTn dur="250" id="47"/>
                                        <p:tgtEl>
                                          <p:spTgt spid="31"/>
                                        </p:tgtEl>
                                      </p:cBhvr>
                                    </p:animEffect>
                                  </p:childTnLst>
                                </p:cTn>
                              </p:par>
                            </p:childTnLst>
                          </p:cTn>
                        </p:par>
                        <p:par>
                          <p:cTn fill="hold" id="48" nodeType="afterGroup">
                            <p:stCondLst>
                              <p:cond delay="1500"/>
                            </p:stCondLst>
                            <p:childTnLst>
                              <p:par>
                                <p:cTn fill="hold" grpId="0" id="49" nodeType="afterEffect" presetClass="entr" presetID="22" presetSubtype="1">
                                  <p:stCondLst>
                                    <p:cond delay="0"/>
                                  </p:stCondLst>
                                  <p:childTnLst>
                                    <p:set>
                                      <p:cBhvr>
                                        <p:cTn dur="1" fill="hold" id="50">
                                          <p:stCondLst>
                                            <p:cond delay="0"/>
                                          </p:stCondLst>
                                        </p:cTn>
                                        <p:tgtEl>
                                          <p:spTgt spid="32"/>
                                        </p:tgtEl>
                                        <p:attrNameLst>
                                          <p:attrName>style.visibility</p:attrName>
                                        </p:attrNameLst>
                                      </p:cBhvr>
                                      <p:to>
                                        <p:strVal val="visible"/>
                                      </p:to>
                                    </p:set>
                                    <p:animEffect filter="wipe(up)" transition="in">
                                      <p:cBhvr>
                                        <p:cTn dur="250" id="51"/>
                                        <p:tgtEl>
                                          <p:spTgt spid="32"/>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33"/>
                                        </p:tgtEl>
                                        <p:attrNameLst>
                                          <p:attrName>style.visibility</p:attrName>
                                        </p:attrNameLst>
                                      </p:cBhvr>
                                      <p:to>
                                        <p:strVal val="visible"/>
                                      </p:to>
                                    </p:set>
                                    <p:animEffect filter="wipe(up)" transition="in">
                                      <p:cBhvr>
                                        <p:cTn dur="250" id="54"/>
                                        <p:tgtEl>
                                          <p:spTgt spid="33"/>
                                        </p:tgtEl>
                                      </p:cBhvr>
                                    </p:animEffect>
                                  </p:childTnLst>
                                </p:cTn>
                              </p:par>
                            </p:childTnLst>
                          </p:cTn>
                        </p:par>
                        <p:par>
                          <p:cTn fill="hold" id="55" nodeType="afterGroup">
                            <p:stCondLst>
                              <p:cond delay="1750"/>
                            </p:stCondLst>
                            <p:childTnLst>
                              <p:par>
                                <p:cTn fill="hold" grpId="0" id="56" nodeType="afterEffect" presetClass="entr" presetID="22" presetSubtype="1">
                                  <p:stCondLst>
                                    <p:cond delay="0"/>
                                  </p:stCondLst>
                                  <p:childTnLst>
                                    <p:set>
                                      <p:cBhvr>
                                        <p:cTn dur="1" fill="hold" id="57">
                                          <p:stCondLst>
                                            <p:cond delay="0"/>
                                          </p:stCondLst>
                                        </p:cTn>
                                        <p:tgtEl>
                                          <p:spTgt spid="34"/>
                                        </p:tgtEl>
                                        <p:attrNameLst>
                                          <p:attrName>style.visibility</p:attrName>
                                        </p:attrNameLst>
                                      </p:cBhvr>
                                      <p:to>
                                        <p:strVal val="visible"/>
                                      </p:to>
                                    </p:set>
                                    <p:animEffect filter="wipe(up)" transition="in">
                                      <p:cBhvr>
                                        <p:cTn dur="250" id="58"/>
                                        <p:tgtEl>
                                          <p:spTgt spid="34"/>
                                        </p:tgtEl>
                                      </p:cBhvr>
                                    </p:animEffect>
                                  </p:childTnLst>
                                </p:cTn>
                              </p:par>
                              <p:par>
                                <p:cTn fill="hold" grpId="0" id="59" nodeType="withEffect" presetClass="entr" presetID="22" presetSubtype="1">
                                  <p:stCondLst>
                                    <p:cond delay="0"/>
                                  </p:stCondLst>
                                  <p:childTnLst>
                                    <p:set>
                                      <p:cBhvr>
                                        <p:cTn dur="1" fill="hold" id="60">
                                          <p:stCondLst>
                                            <p:cond delay="0"/>
                                          </p:stCondLst>
                                        </p:cTn>
                                        <p:tgtEl>
                                          <p:spTgt spid="35"/>
                                        </p:tgtEl>
                                        <p:attrNameLst>
                                          <p:attrName>style.visibility</p:attrName>
                                        </p:attrNameLst>
                                      </p:cBhvr>
                                      <p:to>
                                        <p:strVal val="visible"/>
                                      </p:to>
                                    </p:set>
                                    <p:animEffect filter="wipe(up)" transition="in">
                                      <p:cBhvr>
                                        <p:cTn dur="250" id="61"/>
                                        <p:tgtEl>
                                          <p:spTgt spid="35"/>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9"/>
                                        </p:tgtEl>
                                        <p:attrNameLst>
                                          <p:attrName>style.visibility</p:attrName>
                                        </p:attrNameLst>
                                      </p:cBhvr>
                                      <p:to>
                                        <p:strVal val="visible"/>
                                      </p:to>
                                    </p:set>
                                    <p:animEffect filter="wipe(down)" transition="in">
                                      <p:cBhvr>
                                        <p:cTn dur="500" id="64"/>
                                        <p:tgtEl>
                                          <p:spTgt spid="9"/>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10"/>
                                        </p:tgtEl>
                                        <p:attrNameLst>
                                          <p:attrName>style.visibility</p:attrName>
                                        </p:attrNameLst>
                                      </p:cBhvr>
                                      <p:to>
                                        <p:strVal val="visible"/>
                                      </p:to>
                                    </p:set>
                                    <p:animEffect filter="wipe(down)" transition="in">
                                      <p:cBhvr>
                                        <p:cTn dur="500" id="67"/>
                                        <p:tgtEl>
                                          <p:spTgt spid="10"/>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11"/>
                                        </p:tgtEl>
                                        <p:attrNameLst>
                                          <p:attrName>style.visibility</p:attrName>
                                        </p:attrNameLst>
                                      </p:cBhvr>
                                      <p:to>
                                        <p:strVal val="visible"/>
                                      </p:to>
                                    </p:set>
                                    <p:animEffect filter="wipe(down)" transition="in">
                                      <p:cBhvr>
                                        <p:cTn dur="500" id="70"/>
                                        <p:tgtEl>
                                          <p:spTgt spid="11"/>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12"/>
                                        </p:tgtEl>
                                        <p:attrNameLst>
                                          <p:attrName>style.visibility</p:attrName>
                                        </p:attrNameLst>
                                      </p:cBhvr>
                                      <p:to>
                                        <p:strVal val="visible"/>
                                      </p:to>
                                    </p:set>
                                    <p:animEffect filter="wipe(down)" transition="in">
                                      <p:cBhvr>
                                        <p:cTn dur="500" id="73"/>
                                        <p:tgtEl>
                                          <p:spTgt spid="12"/>
                                        </p:tgtEl>
                                      </p:cBhvr>
                                    </p:animEffect>
                                  </p:childTnLst>
                                </p:cTn>
                              </p:par>
                              <p:par>
                                <p:cTn fill="hold" grpId="0" id="74" nodeType="withEffect" presetClass="entr" presetID="22" presetSubtype="4">
                                  <p:stCondLst>
                                    <p:cond delay="0"/>
                                  </p:stCondLst>
                                  <p:childTnLst>
                                    <p:set>
                                      <p:cBhvr>
                                        <p:cTn dur="1" fill="hold" id="75">
                                          <p:stCondLst>
                                            <p:cond delay="0"/>
                                          </p:stCondLst>
                                        </p:cTn>
                                        <p:tgtEl>
                                          <p:spTgt spid="13"/>
                                        </p:tgtEl>
                                        <p:attrNameLst>
                                          <p:attrName>style.visibility</p:attrName>
                                        </p:attrNameLst>
                                      </p:cBhvr>
                                      <p:to>
                                        <p:strVal val="visible"/>
                                      </p:to>
                                    </p:set>
                                    <p:animEffect filter="wipe(down)" transition="in">
                                      <p:cBhvr>
                                        <p:cTn dur="500" id="76"/>
                                        <p:tgtEl>
                                          <p:spTgt spid="13"/>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14"/>
                                        </p:tgtEl>
                                        <p:attrNameLst>
                                          <p:attrName>style.visibility</p:attrName>
                                        </p:attrNameLst>
                                      </p:cBhvr>
                                      <p:to>
                                        <p:strVal val="visible"/>
                                      </p:to>
                                    </p:set>
                                    <p:animEffect filter="wipe(down)" transition="in">
                                      <p:cBhvr>
                                        <p:cTn dur="500" id="79"/>
                                        <p:tgtEl>
                                          <p:spTgt spid="14"/>
                                        </p:tgtEl>
                                      </p:cBhvr>
                                    </p:animEffect>
                                  </p:childTnLst>
                                </p:cTn>
                              </p:par>
                              <p:par>
                                <p:cTn fill="hold" grpId="0" id="80" nodeType="withEffect" presetClass="entr" presetID="22" presetSubtype="4">
                                  <p:stCondLst>
                                    <p:cond delay="0"/>
                                  </p:stCondLst>
                                  <p:childTnLst>
                                    <p:set>
                                      <p:cBhvr>
                                        <p:cTn dur="1" fill="hold" id="81">
                                          <p:stCondLst>
                                            <p:cond delay="0"/>
                                          </p:stCondLst>
                                        </p:cTn>
                                        <p:tgtEl>
                                          <p:spTgt spid="15"/>
                                        </p:tgtEl>
                                        <p:attrNameLst>
                                          <p:attrName>style.visibility</p:attrName>
                                        </p:attrNameLst>
                                      </p:cBhvr>
                                      <p:to>
                                        <p:strVal val="visible"/>
                                      </p:to>
                                    </p:set>
                                    <p:animEffect filter="wipe(down)" transition="in">
                                      <p:cBhvr>
                                        <p:cTn dur="500" id="82"/>
                                        <p:tgtEl>
                                          <p:spTgt spid="15"/>
                                        </p:tgtEl>
                                      </p:cBhvr>
                                    </p:animEffect>
                                  </p:childTnLst>
                                </p:cTn>
                              </p:par>
                              <p:par>
                                <p:cTn fill="hold" grpId="0" id="83" nodeType="withEffect" presetClass="entr" presetID="22" presetSubtype="4">
                                  <p:stCondLst>
                                    <p:cond delay="0"/>
                                  </p:stCondLst>
                                  <p:childTnLst>
                                    <p:set>
                                      <p:cBhvr>
                                        <p:cTn dur="1" fill="hold" id="84">
                                          <p:stCondLst>
                                            <p:cond delay="0"/>
                                          </p:stCondLst>
                                        </p:cTn>
                                        <p:tgtEl>
                                          <p:spTgt spid="16"/>
                                        </p:tgtEl>
                                        <p:attrNameLst>
                                          <p:attrName>style.visibility</p:attrName>
                                        </p:attrNameLst>
                                      </p:cBhvr>
                                      <p:to>
                                        <p:strVal val="visible"/>
                                      </p:to>
                                    </p:set>
                                    <p:animEffect filter="wipe(down)" transition="in">
                                      <p:cBhvr>
                                        <p:cTn dur="500" id="85"/>
                                        <p:tgtEl>
                                          <p:spTgt spid="16"/>
                                        </p:tgtEl>
                                      </p:cBhvr>
                                    </p:animEffect>
                                  </p:childTnLst>
                                </p:cTn>
                              </p:par>
                              <p:par>
                                <p:cTn fill="hold" grpId="0" id="86" nodeType="withEffect" presetClass="entr" presetID="22" presetSubtype="4">
                                  <p:stCondLst>
                                    <p:cond delay="0"/>
                                  </p:stCondLst>
                                  <p:childTnLst>
                                    <p:set>
                                      <p:cBhvr>
                                        <p:cTn dur="1" fill="hold" id="87">
                                          <p:stCondLst>
                                            <p:cond delay="0"/>
                                          </p:stCondLst>
                                        </p:cTn>
                                        <p:tgtEl>
                                          <p:spTgt spid="17"/>
                                        </p:tgtEl>
                                        <p:attrNameLst>
                                          <p:attrName>style.visibility</p:attrName>
                                        </p:attrNameLst>
                                      </p:cBhvr>
                                      <p:to>
                                        <p:strVal val="visible"/>
                                      </p:to>
                                    </p:set>
                                    <p:animEffect filter="wipe(down)" transition="in">
                                      <p:cBhvr>
                                        <p:cTn dur="500" id="88"/>
                                        <p:tgtEl>
                                          <p:spTgt spid="17"/>
                                        </p:tgtEl>
                                      </p:cBhvr>
                                    </p:animEffect>
                                  </p:childTnLst>
                                </p:cTn>
                              </p:par>
                              <p:par>
                                <p:cTn fill="hold" grpId="0" id="89" nodeType="withEffect" presetClass="entr" presetID="22" presetSubtype="4">
                                  <p:stCondLst>
                                    <p:cond delay="0"/>
                                  </p:stCondLst>
                                  <p:childTnLst>
                                    <p:set>
                                      <p:cBhvr>
                                        <p:cTn dur="1" fill="hold" id="90">
                                          <p:stCondLst>
                                            <p:cond delay="0"/>
                                          </p:stCondLst>
                                        </p:cTn>
                                        <p:tgtEl>
                                          <p:spTgt spid="18"/>
                                        </p:tgtEl>
                                        <p:attrNameLst>
                                          <p:attrName>style.visibility</p:attrName>
                                        </p:attrNameLst>
                                      </p:cBhvr>
                                      <p:to>
                                        <p:strVal val="visible"/>
                                      </p:to>
                                    </p:set>
                                    <p:animEffect filter="wipe(down)" transition="in">
                                      <p:cBhvr>
                                        <p:cTn dur="500" id="91"/>
                                        <p:tgtEl>
                                          <p:spTgt spid="18"/>
                                        </p:tgtEl>
                                      </p:cBhvr>
                                    </p:animEffect>
                                  </p:childTnLst>
                                </p:cTn>
                              </p:par>
                              <p:par>
                                <p:cTn fill="hold" grpId="0" id="92" nodeType="withEffect" presetClass="entr" presetID="22" presetSubtype="4">
                                  <p:stCondLst>
                                    <p:cond delay="0"/>
                                  </p:stCondLst>
                                  <p:childTnLst>
                                    <p:set>
                                      <p:cBhvr>
                                        <p:cTn dur="1" fill="hold" id="93">
                                          <p:stCondLst>
                                            <p:cond delay="0"/>
                                          </p:stCondLst>
                                        </p:cTn>
                                        <p:tgtEl>
                                          <p:spTgt spid="19"/>
                                        </p:tgtEl>
                                        <p:attrNameLst>
                                          <p:attrName>style.visibility</p:attrName>
                                        </p:attrNameLst>
                                      </p:cBhvr>
                                      <p:to>
                                        <p:strVal val="visible"/>
                                      </p:to>
                                    </p:set>
                                    <p:animEffect filter="wipe(down)" transition="in">
                                      <p:cBhvr>
                                        <p:cTn dur="500" id="94"/>
                                        <p:tgtEl>
                                          <p:spTgt spid="19"/>
                                        </p:tgtEl>
                                      </p:cBhvr>
                                    </p:animEffect>
                                  </p:childTnLst>
                                </p:cTn>
                              </p:par>
                              <p:par>
                                <p:cTn fill="hold" grpId="0" id="95" nodeType="withEffect" presetClass="entr" presetID="22" presetSubtype="4">
                                  <p:stCondLst>
                                    <p:cond delay="0"/>
                                  </p:stCondLst>
                                  <p:childTnLst>
                                    <p:set>
                                      <p:cBhvr>
                                        <p:cTn dur="1" fill="hold" id="96">
                                          <p:stCondLst>
                                            <p:cond delay="0"/>
                                          </p:stCondLst>
                                        </p:cTn>
                                        <p:tgtEl>
                                          <p:spTgt spid="20"/>
                                        </p:tgtEl>
                                        <p:attrNameLst>
                                          <p:attrName>style.visibility</p:attrName>
                                        </p:attrNameLst>
                                      </p:cBhvr>
                                      <p:to>
                                        <p:strVal val="visible"/>
                                      </p:to>
                                    </p:set>
                                    <p:animEffect filter="wipe(down)" transition="in">
                                      <p:cBhvr>
                                        <p:cTn dur="500" id="97"/>
                                        <p:tgtEl>
                                          <p:spTgt spid="20"/>
                                        </p:tgtEl>
                                      </p:cBhvr>
                                    </p:animEffect>
                                  </p:childTnLst>
                                </p:cTn>
                              </p:par>
                              <p:par>
                                <p:cTn fill="hold" grpId="0" id="98" nodeType="withEffect" presetClass="entr" presetID="22" presetSubtype="4">
                                  <p:stCondLst>
                                    <p:cond delay="0"/>
                                  </p:stCondLst>
                                  <p:childTnLst>
                                    <p:set>
                                      <p:cBhvr>
                                        <p:cTn dur="1" fill="hold" id="99">
                                          <p:stCondLst>
                                            <p:cond delay="0"/>
                                          </p:stCondLst>
                                        </p:cTn>
                                        <p:tgtEl>
                                          <p:spTgt spid="21"/>
                                        </p:tgtEl>
                                        <p:attrNameLst>
                                          <p:attrName>style.visibility</p:attrName>
                                        </p:attrNameLst>
                                      </p:cBhvr>
                                      <p:to>
                                        <p:strVal val="visible"/>
                                      </p:to>
                                    </p:set>
                                    <p:animEffect filter="wipe(down)" transition="in">
                                      <p:cBhvr>
                                        <p:cTn dur="500" id="100"/>
                                        <p:tgtEl>
                                          <p:spTgt spid="21"/>
                                        </p:tgtEl>
                                      </p:cBhvr>
                                    </p:animEffect>
                                  </p:childTnLst>
                                </p:cTn>
                              </p:par>
                              <p:par>
                                <p:cTn fill="hold" grpId="0" id="101" nodeType="withEffect" presetClass="entr" presetID="22" presetSubtype="4">
                                  <p:stCondLst>
                                    <p:cond delay="0"/>
                                  </p:stCondLst>
                                  <p:childTnLst>
                                    <p:set>
                                      <p:cBhvr>
                                        <p:cTn dur="1" fill="hold" id="102">
                                          <p:stCondLst>
                                            <p:cond delay="0"/>
                                          </p:stCondLst>
                                        </p:cTn>
                                        <p:tgtEl>
                                          <p:spTgt spid="22"/>
                                        </p:tgtEl>
                                        <p:attrNameLst>
                                          <p:attrName>style.visibility</p:attrName>
                                        </p:attrNameLst>
                                      </p:cBhvr>
                                      <p:to>
                                        <p:strVal val="visible"/>
                                      </p:to>
                                    </p:set>
                                    <p:animEffect filter="wipe(down)" transition="in">
                                      <p:cBhvr>
                                        <p:cTn dur="500" id="103"/>
                                        <p:tgtEl>
                                          <p:spTgt spid="22"/>
                                        </p:tgtEl>
                                      </p:cBhvr>
                                    </p:animEffect>
                                  </p:childTnLst>
                                </p:cTn>
                              </p:par>
                              <p:par>
                                <p:cTn fill="hold" grpId="0" id="104" nodeType="withEffect" presetClass="entr" presetID="22" presetSubtype="4">
                                  <p:stCondLst>
                                    <p:cond delay="0"/>
                                  </p:stCondLst>
                                  <p:childTnLst>
                                    <p:set>
                                      <p:cBhvr>
                                        <p:cTn dur="1" fill="hold" id="105">
                                          <p:stCondLst>
                                            <p:cond delay="0"/>
                                          </p:stCondLst>
                                        </p:cTn>
                                        <p:tgtEl>
                                          <p:spTgt spid="23"/>
                                        </p:tgtEl>
                                        <p:attrNameLst>
                                          <p:attrName>style.visibility</p:attrName>
                                        </p:attrNameLst>
                                      </p:cBhvr>
                                      <p:to>
                                        <p:strVal val="visible"/>
                                      </p:to>
                                    </p:set>
                                    <p:animEffect filter="wipe(down)" transition="in">
                                      <p:cBhvr>
                                        <p:cTn dur="500" id="10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graphicFrame>
        <p:nvGraphicFramePr>
          <p:cNvPr id="9" name="图表 8"/>
          <p:cNvGraphicFramePr/>
          <p:nvPr>
            <p:extLst>
              <p:ext uri="{D42A27DB-BD31-4B8C-83A1-F6EECF244321}">
                <p14:modId val="1104091797"/>
              </p:ext>
            </p:extLst>
          </p:nvPr>
        </p:nvGraphicFramePr>
        <p:xfrm>
          <a:off x="1748972" y="1647297"/>
          <a:ext cx="8694057" cy="3563405"/>
        </p:xfrm>
        <a:graphic>
          <a:graphicData uri="http://schemas.openxmlformats.org/drawingml/2006/chart">
            <c:chart xmlns:c="http://schemas.openxmlformats.org/drawingml/2006/chart" r:id="rId6"/>
          </a:graphicData>
        </a:graphic>
      </p:graphicFrame>
      <p:sp>
        <p:nvSpPr>
          <p:cNvPr id="10" name="文本框 9"/>
          <p:cNvSpPr txBox="1"/>
          <p:nvPr/>
        </p:nvSpPr>
        <p:spPr>
          <a:xfrm>
            <a:off x="4319468" y="68047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161520150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9"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dissolve" transition="in">
                                      <p:cBhvr>
                                        <p:cTn dur="500" id="2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Graphic grpId="0" spid="9">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3485"/>
            <a:ext cx="6858000" cy="12192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2635" y="0"/>
            <a:ext cx="2770504" cy="473114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8823325" y="2198688"/>
            <a:ext cx="3368675" cy="470535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717800"/>
            <a:ext cx="2525295" cy="4186238"/>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9267825" y="-28575"/>
            <a:ext cx="2924175" cy="2611413"/>
          </a:xfrm>
          <a:prstGeom prst="rect">
            <a:avLst/>
          </a:prstGeom>
        </p:spPr>
      </p:pic>
      <p:sp>
        <p:nvSpPr>
          <p:cNvPr id="12" name="标题 1"/>
          <p:cNvSpPr>
            <a:spLocks noGrp="1"/>
          </p:cNvSpPr>
          <p:nvPr>
            <p:ph type="ctrTitle"/>
          </p:nvPr>
        </p:nvSpPr>
        <p:spPr>
          <a:xfrm>
            <a:off x="1523999" y="1380419"/>
            <a:ext cx="9144000" cy="2387600"/>
          </a:xfrm>
        </p:spPr>
        <p:txBody>
          <a:bodyPr>
            <a:normAutofit/>
          </a:bodyPr>
          <a:lstStyle/>
          <a:p>
            <a:r>
              <a:rPr altLang="en-US" kumimoji="1" lang="zh-CN" smtClean="0" sz="8000">
                <a:solidFill>
                  <a:schemeClr val="accent1">
                    <a:lumMod val="75000"/>
                  </a:schemeClr>
                </a:solidFill>
                <a:latin typeface="+mn-ea"/>
                <a:ea typeface="+mn-ea"/>
                <a:cs charset="-122" typeface="RiWenLOGO"/>
              </a:rPr>
              <a:t>感谢聆听</a:t>
            </a:r>
          </a:p>
        </p:txBody>
      </p:sp>
      <p:sp>
        <p:nvSpPr>
          <p:cNvPr id="13" name="副标题 2"/>
          <p:cNvSpPr>
            <a:spLocks noGrp="1"/>
          </p:cNvSpPr>
          <p:nvPr>
            <p:ph idx="1" type="subTitle"/>
          </p:nvPr>
        </p:nvSpPr>
        <p:spPr>
          <a:xfrm>
            <a:off x="1478321" y="3989581"/>
            <a:ext cx="9144000" cy="1655762"/>
          </a:xfrm>
        </p:spPr>
        <p:txBody>
          <a:bodyPr>
            <a:normAutofit/>
          </a:bodyPr>
          <a:lstStyle/>
          <a:p>
            <a:r>
              <a:rPr altLang="zh-CN" kumimoji="1" lang="en-US" smtClean="0" sz="2800">
                <a:solidFill>
                  <a:schemeClr val="accent1">
                    <a:lumMod val="60000"/>
                    <a:lumOff val="40000"/>
                  </a:schemeClr>
                </a:solidFill>
              </a:rPr>
              <a:t>Thank you for hearing me</a:t>
            </a:r>
          </a:p>
        </p:txBody>
      </p:sp>
    </p:spTree>
    <p:extLst>
      <p:ext uri="{BB962C8B-B14F-4D97-AF65-F5344CB8AC3E}">
        <p14:creationId val="13480368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8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7"/>
                                        </p:tgtEl>
                                        <p:attrNameLst>
                                          <p:attrName>style.visibility</p:attrName>
                                        </p:attrNameLst>
                                      </p:cBhvr>
                                      <p:to>
                                        <p:strVal val="visible"/>
                                      </p:to>
                                    </p:set>
                                    <p:animEffect filter="randombar(horizontal)" transition="in">
                                      <p:cBhvr>
                                        <p:cTn dur="300" id="12"/>
                                        <p:tgtEl>
                                          <p:spTgt spid="7"/>
                                        </p:tgtEl>
                                      </p:cBhvr>
                                    </p:animEffect>
                                  </p:childTnLst>
                                </p:cTn>
                              </p:par>
                              <p:par>
                                <p:cTn fill="hold" id="13" nodeType="with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300" id="15"/>
                                        <p:tgtEl>
                                          <p:spTgt spid="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4" presetSubtype="10">
                                  <p:stCondLst>
                                    <p:cond delay="0"/>
                                  </p:stCondLst>
                                  <p:childTnLst>
                                    <p:set>
                                      <p:cBhvr>
                                        <p:cTn dur="1" fill="hold" id="19">
                                          <p:stCondLst>
                                            <p:cond delay="0"/>
                                          </p:stCondLst>
                                        </p:cTn>
                                        <p:tgtEl>
                                          <p:spTgt spid="5"/>
                                        </p:tgtEl>
                                        <p:attrNameLst>
                                          <p:attrName>style.visibility</p:attrName>
                                        </p:attrNameLst>
                                      </p:cBhvr>
                                      <p:to>
                                        <p:strVal val="visible"/>
                                      </p:to>
                                    </p:set>
                                    <p:animEffect filter="randombar(horizontal)" transition="in">
                                      <p:cBhvr>
                                        <p:cTn dur="300" id="20"/>
                                        <p:tgtEl>
                                          <p:spTgt spid="5"/>
                                        </p:tgtEl>
                                      </p:cBhvr>
                                    </p:animEffect>
                                  </p:childTnLst>
                                </p:cTn>
                              </p:par>
                              <p:par>
                                <p:cTn fill="hold" id="21" nodeType="with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300" id="23"/>
                                        <p:tgtEl>
                                          <p:spTgt spid="8"/>
                                        </p:tgtEl>
                                      </p:cBhvr>
                                    </p:animEffect>
                                  </p:childTnLst>
                                </p:cTn>
                              </p:par>
                            </p:childTnLst>
                          </p:cTn>
                        </p:par>
                        <p:par>
                          <p:cTn fill="hold" id="24" nodeType="afterGroup">
                            <p:stCondLst>
                              <p:cond delay="300"/>
                            </p:stCondLst>
                            <p:childTnLst>
                              <p:par>
                                <p:cTn fill="hold" grpId="0" id="25" nodeType="afterEffect" presetClass="entr" presetID="1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id="27"/>
                                        <p:tgtEl>
                                          <p:spTgt spid="12"/>
                                        </p:tgtEl>
                                        <p:attrNameLst>
                                          <p:attrName>ppt_y</p:attrName>
                                        </p:attrNameLst>
                                      </p:cBhvr>
                                      <p:tavLst>
                                        <p:tav tm="0">
                                          <p:val>
                                            <p:strVal val="#ppt_y+#ppt_h*1.125000"/>
                                          </p:val>
                                        </p:tav>
                                        <p:tav tm="100000">
                                          <p:val>
                                            <p:strVal val="#ppt_y"/>
                                          </p:val>
                                        </p:tav>
                                      </p:tavLst>
                                    </p:anim>
                                    <p:animEffect filter="wipe(up)" transition="in">
                                      <p:cBhvr>
                                        <p:cTn dur="500" id="28"/>
                                        <p:tgtEl>
                                          <p:spTgt spid="12"/>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2" presetSubtype="4">
                                  <p:stCondLst>
                                    <p:cond delay="0"/>
                                  </p:stCondLst>
                                  <p:childTnLst>
                                    <p:set>
                                      <p:cBhvr>
                                        <p:cTn dur="1" fill="hold" id="32">
                                          <p:stCondLst>
                                            <p:cond delay="0"/>
                                          </p:stCondLst>
                                        </p:cTn>
                                        <p:tgtEl>
                                          <p:spTgt spid="13">
                                            <p:txEl>
                                              <p:pRg end="0" st="0"/>
                                            </p:txEl>
                                          </p:spTgt>
                                        </p:tgtEl>
                                        <p:attrNameLst>
                                          <p:attrName>style.visibility</p:attrName>
                                        </p:attrNameLst>
                                      </p:cBhvr>
                                      <p:to>
                                        <p:strVal val="visible"/>
                                      </p:to>
                                    </p:set>
                                    <p:anim calcmode="lin" valueType="num">
                                      <p:cBhvr additive="base">
                                        <p:cTn dur="500" id="33"/>
                                        <p:tgtEl>
                                          <p:spTgt spid="13">
                                            <p:txEl>
                                              <p:pRg end="0" st="0"/>
                                            </p:txEl>
                                          </p:spTgt>
                                        </p:tgtEl>
                                        <p:attrNameLst>
                                          <p:attrName>ppt_y</p:attrName>
                                        </p:attrNameLst>
                                      </p:cBhvr>
                                      <p:tavLst>
                                        <p:tav tm="0">
                                          <p:val>
                                            <p:strVal val="#ppt_y+#ppt_h*1.125000"/>
                                          </p:val>
                                        </p:tav>
                                        <p:tav tm="100000">
                                          <p:val>
                                            <p:strVal val="#ppt_y"/>
                                          </p:val>
                                        </p:tav>
                                      </p:tavLst>
                                    </p:anim>
                                    <p:animEffect filter="wipe(up)" transition="in">
                                      <p:cBhvr>
                                        <p:cTn dur="500" id="34"/>
                                        <p:tgtEl>
                                          <p:spTgt spid="13">
                                            <p:txEl>
                                              <p:pRg end="0" st="0"/>
                                            </p:txEl>
                                          </p:spTgt>
                                        </p:tgtEl>
                                      </p:cBhvr>
                                    </p:animEffect>
                                  </p:childTnLst>
                                </p:cTn>
                              </p:par>
                            </p:childTnLst>
                          </p:cTn>
                        </p:par>
                        <p:par>
                          <p:cTn fill="hold" id="35" nodeType="afterGroup">
                            <p:stCondLst>
                              <p:cond delay="500"/>
                            </p:stCondLst>
                            <p:childTnLst>
                              <p:par>
                                <p:cTn fill="hold" grpId="1" id="36" nodeType="afterEffect" presetClass="entr" presetID="9"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dissolve" transition="in">
                                      <p:cBhvr>
                                        <p:cTn dur="500" id="38"/>
                                        <p:tgtEl>
                                          <p:spTgt spid="12"/>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1" id="41" nodeType="clickEffect" presetClass="entr" presetID="9" presetSubtype="0">
                                  <p:stCondLst>
                                    <p:cond delay="0"/>
                                  </p:stCondLst>
                                  <p:childTnLst>
                                    <p:set>
                                      <p:cBhvr>
                                        <p:cTn dur="1" fill="hold" id="42">
                                          <p:stCondLst>
                                            <p:cond delay="0"/>
                                          </p:stCondLst>
                                        </p:cTn>
                                        <p:tgtEl>
                                          <p:spTgt spid="13">
                                            <p:txEl>
                                              <p:pRg end="0" st="0"/>
                                            </p:txEl>
                                          </p:spTgt>
                                        </p:tgtEl>
                                        <p:attrNameLst>
                                          <p:attrName>style.visibility</p:attrName>
                                        </p:attrNameLst>
                                      </p:cBhvr>
                                      <p:to>
                                        <p:strVal val="visible"/>
                                      </p:to>
                                    </p:set>
                                    <p:animEffect filter="dissolve" transition="in">
                                      <p:cBhvr>
                                        <p:cTn dur="500" id="43"/>
                                        <p:tgtEl>
                                          <p:spTgt spid="1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build="p" grpId="0" spid="13"/>
      <p:bldP build="p" grpId="1"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3485"/>
            <a:ext cx="6858000" cy="12192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2635" y="0"/>
            <a:ext cx="2770504" cy="473114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8823325" y="2198688"/>
            <a:ext cx="3368675" cy="470535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717800"/>
            <a:ext cx="2525295" cy="4186238"/>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9267825" y="-28575"/>
            <a:ext cx="2924175" cy="2611413"/>
          </a:xfrm>
          <a:prstGeom prst="rect">
            <a:avLst/>
          </a:prstGeom>
        </p:spPr>
      </p:pic>
      <p:sp>
        <p:nvSpPr>
          <p:cNvPr id="10" name="矩形 9"/>
          <p:cNvSpPr/>
          <p:nvPr/>
        </p:nvSpPr>
        <p:spPr>
          <a:xfrm>
            <a:off x="5318944" y="1935641"/>
            <a:ext cx="1708681" cy="109359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2060"/>
              </a:solidFill>
            </a:endParaRPr>
          </a:p>
        </p:txBody>
      </p:sp>
      <p:sp>
        <p:nvSpPr>
          <p:cNvPr id="11" name="文本框 10"/>
          <p:cNvSpPr txBox="1"/>
          <p:nvPr/>
        </p:nvSpPr>
        <p:spPr>
          <a:xfrm>
            <a:off x="5723874" y="1977791"/>
            <a:ext cx="898820" cy="1005840"/>
          </a:xfrm>
          <a:prstGeom prst="rect">
            <a:avLst/>
          </a:prstGeom>
          <a:noFill/>
        </p:spPr>
        <p:txBody>
          <a:bodyPr rtlCol="0" wrap="square">
            <a:spAutoFit/>
          </a:bodyPr>
          <a:lstStyle/>
          <a:p>
            <a:pPr algn="dist"/>
            <a:r>
              <a:rPr altLang="en-US" lang="zh-CN" sz="6000">
                <a:solidFill>
                  <a:srgbClr val="002060"/>
                </a:solidFill>
                <a:latin charset="-122" panose="02010600040101010101" pitchFamily="2" typeface="华文中宋"/>
                <a:ea charset="-122" panose="02010600040101010101" pitchFamily="2" typeface="华文中宋"/>
              </a:rPr>
              <a:t>壹</a:t>
            </a:r>
          </a:p>
        </p:txBody>
      </p:sp>
      <p:sp>
        <p:nvSpPr>
          <p:cNvPr id="12" name="文本框 11"/>
          <p:cNvSpPr txBox="1"/>
          <p:nvPr/>
        </p:nvSpPr>
        <p:spPr>
          <a:xfrm>
            <a:off x="4483666" y="3143149"/>
            <a:ext cx="3379238" cy="579120"/>
          </a:xfrm>
          <a:prstGeom prst="rect">
            <a:avLst/>
          </a:prstGeom>
          <a:noFill/>
        </p:spPr>
        <p:txBody>
          <a:bodyPr anchor="ctr" rtlCol="0" wrap="square">
            <a:spAutoFit/>
          </a:bodyPr>
          <a:lstStyle/>
          <a:p>
            <a:pPr algn="dist"/>
            <a:r>
              <a:rPr altLang="en-US" lang="zh-CN" sz="3200">
                <a:solidFill>
                  <a:srgbClr val="002060"/>
                </a:solidFill>
                <a:latin charset="-122" panose="02010600040101010101" pitchFamily="2" typeface="华文中宋"/>
                <a:ea charset="-122" panose="02010600040101010101" pitchFamily="2" typeface="华文中宋"/>
              </a:rPr>
              <a:t>添加演示标题</a:t>
            </a:r>
          </a:p>
        </p:txBody>
      </p:sp>
      <p:cxnSp>
        <p:nvCxnSpPr>
          <p:cNvPr id="13" name="直接连接符 16"/>
          <p:cNvCxnSpPr/>
          <p:nvPr/>
        </p:nvCxnSpPr>
        <p:spPr>
          <a:xfrm>
            <a:off x="5948580" y="3822840"/>
            <a:ext cx="449410" cy="0"/>
          </a:xfrm>
          <a:prstGeom prst="line">
            <a:avLst/>
          </a:prstGeom>
          <a:ln>
            <a:solidFill>
              <a:srgbClr val="006A6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18614" y="3920584"/>
            <a:ext cx="6109343" cy="530352"/>
          </a:xfrm>
          <a:prstGeom prst="rect">
            <a:avLst/>
          </a:prstGeom>
        </p:spPr>
        <p:txBody>
          <a:bodyPr wrap="square">
            <a:spAutoFit/>
          </a:bodyPr>
          <a:lstStyle/>
          <a:p>
            <a:pPr algn="ctr">
              <a:lnSpc>
                <a:spcPct val="120000"/>
              </a:lnSpc>
            </a:pPr>
            <a:r>
              <a:rPr altLang="zh-CN" lang="en-US" sz="1200">
                <a:solidFill>
                  <a:srgbClr val="002060"/>
                </a:solidFill>
                <a:latin charset="-122" panose="02010600040101010101" pitchFamily="2" typeface="华文细黑"/>
                <a:ea charset="-122" panose="02010600040101010101" pitchFamily="2" typeface="华文细黑"/>
              </a:rPr>
              <a:t>This PPT template for the rice husk designer pencil demo works, focusing on the production of high-end design templates</a:t>
            </a:r>
          </a:p>
        </p:txBody>
      </p:sp>
    </p:spTree>
    <p:extLst>
      <p:ext uri="{BB962C8B-B14F-4D97-AF65-F5344CB8AC3E}">
        <p14:creationId val="8635050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800" id="7"/>
                                        <p:tgtEl>
                                          <p:spTgt spid="4"/>
                                        </p:tgtEl>
                                      </p:cBhvr>
                                    </p:animEffect>
                                  </p:childTnLst>
                                </p:cTn>
                              </p:par>
                            </p:childTnLst>
                          </p:cTn>
                        </p:par>
                        <p:par>
                          <p:cTn fill="hold" id="8" nodeType="afterGroup">
                            <p:stCondLst>
                              <p:cond delay="800"/>
                            </p:stCondLst>
                            <p:childTnLst>
                              <p:par>
                                <p:cTn fill="hold" id="9" nodeType="afterEffect" presetClass="entr" presetID="14" presetSubtype="10">
                                  <p:stCondLst>
                                    <p:cond delay="0"/>
                                  </p:stCondLst>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300" id="11"/>
                                        <p:tgtEl>
                                          <p:spTgt spid="7"/>
                                        </p:tgtEl>
                                      </p:cBhvr>
                                    </p:animEffect>
                                  </p:childTnLst>
                                </p:cTn>
                              </p:par>
                            </p:childTnLst>
                          </p:cTn>
                        </p:par>
                        <p:par>
                          <p:cTn fill="hold" id="12" nodeType="afterGroup">
                            <p:stCondLst>
                              <p:cond delay="1100"/>
                            </p:stCondLst>
                            <p:childTnLst>
                              <p:par>
                                <p:cTn fill="hold" id="13" nodeType="after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300" id="15"/>
                                        <p:tgtEl>
                                          <p:spTgt spid="6"/>
                                        </p:tgtEl>
                                      </p:cBhvr>
                                    </p:animEffect>
                                  </p:childTnLst>
                                </p:cTn>
                              </p:par>
                            </p:childTnLst>
                          </p:cTn>
                        </p:par>
                        <p:par>
                          <p:cTn fill="hold" id="16" nodeType="afterGroup">
                            <p:stCondLst>
                              <p:cond delay="1400"/>
                            </p:stCondLst>
                            <p:childTnLst>
                              <p:par>
                                <p:cTn fill="hold" id="17" nodeType="afterEffect" presetClass="entr" presetID="14"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randombar(horizontal)" transition="in">
                                      <p:cBhvr>
                                        <p:cTn dur="300" id="19"/>
                                        <p:tgtEl>
                                          <p:spTgt spid="5"/>
                                        </p:tgtEl>
                                      </p:cBhvr>
                                    </p:animEffect>
                                  </p:childTnLst>
                                </p:cTn>
                              </p:par>
                            </p:childTnLst>
                          </p:cTn>
                        </p:par>
                        <p:par>
                          <p:cTn fill="hold" id="20" nodeType="afterGroup">
                            <p:stCondLst>
                              <p:cond delay="1700"/>
                            </p:stCondLst>
                            <p:childTnLst>
                              <p:par>
                                <p:cTn fill="hold"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3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 2"/>
          <p:cNvGrpSpPr/>
          <p:nvPr/>
        </p:nvGrpSpPr>
        <p:grpSpPr>
          <a:xfrm>
            <a:off x="0" y="0"/>
            <a:ext cx="12192000" cy="6858000"/>
            <a:chExt cx="12192000" cy="685800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grpSp>
      <p:sp>
        <p:nvSpPr>
          <p:cNvPr id="17" name="矩形 16"/>
          <p:cNvSpPr/>
          <p:nvPr/>
        </p:nvSpPr>
        <p:spPr>
          <a:xfrm>
            <a:off x="1968606" y="5875432"/>
            <a:ext cx="3943350" cy="404470"/>
          </a:xfrm>
          <a:prstGeom prst="rect">
            <a:avLst/>
          </a:prstGeom>
          <a:noFill/>
        </p:spPr>
        <p:txBody>
          <a:bodyPr>
            <a:spAutoFit/>
          </a:bodyPr>
          <a:lstStyle/>
          <a:p>
            <a:pPr>
              <a:lnSpc>
                <a:spcPct val="130000"/>
              </a:lnSpc>
              <a:defRPr/>
            </a:pPr>
            <a:r>
              <a:rPr altLang="en-US" lang="zh-CN" sz="790">
                <a:solidFill>
                  <a:srgbClr val="002060"/>
                </a:solidFill>
                <a:latin typeface="+mj-ea"/>
                <a:ea typeface="+mj-ea"/>
              </a:rPr>
              <a:t>点击添加正文、温提示正文行距在1.2~1.3之间点击添加正文、温提示正文行距在1.2~1.3之间点击添加正文、温提示正文行距在1.2~1.3之间点击添点击添</a:t>
            </a:r>
          </a:p>
        </p:txBody>
      </p:sp>
      <p:sp>
        <p:nvSpPr>
          <p:cNvPr id="18" name="文本框 17"/>
          <p:cNvSpPr txBox="1"/>
          <p:nvPr/>
        </p:nvSpPr>
        <p:spPr>
          <a:xfrm>
            <a:off x="1968606" y="5608759"/>
            <a:ext cx="1955165"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altLang="en-US" b="1" lang="zh-CN" smtClean="0" sz="1500">
                <a:solidFill>
                  <a:srgbClr val="002060"/>
                </a:solidFill>
                <a:latin charset="-122" panose="02010600030101010101" typeface="黑体"/>
                <a:ea charset="-122" panose="02010600030101010101" typeface="黑体"/>
              </a:rPr>
              <a:t>点击此处添加标题</a:t>
            </a:r>
          </a:p>
        </p:txBody>
      </p:sp>
      <p:grpSp>
        <p:nvGrpSpPr>
          <p:cNvPr id="19" name="组合 26"/>
          <p:cNvGrpSpPr/>
          <p:nvPr/>
        </p:nvGrpSpPr>
        <p:grpSpPr>
          <a:xfrm>
            <a:off x="6018625" y="4180863"/>
            <a:ext cx="411956" cy="477440"/>
            <a:chOff x="7505700" y="4846638"/>
            <a:chExt cx="549275" cy="636587"/>
          </a:xfrm>
        </p:grpSpPr>
        <p:sp>
          <p:nvSpPr>
            <p:cNvPr id="20" name="六边形 19"/>
            <p:cNvSpPr/>
            <p:nvPr/>
          </p:nvSpPr>
          <p:spPr>
            <a:xfrm rot="16200000">
              <a:off x="7462044" y="4890294"/>
              <a:ext cx="636587" cy="549275"/>
            </a:xfrm>
            <a:prstGeom prst="hexagon">
              <a:avLst/>
            </a:prstGeom>
            <a:solidFill>
              <a:srgbClr val="F5D2D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002060"/>
                </a:solidFill>
              </a:endParaRPr>
            </a:p>
          </p:txBody>
        </p:sp>
        <p:grpSp>
          <p:nvGrpSpPr>
            <p:cNvPr id="21" name="组合 5"/>
            <p:cNvGrpSpPr/>
            <p:nvPr/>
          </p:nvGrpSpPr>
          <p:grpSpPr>
            <a:xfrm>
              <a:off x="7641497" y="4984329"/>
              <a:ext cx="277832" cy="362710"/>
              <a:chOff x="6548410" y="5124435"/>
              <a:chExt cx="538723" cy="703303"/>
            </a:xfrm>
            <a:solidFill>
              <a:schemeClr val="bg1"/>
            </a:solidFill>
          </p:grpSpPr>
          <p:sp>
            <p:nvSpPr>
              <p:cNvPr id="22" name="Freeform 21"/>
              <p:cNvSpPr>
                <a:spLocks noEditPoints="1"/>
              </p:cNvSpPr>
              <p:nvPr/>
            </p:nvSpPr>
            <p:spPr bwMode="auto">
              <a:xfrm>
                <a:off x="6597784" y="5124435"/>
                <a:ext cx="439976" cy="450948"/>
              </a:xfrm>
              <a:custGeom>
                <a:gdLst>
                  <a:gd fmla="*/ 16 w 509" name="T0"/>
                  <a:gd fmla="*/ 394 h 522" name="T1"/>
                  <a:gd fmla="*/ 111 w 509" name="T2"/>
                  <a:gd fmla="*/ 413 h 522" name="T3"/>
                  <a:gd fmla="*/ 129 w 509" name="T4"/>
                  <a:gd fmla="*/ 414 h 522" name="T5"/>
                  <a:gd fmla="*/ 254 w 509" name="T6"/>
                  <a:gd fmla="*/ 394 h 522" name="T7"/>
                  <a:gd fmla="*/ 380 w 509" name="T8"/>
                  <a:gd fmla="*/ 414 h 522" name="T9"/>
                  <a:gd fmla="*/ 398 w 509" name="T10"/>
                  <a:gd fmla="*/ 413 h 522" name="T11"/>
                  <a:gd fmla="*/ 493 w 509" name="T12"/>
                  <a:gd fmla="*/ 394 h 522" name="T13"/>
                  <a:gd fmla="*/ 509 w 509" name="T14"/>
                  <a:gd fmla="*/ 410 h 522" name="T15"/>
                  <a:gd fmla="*/ 509 w 509" name="T16"/>
                  <a:gd fmla="*/ 432 h 522" name="T17"/>
                  <a:gd fmla="*/ 254 w 509" name="T18"/>
                  <a:gd fmla="*/ 522 h 522" name="T19"/>
                  <a:gd fmla="*/ 0 w 509" name="T20"/>
                  <a:gd fmla="*/ 432 h 522" name="T21"/>
                  <a:gd fmla="*/ 0 w 509" name="T22"/>
                  <a:gd fmla="*/ 410 h 522" name="T23"/>
                  <a:gd fmla="*/ 16 w 509" name="T24"/>
                  <a:gd fmla="*/ 394 h 522" name="T25"/>
                  <a:gd fmla="*/ 385 w 509" name="T26"/>
                  <a:gd fmla="*/ 337 h 522" name="T27"/>
                  <a:gd fmla="*/ 366 w 509" name="T28"/>
                  <a:gd fmla="*/ 334 h 522" name="T29"/>
                  <a:gd fmla="*/ 254 w 509" name="T30"/>
                  <a:gd fmla="*/ 356 h 522" name="T31"/>
                  <a:gd fmla="*/ 142 w 509" name="T32"/>
                  <a:gd fmla="*/ 334 h 522" name="T33"/>
                  <a:gd fmla="*/ 124 w 509" name="T34"/>
                  <a:gd fmla="*/ 337 h 522" name="T35"/>
                  <a:gd fmla="*/ 83 w 509" name="T36"/>
                  <a:gd fmla="*/ 305 h 522" name="T37"/>
                  <a:gd fmla="*/ 70 w 509" name="T38"/>
                  <a:gd fmla="*/ 80 h 522" name="T39"/>
                  <a:gd fmla="*/ 150 w 509" name="T40"/>
                  <a:gd fmla="*/ 0 h 522" name="T41"/>
                  <a:gd fmla="*/ 199 w 509" name="T42"/>
                  <a:gd fmla="*/ 7 h 522" name="T43"/>
                  <a:gd fmla="*/ 254 w 509" name="T44"/>
                  <a:gd fmla="*/ 0 h 522" name="T45"/>
                  <a:gd fmla="*/ 310 w 509" name="T46"/>
                  <a:gd fmla="*/ 7 h 522" name="T47"/>
                  <a:gd fmla="*/ 359 w 509" name="T48"/>
                  <a:gd fmla="*/ 0 h 522" name="T49"/>
                  <a:gd fmla="*/ 439 w 509" name="T50"/>
                  <a:gd fmla="*/ 80 h 522" name="T51"/>
                  <a:gd fmla="*/ 426 w 509" name="T52"/>
                  <a:gd fmla="*/ 305 h 522" name="T53"/>
                  <a:gd fmla="*/ 385 w 509" name="T54"/>
                  <a:gd fmla="*/ 337 h 5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22" w="509">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sp>
            <p:nvSpPr>
              <p:cNvPr id="23" name="Freeform 22"/>
              <p:cNvSpPr>
                <a:spLocks noEditPoints="1"/>
              </p:cNvSpPr>
              <p:nvPr/>
            </p:nvSpPr>
            <p:spPr bwMode="auto">
              <a:xfrm>
                <a:off x="6548410" y="5257562"/>
                <a:ext cx="538723" cy="570176"/>
              </a:xfrm>
              <a:custGeom>
                <a:gdLst>
                  <a:gd fmla="*/ 100 w 623" name="T0"/>
                  <a:gd fmla="*/ 153 h 660" name="T1"/>
                  <a:gd fmla="*/ 73 w 623" name="T2"/>
                  <a:gd fmla="*/ 183 h 660" name="T3"/>
                  <a:gd fmla="*/ 43 w 623" name="T4"/>
                  <a:gd fmla="*/ 156 h 660" name="T5"/>
                  <a:gd fmla="*/ 30 w 623" name="T6"/>
                  <a:gd fmla="*/ 45 h 660" name="T7"/>
                  <a:gd fmla="*/ 94 w 623" name="T8"/>
                  <a:gd fmla="*/ 41 h 660" name="T9"/>
                  <a:gd fmla="*/ 100 w 623" name="T10"/>
                  <a:gd fmla="*/ 153 h 660" name="T11"/>
                  <a:gd fmla="*/ 76 w 623" name="T12"/>
                  <a:gd fmla="*/ 502 h 660" name="T13"/>
                  <a:gd fmla="*/ 57 w 623" name="T14"/>
                  <a:gd fmla="*/ 521 h 660" name="T15"/>
                  <a:gd fmla="*/ 38 w 623" name="T16"/>
                  <a:gd fmla="*/ 502 h 660" name="T17"/>
                  <a:gd fmla="*/ 38 w 623" name="T18"/>
                  <a:gd fmla="*/ 487 h 660" name="T19"/>
                  <a:gd fmla="*/ 78 w 623" name="T20"/>
                  <a:gd fmla="*/ 440 h 660" name="T21"/>
                  <a:gd fmla="*/ 289 w 623" name="T22"/>
                  <a:gd fmla="*/ 406 h 660" name="T23"/>
                  <a:gd fmla="*/ 334 w 623" name="T24"/>
                  <a:gd fmla="*/ 406 h 660" name="T25"/>
                  <a:gd fmla="*/ 545 w 623" name="T26"/>
                  <a:gd fmla="*/ 440 h 660" name="T27"/>
                  <a:gd fmla="*/ 585 w 623" name="T28"/>
                  <a:gd fmla="*/ 487 h 660" name="T29"/>
                  <a:gd fmla="*/ 585 w 623" name="T30"/>
                  <a:gd fmla="*/ 502 h 660" name="T31"/>
                  <a:gd fmla="*/ 566 w 623" name="T32"/>
                  <a:gd fmla="*/ 521 h 660" name="T33"/>
                  <a:gd fmla="*/ 547 w 623" name="T34"/>
                  <a:gd fmla="*/ 502 h 660" name="T35"/>
                  <a:gd fmla="*/ 547 w 623" name="T36"/>
                  <a:gd fmla="*/ 490 h 660" name="T37"/>
                  <a:gd fmla="*/ 538 w 623" name="T38"/>
                  <a:gd fmla="*/ 481 h 660" name="T39"/>
                  <a:gd fmla="*/ 341 w 623" name="T40"/>
                  <a:gd fmla="*/ 468 h 660" name="T41"/>
                  <a:gd fmla="*/ 334 w 623" name="T42"/>
                  <a:gd fmla="*/ 470 h 660" name="T43"/>
                  <a:gd fmla="*/ 331 w 623" name="T44"/>
                  <a:gd fmla="*/ 477 h 660" name="T45"/>
                  <a:gd fmla="*/ 331 w 623" name="T46"/>
                  <a:gd fmla="*/ 502 h 660" name="T47"/>
                  <a:gd fmla="*/ 311 w 623" name="T48"/>
                  <a:gd fmla="*/ 521 h 660" name="T49"/>
                  <a:gd fmla="*/ 292 w 623" name="T50"/>
                  <a:gd fmla="*/ 502 h 660" name="T51"/>
                  <a:gd fmla="*/ 292 w 623" name="T52"/>
                  <a:gd fmla="*/ 477 h 660" name="T53"/>
                  <a:gd fmla="*/ 289 w 623" name="T54"/>
                  <a:gd fmla="*/ 470 h 660" name="T55"/>
                  <a:gd fmla="*/ 282 w 623" name="T56"/>
                  <a:gd fmla="*/ 468 h 660" name="T57"/>
                  <a:gd fmla="*/ 85 w 623" name="T58"/>
                  <a:gd fmla="*/ 481 h 660" name="T59"/>
                  <a:gd fmla="*/ 76 w 623" name="T60"/>
                  <a:gd fmla="*/ 490 h 660" name="T61"/>
                  <a:gd fmla="*/ 76 w 623" name="T62"/>
                  <a:gd fmla="*/ 502 h 660" name="T63"/>
                  <a:gd fmla="*/ 566 w 623" name="T64"/>
                  <a:gd fmla="*/ 545 h 660" name="T65"/>
                  <a:gd fmla="*/ 623 w 623" name="T66"/>
                  <a:gd fmla="*/ 602 h 660" name="T67"/>
                  <a:gd fmla="*/ 566 w 623" name="T68"/>
                  <a:gd fmla="*/ 660 h 660" name="T69"/>
                  <a:gd fmla="*/ 509 w 623" name="T70"/>
                  <a:gd fmla="*/ 602 h 660" name="T71"/>
                  <a:gd fmla="*/ 566 w 623" name="T72"/>
                  <a:gd fmla="*/ 545 h 660" name="T73"/>
                  <a:gd fmla="*/ 57 w 623" name="T74"/>
                  <a:gd fmla="*/ 545 h 660" name="T75"/>
                  <a:gd fmla="*/ 114 w 623" name="T76"/>
                  <a:gd fmla="*/ 602 h 660" name="T77"/>
                  <a:gd fmla="*/ 57 w 623" name="T78"/>
                  <a:gd fmla="*/ 660 h 660" name="T79"/>
                  <a:gd fmla="*/ 0 w 623" name="T80"/>
                  <a:gd fmla="*/ 602 h 660" name="T81"/>
                  <a:gd fmla="*/ 57 w 623" name="T82"/>
                  <a:gd fmla="*/ 545 h 660" name="T83"/>
                  <a:gd fmla="*/ 311 w 623" name="T84"/>
                  <a:gd fmla="*/ 545 h 660" name="T85"/>
                  <a:gd fmla="*/ 369 w 623" name="T86"/>
                  <a:gd fmla="*/ 602 h 660" name="T87"/>
                  <a:gd fmla="*/ 311 w 623" name="T88"/>
                  <a:gd fmla="*/ 660 h 660" name="T89"/>
                  <a:gd fmla="*/ 254 w 623" name="T90"/>
                  <a:gd fmla="*/ 602 h 660" name="T91"/>
                  <a:gd fmla="*/ 311 w 623" name="T92"/>
                  <a:gd fmla="*/ 545 h 660" name="T93"/>
                  <a:gd fmla="*/ 580 w 623" name="T94"/>
                  <a:gd fmla="*/ 156 h 660" name="T95"/>
                  <a:gd fmla="*/ 550 w 623" name="T96"/>
                  <a:gd fmla="*/ 183 h 660" name="T97"/>
                  <a:gd fmla="*/ 523 w 623" name="T98"/>
                  <a:gd fmla="*/ 153 h 660" name="T99"/>
                  <a:gd fmla="*/ 529 w 623" name="T100"/>
                  <a:gd fmla="*/ 41 h 660" name="T101"/>
                  <a:gd fmla="*/ 593 w 623" name="T102"/>
                  <a:gd fmla="*/ 45 h 660" name="T103"/>
                  <a:gd fmla="*/ 580 w 623" name="T104"/>
                  <a:gd fmla="*/ 156 h 66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60" w="623">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grpSp>
      </p:grpSp>
      <p:grpSp>
        <p:nvGrpSpPr>
          <p:cNvPr id="24" name="组合 29"/>
          <p:cNvGrpSpPr/>
          <p:nvPr/>
        </p:nvGrpSpPr>
        <p:grpSpPr>
          <a:xfrm>
            <a:off x="6550835" y="4041557"/>
            <a:ext cx="2411015" cy="833200"/>
            <a:chOff x="8215313" y="4660900"/>
            <a:chExt cx="3214687" cy="1110933"/>
          </a:xfrm>
        </p:grpSpPr>
        <p:sp>
          <p:nvSpPr>
            <p:cNvPr id="25" name="矩形 24"/>
            <p:cNvSpPr/>
            <p:nvPr/>
          </p:nvSpPr>
          <p:spPr>
            <a:xfrm>
              <a:off x="8215315" y="5016499"/>
              <a:ext cx="3214687" cy="747979"/>
            </a:xfrm>
            <a:prstGeom prst="rect">
              <a:avLst/>
            </a:prstGeom>
            <a:noFill/>
          </p:spPr>
          <p:txBody>
            <a:bodyPr>
              <a:spAutoFit/>
            </a:bodyPr>
            <a:lstStyle/>
            <a:p>
              <a:pPr>
                <a:lnSpc>
                  <a:spcPct val="130000"/>
                </a:lnSpc>
                <a:defRPr/>
              </a:pPr>
              <a:r>
                <a:rPr altLang="en-US" lang="zh-CN" sz="790">
                  <a:solidFill>
                    <a:srgbClr val="002060"/>
                  </a:solidFill>
                  <a:latin typeface="+mj-ea"/>
                  <a:ea typeface="+mj-ea"/>
                </a:rPr>
                <a:t>点击添加正文、温提示正文行距在1.2~1.3之间点击添加正文、温提示正文行距在1.2~1.3之间点击添加正文、温提示正文行距在1.2~1.3之间点击添点击添</a:t>
              </a:r>
            </a:p>
          </p:txBody>
        </p:sp>
        <p:sp>
          <p:nvSpPr>
            <p:cNvPr id="26" name="文本框 25"/>
            <p:cNvSpPr txBox="1"/>
            <p:nvPr/>
          </p:nvSpPr>
          <p:spPr>
            <a:xfrm>
              <a:off x="8215314" y="4660900"/>
              <a:ext cx="2622974"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altLang="en-US" b="1" lang="zh-CN" smtClean="0" sz="1500">
                  <a:solidFill>
                    <a:srgbClr val="002060"/>
                  </a:solidFill>
                  <a:latin charset="-122" panose="02010600030101010101" typeface="黑体"/>
                  <a:ea charset="-122" panose="02010600030101010101" typeface="黑体"/>
                </a:rPr>
                <a:t>点击此处添加标题</a:t>
              </a:r>
            </a:p>
          </p:txBody>
        </p:sp>
      </p:grpSp>
      <p:grpSp>
        <p:nvGrpSpPr>
          <p:cNvPr id="27" name="组合 25"/>
          <p:cNvGrpSpPr/>
          <p:nvPr/>
        </p:nvGrpSpPr>
        <p:grpSpPr>
          <a:xfrm>
            <a:off x="6018625" y="3105728"/>
            <a:ext cx="411956" cy="477441"/>
            <a:chOff x="7505700" y="3413125"/>
            <a:chExt cx="549275" cy="636588"/>
          </a:xfrm>
        </p:grpSpPr>
        <p:sp>
          <p:nvSpPr>
            <p:cNvPr id="28" name="六边形 27"/>
            <p:cNvSpPr/>
            <p:nvPr/>
          </p:nvSpPr>
          <p:spPr>
            <a:xfrm rot="16200000">
              <a:off x="7462044" y="3456781"/>
              <a:ext cx="636588" cy="549275"/>
            </a:xfrm>
            <a:prstGeom prst="hexagon">
              <a:avLst/>
            </a:pr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002060"/>
                </a:solidFill>
              </a:endParaRPr>
            </a:p>
          </p:txBody>
        </p:sp>
        <p:grpSp>
          <p:nvGrpSpPr>
            <p:cNvPr id="29" name="组合 11"/>
            <p:cNvGrpSpPr/>
            <p:nvPr/>
          </p:nvGrpSpPr>
          <p:grpSpPr>
            <a:xfrm>
              <a:off x="7600567" y="3551168"/>
              <a:ext cx="359692" cy="361578"/>
              <a:chOff x="6469046" y="3702469"/>
              <a:chExt cx="697452" cy="701109"/>
            </a:xfrm>
            <a:solidFill>
              <a:schemeClr val="bg1"/>
            </a:solidFill>
          </p:grpSpPr>
          <p:sp>
            <p:nvSpPr>
              <p:cNvPr id="30" name="Freeform 5"/>
              <p:cNvSpPr>
                <a:spLocks noEditPoints="1"/>
              </p:cNvSpPr>
              <p:nvPr/>
            </p:nvSpPr>
            <p:spPr bwMode="auto">
              <a:xfrm>
                <a:off x="6469046" y="3702469"/>
                <a:ext cx="613698" cy="603458"/>
              </a:xfrm>
              <a:custGeom>
                <a:gdLst>
                  <a:gd fmla="*/ 54 w 710" name="T0"/>
                  <a:gd fmla="*/ 87 h 698" name="T1"/>
                  <a:gd fmla="*/ 114 w 710" name="T2"/>
                  <a:gd fmla="*/ 87 h 698" name="T3"/>
                  <a:gd fmla="*/ 114 w 710" name="T4"/>
                  <a:gd fmla="*/ 33 h 698" name="T5"/>
                  <a:gd fmla="*/ 146 w 710" name="T6"/>
                  <a:gd fmla="*/ 1 h 698" name="T7"/>
                  <a:gd fmla="*/ 178 w 710" name="T8"/>
                  <a:gd fmla="*/ 33 h 698" name="T9"/>
                  <a:gd fmla="*/ 178 w 710" name="T10"/>
                  <a:gd fmla="*/ 169 h 698" name="T11"/>
                  <a:gd fmla="*/ 146 w 710" name="T12"/>
                  <a:gd fmla="*/ 201 h 698" name="T13"/>
                  <a:gd fmla="*/ 114 w 710" name="T14"/>
                  <a:gd fmla="*/ 169 h 698" name="T15"/>
                  <a:gd fmla="*/ 114 w 710" name="T16"/>
                  <a:gd fmla="*/ 144 h 698" name="T17"/>
                  <a:gd fmla="*/ 57 w 710" name="T18"/>
                  <a:gd fmla="*/ 144 h 698" name="T19"/>
                  <a:gd fmla="*/ 57 w 710" name="T20"/>
                  <a:gd fmla="*/ 262 h 698" name="T21"/>
                  <a:gd fmla="*/ 653 w 710" name="T22"/>
                  <a:gd fmla="*/ 262 h 698" name="T23"/>
                  <a:gd fmla="*/ 653 w 710" name="T24"/>
                  <a:gd fmla="*/ 144 h 698" name="T25"/>
                  <a:gd fmla="*/ 591 w 710" name="T26"/>
                  <a:gd fmla="*/ 144 h 698" name="T27"/>
                  <a:gd fmla="*/ 591 w 710" name="T28"/>
                  <a:gd fmla="*/ 87 h 698" name="T29"/>
                  <a:gd fmla="*/ 656 w 710" name="T30"/>
                  <a:gd fmla="*/ 87 h 698" name="T31"/>
                  <a:gd fmla="*/ 710 w 710" name="T32"/>
                  <a:gd fmla="*/ 141 h 698" name="T33"/>
                  <a:gd fmla="*/ 710 w 710" name="T34"/>
                  <a:gd fmla="*/ 412 h 698" name="T35"/>
                  <a:gd fmla="*/ 653 w 710" name="T36"/>
                  <a:gd fmla="*/ 393 h 698" name="T37"/>
                  <a:gd fmla="*/ 653 w 710" name="T38"/>
                  <a:gd fmla="*/ 300 h 698" name="T39"/>
                  <a:gd fmla="*/ 57 w 710" name="T40"/>
                  <a:gd fmla="*/ 300 h 698" name="T41"/>
                  <a:gd fmla="*/ 57 w 710" name="T42"/>
                  <a:gd fmla="*/ 641 h 698" name="T43"/>
                  <a:gd fmla="*/ 386 w 710" name="T44"/>
                  <a:gd fmla="*/ 641 h 698" name="T45"/>
                  <a:gd fmla="*/ 401 w 710" name="T46"/>
                  <a:gd fmla="*/ 698 h 698" name="T47"/>
                  <a:gd fmla="*/ 54 w 710" name="T48"/>
                  <a:gd fmla="*/ 698 h 698" name="T49"/>
                  <a:gd fmla="*/ 16 w 710" name="T50"/>
                  <a:gd fmla="*/ 682 h 698" name="T51"/>
                  <a:gd fmla="*/ 0 w 710" name="T52"/>
                  <a:gd fmla="*/ 644 h 698" name="T53"/>
                  <a:gd fmla="*/ 0 w 710" name="T54"/>
                  <a:gd fmla="*/ 141 h 698" name="T55"/>
                  <a:gd fmla="*/ 54 w 710" name="T56"/>
                  <a:gd fmla="*/ 87 h 698" name="T57"/>
                  <a:gd fmla="*/ 365 w 710" name="T58"/>
                  <a:gd fmla="*/ 169 h 698" name="T59"/>
                  <a:gd fmla="*/ 334 w 710" name="T60"/>
                  <a:gd fmla="*/ 201 h 698" name="T61"/>
                  <a:gd fmla="*/ 302 w 710" name="T62"/>
                  <a:gd fmla="*/ 169 h 698" name="T63"/>
                  <a:gd fmla="*/ 302 w 710" name="T64"/>
                  <a:gd fmla="*/ 144 h 698" name="T65"/>
                  <a:gd fmla="*/ 216 w 710" name="T66"/>
                  <a:gd fmla="*/ 144 h 698" name="T67"/>
                  <a:gd fmla="*/ 216 w 710" name="T68"/>
                  <a:gd fmla="*/ 87 h 698" name="T69"/>
                  <a:gd fmla="*/ 302 w 710" name="T70"/>
                  <a:gd fmla="*/ 87 h 698" name="T71"/>
                  <a:gd fmla="*/ 302 w 710" name="T72"/>
                  <a:gd fmla="*/ 32 h 698" name="T73"/>
                  <a:gd fmla="*/ 334 w 710" name="T74"/>
                  <a:gd fmla="*/ 0 h 698" name="T75"/>
                  <a:gd fmla="*/ 365 w 710" name="T76"/>
                  <a:gd fmla="*/ 32 h 698" name="T77"/>
                  <a:gd fmla="*/ 365 w 710" name="T78"/>
                  <a:gd fmla="*/ 169 h 698" name="T79"/>
                  <a:gd fmla="*/ 553 w 710" name="T80"/>
                  <a:gd fmla="*/ 169 h 698" name="T81"/>
                  <a:gd fmla="*/ 521 w 710" name="T82"/>
                  <a:gd fmla="*/ 201 h 698" name="T83"/>
                  <a:gd fmla="*/ 489 w 710" name="T84"/>
                  <a:gd fmla="*/ 169 h 698" name="T85"/>
                  <a:gd fmla="*/ 489 w 710" name="T86"/>
                  <a:gd fmla="*/ 144 h 698" name="T87"/>
                  <a:gd fmla="*/ 403 w 710" name="T88"/>
                  <a:gd fmla="*/ 144 h 698" name="T89"/>
                  <a:gd fmla="*/ 403 w 710" name="T90"/>
                  <a:gd fmla="*/ 87 h 698" name="T91"/>
                  <a:gd fmla="*/ 489 w 710" name="T92"/>
                  <a:gd fmla="*/ 87 h 698" name="T93"/>
                  <a:gd fmla="*/ 489 w 710" name="T94"/>
                  <a:gd fmla="*/ 33 h 698" name="T95"/>
                  <a:gd fmla="*/ 521 w 710" name="T96"/>
                  <a:gd fmla="*/ 1 h 698" name="T97"/>
                  <a:gd fmla="*/ 553 w 710" name="T98"/>
                  <a:gd fmla="*/ 33 h 698" name="T99"/>
                  <a:gd fmla="*/ 553 w 710" name="T100"/>
                  <a:gd fmla="*/ 169 h 69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98" w="710">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sp>
            <p:nvSpPr>
              <p:cNvPr id="31" name="Freeform 6"/>
              <p:cNvSpPr>
                <a:spLocks noEditPoints="1"/>
              </p:cNvSpPr>
              <p:nvPr/>
            </p:nvSpPr>
            <p:spPr bwMode="auto">
              <a:xfrm>
                <a:off x="6595224" y="4032725"/>
                <a:ext cx="362075" cy="153973"/>
              </a:xfrm>
              <a:custGeom>
                <a:gdLst>
                  <a:gd fmla="*/ 17 w 419" name="T0"/>
                  <a:gd fmla="*/ 0 h 178" name="T1"/>
                  <a:gd fmla="*/ 84 w 419" name="T2"/>
                  <a:gd fmla="*/ 0 h 178" name="T3"/>
                  <a:gd fmla="*/ 102 w 419" name="T4"/>
                  <a:gd fmla="*/ 18 h 178" name="T5"/>
                  <a:gd fmla="*/ 102 w 419" name="T6"/>
                  <a:gd fmla="*/ 46 h 178" name="T7"/>
                  <a:gd fmla="*/ 84 w 419" name="T8"/>
                  <a:gd fmla="*/ 64 h 178" name="T9"/>
                  <a:gd fmla="*/ 17 w 419" name="T10"/>
                  <a:gd fmla="*/ 64 h 178" name="T11"/>
                  <a:gd fmla="*/ 0 w 419" name="T12"/>
                  <a:gd fmla="*/ 46 h 178" name="T13"/>
                  <a:gd fmla="*/ 0 w 419" name="T14"/>
                  <a:gd fmla="*/ 18 h 178" name="T15"/>
                  <a:gd fmla="*/ 17 w 419" name="T16"/>
                  <a:gd fmla="*/ 0 h 178" name="T17"/>
                  <a:gd fmla="*/ 175 w 419" name="T18"/>
                  <a:gd fmla="*/ 115 h 178" name="T19"/>
                  <a:gd fmla="*/ 245 w 419" name="T20"/>
                  <a:gd fmla="*/ 115 h 178" name="T21"/>
                  <a:gd fmla="*/ 261 w 419" name="T22"/>
                  <a:gd fmla="*/ 131 h 178" name="T23"/>
                  <a:gd fmla="*/ 261 w 419" name="T24"/>
                  <a:gd fmla="*/ 134 h 178" name="T25"/>
                  <a:gd fmla="*/ 245 w 419" name="T26"/>
                  <a:gd fmla="*/ 178 h 178" name="T27"/>
                  <a:gd fmla="*/ 245 w 419" name="T28"/>
                  <a:gd fmla="*/ 178 h 178" name="T29"/>
                  <a:gd fmla="*/ 175 w 419" name="T30"/>
                  <a:gd fmla="*/ 178 h 178" name="T31"/>
                  <a:gd fmla="*/ 159 w 419" name="T32"/>
                  <a:gd fmla="*/ 162 h 178" name="T33"/>
                  <a:gd fmla="*/ 159 w 419" name="T34"/>
                  <a:gd fmla="*/ 131 h 178" name="T35"/>
                  <a:gd fmla="*/ 175 w 419" name="T36"/>
                  <a:gd fmla="*/ 115 h 178" name="T37"/>
                  <a:gd fmla="*/ 16 w 419" name="T38"/>
                  <a:gd fmla="*/ 115 h 178" name="T39"/>
                  <a:gd fmla="*/ 86 w 419" name="T40"/>
                  <a:gd fmla="*/ 115 h 178" name="T41"/>
                  <a:gd fmla="*/ 102 w 419" name="T42"/>
                  <a:gd fmla="*/ 131 h 178" name="T43"/>
                  <a:gd fmla="*/ 102 w 419" name="T44"/>
                  <a:gd fmla="*/ 162 h 178" name="T45"/>
                  <a:gd fmla="*/ 86 w 419" name="T46"/>
                  <a:gd fmla="*/ 178 h 178" name="T47"/>
                  <a:gd fmla="*/ 16 w 419" name="T48"/>
                  <a:gd fmla="*/ 178 h 178" name="T49"/>
                  <a:gd fmla="*/ 0 w 419" name="T50"/>
                  <a:gd fmla="*/ 162 h 178" name="T51"/>
                  <a:gd fmla="*/ 0 w 419" name="T52"/>
                  <a:gd fmla="*/ 131 h 178" name="T53"/>
                  <a:gd fmla="*/ 16 w 419" name="T54"/>
                  <a:gd fmla="*/ 115 h 178" name="T55"/>
                  <a:gd fmla="*/ 334 w 419" name="T56"/>
                  <a:gd fmla="*/ 0 h 178" name="T57"/>
                  <a:gd fmla="*/ 404 w 419" name="T58"/>
                  <a:gd fmla="*/ 0 h 178" name="T59"/>
                  <a:gd fmla="*/ 419 w 419" name="T60"/>
                  <a:gd fmla="*/ 11 h 178" name="T61"/>
                  <a:gd fmla="*/ 321 w 419" name="T62"/>
                  <a:gd fmla="*/ 57 h 178" name="T63"/>
                  <a:gd fmla="*/ 318 w 419" name="T64"/>
                  <a:gd fmla="*/ 48 h 178" name="T65"/>
                  <a:gd fmla="*/ 318 w 419" name="T66"/>
                  <a:gd fmla="*/ 16 h 178" name="T67"/>
                  <a:gd fmla="*/ 334 w 419" name="T68"/>
                  <a:gd fmla="*/ 0 h 178" name="T69"/>
                  <a:gd fmla="*/ 175 w 419" name="T70"/>
                  <a:gd fmla="*/ 0 h 178" name="T71"/>
                  <a:gd fmla="*/ 245 w 419" name="T72"/>
                  <a:gd fmla="*/ 0 h 178" name="T73"/>
                  <a:gd fmla="*/ 261 w 419" name="T74"/>
                  <a:gd fmla="*/ 16 h 178" name="T75"/>
                  <a:gd fmla="*/ 261 w 419" name="T76"/>
                  <a:gd fmla="*/ 48 h 178" name="T77"/>
                  <a:gd fmla="*/ 245 w 419" name="T78"/>
                  <a:gd fmla="*/ 64 h 178" name="T79"/>
                  <a:gd fmla="*/ 175 w 419" name="T80"/>
                  <a:gd fmla="*/ 64 h 178" name="T81"/>
                  <a:gd fmla="*/ 159 w 419" name="T82"/>
                  <a:gd fmla="*/ 48 h 178" name="T83"/>
                  <a:gd fmla="*/ 159 w 419" name="T84"/>
                  <a:gd fmla="*/ 16 h 178" name="T85"/>
                  <a:gd fmla="*/ 175 w 419" name="T86"/>
                  <a:gd fmla="*/ 0 h 17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8" w="419">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sp>
            <p:nvSpPr>
              <p:cNvPr id="32" name="Freeform 7"/>
              <p:cNvSpPr>
                <a:spLocks noEditPoints="1"/>
              </p:cNvSpPr>
              <p:nvPr/>
            </p:nvSpPr>
            <p:spPr bwMode="auto">
              <a:xfrm>
                <a:off x="6826001" y="4063081"/>
                <a:ext cx="340497" cy="340497"/>
              </a:xfrm>
              <a:custGeom>
                <a:gdLst>
                  <a:gd fmla="*/ 197 w 394" name="T0"/>
                  <a:gd fmla="*/ 57 h 394" name="T1"/>
                  <a:gd fmla="*/ 98 w 394" name="T2"/>
                  <a:gd fmla="*/ 98 h 394" name="T3"/>
                  <a:gd fmla="*/ 57 w 394" name="T4"/>
                  <a:gd fmla="*/ 197 h 394" name="T5"/>
                  <a:gd fmla="*/ 98 w 394" name="T6"/>
                  <a:gd fmla="*/ 296 h 394" name="T7"/>
                  <a:gd fmla="*/ 197 w 394" name="T8"/>
                  <a:gd fmla="*/ 337 h 394" name="T9"/>
                  <a:gd fmla="*/ 296 w 394" name="T10"/>
                  <a:gd fmla="*/ 296 h 394" name="T11"/>
                  <a:gd fmla="*/ 337 w 394" name="T12"/>
                  <a:gd fmla="*/ 197 h 394" name="T13"/>
                  <a:gd fmla="*/ 296 w 394" name="T14"/>
                  <a:gd fmla="*/ 98 h 394" name="T15"/>
                  <a:gd fmla="*/ 197 w 394" name="T16"/>
                  <a:gd fmla="*/ 57 h 394" name="T17"/>
                  <a:gd fmla="*/ 58 w 394" name="T18"/>
                  <a:gd fmla="*/ 58 h 394" name="T19"/>
                  <a:gd fmla="*/ 197 w 394" name="T20"/>
                  <a:gd fmla="*/ 0 h 394" name="T21"/>
                  <a:gd fmla="*/ 336 w 394" name="T22"/>
                  <a:gd fmla="*/ 58 h 394" name="T23"/>
                  <a:gd fmla="*/ 394 w 394" name="T24"/>
                  <a:gd fmla="*/ 197 h 394" name="T25"/>
                  <a:gd fmla="*/ 336 w 394" name="T26"/>
                  <a:gd fmla="*/ 336 h 394" name="T27"/>
                  <a:gd fmla="*/ 197 w 394" name="T28"/>
                  <a:gd fmla="*/ 394 h 394" name="T29"/>
                  <a:gd fmla="*/ 58 w 394" name="T30"/>
                  <a:gd fmla="*/ 336 h 394" name="T31"/>
                  <a:gd fmla="*/ 0 w 394" name="T32"/>
                  <a:gd fmla="*/ 197 h 394" name="T33"/>
                  <a:gd fmla="*/ 58 w 394" name="T34"/>
                  <a:gd fmla="*/ 58 h 39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4" w="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sp>
            <p:nvSpPr>
              <p:cNvPr id="33" name="Freeform 8"/>
              <p:cNvSpPr/>
              <p:nvPr/>
            </p:nvSpPr>
            <p:spPr bwMode="auto">
              <a:xfrm>
                <a:off x="6923651" y="4160731"/>
                <a:ext cx="99479" cy="100211"/>
              </a:xfrm>
              <a:custGeom>
                <a:gdLst>
                  <a:gd fmla="*/ 55 w 115" name="T0"/>
                  <a:gd fmla="*/ 83 h 116" name="T1"/>
                  <a:gd fmla="*/ 64 w 115" name="T2"/>
                  <a:gd fmla="*/ 104 h 116" name="T3"/>
                  <a:gd fmla="*/ 104 w 115" name="T4"/>
                  <a:gd fmla="*/ 104 h 116" name="T5"/>
                  <a:gd fmla="*/ 104 w 115" name="T6"/>
                  <a:gd fmla="*/ 64 h 116" name="T7"/>
                  <a:gd fmla="*/ 82 w 115" name="T8"/>
                  <a:gd fmla="*/ 56 h 116" name="T9"/>
                  <a:gd fmla="*/ 34 w 115" name="T10"/>
                  <a:gd fmla="*/ 8 h 116" name="T11"/>
                  <a:gd fmla="*/ 8 w 115" name="T12"/>
                  <a:gd fmla="*/ 8 h 116" name="T13"/>
                  <a:gd fmla="*/ 8 w 115" name="T14"/>
                  <a:gd fmla="*/ 35 h 116" name="T15"/>
                  <a:gd fmla="*/ 55 w 115" name="T16"/>
                  <a:gd fmla="*/ 83 h 1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5" w="115">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grpSp>
      </p:grpSp>
      <p:grpSp>
        <p:nvGrpSpPr>
          <p:cNvPr id="34" name="组合 28"/>
          <p:cNvGrpSpPr/>
          <p:nvPr/>
        </p:nvGrpSpPr>
        <p:grpSpPr>
          <a:xfrm>
            <a:off x="6550835" y="2922372"/>
            <a:ext cx="2411015" cy="832011"/>
            <a:chOff x="8215313" y="3168650"/>
            <a:chExt cx="3214687" cy="1109347"/>
          </a:xfrm>
        </p:grpSpPr>
        <p:sp>
          <p:nvSpPr>
            <p:cNvPr id="35" name="矩形 34"/>
            <p:cNvSpPr/>
            <p:nvPr/>
          </p:nvSpPr>
          <p:spPr>
            <a:xfrm>
              <a:off x="8215315" y="3522662"/>
              <a:ext cx="3214687" cy="747978"/>
            </a:xfrm>
            <a:prstGeom prst="rect">
              <a:avLst/>
            </a:prstGeom>
            <a:noFill/>
          </p:spPr>
          <p:txBody>
            <a:bodyPr>
              <a:spAutoFit/>
            </a:bodyPr>
            <a:lstStyle/>
            <a:p>
              <a:pPr>
                <a:lnSpc>
                  <a:spcPct val="130000"/>
                </a:lnSpc>
                <a:defRPr/>
              </a:pPr>
              <a:r>
                <a:rPr altLang="en-US" lang="zh-CN" sz="790">
                  <a:solidFill>
                    <a:srgbClr val="002060"/>
                  </a:solidFill>
                  <a:latin typeface="+mj-ea"/>
                  <a:ea typeface="+mj-ea"/>
                </a:rPr>
                <a:t>点击添加正文、温提示正文行距在1.2~1.3之间点击添加正文、温提示正文行距在1.2~1.3之间点击添加正文、温提示正文行距在1.2~1.3之间点击添点击添</a:t>
              </a:r>
            </a:p>
          </p:txBody>
        </p:sp>
        <p:sp>
          <p:nvSpPr>
            <p:cNvPr id="36" name="文本框 35"/>
            <p:cNvSpPr txBox="1"/>
            <p:nvPr/>
          </p:nvSpPr>
          <p:spPr>
            <a:xfrm>
              <a:off x="8215314" y="3168650"/>
              <a:ext cx="2622127"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altLang="en-US" b="1" lang="zh-CN" smtClean="0" sz="1500">
                  <a:solidFill>
                    <a:srgbClr val="002060"/>
                  </a:solidFill>
                  <a:latin charset="-122" panose="02010600030101010101" typeface="黑体"/>
                  <a:ea charset="-122" panose="02010600030101010101" typeface="黑体"/>
                </a:rPr>
                <a:t>点击此处添加标题</a:t>
              </a:r>
            </a:p>
          </p:txBody>
        </p:sp>
      </p:grpSp>
      <p:grpSp>
        <p:nvGrpSpPr>
          <p:cNvPr id="37" name="组合 24"/>
          <p:cNvGrpSpPr/>
          <p:nvPr/>
        </p:nvGrpSpPr>
        <p:grpSpPr>
          <a:xfrm>
            <a:off x="6018625" y="1957965"/>
            <a:ext cx="411956" cy="477441"/>
            <a:chOff x="7505700" y="1882775"/>
            <a:chExt cx="549275" cy="636588"/>
          </a:xfrm>
        </p:grpSpPr>
        <p:sp>
          <p:nvSpPr>
            <p:cNvPr id="38" name="六边形 37"/>
            <p:cNvSpPr/>
            <p:nvPr/>
          </p:nvSpPr>
          <p:spPr>
            <a:xfrm rot="16200000">
              <a:off x="7462044" y="1926431"/>
              <a:ext cx="636588" cy="549275"/>
            </a:xfrm>
            <a:prstGeom prst="hexagon">
              <a:avLst/>
            </a:prstGeom>
            <a:solidFill>
              <a:srgbClr val="BEE4E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002060"/>
                </a:solidFill>
              </a:endParaRPr>
            </a:p>
          </p:txBody>
        </p:sp>
        <p:grpSp>
          <p:nvGrpSpPr>
            <p:cNvPr id="39" name="组合 19"/>
            <p:cNvGrpSpPr/>
            <p:nvPr/>
          </p:nvGrpSpPr>
          <p:grpSpPr>
            <a:xfrm>
              <a:off x="7611830" y="2019643"/>
              <a:ext cx="297260" cy="362332"/>
              <a:chOff x="3683997" y="856343"/>
              <a:chExt cx="576394" cy="702571"/>
            </a:xfrm>
            <a:solidFill>
              <a:schemeClr val="bg1"/>
            </a:solidFill>
          </p:grpSpPr>
          <p:sp>
            <p:nvSpPr>
              <p:cNvPr id="40" name="Freeform 34"/>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sp>
            <p:nvSpPr>
              <p:cNvPr id="41" name="Freeform 35"/>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sz="1350">
                  <a:solidFill>
                    <a:srgbClr val="002060"/>
                  </a:solidFill>
                  <a:latin panose="020f0502020204030204" typeface="Calibri"/>
                </a:endParaRPr>
              </a:p>
            </p:txBody>
          </p:sp>
        </p:grpSp>
      </p:grpSp>
      <p:grpSp>
        <p:nvGrpSpPr>
          <p:cNvPr id="42" name="组合 27"/>
          <p:cNvGrpSpPr/>
          <p:nvPr/>
        </p:nvGrpSpPr>
        <p:grpSpPr>
          <a:xfrm>
            <a:off x="6550835" y="1801994"/>
            <a:ext cx="2411015" cy="832011"/>
            <a:chOff x="8215313" y="1674813"/>
            <a:chExt cx="3214687" cy="1109348"/>
          </a:xfrm>
        </p:grpSpPr>
        <p:sp>
          <p:nvSpPr>
            <p:cNvPr id="43" name="矩形 42"/>
            <p:cNvSpPr/>
            <p:nvPr/>
          </p:nvSpPr>
          <p:spPr>
            <a:xfrm>
              <a:off x="8215315" y="2028825"/>
              <a:ext cx="3214687" cy="747979"/>
            </a:xfrm>
            <a:prstGeom prst="rect">
              <a:avLst/>
            </a:prstGeom>
            <a:noFill/>
          </p:spPr>
          <p:txBody>
            <a:bodyPr>
              <a:spAutoFit/>
            </a:bodyPr>
            <a:lstStyle/>
            <a:p>
              <a:pPr>
                <a:lnSpc>
                  <a:spcPct val="130000"/>
                </a:lnSpc>
                <a:defRPr/>
              </a:pPr>
              <a:r>
                <a:rPr altLang="en-US" lang="zh-CN" sz="790">
                  <a:solidFill>
                    <a:srgbClr val="002060"/>
                  </a:solidFill>
                  <a:latin typeface="+mj-ea"/>
                  <a:ea typeface="+mj-ea"/>
                </a:rPr>
                <a:t>点击添加正文、温提示正文行距在1.2~1.3之间点击添加正文、温提示正文行距在1.2~1.3之间点击添加正文、温提示正文行距在1.2~1.3之间点击添点击添</a:t>
              </a:r>
            </a:p>
          </p:txBody>
        </p:sp>
        <p:sp>
          <p:nvSpPr>
            <p:cNvPr id="44" name="文本框 43"/>
            <p:cNvSpPr txBox="1"/>
            <p:nvPr/>
          </p:nvSpPr>
          <p:spPr>
            <a:xfrm>
              <a:off x="8215314" y="1674813"/>
              <a:ext cx="2622127"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altLang="en-US" b="1" lang="zh-CN" smtClean="0" sz="1500">
                  <a:solidFill>
                    <a:srgbClr val="002060"/>
                  </a:solidFill>
                  <a:latin charset="-122" panose="02010600030101010101" typeface="黑体"/>
                  <a:ea charset="-122" panose="02010600030101010101" typeface="黑体"/>
                </a:rPr>
                <a:t>点击此处添加标题</a:t>
              </a:r>
            </a:p>
          </p:txBody>
        </p:sp>
      </p:grpSp>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pic>
        <p:nvPicPr>
          <p:cNvPr id="2" name="图片 1"/>
          <p:cNvPicPr>
            <a:picLocks noChangeAspect="1"/>
          </p:cNvPicPr>
          <p:nvPr/>
        </p:nvPicPr>
        <p:blipFill>
          <a:blip r:embed="rId6"/>
          <a:stretch>
            <a:fillRect/>
          </a:stretch>
        </p:blipFill>
        <p:spPr>
          <a:xfrm>
            <a:off x="2049448" y="1260922"/>
            <a:ext cx="3075144" cy="4181545"/>
          </a:xfrm>
          <a:prstGeom prst="rect">
            <a:avLst/>
          </a:prstGeom>
        </p:spPr>
      </p:pic>
      <p:sp>
        <p:nvSpPr>
          <p:cNvPr id="46" name="文本框 45"/>
          <p:cNvSpPr txBox="1"/>
          <p:nvPr/>
        </p:nvSpPr>
        <p:spPr>
          <a:xfrm>
            <a:off x="4499876" y="33198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47329107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7" presetSubtype="10">
                                  <p:stCondLst>
                                    <p:cond delay="300"/>
                                  </p:stCondLst>
                                  <p:iterate type="lt">
                                    <p:tmPct val="10000"/>
                                  </p:iterate>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strVal val="#ppt_h"/>
                                          </p:val>
                                        </p:tav>
                                        <p:tav tm="100000">
                                          <p:val>
                                            <p:strVal val="#ppt_h"/>
                                          </p:val>
                                        </p:tav>
                                      </p:tavLst>
                                    </p:anim>
                                  </p:childTnLst>
                                </p:cTn>
                              </p:par>
                              <p:par>
                                <p:cTn fill="hold" grpId="0" id="9" nodeType="withEffect" presetClass="entr" presetID="26" presetSubtype="0">
                                  <p:stCondLst>
                                    <p:cond delay="600"/>
                                  </p:stCondLst>
                                  <p:iterate type="lt">
                                    <p:tmPct val="3896"/>
                                  </p:iterate>
                                  <p:childTnLst>
                                    <p:set>
                                      <p:cBhvr>
                                        <p:cTn dur="1" fill="hold" id="10">
                                          <p:stCondLst>
                                            <p:cond delay="0"/>
                                          </p:stCondLst>
                                        </p:cTn>
                                        <p:tgtEl>
                                          <p:spTgt spid="17"/>
                                        </p:tgtEl>
                                        <p:attrNameLst>
                                          <p:attrName>style.visibility</p:attrName>
                                        </p:attrNameLst>
                                      </p:cBhvr>
                                      <p:to>
                                        <p:strVal val="visible"/>
                                      </p:to>
                                    </p:set>
                                    <p:animEffect filter="wipe(down)" transition="in">
                                      <p:cBhvr>
                                        <p:cTn dur="145" id="11">
                                          <p:stCondLst>
                                            <p:cond delay="0"/>
                                          </p:stCondLst>
                                        </p:cTn>
                                        <p:tgtEl>
                                          <p:spTgt spid="17"/>
                                        </p:tgtEl>
                                      </p:cBhvr>
                                    </p:animEffect>
                                    <p:anim calcmode="lin" valueType="num">
                                      <p:cBhvr>
                                        <p:cTn dur="456" id="1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166" id="13"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166" id="14" tmFilter="0, 0; 0.125,0.2665; 0.25,0.4; 0.375,0.465; 0.5,0.5;  0.625,0.535; 0.75,0.6; 0.875,0.7335; 1,1">
                                          <p:stCondLst>
                                            <p:cond delay="166"/>
                                          </p:stCondLst>
                                        </p:cTn>
                                        <p:tgtEl>
                                          <p:spTgt spid="17"/>
                                        </p:tgtEl>
                                        <p:attrNameLst>
                                          <p:attrName>ppt_y</p:attrName>
                                        </p:attrNameLst>
                                      </p:cBhvr>
                                      <p:tavLst>
                                        <p:tav fmla="#ppt_y-sin(pi*$)/9" tm="0">
                                          <p:val>
                                            <p:fltVal val="0"/>
                                          </p:val>
                                        </p:tav>
                                        <p:tav tm="100000">
                                          <p:val>
                                            <p:fltVal val="1"/>
                                          </p:val>
                                        </p:tav>
                                      </p:tavLst>
                                    </p:anim>
                                    <p:anim calcmode="lin" valueType="num">
                                      <p:cBhvr>
                                        <p:cTn dur="83" id="15" tmFilter="0, 0; 0.125,0.2665; 0.25,0.4; 0.375,0.465; 0.5,0.5;  0.625,0.535; 0.75,0.6; 0.875,0.7335; 1,1">
                                          <p:stCondLst>
                                            <p:cond delay="331"/>
                                          </p:stCondLst>
                                        </p:cTn>
                                        <p:tgtEl>
                                          <p:spTgt spid="17"/>
                                        </p:tgtEl>
                                        <p:attrNameLst>
                                          <p:attrName>ppt_y</p:attrName>
                                        </p:attrNameLst>
                                      </p:cBhvr>
                                      <p:tavLst>
                                        <p:tav fmla="#ppt_y-sin(pi*$)/27" tm="0">
                                          <p:val>
                                            <p:fltVal val="0"/>
                                          </p:val>
                                        </p:tav>
                                        <p:tav tm="100000">
                                          <p:val>
                                            <p:fltVal val="1"/>
                                          </p:val>
                                        </p:tav>
                                      </p:tavLst>
                                    </p:anim>
                                    <p:anim calcmode="lin" valueType="num">
                                      <p:cBhvr>
                                        <p:cTn dur="41" id="16" tmFilter="0, 0; 0.125,0.2665; 0.25,0.4; 0.375,0.465; 0.5,0.5;  0.625,0.535; 0.75,0.6; 0.875,0.7335; 1,1">
                                          <p:stCondLst>
                                            <p:cond delay="414"/>
                                          </p:stCondLst>
                                        </p:cTn>
                                        <p:tgtEl>
                                          <p:spTgt spid="17"/>
                                        </p:tgtEl>
                                        <p:attrNameLst>
                                          <p:attrName>ppt_y</p:attrName>
                                        </p:attrNameLst>
                                      </p:cBhvr>
                                      <p:tavLst>
                                        <p:tav fmla="#ppt_y-sin(pi*$)/81" tm="0">
                                          <p:val>
                                            <p:fltVal val="0"/>
                                          </p:val>
                                        </p:tav>
                                        <p:tav tm="100000">
                                          <p:val>
                                            <p:fltVal val="1"/>
                                          </p:val>
                                        </p:tav>
                                      </p:tavLst>
                                    </p:anim>
                                    <p:animScale>
                                      <p:cBhvr>
                                        <p:cTn dur="7" id="17">
                                          <p:stCondLst>
                                            <p:cond delay="162"/>
                                          </p:stCondLst>
                                        </p:cTn>
                                        <p:tgtEl>
                                          <p:spTgt spid="17"/>
                                        </p:tgtEl>
                                      </p:cBhvr>
                                      <p:to x="100000" y="60000"/>
                                    </p:animScale>
                                    <p:animScale>
                                      <p:cBhvr>
                                        <p:cTn decel="50000" dur="41" id="18">
                                          <p:stCondLst>
                                            <p:cond delay="169"/>
                                          </p:stCondLst>
                                        </p:cTn>
                                        <p:tgtEl>
                                          <p:spTgt spid="17"/>
                                        </p:tgtEl>
                                      </p:cBhvr>
                                      <p:to x="100000" y="100000"/>
                                    </p:animScale>
                                    <p:animScale>
                                      <p:cBhvr>
                                        <p:cTn dur="7" id="19">
                                          <p:stCondLst>
                                            <p:cond delay="328"/>
                                          </p:stCondLst>
                                        </p:cTn>
                                        <p:tgtEl>
                                          <p:spTgt spid="17"/>
                                        </p:tgtEl>
                                      </p:cBhvr>
                                      <p:to x="100000" y="80000"/>
                                    </p:animScale>
                                    <p:animScale>
                                      <p:cBhvr>
                                        <p:cTn decel="50000" dur="41" id="20">
                                          <p:stCondLst>
                                            <p:cond delay="335"/>
                                          </p:stCondLst>
                                        </p:cTn>
                                        <p:tgtEl>
                                          <p:spTgt spid="17"/>
                                        </p:tgtEl>
                                      </p:cBhvr>
                                      <p:to x="100000" y="100000"/>
                                    </p:animScale>
                                    <p:animScale>
                                      <p:cBhvr>
                                        <p:cTn dur="7" id="21">
                                          <p:stCondLst>
                                            <p:cond delay="410"/>
                                          </p:stCondLst>
                                        </p:cTn>
                                        <p:tgtEl>
                                          <p:spTgt spid="17"/>
                                        </p:tgtEl>
                                      </p:cBhvr>
                                      <p:to x="100000" y="90000"/>
                                    </p:animScale>
                                    <p:animScale>
                                      <p:cBhvr>
                                        <p:cTn decel="50000" dur="41" id="22">
                                          <p:stCondLst>
                                            <p:cond delay="417"/>
                                          </p:stCondLst>
                                        </p:cTn>
                                        <p:tgtEl>
                                          <p:spTgt spid="17"/>
                                        </p:tgtEl>
                                      </p:cBhvr>
                                      <p:to x="100000" y="100000"/>
                                    </p:animScale>
                                    <p:animScale>
                                      <p:cBhvr>
                                        <p:cTn dur="7" id="23">
                                          <p:stCondLst>
                                            <p:cond delay="452"/>
                                          </p:stCondLst>
                                        </p:cTn>
                                        <p:tgtEl>
                                          <p:spTgt spid="17"/>
                                        </p:tgtEl>
                                      </p:cBhvr>
                                      <p:to x="100000" y="95000"/>
                                    </p:animScale>
                                    <p:animScale>
                                      <p:cBhvr>
                                        <p:cTn decel="50000" dur="41" id="24">
                                          <p:stCondLst>
                                            <p:cond delay="459"/>
                                          </p:stCondLst>
                                        </p:cTn>
                                        <p:tgtEl>
                                          <p:spTgt spid="17"/>
                                        </p:tgtEl>
                                      </p:cBhvr>
                                      <p:to x="100000" y="100000"/>
                                    </p:animScale>
                                  </p:childTnLst>
                                </p:cTn>
                              </p:par>
                              <p:par>
                                <p:cTn fill="hold" id="25" nodeType="withEffect" presetClass="entr" presetID="31" presetSubtype="0">
                                  <p:stCondLst>
                                    <p:cond delay="900"/>
                                  </p:stCondLst>
                                  <p:childTnLst>
                                    <p:set>
                                      <p:cBhvr>
                                        <p:cTn dur="1" fill="hold" id="26">
                                          <p:stCondLst>
                                            <p:cond delay="0"/>
                                          </p:stCondLst>
                                        </p:cTn>
                                        <p:tgtEl>
                                          <p:spTgt spid="37"/>
                                        </p:tgtEl>
                                        <p:attrNameLst>
                                          <p:attrName>style.visibility</p:attrName>
                                        </p:attrNameLst>
                                      </p:cBhvr>
                                      <p:to>
                                        <p:strVal val="visible"/>
                                      </p:to>
                                    </p:set>
                                    <p:anim calcmode="lin" valueType="num">
                                      <p:cBhvr>
                                        <p:cTn dur="1000" fill="hold" id="27"/>
                                        <p:tgtEl>
                                          <p:spTgt spid="37"/>
                                        </p:tgtEl>
                                        <p:attrNameLst>
                                          <p:attrName>ppt_w</p:attrName>
                                        </p:attrNameLst>
                                      </p:cBhvr>
                                      <p:tavLst>
                                        <p:tav tm="0">
                                          <p:val>
                                            <p:fltVal val="0"/>
                                          </p:val>
                                        </p:tav>
                                        <p:tav tm="100000">
                                          <p:val>
                                            <p:strVal val="#ppt_w"/>
                                          </p:val>
                                        </p:tav>
                                      </p:tavLst>
                                    </p:anim>
                                    <p:anim calcmode="lin" valueType="num">
                                      <p:cBhvr>
                                        <p:cTn dur="1000" fill="hold" id="28"/>
                                        <p:tgtEl>
                                          <p:spTgt spid="37"/>
                                        </p:tgtEl>
                                        <p:attrNameLst>
                                          <p:attrName>ppt_h</p:attrName>
                                        </p:attrNameLst>
                                      </p:cBhvr>
                                      <p:tavLst>
                                        <p:tav tm="0">
                                          <p:val>
                                            <p:fltVal val="0"/>
                                          </p:val>
                                        </p:tav>
                                        <p:tav tm="100000">
                                          <p:val>
                                            <p:strVal val="#ppt_h"/>
                                          </p:val>
                                        </p:tav>
                                      </p:tavLst>
                                    </p:anim>
                                    <p:anim calcmode="lin" valueType="num">
                                      <p:cBhvr>
                                        <p:cTn dur="1000" fill="hold" id="29"/>
                                        <p:tgtEl>
                                          <p:spTgt spid="37"/>
                                        </p:tgtEl>
                                        <p:attrNameLst>
                                          <p:attrName>style.rotation</p:attrName>
                                        </p:attrNameLst>
                                      </p:cBhvr>
                                      <p:tavLst>
                                        <p:tav tm="0">
                                          <p:val>
                                            <p:fltVal val="90"/>
                                          </p:val>
                                        </p:tav>
                                        <p:tav tm="100000">
                                          <p:val>
                                            <p:fltVal val="0"/>
                                          </p:val>
                                        </p:tav>
                                      </p:tavLst>
                                    </p:anim>
                                    <p:animEffect filter="fade" transition="in">
                                      <p:cBhvr>
                                        <p:cTn dur="1000" id="30"/>
                                        <p:tgtEl>
                                          <p:spTgt spid="37"/>
                                        </p:tgtEl>
                                      </p:cBhvr>
                                    </p:animEffect>
                                  </p:childTnLst>
                                </p:cTn>
                              </p:par>
                              <p:par>
                                <p:cTn fill="hold" id="31" nodeType="withEffect" presetClass="entr" presetID="22" presetSubtype="1">
                                  <p:stCondLst>
                                    <p:cond delay="1400"/>
                                  </p:stCondLst>
                                  <p:childTnLst>
                                    <p:set>
                                      <p:cBhvr>
                                        <p:cTn dur="1" fill="hold" id="32">
                                          <p:stCondLst>
                                            <p:cond delay="0"/>
                                          </p:stCondLst>
                                        </p:cTn>
                                        <p:tgtEl>
                                          <p:spTgt spid="42"/>
                                        </p:tgtEl>
                                        <p:attrNameLst>
                                          <p:attrName>style.visibility</p:attrName>
                                        </p:attrNameLst>
                                      </p:cBhvr>
                                      <p:to>
                                        <p:strVal val="visible"/>
                                      </p:to>
                                    </p:set>
                                    <p:animEffect filter="wipe(up)" transition="in">
                                      <p:cBhvr>
                                        <p:cTn dur="500" id="33"/>
                                        <p:tgtEl>
                                          <p:spTgt spid="42"/>
                                        </p:tgtEl>
                                      </p:cBhvr>
                                    </p:animEffect>
                                  </p:childTnLst>
                                </p:cTn>
                              </p:par>
                              <p:par>
                                <p:cTn fill="hold" id="34" nodeType="withEffect" presetClass="entr" presetID="31" presetSubtype="0">
                                  <p:stCondLst>
                                    <p:cond delay="1700"/>
                                  </p:stCondLst>
                                  <p:childTnLst>
                                    <p:set>
                                      <p:cBhvr>
                                        <p:cTn dur="1" fill="hold" id="35">
                                          <p:stCondLst>
                                            <p:cond delay="0"/>
                                          </p:stCondLst>
                                        </p:cTn>
                                        <p:tgtEl>
                                          <p:spTgt spid="27"/>
                                        </p:tgtEl>
                                        <p:attrNameLst>
                                          <p:attrName>style.visibility</p:attrName>
                                        </p:attrNameLst>
                                      </p:cBhvr>
                                      <p:to>
                                        <p:strVal val="visible"/>
                                      </p:to>
                                    </p:set>
                                    <p:anim calcmode="lin" valueType="num">
                                      <p:cBhvr>
                                        <p:cTn dur="1000" fill="hold" id="36"/>
                                        <p:tgtEl>
                                          <p:spTgt spid="27"/>
                                        </p:tgtEl>
                                        <p:attrNameLst>
                                          <p:attrName>ppt_w</p:attrName>
                                        </p:attrNameLst>
                                      </p:cBhvr>
                                      <p:tavLst>
                                        <p:tav tm="0">
                                          <p:val>
                                            <p:fltVal val="0"/>
                                          </p:val>
                                        </p:tav>
                                        <p:tav tm="100000">
                                          <p:val>
                                            <p:strVal val="#ppt_w"/>
                                          </p:val>
                                        </p:tav>
                                      </p:tavLst>
                                    </p:anim>
                                    <p:anim calcmode="lin" valueType="num">
                                      <p:cBhvr>
                                        <p:cTn dur="1000" fill="hold" id="37"/>
                                        <p:tgtEl>
                                          <p:spTgt spid="27"/>
                                        </p:tgtEl>
                                        <p:attrNameLst>
                                          <p:attrName>ppt_h</p:attrName>
                                        </p:attrNameLst>
                                      </p:cBhvr>
                                      <p:tavLst>
                                        <p:tav tm="0">
                                          <p:val>
                                            <p:fltVal val="0"/>
                                          </p:val>
                                        </p:tav>
                                        <p:tav tm="100000">
                                          <p:val>
                                            <p:strVal val="#ppt_h"/>
                                          </p:val>
                                        </p:tav>
                                      </p:tavLst>
                                    </p:anim>
                                    <p:anim calcmode="lin" valueType="num">
                                      <p:cBhvr>
                                        <p:cTn dur="1000" fill="hold" id="38"/>
                                        <p:tgtEl>
                                          <p:spTgt spid="27"/>
                                        </p:tgtEl>
                                        <p:attrNameLst>
                                          <p:attrName>style.rotation</p:attrName>
                                        </p:attrNameLst>
                                      </p:cBhvr>
                                      <p:tavLst>
                                        <p:tav tm="0">
                                          <p:val>
                                            <p:fltVal val="90"/>
                                          </p:val>
                                        </p:tav>
                                        <p:tav tm="100000">
                                          <p:val>
                                            <p:fltVal val="0"/>
                                          </p:val>
                                        </p:tav>
                                      </p:tavLst>
                                    </p:anim>
                                    <p:animEffect filter="fade" transition="in">
                                      <p:cBhvr>
                                        <p:cTn dur="1000" id="39"/>
                                        <p:tgtEl>
                                          <p:spTgt spid="27"/>
                                        </p:tgtEl>
                                      </p:cBhvr>
                                    </p:animEffect>
                                  </p:childTnLst>
                                </p:cTn>
                              </p:par>
                              <p:par>
                                <p:cTn fill="hold" id="40" nodeType="withEffect" presetClass="entr" presetID="22" presetSubtype="1">
                                  <p:stCondLst>
                                    <p:cond delay="2100"/>
                                  </p:stCondLst>
                                  <p:childTnLst>
                                    <p:set>
                                      <p:cBhvr>
                                        <p:cTn dur="1" fill="hold" id="41">
                                          <p:stCondLst>
                                            <p:cond delay="0"/>
                                          </p:stCondLst>
                                        </p:cTn>
                                        <p:tgtEl>
                                          <p:spTgt spid="34"/>
                                        </p:tgtEl>
                                        <p:attrNameLst>
                                          <p:attrName>style.visibility</p:attrName>
                                        </p:attrNameLst>
                                      </p:cBhvr>
                                      <p:to>
                                        <p:strVal val="visible"/>
                                      </p:to>
                                    </p:set>
                                    <p:animEffect filter="wipe(up)" transition="in">
                                      <p:cBhvr>
                                        <p:cTn dur="500" id="42"/>
                                        <p:tgtEl>
                                          <p:spTgt spid="34"/>
                                        </p:tgtEl>
                                      </p:cBhvr>
                                    </p:animEffect>
                                  </p:childTnLst>
                                </p:cTn>
                              </p:par>
                              <p:par>
                                <p:cTn fill="hold" id="43" nodeType="withEffect" presetClass="entr" presetID="31" presetSubtype="0">
                                  <p:stCondLst>
                                    <p:cond delay="2300"/>
                                  </p:stCondLst>
                                  <p:childTnLst>
                                    <p:set>
                                      <p:cBhvr>
                                        <p:cTn dur="1" fill="hold" id="44">
                                          <p:stCondLst>
                                            <p:cond delay="0"/>
                                          </p:stCondLst>
                                        </p:cTn>
                                        <p:tgtEl>
                                          <p:spTgt spid="19"/>
                                        </p:tgtEl>
                                        <p:attrNameLst>
                                          <p:attrName>style.visibility</p:attrName>
                                        </p:attrNameLst>
                                      </p:cBhvr>
                                      <p:to>
                                        <p:strVal val="visible"/>
                                      </p:to>
                                    </p:set>
                                    <p:anim calcmode="lin" valueType="num">
                                      <p:cBhvr>
                                        <p:cTn dur="1000" fill="hold" id="45"/>
                                        <p:tgtEl>
                                          <p:spTgt spid="19"/>
                                        </p:tgtEl>
                                        <p:attrNameLst>
                                          <p:attrName>ppt_w</p:attrName>
                                        </p:attrNameLst>
                                      </p:cBhvr>
                                      <p:tavLst>
                                        <p:tav tm="0">
                                          <p:val>
                                            <p:fltVal val="0"/>
                                          </p:val>
                                        </p:tav>
                                        <p:tav tm="100000">
                                          <p:val>
                                            <p:strVal val="#ppt_w"/>
                                          </p:val>
                                        </p:tav>
                                      </p:tavLst>
                                    </p:anim>
                                    <p:anim calcmode="lin" valueType="num">
                                      <p:cBhvr>
                                        <p:cTn dur="1000" fill="hold" id="46"/>
                                        <p:tgtEl>
                                          <p:spTgt spid="19"/>
                                        </p:tgtEl>
                                        <p:attrNameLst>
                                          <p:attrName>ppt_h</p:attrName>
                                        </p:attrNameLst>
                                      </p:cBhvr>
                                      <p:tavLst>
                                        <p:tav tm="0">
                                          <p:val>
                                            <p:fltVal val="0"/>
                                          </p:val>
                                        </p:tav>
                                        <p:tav tm="100000">
                                          <p:val>
                                            <p:strVal val="#ppt_h"/>
                                          </p:val>
                                        </p:tav>
                                      </p:tavLst>
                                    </p:anim>
                                    <p:anim calcmode="lin" valueType="num">
                                      <p:cBhvr>
                                        <p:cTn dur="1000" fill="hold" id="47"/>
                                        <p:tgtEl>
                                          <p:spTgt spid="19"/>
                                        </p:tgtEl>
                                        <p:attrNameLst>
                                          <p:attrName>style.rotation</p:attrName>
                                        </p:attrNameLst>
                                      </p:cBhvr>
                                      <p:tavLst>
                                        <p:tav tm="0">
                                          <p:val>
                                            <p:fltVal val="90"/>
                                          </p:val>
                                        </p:tav>
                                        <p:tav tm="100000">
                                          <p:val>
                                            <p:fltVal val="0"/>
                                          </p:val>
                                        </p:tav>
                                      </p:tavLst>
                                    </p:anim>
                                    <p:animEffect filter="fade" transition="in">
                                      <p:cBhvr>
                                        <p:cTn dur="1000" id="48"/>
                                        <p:tgtEl>
                                          <p:spTgt spid="19"/>
                                        </p:tgtEl>
                                      </p:cBhvr>
                                    </p:animEffect>
                                  </p:childTnLst>
                                </p:cTn>
                              </p:par>
                              <p:par>
                                <p:cTn fill="hold" id="49" nodeType="withEffect" presetClass="entr" presetID="22" presetSubtype="1">
                                  <p:stCondLst>
                                    <p:cond delay="2800"/>
                                  </p:stCondLst>
                                  <p:childTnLst>
                                    <p:set>
                                      <p:cBhvr>
                                        <p:cTn dur="1" fill="hold" id="50">
                                          <p:stCondLst>
                                            <p:cond delay="0"/>
                                          </p:stCondLst>
                                        </p:cTn>
                                        <p:tgtEl>
                                          <p:spTgt spid="24"/>
                                        </p:tgtEl>
                                        <p:attrNameLst>
                                          <p:attrName>style.visibility</p:attrName>
                                        </p:attrNameLst>
                                      </p:cBhvr>
                                      <p:to>
                                        <p:strVal val="visible"/>
                                      </p:to>
                                    </p:set>
                                    <p:animEffect filter="wipe(up)" transition="in">
                                      <p:cBhvr>
                                        <p:cTn dur="500" id="51"/>
                                        <p:tgtEl>
                                          <p:spTgt spid="24"/>
                                        </p:tgtEl>
                                      </p:cBhvr>
                                    </p:animEffect>
                                  </p:childTnLst>
                                </p:cTn>
                              </p:par>
                              <p:par>
                                <p:cTn fill="hold" id="52" nodeType="withEffect" presetClass="entr" presetID="5" presetSubtype="10">
                                  <p:stCondLst>
                                    <p:cond delay="2800"/>
                                  </p:stCondLst>
                                  <p:childTnLst>
                                    <p:set>
                                      <p:cBhvr>
                                        <p:cTn dur="1" fill="hold" id="53">
                                          <p:stCondLst>
                                            <p:cond delay="0"/>
                                          </p:stCondLst>
                                        </p:cTn>
                                        <p:tgtEl>
                                          <p:spTgt spid="3"/>
                                        </p:tgtEl>
                                        <p:attrNameLst>
                                          <p:attrName>style.visibility</p:attrName>
                                        </p:attrNameLst>
                                      </p:cBhvr>
                                      <p:to>
                                        <p:strVal val="visible"/>
                                      </p:to>
                                    </p:set>
                                    <p:animEffect filter="checkerboard(across)" transition="in">
                                      <p:cBhvr>
                                        <p:cTn dur="500" id="54"/>
                                        <p:tgtEl>
                                          <p:spTgt spid="3"/>
                                        </p:tgtEl>
                                      </p:cBhvr>
                                    </p:animEffect>
                                  </p:childTnLst>
                                </p:cTn>
                              </p:par>
                              <p:par>
                                <p:cTn fill="hold" id="55" nodeType="withEffect" presetClass="entr" presetID="9" presetSubtype="0">
                                  <p:stCondLst>
                                    <p:cond delay="2800"/>
                                  </p:stCondLst>
                                  <p:childTnLst>
                                    <p:set>
                                      <p:cBhvr>
                                        <p:cTn dur="1" fill="hold" id="56">
                                          <p:stCondLst>
                                            <p:cond delay="0"/>
                                          </p:stCondLst>
                                        </p:cTn>
                                        <p:tgtEl>
                                          <p:spTgt spid="2"/>
                                        </p:tgtEl>
                                        <p:attrNameLst>
                                          <p:attrName>style.visibility</p:attrName>
                                        </p:attrNameLst>
                                      </p:cBhvr>
                                      <p:to>
                                        <p:strVal val="visible"/>
                                      </p:to>
                                    </p:set>
                                    <p:animEffect filter="dissolve" transition="in">
                                      <p:cBhvr>
                                        <p:cTn dur="500" id="5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9" name="文本框 8"/>
          <p:cNvSpPr txBox="1"/>
          <p:nvPr/>
        </p:nvSpPr>
        <p:spPr>
          <a:xfrm>
            <a:off x="4499876" y="33198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13" name="Oval 22"/>
          <p:cNvSpPr>
            <a:spLocks noChangeArrowheads="1"/>
          </p:cNvSpPr>
          <p:nvPr/>
        </p:nvSpPr>
        <p:spPr bwMode="auto">
          <a:xfrm>
            <a:off x="7601517" y="4335324"/>
            <a:ext cx="585788" cy="585788"/>
          </a:xfrm>
          <a:prstGeom prst="ellipse">
            <a:avLst/>
          </a:prstGeom>
          <a:solidFill>
            <a:srgbClr val="BEE4EE"/>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1600">
              <a:solidFill>
                <a:srgbClr val="FFFFFF"/>
              </a:solidFill>
              <a:latin typeface="FontAwesome"/>
            </a:endParaRPr>
          </a:p>
        </p:txBody>
      </p:sp>
      <p:sp>
        <p:nvSpPr>
          <p:cNvPr id="14" name="Oval 25"/>
          <p:cNvSpPr>
            <a:spLocks noChangeArrowheads="1"/>
          </p:cNvSpPr>
          <p:nvPr/>
        </p:nvSpPr>
        <p:spPr bwMode="auto">
          <a:xfrm>
            <a:off x="7601517" y="5160824"/>
            <a:ext cx="585788" cy="585788"/>
          </a:xfrm>
          <a:prstGeom prst="ellipse">
            <a:avLst/>
          </a:prstGeom>
          <a:solidFill>
            <a:srgbClr val="6ED0D0"/>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1600">
              <a:solidFill>
                <a:srgbClr val="FFFFFF"/>
              </a:solidFill>
              <a:latin typeface="Roboto light"/>
            </a:endParaRPr>
          </a:p>
        </p:txBody>
      </p:sp>
      <p:sp>
        <p:nvSpPr>
          <p:cNvPr id="15" name="Freeform 304"/>
          <p:cNvSpPr/>
          <p:nvPr/>
        </p:nvSpPr>
        <p:spPr bwMode="auto">
          <a:xfrm>
            <a:off x="7757092" y="5310049"/>
            <a:ext cx="285750" cy="285750"/>
          </a:xfrm>
          <a:custGeom>
            <a:gdLst>
              <a:gd fmla="*/ 281902 w 297" name="T0"/>
              <a:gd fmla="*/ 223212 h 297" name="T1"/>
              <a:gd fmla="*/ 221288 w 297" name="T2"/>
              <a:gd fmla="*/ 187614 h 297" name="T3"/>
              <a:gd fmla="*/ 211667 w 297" name="T4"/>
              <a:gd fmla="*/ 188576 h 297" name="T5"/>
              <a:gd fmla="*/ 193386 w 297" name="T6"/>
              <a:gd fmla="*/ 206856 h 297" name="T7"/>
              <a:gd fmla="*/ 182803 w 297" name="T8"/>
              <a:gd fmla="*/ 211667 h 297" name="T9"/>
              <a:gd fmla="*/ 117379 w 297" name="T10"/>
              <a:gd fmla="*/ 169333 h 297" name="T11"/>
              <a:gd fmla="*/ 75045 w 297" name="T12"/>
              <a:gd fmla="*/ 103909 h 297" name="T13"/>
              <a:gd fmla="*/ 78894 w 297" name="T14"/>
              <a:gd fmla="*/ 92364 h 297" name="T15"/>
              <a:gd fmla="*/ 94288 w 297" name="T16"/>
              <a:gd fmla="*/ 76970 h 297" name="T17"/>
              <a:gd fmla="*/ 96212 w 297" name="T18"/>
              <a:gd fmla="*/ 67348 h 297" name="T19"/>
              <a:gd fmla="*/ 62538 w 297" name="T20"/>
              <a:gd fmla="*/ 3848 h 297" name="T21"/>
              <a:gd fmla="*/ 55803 w 297" name="T22"/>
              <a:gd fmla="*/ 2886 h 297" name="T23"/>
              <a:gd fmla="*/ 13470 w 297" name="T24"/>
              <a:gd fmla="*/ 44258 h 297" name="T25"/>
              <a:gd fmla="*/ 8659 w 297" name="T26"/>
              <a:gd fmla="*/ 54841 h 297" name="T27"/>
              <a:gd fmla="*/ 85629 w 297" name="T28"/>
              <a:gd fmla="*/ 201083 h 297" name="T29"/>
              <a:gd fmla="*/ 230909 w 297" name="T30"/>
              <a:gd fmla="*/ 277091 h 297" name="T31"/>
              <a:gd fmla="*/ 242455 w 297" name="T32"/>
              <a:gd fmla="*/ 272280 h 297" name="T33"/>
              <a:gd fmla="*/ 283826 w 297" name="T34"/>
              <a:gd fmla="*/ 230909 h 297" name="T35"/>
              <a:gd fmla="*/ 281902 w 297" name="T36"/>
              <a:gd fmla="*/ 223212 h 29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97" w="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6" name="Freeform 451"/>
          <p:cNvSpPr>
            <a:spLocks noEditPoints="1"/>
          </p:cNvSpPr>
          <p:nvPr/>
        </p:nvSpPr>
        <p:spPr bwMode="auto">
          <a:xfrm>
            <a:off x="7757092" y="4486137"/>
            <a:ext cx="274638" cy="276225"/>
          </a:xfrm>
          <a:custGeom>
            <a:gdLst>
              <a:gd fmla="*/ 270810 w 287" name="T0"/>
              <a:gd fmla="*/ 224433 h 288" name="T1"/>
              <a:gd fmla="*/ 236361 w 287" name="T2"/>
              <a:gd fmla="*/ 199496 h 288" name="T3"/>
              <a:gd fmla="*/ 130142 w 287" name="T4"/>
              <a:gd fmla="*/ 92075 h 288" name="T5"/>
              <a:gd fmla="*/ 135884 w 287" name="T6"/>
              <a:gd fmla="*/ 70974 h 288" name="T7"/>
              <a:gd fmla="*/ 65071 w 287" name="T8"/>
              <a:gd fmla="*/ 0 h 288" name="T9"/>
              <a:gd fmla="*/ 58373 w 287" name="T10"/>
              <a:gd fmla="*/ 6714 h 288" name="T11"/>
              <a:gd fmla="*/ 85166 w 287" name="T12"/>
              <a:gd fmla="*/ 48915 h 288" name="T13"/>
              <a:gd fmla="*/ 47846 w 287" name="T14"/>
              <a:gd fmla="*/ 86320 h 288" name="T15"/>
              <a:gd fmla="*/ 5742 w 287" name="T16"/>
              <a:gd fmla="*/ 59465 h 288" name="T17"/>
              <a:gd fmla="*/ 0 w 287" name="T18"/>
              <a:gd fmla="*/ 66179 h 288" name="T19"/>
              <a:gd fmla="*/ 70813 w 287" name="T20"/>
              <a:gd fmla="*/ 137153 h 288" name="T21"/>
              <a:gd fmla="*/ 90908 w 287" name="T22"/>
              <a:gd fmla="*/ 131399 h 288" name="T23"/>
              <a:gd fmla="*/ 198084 w 287" name="T24"/>
              <a:gd fmla="*/ 238820 h 288" name="T25"/>
              <a:gd fmla="*/ 222964 w 287" name="T26"/>
              <a:gd fmla="*/ 272389 h 288" name="T27"/>
              <a:gd fmla="*/ 236361 w 287" name="T28"/>
              <a:gd fmla="*/ 276225 h 288" name="T29"/>
              <a:gd fmla="*/ 274638 w 287" name="T30"/>
              <a:gd fmla="*/ 238820 h 288" name="T31"/>
              <a:gd fmla="*/ 270810 w 287" name="T32"/>
              <a:gd fmla="*/ 224433 h 288" name="T33"/>
              <a:gd fmla="*/ 233490 w 287" name="T34"/>
              <a:gd fmla="*/ 250329 h 288" name="T35"/>
              <a:gd fmla="*/ 217222 w 287" name="T36"/>
              <a:gd fmla="*/ 234024 h 288" name="T37"/>
              <a:gd fmla="*/ 233490 w 287" name="T38"/>
              <a:gd fmla="*/ 218678 h 288" name="T39"/>
              <a:gd fmla="*/ 248801 w 287" name="T40"/>
              <a:gd fmla="*/ 234024 h 288" name="T41"/>
              <a:gd fmla="*/ 233490 w 287" name="T42"/>
              <a:gd fmla="*/ 250329 h 28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88" w="287">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grpSp>
        <p:nvGrpSpPr>
          <p:cNvPr id="4" name="组 3"/>
          <p:cNvGrpSpPr/>
          <p:nvPr/>
        </p:nvGrpSpPr>
        <p:grpSpPr>
          <a:xfrm>
            <a:off x="4499876" y="1847351"/>
            <a:ext cx="3144838" cy="2044878"/>
            <a:chOff x="7601517" y="1869937"/>
            <a:chExt cx="3144838" cy="1992313"/>
          </a:xfrm>
        </p:grpSpPr>
        <p:sp>
          <p:nvSpPr>
            <p:cNvPr id="12" name="Rectangle 6"/>
            <p:cNvSpPr>
              <a:spLocks noChangeArrowheads="1"/>
            </p:cNvSpPr>
            <p:nvPr/>
          </p:nvSpPr>
          <p:spPr bwMode="auto">
            <a:xfrm>
              <a:off x="7601517" y="1869937"/>
              <a:ext cx="3144838" cy="1992313"/>
            </a:xfrm>
            <a:prstGeom prst="rect">
              <a:avLst/>
            </a:prstGeom>
            <a:solidFill>
              <a:srgbClr val="F5D2D1"/>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id-ID">
                <a:solidFill>
                  <a:srgbClr val="FFFFFF"/>
                </a:solidFill>
                <a:latin typeface="Roboto light"/>
              </a:endParaRPr>
            </a:p>
          </p:txBody>
        </p:sp>
        <p:sp>
          <p:nvSpPr>
            <p:cNvPr id="19" name="矩形 40"/>
            <p:cNvSpPr>
              <a:spLocks noChangeArrowheads="1"/>
            </p:cNvSpPr>
            <p:nvPr/>
          </p:nvSpPr>
          <p:spPr bwMode="auto">
            <a:xfrm>
              <a:off x="7860281" y="2503349"/>
              <a:ext cx="2554287" cy="748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20000"/>
                </a:spcBef>
                <a:spcAft>
                  <a:spcPct val="0"/>
                </a:spcAft>
                <a:buFont charset="0" panose="020b0604020202020204" pitchFamily="34" typeface="Arial"/>
                <a:buNone/>
              </a:pPr>
              <a:r>
                <a:rPr altLang="zh-CN" lang="en-US" sz="1400">
                  <a:solidFill>
                    <a:srgbClr val="FFFFFF"/>
                  </a:solidFill>
                  <a:latin charset="-122" panose="020b0503020204020204" pitchFamily="34" typeface="微软雅黑"/>
                  <a:ea charset="-122" panose="020b0503020204020204" pitchFamily="34" typeface="微软雅黑"/>
                  <a:sym charset="0" panose="020b0604020202020204" pitchFamily="34" typeface="Arial"/>
                </a:rPr>
                <a:t>You can click here to enter your text. You can click here to enter your text. </a:t>
              </a:r>
            </a:p>
          </p:txBody>
        </p:sp>
        <p:sp>
          <p:nvSpPr>
            <p:cNvPr id="20" name="TextBox 13"/>
            <p:cNvSpPr txBox="1">
              <a:spLocks noChangeArrowheads="1"/>
            </p:cNvSpPr>
            <p:nvPr/>
          </p:nvSpPr>
          <p:spPr bwMode="auto">
            <a:xfrm>
              <a:off x="7968231" y="2177912"/>
              <a:ext cx="2338387" cy="2375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20000"/>
                </a:spcBef>
                <a:spcAft>
                  <a:spcPct val="0"/>
                </a:spcAft>
                <a:buFont charset="0" panose="020b0604020202020204" pitchFamily="34" typeface="Arial"/>
                <a:buNone/>
              </a:pPr>
              <a:r>
                <a:rPr altLang="zh-CN" b="1" lang="en-US" sz="1600">
                  <a:solidFill>
                    <a:srgbClr val="FFFFFF"/>
                  </a:solidFill>
                  <a:latin charset="0" panose="020b0604020202020204" pitchFamily="34" typeface="Arial"/>
                  <a:ea charset="-122" panose="020b0503020204020204" pitchFamily="34" typeface="微软雅黑"/>
                  <a:sym charset="0" panose="020b0604020202020204" pitchFamily="34" typeface="Arial"/>
                </a:rPr>
                <a:t>ADD TITLE</a:t>
              </a:r>
            </a:p>
          </p:txBody>
        </p:sp>
      </p:grpSp>
      <p:sp>
        <p:nvSpPr>
          <p:cNvPr id="21" name="矩形 42"/>
          <p:cNvSpPr>
            <a:spLocks noChangeArrowheads="1"/>
          </p:cNvSpPr>
          <p:nvPr/>
        </p:nvSpPr>
        <p:spPr bwMode="auto">
          <a:xfrm>
            <a:off x="1237230" y="4762362"/>
            <a:ext cx="5745162"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20000"/>
              </a:spcBef>
              <a:spcAft>
                <a:spcPct val="0"/>
              </a:spcAft>
            </a:pPr>
            <a:r>
              <a:rPr altLang="zh-CN" lang="en-US" sz="14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You can click here to enter your text. You can click here to enter your text. You can click here to enter your text. You can click here to enter your text. You can click here to enter your text. You can click here to enter your text. </a:t>
            </a:r>
          </a:p>
        </p:txBody>
      </p:sp>
      <p:sp>
        <p:nvSpPr>
          <p:cNvPr id="22" name="TextBox 13"/>
          <p:cNvSpPr txBox="1">
            <a:spLocks noChangeArrowheads="1"/>
          </p:cNvSpPr>
          <p:nvPr/>
        </p:nvSpPr>
        <p:spPr bwMode="auto">
          <a:xfrm>
            <a:off x="1237230" y="4357549"/>
            <a:ext cx="23383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b="1" lang="en-US" sz="16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23" name="TextBox 13"/>
          <p:cNvSpPr txBox="1">
            <a:spLocks noChangeArrowheads="1"/>
          </p:cNvSpPr>
          <p:nvPr/>
        </p:nvSpPr>
        <p:spPr bwMode="auto">
          <a:xfrm>
            <a:off x="8342880" y="4406762"/>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b="1" lang="en-US" sz="16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24" name="TextBox 13"/>
          <p:cNvSpPr txBox="1">
            <a:spLocks noChangeArrowheads="1"/>
          </p:cNvSpPr>
          <p:nvPr/>
        </p:nvSpPr>
        <p:spPr bwMode="auto">
          <a:xfrm>
            <a:off x="8346055" y="4692512"/>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lang="en-US" sz="12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You can click here to enter your text. </a:t>
            </a:r>
          </a:p>
        </p:txBody>
      </p:sp>
      <p:sp>
        <p:nvSpPr>
          <p:cNvPr id="25" name="TextBox 13"/>
          <p:cNvSpPr txBox="1">
            <a:spLocks noChangeArrowheads="1"/>
          </p:cNvSpPr>
          <p:nvPr/>
        </p:nvSpPr>
        <p:spPr bwMode="auto">
          <a:xfrm>
            <a:off x="8342880" y="5235437"/>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b="1" lang="en-US" sz="16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26" name="TextBox 13"/>
          <p:cNvSpPr txBox="1">
            <a:spLocks noChangeArrowheads="1"/>
          </p:cNvSpPr>
          <p:nvPr/>
        </p:nvSpPr>
        <p:spPr bwMode="auto">
          <a:xfrm>
            <a:off x="8346055" y="5521187"/>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lang="en-US" sz="12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You can click here to enter your text. </a:t>
            </a:r>
          </a:p>
        </p:txBody>
      </p:sp>
      <p:pic>
        <p:nvPicPr>
          <p:cNvPr id="2" name="图片 1"/>
          <p:cNvPicPr>
            <a:picLocks noChangeAspect="1"/>
          </p:cNvPicPr>
          <p:nvPr/>
        </p:nvPicPr>
        <p:blipFill>
          <a:blip r:embed="rId6"/>
          <a:stretch>
            <a:fillRect/>
          </a:stretch>
        </p:blipFill>
        <p:spPr>
          <a:xfrm>
            <a:off x="7752412" y="1842203"/>
            <a:ext cx="3146425" cy="2033777"/>
          </a:xfrm>
          <a:prstGeom prst="rect">
            <a:avLst/>
          </a:prstGeom>
        </p:spPr>
      </p:pic>
      <p:pic>
        <p:nvPicPr>
          <p:cNvPr id="3" name="图片 2"/>
          <p:cNvPicPr>
            <a:picLocks noChangeAspect="1"/>
          </p:cNvPicPr>
          <p:nvPr/>
        </p:nvPicPr>
        <p:blipFill>
          <a:blip r:embed="rId7"/>
          <a:stretch>
            <a:fillRect/>
          </a:stretch>
        </p:blipFill>
        <p:spPr>
          <a:xfrm>
            <a:off x="1233571" y="1865945"/>
            <a:ext cx="3123855" cy="2026284"/>
          </a:xfrm>
          <a:prstGeom prst="rect">
            <a:avLst/>
          </a:prstGeom>
        </p:spPr>
      </p:pic>
    </p:spTree>
    <p:extLst>
      <p:ext uri="{BB962C8B-B14F-4D97-AF65-F5344CB8AC3E}">
        <p14:creationId val="26832456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1000" id="22"/>
                                        <p:tgtEl>
                                          <p:spTgt spid="16"/>
                                        </p:tgtEl>
                                      </p:cBhvr>
                                    </p:animEffect>
                                    <p:anim calcmode="lin" valueType="num">
                                      <p:cBhvr>
                                        <p:cTn dur="1000" fill="hold" id="23"/>
                                        <p:tgtEl>
                                          <p:spTgt spid="16"/>
                                        </p:tgtEl>
                                        <p:attrNameLst>
                                          <p:attrName>ppt_x</p:attrName>
                                        </p:attrNameLst>
                                      </p:cBhvr>
                                      <p:tavLst>
                                        <p:tav tm="0">
                                          <p:val>
                                            <p:strVal val="#ppt_x"/>
                                          </p:val>
                                        </p:tav>
                                        <p:tav tm="100000">
                                          <p:val>
                                            <p:strVal val="#ppt_x"/>
                                          </p:val>
                                        </p:tav>
                                      </p:tavLst>
                                    </p:anim>
                                    <p:anim calcmode="lin" valueType="num">
                                      <p:cBhvr>
                                        <p:cTn dur="1000" fill="hold" id="24"/>
                                        <p:tgtEl>
                                          <p:spTgt spid="1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1000" id="27"/>
                                        <p:tgtEl>
                                          <p:spTgt spid="21"/>
                                        </p:tgtEl>
                                      </p:cBhvr>
                                    </p:animEffect>
                                    <p:anim calcmode="lin" valueType="num">
                                      <p:cBhvr>
                                        <p:cTn dur="1000" fill="hold" id="28"/>
                                        <p:tgtEl>
                                          <p:spTgt spid="21"/>
                                        </p:tgtEl>
                                        <p:attrNameLst>
                                          <p:attrName>ppt_x</p:attrName>
                                        </p:attrNameLst>
                                      </p:cBhvr>
                                      <p:tavLst>
                                        <p:tav tm="0">
                                          <p:val>
                                            <p:strVal val="#ppt_x"/>
                                          </p:val>
                                        </p:tav>
                                        <p:tav tm="100000">
                                          <p:val>
                                            <p:strVal val="#ppt_x"/>
                                          </p:val>
                                        </p:tav>
                                      </p:tavLst>
                                    </p:anim>
                                    <p:anim calcmode="lin" valueType="num">
                                      <p:cBhvr>
                                        <p:cTn dur="1000" fill="hold" id="29"/>
                                        <p:tgtEl>
                                          <p:spTgt spid="21"/>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1000" id="32"/>
                                        <p:tgtEl>
                                          <p:spTgt spid="22"/>
                                        </p:tgtEl>
                                      </p:cBhvr>
                                    </p:animEffect>
                                    <p:anim calcmode="lin" valueType="num">
                                      <p:cBhvr>
                                        <p:cTn dur="1000" fill="hold" id="33"/>
                                        <p:tgtEl>
                                          <p:spTgt spid="22"/>
                                        </p:tgtEl>
                                        <p:attrNameLst>
                                          <p:attrName>ppt_x</p:attrName>
                                        </p:attrNameLst>
                                      </p:cBhvr>
                                      <p:tavLst>
                                        <p:tav tm="0">
                                          <p:val>
                                            <p:strVal val="#ppt_x"/>
                                          </p:val>
                                        </p:tav>
                                        <p:tav tm="100000">
                                          <p:val>
                                            <p:strVal val="#ppt_x"/>
                                          </p:val>
                                        </p:tav>
                                      </p:tavLst>
                                    </p:anim>
                                    <p:anim calcmode="lin" valueType="num">
                                      <p:cBhvr>
                                        <p:cTn dur="1000" fill="hold" id="34"/>
                                        <p:tgtEl>
                                          <p:spTgt spid="2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4"/>
                                        </p:tgtEl>
                                        <p:attrNameLst>
                                          <p:attrName>style.visibility</p:attrName>
                                        </p:attrNameLst>
                                      </p:cBhvr>
                                      <p:to>
                                        <p:strVal val="visible"/>
                                      </p:to>
                                    </p:set>
                                    <p:animEffect filter="fade" transition="in">
                                      <p:cBhvr>
                                        <p:cTn dur="1000" id="42"/>
                                        <p:tgtEl>
                                          <p:spTgt spid="24"/>
                                        </p:tgtEl>
                                      </p:cBhvr>
                                    </p:animEffect>
                                    <p:anim calcmode="lin" valueType="num">
                                      <p:cBhvr>
                                        <p:cTn dur="1000" fill="hold" id="43"/>
                                        <p:tgtEl>
                                          <p:spTgt spid="24"/>
                                        </p:tgtEl>
                                        <p:attrNameLst>
                                          <p:attrName>ppt_x</p:attrName>
                                        </p:attrNameLst>
                                      </p:cBhvr>
                                      <p:tavLst>
                                        <p:tav tm="0">
                                          <p:val>
                                            <p:strVal val="#ppt_x"/>
                                          </p:val>
                                        </p:tav>
                                        <p:tav tm="100000">
                                          <p:val>
                                            <p:strVal val="#ppt_x"/>
                                          </p:val>
                                        </p:tav>
                                      </p:tavLst>
                                    </p:anim>
                                    <p:anim calcmode="lin" valueType="num">
                                      <p:cBhvr>
                                        <p:cTn dur="1000" fill="hold" id="44"/>
                                        <p:tgtEl>
                                          <p:spTgt spid="24"/>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1000" id="47"/>
                                        <p:tgtEl>
                                          <p:spTgt spid="25"/>
                                        </p:tgtEl>
                                      </p:cBhvr>
                                    </p:animEffect>
                                    <p:anim calcmode="lin" valueType="num">
                                      <p:cBhvr>
                                        <p:cTn dur="1000" fill="hold" id="48"/>
                                        <p:tgtEl>
                                          <p:spTgt spid="25"/>
                                        </p:tgtEl>
                                        <p:attrNameLst>
                                          <p:attrName>ppt_x</p:attrName>
                                        </p:attrNameLst>
                                      </p:cBhvr>
                                      <p:tavLst>
                                        <p:tav tm="0">
                                          <p:val>
                                            <p:strVal val="#ppt_x"/>
                                          </p:val>
                                        </p:tav>
                                        <p:tav tm="100000">
                                          <p:val>
                                            <p:strVal val="#ppt_x"/>
                                          </p:val>
                                        </p:tav>
                                      </p:tavLst>
                                    </p:anim>
                                    <p:anim calcmode="lin" valueType="num">
                                      <p:cBhvr>
                                        <p:cTn dur="1000" fill="hold" id="49"/>
                                        <p:tgtEl>
                                          <p:spTgt spid="25"/>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6"/>
                                        </p:tgtEl>
                                        <p:attrNameLst>
                                          <p:attrName>style.visibility</p:attrName>
                                        </p:attrNameLst>
                                      </p:cBhvr>
                                      <p:to>
                                        <p:strVal val="visible"/>
                                      </p:to>
                                    </p:set>
                                    <p:animEffect filter="fade" transition="in">
                                      <p:cBhvr>
                                        <p:cTn dur="1000" id="52"/>
                                        <p:tgtEl>
                                          <p:spTgt spid="26"/>
                                        </p:tgtEl>
                                      </p:cBhvr>
                                    </p:animEffect>
                                    <p:anim calcmode="lin" valueType="num">
                                      <p:cBhvr>
                                        <p:cTn dur="1000" fill="hold" id="53"/>
                                        <p:tgtEl>
                                          <p:spTgt spid="26"/>
                                        </p:tgtEl>
                                        <p:attrNameLst>
                                          <p:attrName>ppt_x</p:attrName>
                                        </p:attrNameLst>
                                      </p:cBhvr>
                                      <p:tavLst>
                                        <p:tav tm="0">
                                          <p:val>
                                            <p:strVal val="#ppt_x"/>
                                          </p:val>
                                        </p:tav>
                                        <p:tav tm="100000">
                                          <p:val>
                                            <p:strVal val="#ppt_x"/>
                                          </p:val>
                                        </p:tav>
                                      </p:tavLst>
                                    </p:anim>
                                    <p:anim calcmode="lin" valueType="num">
                                      <p:cBhvr>
                                        <p:cTn dur="1000" fill="hold" id="54"/>
                                        <p:tgtEl>
                                          <p:spTgt spid="26"/>
                                        </p:tgtEl>
                                        <p:attrNameLst>
                                          <p:attrName>ppt_y</p:attrName>
                                        </p:attrNameLst>
                                      </p:cBhvr>
                                      <p:tavLst>
                                        <p:tav tm="0">
                                          <p:val>
                                            <p:strVal val="#ppt_y+.1"/>
                                          </p:val>
                                        </p:tav>
                                        <p:tav tm="100000">
                                          <p:val>
                                            <p:strVal val="#ppt_y"/>
                                          </p:val>
                                        </p:tav>
                                      </p:tavLst>
                                    </p:anim>
                                  </p:childTnLst>
                                </p:cTn>
                              </p:par>
                              <p:par>
                                <p:cTn fill="hold" id="55" nodeType="withEffect" presetClass="entr" presetID="5" presetSubtype="10">
                                  <p:stCondLst>
                                    <p:cond delay="0"/>
                                  </p:stCondLst>
                                  <p:childTnLst>
                                    <p:set>
                                      <p:cBhvr>
                                        <p:cTn dur="1" fill="hold" id="56">
                                          <p:stCondLst>
                                            <p:cond delay="0"/>
                                          </p:stCondLst>
                                        </p:cTn>
                                        <p:tgtEl>
                                          <p:spTgt spid="6"/>
                                        </p:tgtEl>
                                        <p:attrNameLst>
                                          <p:attrName>style.visibility</p:attrName>
                                        </p:attrNameLst>
                                      </p:cBhvr>
                                      <p:to>
                                        <p:strVal val="visible"/>
                                      </p:to>
                                    </p:set>
                                    <p:animEffect filter="checkerboard(across)" transition="in">
                                      <p:cBhvr>
                                        <p:cTn dur="500" id="57"/>
                                        <p:tgtEl>
                                          <p:spTgt spid="6"/>
                                        </p:tgtEl>
                                      </p:cBhvr>
                                    </p:animEffect>
                                  </p:childTnLst>
                                </p:cTn>
                              </p:par>
                              <p:par>
                                <p:cTn fill="hold" id="58" nodeType="withEffect" presetClass="entr" presetID="5" presetSubtype="10">
                                  <p:stCondLst>
                                    <p:cond delay="0"/>
                                  </p:stCondLst>
                                  <p:childTnLst>
                                    <p:set>
                                      <p:cBhvr>
                                        <p:cTn dur="1" fill="hold" id="59">
                                          <p:stCondLst>
                                            <p:cond delay="0"/>
                                          </p:stCondLst>
                                        </p:cTn>
                                        <p:tgtEl>
                                          <p:spTgt spid="7"/>
                                        </p:tgtEl>
                                        <p:attrNameLst>
                                          <p:attrName>style.visibility</p:attrName>
                                        </p:attrNameLst>
                                      </p:cBhvr>
                                      <p:to>
                                        <p:strVal val="visible"/>
                                      </p:to>
                                    </p:set>
                                    <p:animEffect filter="checkerboard(across)" transition="in">
                                      <p:cBhvr>
                                        <p:cTn dur="500" id="60"/>
                                        <p:tgtEl>
                                          <p:spTgt spid="7"/>
                                        </p:tgtEl>
                                      </p:cBhvr>
                                    </p:animEffect>
                                  </p:childTnLst>
                                </p:cTn>
                              </p:par>
                              <p:par>
                                <p:cTn fill="hold" id="61" nodeType="withEffect" presetClass="entr" presetID="5" presetSubtype="10">
                                  <p:stCondLst>
                                    <p:cond delay="0"/>
                                  </p:stCondLst>
                                  <p:childTnLst>
                                    <p:set>
                                      <p:cBhvr>
                                        <p:cTn dur="1" fill="hold" id="62">
                                          <p:stCondLst>
                                            <p:cond delay="0"/>
                                          </p:stCondLst>
                                        </p:cTn>
                                        <p:tgtEl>
                                          <p:spTgt spid="5"/>
                                        </p:tgtEl>
                                        <p:attrNameLst>
                                          <p:attrName>style.visibility</p:attrName>
                                        </p:attrNameLst>
                                      </p:cBhvr>
                                      <p:to>
                                        <p:strVal val="visible"/>
                                      </p:to>
                                    </p:set>
                                    <p:animEffect filter="checkerboard(across)" transition="in">
                                      <p:cBhvr>
                                        <p:cTn dur="500" id="63"/>
                                        <p:tgtEl>
                                          <p:spTgt spid="5"/>
                                        </p:tgtEl>
                                      </p:cBhvr>
                                    </p:animEffect>
                                  </p:childTnLst>
                                </p:cTn>
                              </p:par>
                              <p:par>
                                <p:cTn fill="hold" id="64" nodeType="withEffect" presetClass="entr" presetID="5" presetSubtype="10">
                                  <p:stCondLst>
                                    <p:cond delay="0"/>
                                  </p:stCondLst>
                                  <p:childTnLst>
                                    <p:set>
                                      <p:cBhvr>
                                        <p:cTn dur="1" fill="hold" id="65">
                                          <p:stCondLst>
                                            <p:cond delay="0"/>
                                          </p:stCondLst>
                                        </p:cTn>
                                        <p:tgtEl>
                                          <p:spTgt spid="8"/>
                                        </p:tgtEl>
                                        <p:attrNameLst>
                                          <p:attrName>style.visibility</p:attrName>
                                        </p:attrNameLst>
                                      </p:cBhvr>
                                      <p:to>
                                        <p:strVal val="visible"/>
                                      </p:to>
                                    </p:set>
                                    <p:animEffect filter="checkerboard(across)" transition="in">
                                      <p:cBhvr>
                                        <p:cTn dur="500" id="66"/>
                                        <p:tgtEl>
                                          <p:spTgt spid="8"/>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9" presetSubtype="0">
                                  <p:stCondLst>
                                    <p:cond delay="0"/>
                                  </p:stCondLst>
                                  <p:childTnLst>
                                    <p:set>
                                      <p:cBhvr>
                                        <p:cTn dur="1" fill="hold" id="70">
                                          <p:stCondLst>
                                            <p:cond delay="0"/>
                                          </p:stCondLst>
                                        </p:cTn>
                                        <p:tgtEl>
                                          <p:spTgt spid="3"/>
                                        </p:tgtEl>
                                        <p:attrNameLst>
                                          <p:attrName>style.visibility</p:attrName>
                                        </p:attrNameLst>
                                      </p:cBhvr>
                                      <p:to>
                                        <p:strVal val="visible"/>
                                      </p:to>
                                    </p:set>
                                    <p:animEffect filter="dissolve" transition="in">
                                      <p:cBhvr>
                                        <p:cTn dur="500" id="71"/>
                                        <p:tgtEl>
                                          <p:spTgt spid="3"/>
                                        </p:tgtEl>
                                      </p:cBhvr>
                                    </p:animEffect>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id="74" nodeType="clickEffect" presetClass="entr" presetID="9" presetSubtype="0">
                                  <p:stCondLst>
                                    <p:cond delay="0"/>
                                  </p:stCondLst>
                                  <p:childTnLst>
                                    <p:set>
                                      <p:cBhvr>
                                        <p:cTn dur="1" fill="hold" id="75">
                                          <p:stCondLst>
                                            <p:cond delay="0"/>
                                          </p:stCondLst>
                                        </p:cTn>
                                        <p:tgtEl>
                                          <p:spTgt spid="2"/>
                                        </p:tgtEl>
                                        <p:attrNameLst>
                                          <p:attrName>style.visibility</p:attrName>
                                        </p:attrNameLst>
                                      </p:cBhvr>
                                      <p:to>
                                        <p:strVal val="visible"/>
                                      </p:to>
                                    </p:set>
                                    <p:animEffect filter="dissolve" transition="in">
                                      <p:cBhvr>
                                        <p:cTn dur="500" id="76"/>
                                        <p:tgtEl>
                                          <p:spTgt spid="2"/>
                                        </p:tgtEl>
                                      </p:cBhvr>
                                    </p:animEffect>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id="79" nodeType="clickEffect" presetClass="entr" presetID="9" presetSubtype="0">
                                  <p:stCondLst>
                                    <p:cond delay="0"/>
                                  </p:stCondLst>
                                  <p:childTnLst>
                                    <p:set>
                                      <p:cBhvr>
                                        <p:cTn dur="1" fill="hold" id="80">
                                          <p:stCondLst>
                                            <p:cond delay="0"/>
                                          </p:stCondLst>
                                        </p:cTn>
                                        <p:tgtEl>
                                          <p:spTgt spid="4"/>
                                        </p:tgtEl>
                                        <p:attrNameLst>
                                          <p:attrName>style.visibility</p:attrName>
                                        </p:attrNameLst>
                                      </p:cBhvr>
                                      <p:to>
                                        <p:strVal val="visible"/>
                                      </p:to>
                                    </p:set>
                                    <p:animEffect filter="dissolve" transition="in">
                                      <p:cBhvr>
                                        <p:cTn dur="500" id="8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21"/>
      <p:bldP grpId="0" spid="22"/>
      <p:bldP grpId="0" spid="23"/>
      <p:bldP grpId="0" spid="24"/>
      <p:bldP grpId="0" spid="25"/>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grpSp>
        <p:nvGrpSpPr>
          <p:cNvPr id="46" name="组合 19"/>
          <p:cNvGrpSpPr/>
          <p:nvPr/>
        </p:nvGrpSpPr>
        <p:grpSpPr>
          <a:xfrm>
            <a:off x="4533026" y="1568425"/>
            <a:ext cx="3909819" cy="4162696"/>
            <a:chOff x="1380350" y="1226473"/>
            <a:chExt cx="4360862" cy="4981575"/>
          </a:xfrm>
        </p:grpSpPr>
        <p:sp>
          <p:nvSpPr>
            <p:cNvPr id="47" name="Freeform 5"/>
            <p:cNvSpPr/>
            <p:nvPr/>
          </p:nvSpPr>
          <p:spPr bwMode="auto">
            <a:xfrm>
              <a:off x="1669275" y="1851948"/>
              <a:ext cx="3795712" cy="4356100"/>
            </a:xfrm>
            <a:custGeom>
              <a:gdLst>
                <a:gd fmla="*/ 2147483646 w 1045" name="T0"/>
                <a:gd fmla="*/ 2147483646 h 1279" name="T1"/>
                <a:gd fmla="*/ 2147483646 w 1045" name="T2"/>
                <a:gd fmla="*/ 2147483646 h 1279" name="T3"/>
                <a:gd fmla="*/ 2147483646 w 1045" name="T4"/>
                <a:gd fmla="*/ 2147483646 h 1279" name="T5"/>
                <a:gd fmla="*/ 2147483646 w 1045" name="T6"/>
                <a:gd fmla="*/ 2147483646 h 1279" name="T7"/>
                <a:gd fmla="*/ 2147483646 w 1045" name="T8"/>
                <a:gd fmla="*/ 2147483646 h 1279" name="T9"/>
                <a:gd fmla="*/ 0 w 1045" name="T10"/>
                <a:gd fmla="*/ 2147483646 h 1279" name="T11"/>
                <a:gd fmla="*/ 2147483646 w 1045" name="T12"/>
                <a:gd fmla="*/ 2147483646 h 1279" name="T13"/>
                <a:gd fmla="*/ 2147483646 w 1045" name="T14"/>
                <a:gd fmla="*/ 2147483646 h 1279" name="T15"/>
                <a:gd fmla="*/ 2147483646 w 1045" name="T16"/>
                <a:gd fmla="*/ 2147483646 h 1279" name="T17"/>
                <a:gd fmla="*/ 2147483646 w 1045" name="T18"/>
                <a:gd fmla="*/ 2147483646 h 1279" name="T19"/>
                <a:gd fmla="*/ 2147483646 w 1045" name="T20"/>
                <a:gd fmla="*/ 2147483646 h 1279" name="T21"/>
                <a:gd fmla="*/ 2147483646 w 1045" name="T22"/>
                <a:gd fmla="*/ 2147483646 h 1279" name="T23"/>
                <a:gd fmla="*/ 2147483646 w 1045" name="T24"/>
                <a:gd fmla="*/ 2147483646 h 1279" name="T25"/>
                <a:gd fmla="*/ 2147483646 w 1045" name="T26"/>
                <a:gd fmla="*/ 2147483646 h 1279" name="T27"/>
                <a:gd fmla="*/ 2147483646 w 1045" name="T28"/>
                <a:gd fmla="*/ 2147483646 h 1279" name="T29"/>
                <a:gd fmla="*/ 2147483646 w 1045" name="T30"/>
                <a:gd fmla="*/ 2147483646 h 1279" name="T31"/>
                <a:gd fmla="*/ 2147483646 w 1045" name="T32"/>
                <a:gd fmla="*/ 2147483646 h 1279" name="T33"/>
                <a:gd fmla="*/ 2147483646 w 1045" name="T34"/>
                <a:gd fmla="*/ 2147483646 h 1279" name="T35"/>
                <a:gd fmla="*/ 2147483646 w 1045" name="T36"/>
                <a:gd fmla="*/ 2147483646 h 1279" name="T37"/>
                <a:gd fmla="*/ 2147483646 w 1045" name="T38"/>
                <a:gd fmla="*/ 2147483646 h 1279" name="T39"/>
                <a:gd fmla="*/ 2147483646 w 1045" name="T40"/>
                <a:gd fmla="*/ 0 h 1279" name="T41"/>
                <a:gd fmla="*/ 2147483646 w 1045" name="T42"/>
                <a:gd fmla="*/ 2147483646 h 1279" name="T43"/>
                <a:gd fmla="*/ 2147483646 w 1045" name="T44"/>
                <a:gd fmla="*/ 2147483646 h 1279" name="T45"/>
                <a:gd fmla="*/ 2147483646 w 1045" name="T46"/>
                <a:gd fmla="*/ 2147483646 h 1279" name="T47"/>
                <a:gd fmla="*/ 2147483646 w 1045" name="T48"/>
                <a:gd fmla="*/ 2147483646 h 1279" name="T49"/>
                <a:gd fmla="*/ 2147483646 w 1045" name="T50"/>
                <a:gd fmla="*/ 2147483646 h 1279" name="T51"/>
                <a:gd fmla="*/ 2147483646 w 1045" name="T52"/>
                <a:gd fmla="*/ 2147483646 h 1279" name="T53"/>
                <a:gd fmla="*/ 2147483646 w 1045" name="T54"/>
                <a:gd fmla="*/ 2147483646 h 1279" name="T55"/>
                <a:gd fmla="*/ 2147483646 w 1045" name="T56"/>
                <a:gd fmla="*/ 2147483646 h 1279" name="T57"/>
                <a:gd fmla="*/ 2147483646 w 1045" name="T58"/>
                <a:gd fmla="*/ 2147483646 h 1279" name="T59"/>
                <a:gd fmla="*/ 2147483646 w 1045" name="T60"/>
                <a:gd fmla="*/ 2147483646 h 1279" name="T61"/>
                <a:gd fmla="*/ 2147483646 w 1045" name="T62"/>
                <a:gd fmla="*/ 2147483646 h 1279" name="T63"/>
                <a:gd fmla="*/ 2147483646 w 1045" name="T64"/>
                <a:gd fmla="*/ 2147483646 h 1279" name="T65"/>
                <a:gd fmla="*/ 2147483646 w 1045" name="T66"/>
                <a:gd fmla="*/ 2147483646 h 127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279" w="1045">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48" name="Freeform 7"/>
            <p:cNvSpPr/>
            <p:nvPr/>
          </p:nvSpPr>
          <p:spPr bwMode="auto">
            <a:xfrm>
              <a:off x="3366312" y="1226473"/>
              <a:ext cx="522288" cy="565150"/>
            </a:xfrm>
            <a:custGeom>
              <a:gdLst>
                <a:gd fmla="*/ 2147483646 w 259" name="T0"/>
                <a:gd fmla="*/ 0 h 299" name="T1"/>
                <a:gd fmla="*/ 2147483646 w 259" name="T2"/>
                <a:gd fmla="*/ 2147483646 h 299" name="T3"/>
                <a:gd fmla="*/ 2147483646 w 259" name="T4"/>
                <a:gd fmla="*/ 2147483646 h 299" name="T5"/>
                <a:gd fmla="*/ 2147483646 w 259" name="T6"/>
                <a:gd fmla="*/ 2147483646 h 299" name="T7"/>
                <a:gd fmla="*/ 2147483646 w 259" name="T8"/>
                <a:gd fmla="*/ 2147483646 h 299" name="T9"/>
                <a:gd fmla="*/ 2147483646 w 259" name="T10"/>
                <a:gd fmla="*/ 2147483646 h 299" name="T11"/>
                <a:gd fmla="*/ 2147483646 w 259" name="T12"/>
                <a:gd fmla="*/ 2147483646 h 299" name="T13"/>
                <a:gd fmla="*/ 2147483646 w 259" name="T14"/>
                <a:gd fmla="*/ 2147483646 h 299" name="T15"/>
                <a:gd fmla="*/ 0 w 259" name="T16"/>
                <a:gd fmla="*/ 2147483646 h 299" name="T17"/>
                <a:gd fmla="*/ 0 w 259" name="T18"/>
                <a:gd fmla="*/ 2147483646 h 299" name="T19"/>
                <a:gd fmla="*/ 0 w 259" name="T20"/>
                <a:gd fmla="*/ 2147483646 h 299" name="T21"/>
                <a:gd fmla="*/ 2147483646 w 259" name="T22"/>
                <a:gd fmla="*/ 2147483646 h 299" name="T23"/>
                <a:gd fmla="*/ 2147483646 w 259" name="T24"/>
                <a:gd fmla="*/ 0 h 299" name="T25"/>
                <a:gd fmla="*/ 2147483646 w 259"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5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BEE4EE"/>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49" name="Freeform 8"/>
            <p:cNvSpPr/>
            <p:nvPr/>
          </p:nvSpPr>
          <p:spPr bwMode="auto">
            <a:xfrm>
              <a:off x="5222100" y="2307560"/>
              <a:ext cx="519112" cy="561975"/>
            </a:xfrm>
            <a:custGeom>
              <a:gdLst>
                <a:gd fmla="*/ 2147483646 w 257" name="T0"/>
                <a:gd fmla="*/ 0 h 297" name="T1"/>
                <a:gd fmla="*/ 2147483646 w 257" name="T2"/>
                <a:gd fmla="*/ 2147483646 h 297" name="T3"/>
                <a:gd fmla="*/ 2147483646 w 257" name="T4"/>
                <a:gd fmla="*/ 2147483646 h 297" name="T5"/>
                <a:gd fmla="*/ 2147483646 w 257" name="T6"/>
                <a:gd fmla="*/ 2147483646 h 297" name="T7"/>
                <a:gd fmla="*/ 2147483646 w 257" name="T8"/>
                <a:gd fmla="*/ 2147483646 h 297" name="T9"/>
                <a:gd fmla="*/ 2147483646 w 257" name="T10"/>
                <a:gd fmla="*/ 2147483646 h 297" name="T11"/>
                <a:gd fmla="*/ 2147483646 w 257" name="T12"/>
                <a:gd fmla="*/ 2147483646 h 297" name="T13"/>
                <a:gd fmla="*/ 2147483646 w 257" name="T14"/>
                <a:gd fmla="*/ 2147483646 h 297" name="T15"/>
                <a:gd fmla="*/ 0 w 257" name="T16"/>
                <a:gd fmla="*/ 2147483646 h 297" name="T17"/>
                <a:gd fmla="*/ 0 w 257" name="T18"/>
                <a:gd fmla="*/ 2147483646 h 297" name="T19"/>
                <a:gd fmla="*/ 0 w 257" name="T20"/>
                <a:gd fmla="*/ 2147483646 h 297" name="T21"/>
                <a:gd fmla="*/ 2147483646 w 257" name="T22"/>
                <a:gd fmla="*/ 2147483646 h 297" name="T23"/>
                <a:gd fmla="*/ 2147483646 w 257" name="T24"/>
                <a:gd fmla="*/ 0 h 297" name="T25"/>
                <a:gd fmla="*/ 2147483646 w 257"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7" w="25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BEE4EE"/>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0" name="Freeform 9"/>
            <p:cNvSpPr/>
            <p:nvPr/>
          </p:nvSpPr>
          <p:spPr bwMode="auto">
            <a:xfrm>
              <a:off x="4898250" y="4239548"/>
              <a:ext cx="523875" cy="565150"/>
            </a:xfrm>
            <a:custGeom>
              <a:gdLst>
                <a:gd fmla="*/ 2147483646 w 260" name="T0"/>
                <a:gd fmla="*/ 0 h 299" name="T1"/>
                <a:gd fmla="*/ 2147483646 w 260" name="T2"/>
                <a:gd fmla="*/ 2147483646 h 299" name="T3"/>
                <a:gd fmla="*/ 2147483646 w 260" name="T4"/>
                <a:gd fmla="*/ 2147483646 h 299" name="T5"/>
                <a:gd fmla="*/ 2147483646 w 260" name="T6"/>
                <a:gd fmla="*/ 2147483646 h 299" name="T7"/>
                <a:gd fmla="*/ 2147483646 w 260" name="T8"/>
                <a:gd fmla="*/ 2147483646 h 299" name="T9"/>
                <a:gd fmla="*/ 2147483646 w 260" name="T10"/>
                <a:gd fmla="*/ 2147483646 h 299" name="T11"/>
                <a:gd fmla="*/ 2147483646 w 260" name="T12"/>
                <a:gd fmla="*/ 2147483646 h 299" name="T13"/>
                <a:gd fmla="*/ 2147483646 w 260" name="T14"/>
                <a:gd fmla="*/ 2147483646 h 299" name="T15"/>
                <a:gd fmla="*/ 0 w 260" name="T16"/>
                <a:gd fmla="*/ 2147483646 h 299" name="T17"/>
                <a:gd fmla="*/ 0 w 260" name="T18"/>
                <a:gd fmla="*/ 2147483646 h 299" name="T19"/>
                <a:gd fmla="*/ 0 w 260" name="T20"/>
                <a:gd fmla="*/ 2147483646 h 299" name="T21"/>
                <a:gd fmla="*/ 2147483646 w 260" name="T22"/>
                <a:gd fmla="*/ 2147483646 h 299" name="T23"/>
                <a:gd fmla="*/ 2147483646 w 260" name="T24"/>
                <a:gd fmla="*/ 0 h 299" name="T25"/>
                <a:gd fmla="*/ 2147483646 w 260"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60">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BEE4EE"/>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1" name="Freeform 10"/>
            <p:cNvSpPr/>
            <p:nvPr/>
          </p:nvSpPr>
          <p:spPr bwMode="auto">
            <a:xfrm>
              <a:off x="2532875" y="2107535"/>
              <a:ext cx="520700" cy="565150"/>
            </a:xfrm>
            <a:custGeom>
              <a:gdLst>
                <a:gd fmla="*/ 2147483646 w 258" name="T0"/>
                <a:gd fmla="*/ 0 h 299" name="T1"/>
                <a:gd fmla="*/ 2147483646 w 258" name="T2"/>
                <a:gd fmla="*/ 2147483646 h 299" name="T3"/>
                <a:gd fmla="*/ 2147483646 w 258" name="T4"/>
                <a:gd fmla="*/ 2147483646 h 299" name="T5"/>
                <a:gd fmla="*/ 2147483646 w 258" name="T6"/>
                <a:gd fmla="*/ 2147483646 h 299" name="T7"/>
                <a:gd fmla="*/ 2147483646 w 258" name="T8"/>
                <a:gd fmla="*/ 2147483646 h 299" name="T9"/>
                <a:gd fmla="*/ 2147483646 w 258" name="T10"/>
                <a:gd fmla="*/ 2147483646 h 299" name="T11"/>
                <a:gd fmla="*/ 2147483646 w 258" name="T12"/>
                <a:gd fmla="*/ 2147483646 h 299" name="T13"/>
                <a:gd fmla="*/ 2147483646 w 258" name="T14"/>
                <a:gd fmla="*/ 2147483646 h 299" name="T15"/>
                <a:gd fmla="*/ 0 w 258" name="T16"/>
                <a:gd fmla="*/ 2147483646 h 299" name="T17"/>
                <a:gd fmla="*/ 0 w 258" name="T18"/>
                <a:gd fmla="*/ 2147483646 h 299" name="T19"/>
                <a:gd fmla="*/ 0 w 258" name="T20"/>
                <a:gd fmla="*/ 2147483646 h 299" name="T21"/>
                <a:gd fmla="*/ 2147483646 w 258" name="T22"/>
                <a:gd fmla="*/ 2147483646 h 299" name="T23"/>
                <a:gd fmla="*/ 2147483646 w 258" name="T24"/>
                <a:gd fmla="*/ 0 h 299" name="T25"/>
                <a:gd fmla="*/ 2147483646 w 258"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58">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FDDADA"/>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2" name="Freeform 11"/>
            <p:cNvSpPr/>
            <p:nvPr/>
          </p:nvSpPr>
          <p:spPr bwMode="auto">
            <a:xfrm>
              <a:off x="1380350" y="4090323"/>
              <a:ext cx="520700" cy="560387"/>
            </a:xfrm>
            <a:custGeom>
              <a:gdLst>
                <a:gd fmla="*/ 2147483646 w 258" name="T0"/>
                <a:gd fmla="*/ 0 h 297" name="T1"/>
                <a:gd fmla="*/ 2147483646 w 258" name="T2"/>
                <a:gd fmla="*/ 2147483646 h 297" name="T3"/>
                <a:gd fmla="*/ 2147483646 w 258" name="T4"/>
                <a:gd fmla="*/ 2147483646 h 297" name="T5"/>
                <a:gd fmla="*/ 2147483646 w 258" name="T6"/>
                <a:gd fmla="*/ 2147483646 h 297" name="T7"/>
                <a:gd fmla="*/ 2147483646 w 258" name="T8"/>
                <a:gd fmla="*/ 2147483646 h 297" name="T9"/>
                <a:gd fmla="*/ 2147483646 w 258" name="T10"/>
                <a:gd fmla="*/ 2147483646 h 297" name="T11"/>
                <a:gd fmla="*/ 2147483646 w 258" name="T12"/>
                <a:gd fmla="*/ 2147483646 h 297" name="T13"/>
                <a:gd fmla="*/ 2147483646 w 258" name="T14"/>
                <a:gd fmla="*/ 2147483646 h 297" name="T15"/>
                <a:gd fmla="*/ 0 w 258" name="T16"/>
                <a:gd fmla="*/ 2147483646 h 297" name="T17"/>
                <a:gd fmla="*/ 0 w 258" name="T18"/>
                <a:gd fmla="*/ 2147483646 h 297" name="T19"/>
                <a:gd fmla="*/ 0 w 258" name="T20"/>
                <a:gd fmla="*/ 2147483646 h 297" name="T21"/>
                <a:gd fmla="*/ 2147483646 w 258" name="T22"/>
                <a:gd fmla="*/ 2147483646 h 297" name="T23"/>
                <a:gd fmla="*/ 2147483646 w 258" name="T24"/>
                <a:gd fmla="*/ 0 h 297" name="T25"/>
                <a:gd fmla="*/ 2147483646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7" w="258">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BEE4EE"/>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3" name="Freeform 13"/>
            <p:cNvSpPr/>
            <p:nvPr/>
          </p:nvSpPr>
          <p:spPr bwMode="auto">
            <a:xfrm>
              <a:off x="4210862" y="4992023"/>
              <a:ext cx="290513" cy="314325"/>
            </a:xfrm>
            <a:custGeom>
              <a:gdLst>
                <a:gd fmla="*/ 2147483646 w 144" name="T0"/>
                <a:gd fmla="*/ 0 h 166" name="T1"/>
                <a:gd fmla="*/ 2147483646 w 144" name="T2"/>
                <a:gd fmla="*/ 2147483646 h 166" name="T3"/>
                <a:gd fmla="*/ 2147483646 w 144" name="T4"/>
                <a:gd fmla="*/ 2147483646 h 166" name="T5"/>
                <a:gd fmla="*/ 2147483646 w 144" name="T6"/>
                <a:gd fmla="*/ 2147483646 h 166" name="T7"/>
                <a:gd fmla="*/ 2147483646 w 144" name="T8"/>
                <a:gd fmla="*/ 2147483646 h 166" name="T9"/>
                <a:gd fmla="*/ 2147483646 w 144" name="T10"/>
                <a:gd fmla="*/ 2147483646 h 166" name="T11"/>
                <a:gd fmla="*/ 2147483646 w 144" name="T12"/>
                <a:gd fmla="*/ 2147483646 h 166" name="T13"/>
                <a:gd fmla="*/ 2147483646 w 144" name="T14"/>
                <a:gd fmla="*/ 2147483646 h 166" name="T15"/>
                <a:gd fmla="*/ 0 w 144" name="T16"/>
                <a:gd fmla="*/ 2147483646 h 166" name="T17"/>
                <a:gd fmla="*/ 0 w 144" name="T18"/>
                <a:gd fmla="*/ 2147483646 h 166" name="T19"/>
                <a:gd fmla="*/ 0 w 144" name="T20"/>
                <a:gd fmla="*/ 2147483646 h 166" name="T21"/>
                <a:gd fmla="*/ 2147483646 w 144" name="T22"/>
                <a:gd fmla="*/ 2147483646 h 166" name="T23"/>
                <a:gd fmla="*/ 2147483646 w 144" name="T24"/>
                <a:gd fmla="*/ 0 h 166" name="T25"/>
                <a:gd fmla="*/ 2147483646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4">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chemeClr val="accent6">
                <a:lumMod val="40000"/>
                <a:lumOff val="60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4" name="Freeform 14"/>
            <p:cNvSpPr/>
            <p:nvPr/>
          </p:nvSpPr>
          <p:spPr bwMode="auto">
            <a:xfrm>
              <a:off x="2250300" y="3090198"/>
              <a:ext cx="285750" cy="314325"/>
            </a:xfrm>
            <a:custGeom>
              <a:gdLst>
                <a:gd fmla="*/ 2147483646 w 142" name="T0"/>
                <a:gd fmla="*/ 0 h 166" name="T1"/>
                <a:gd fmla="*/ 2147483646 w 142" name="T2"/>
                <a:gd fmla="*/ 2147483646 h 166" name="T3"/>
                <a:gd fmla="*/ 2147483646 w 142" name="T4"/>
                <a:gd fmla="*/ 2147483646 h 166" name="T5"/>
                <a:gd fmla="*/ 2147483646 w 142" name="T6"/>
                <a:gd fmla="*/ 2147483646 h 166" name="T7"/>
                <a:gd fmla="*/ 2147483646 w 142" name="T8"/>
                <a:gd fmla="*/ 2147483646 h 166" name="T9"/>
                <a:gd fmla="*/ 2147483646 w 142" name="T10"/>
                <a:gd fmla="*/ 2147483646 h 166" name="T11"/>
                <a:gd fmla="*/ 2147483646 w 142" name="T12"/>
                <a:gd fmla="*/ 2147483646 h 166" name="T13"/>
                <a:gd fmla="*/ 2147483646 w 142" name="T14"/>
                <a:gd fmla="*/ 2147483646 h 166" name="T15"/>
                <a:gd fmla="*/ 0 w 142" name="T16"/>
                <a:gd fmla="*/ 2147483646 h 166" name="T17"/>
                <a:gd fmla="*/ 0 w 142" name="T18"/>
                <a:gd fmla="*/ 2147483646 h 166" name="T19"/>
                <a:gd fmla="*/ 0 w 142" name="T20"/>
                <a:gd fmla="*/ 2147483646 h 166" name="T21"/>
                <a:gd fmla="*/ 2147483646 w 142" name="T22"/>
                <a:gd fmla="*/ 2147483646 h 166" name="T23"/>
                <a:gd fmla="*/ 2147483646 w 142" name="T24"/>
                <a:gd fmla="*/ 0 h 166" name="T25"/>
                <a:gd fmla="*/ 2147483646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2">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BEE4EE"/>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5" name="Freeform 15"/>
            <p:cNvSpPr/>
            <p:nvPr/>
          </p:nvSpPr>
          <p:spPr bwMode="auto">
            <a:xfrm>
              <a:off x="3226612" y="2613948"/>
              <a:ext cx="287338" cy="311150"/>
            </a:xfrm>
            <a:custGeom>
              <a:gdLst>
                <a:gd fmla="*/ 2147483646 w 142" name="T0"/>
                <a:gd fmla="*/ 0 h 164" name="T1"/>
                <a:gd fmla="*/ 2147483646 w 142" name="T2"/>
                <a:gd fmla="*/ 2147483646 h 164" name="T3"/>
                <a:gd fmla="*/ 2147483646 w 142" name="T4"/>
                <a:gd fmla="*/ 2147483646 h 164" name="T5"/>
                <a:gd fmla="*/ 2147483646 w 142" name="T6"/>
                <a:gd fmla="*/ 2147483646 h 164" name="T7"/>
                <a:gd fmla="*/ 2147483646 w 142" name="T8"/>
                <a:gd fmla="*/ 2147483646 h 164" name="T9"/>
                <a:gd fmla="*/ 2147483646 w 142" name="T10"/>
                <a:gd fmla="*/ 2147483646 h 164" name="T11"/>
                <a:gd fmla="*/ 2147483646 w 142" name="T12"/>
                <a:gd fmla="*/ 2147483646 h 164" name="T13"/>
                <a:gd fmla="*/ 2147483646 w 142" name="T14"/>
                <a:gd fmla="*/ 2147483646 h 164" name="T15"/>
                <a:gd fmla="*/ 0 w 142" name="T16"/>
                <a:gd fmla="*/ 2147483646 h 164" name="T17"/>
                <a:gd fmla="*/ 0 w 142" name="T18"/>
                <a:gd fmla="*/ 2147483646 h 164" name="T19"/>
                <a:gd fmla="*/ 0 w 142" name="T20"/>
                <a:gd fmla="*/ 2147483646 h 164" name="T21"/>
                <a:gd fmla="*/ 2147483646 w 142" name="T22"/>
                <a:gd fmla="*/ 2147483646 h 164" name="T23"/>
                <a:gd fmla="*/ 2147483646 w 142" name="T24"/>
                <a:gd fmla="*/ 0 h 164" name="T25"/>
                <a:gd fmla="*/ 2147483646 w 142"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4" w="142">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FDDADA"/>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6" name="Freeform 16"/>
            <p:cNvSpPr/>
            <p:nvPr/>
          </p:nvSpPr>
          <p:spPr bwMode="auto">
            <a:xfrm>
              <a:off x="3804462" y="4230023"/>
              <a:ext cx="287338" cy="309562"/>
            </a:xfrm>
            <a:custGeom>
              <a:gdLst>
                <a:gd fmla="*/ 2147483646 w 143" name="T0"/>
                <a:gd fmla="*/ 0 h 164" name="T1"/>
                <a:gd fmla="*/ 2147483646 w 143" name="T2"/>
                <a:gd fmla="*/ 2147483646 h 164" name="T3"/>
                <a:gd fmla="*/ 2147483646 w 143" name="T4"/>
                <a:gd fmla="*/ 2147483646 h 164" name="T5"/>
                <a:gd fmla="*/ 2147483646 w 143" name="T6"/>
                <a:gd fmla="*/ 2147483646 h 164" name="T7"/>
                <a:gd fmla="*/ 2147483646 w 143" name="T8"/>
                <a:gd fmla="*/ 2147483646 h 164" name="T9"/>
                <a:gd fmla="*/ 2147483646 w 143" name="T10"/>
                <a:gd fmla="*/ 2147483646 h 164" name="T11"/>
                <a:gd fmla="*/ 2147483646 w 143" name="T12"/>
                <a:gd fmla="*/ 2147483646 h 164" name="T13"/>
                <a:gd fmla="*/ 2147483646 w 143" name="T14"/>
                <a:gd fmla="*/ 2147483646 h 164" name="T15"/>
                <a:gd fmla="*/ 0 w 143" name="T16"/>
                <a:gd fmla="*/ 2147483646 h 164" name="T17"/>
                <a:gd fmla="*/ 0 w 143" name="T18"/>
                <a:gd fmla="*/ 2147483646 h 164" name="T19"/>
                <a:gd fmla="*/ 0 w 143" name="T20"/>
                <a:gd fmla="*/ 2147483646 h 164" name="T21"/>
                <a:gd fmla="*/ 2147483646 w 143" name="T22"/>
                <a:gd fmla="*/ 2147483646 h 164" name="T23"/>
                <a:gd fmla="*/ 2147483646 w 143" name="T24"/>
                <a:gd fmla="*/ 0 h 164" name="T25"/>
                <a:gd fmla="*/ 2147483646 w 143"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4" w="143">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chemeClr val="accent6">
                <a:lumMod val="40000"/>
                <a:lumOff val="60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7" name="Freeform 17"/>
            <p:cNvSpPr/>
            <p:nvPr/>
          </p:nvSpPr>
          <p:spPr bwMode="auto">
            <a:xfrm>
              <a:off x="2093137" y="3936335"/>
              <a:ext cx="285750" cy="314325"/>
            </a:xfrm>
            <a:custGeom>
              <a:gdLst>
                <a:gd fmla="*/ 2147483646 w 142" name="T0"/>
                <a:gd fmla="*/ 0 h 166" name="T1"/>
                <a:gd fmla="*/ 2147483646 w 142" name="T2"/>
                <a:gd fmla="*/ 2147483646 h 166" name="T3"/>
                <a:gd fmla="*/ 2147483646 w 142" name="T4"/>
                <a:gd fmla="*/ 2147483646 h 166" name="T5"/>
                <a:gd fmla="*/ 2147483646 w 142" name="T6"/>
                <a:gd fmla="*/ 2147483646 h 166" name="T7"/>
                <a:gd fmla="*/ 2147483646 w 142" name="T8"/>
                <a:gd fmla="*/ 2147483646 h 166" name="T9"/>
                <a:gd fmla="*/ 2147483646 w 142" name="T10"/>
                <a:gd fmla="*/ 2147483646 h 166" name="T11"/>
                <a:gd fmla="*/ 2147483646 w 142" name="T12"/>
                <a:gd fmla="*/ 2147483646 h 166" name="T13"/>
                <a:gd fmla="*/ 2147483646 w 142" name="T14"/>
                <a:gd fmla="*/ 2147483646 h 166" name="T15"/>
                <a:gd fmla="*/ 0 w 142" name="T16"/>
                <a:gd fmla="*/ 2147483646 h 166" name="T17"/>
                <a:gd fmla="*/ 0 w 142" name="T18"/>
                <a:gd fmla="*/ 2147483646 h 166" name="T19"/>
                <a:gd fmla="*/ 0 w 142" name="T20"/>
                <a:gd fmla="*/ 2147483646 h 166" name="T21"/>
                <a:gd fmla="*/ 2147483646 w 142" name="T22"/>
                <a:gd fmla="*/ 2147483646 h 166" name="T23"/>
                <a:gd fmla="*/ 2147483646 w 142" name="T24"/>
                <a:gd fmla="*/ 0 h 166" name="T25"/>
                <a:gd fmla="*/ 2147483646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2">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chemeClr val="accent6">
                <a:lumMod val="40000"/>
                <a:lumOff val="60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8" name="Freeform 18"/>
            <p:cNvSpPr/>
            <p:nvPr/>
          </p:nvSpPr>
          <p:spPr bwMode="auto">
            <a:xfrm>
              <a:off x="4823637" y="3247361"/>
              <a:ext cx="290513" cy="314325"/>
            </a:xfrm>
            <a:custGeom>
              <a:gdLst>
                <a:gd fmla="*/ 2147483646 w 144" name="T0"/>
                <a:gd fmla="*/ 0 h 166" name="T1"/>
                <a:gd fmla="*/ 2147483646 w 144" name="T2"/>
                <a:gd fmla="*/ 2147483646 h 166" name="T3"/>
                <a:gd fmla="*/ 2147483646 w 144" name="T4"/>
                <a:gd fmla="*/ 2147483646 h 166" name="T5"/>
                <a:gd fmla="*/ 2147483646 w 144" name="T6"/>
                <a:gd fmla="*/ 2147483646 h 166" name="T7"/>
                <a:gd fmla="*/ 2147483646 w 144" name="T8"/>
                <a:gd fmla="*/ 2147483646 h 166" name="T9"/>
                <a:gd fmla="*/ 2147483646 w 144" name="T10"/>
                <a:gd fmla="*/ 2147483646 h 166" name="T11"/>
                <a:gd fmla="*/ 2147483646 w 144" name="T12"/>
                <a:gd fmla="*/ 2147483646 h 166" name="T13"/>
                <a:gd fmla="*/ 2147483646 w 144" name="T14"/>
                <a:gd fmla="*/ 2147483646 h 166" name="T15"/>
                <a:gd fmla="*/ 0 w 144" name="T16"/>
                <a:gd fmla="*/ 2147483646 h 166" name="T17"/>
                <a:gd fmla="*/ 0 w 144" name="T18"/>
                <a:gd fmla="*/ 2147483646 h 166" name="T19"/>
                <a:gd fmla="*/ 0 w 144" name="T20"/>
                <a:gd fmla="*/ 2147483646 h 166" name="T21"/>
                <a:gd fmla="*/ 2147483646 w 144" name="T22"/>
                <a:gd fmla="*/ 2147483646 h 166" name="T23"/>
                <a:gd fmla="*/ 2147483646 w 144" name="T24"/>
                <a:gd fmla="*/ 0 h 166" name="T25"/>
                <a:gd fmla="*/ 2147483646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4">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FDDADA"/>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9" name="Freeform 19"/>
            <p:cNvSpPr/>
            <p:nvPr/>
          </p:nvSpPr>
          <p:spPr bwMode="auto">
            <a:xfrm>
              <a:off x="2848787" y="4541173"/>
              <a:ext cx="287338" cy="314325"/>
            </a:xfrm>
            <a:custGeom>
              <a:gdLst>
                <a:gd fmla="*/ 2147483646 w 142" name="T0"/>
                <a:gd fmla="*/ 0 h 166" name="T1"/>
                <a:gd fmla="*/ 2147483646 w 142" name="T2"/>
                <a:gd fmla="*/ 2147483646 h 166" name="T3"/>
                <a:gd fmla="*/ 2147483646 w 142" name="T4"/>
                <a:gd fmla="*/ 2147483646 h 166" name="T5"/>
                <a:gd fmla="*/ 2147483646 w 142" name="T6"/>
                <a:gd fmla="*/ 2147483646 h 166" name="T7"/>
                <a:gd fmla="*/ 2147483646 w 142" name="T8"/>
                <a:gd fmla="*/ 2147483646 h 166" name="T9"/>
                <a:gd fmla="*/ 2147483646 w 142" name="T10"/>
                <a:gd fmla="*/ 2147483646 h 166" name="T11"/>
                <a:gd fmla="*/ 2147483646 w 142" name="T12"/>
                <a:gd fmla="*/ 2147483646 h 166" name="T13"/>
                <a:gd fmla="*/ 2147483646 w 142" name="T14"/>
                <a:gd fmla="*/ 2147483646 h 166" name="T15"/>
                <a:gd fmla="*/ 0 w 142" name="T16"/>
                <a:gd fmla="*/ 2147483646 h 166" name="T17"/>
                <a:gd fmla="*/ 0 w 142" name="T18"/>
                <a:gd fmla="*/ 2147483646 h 166" name="T19"/>
                <a:gd fmla="*/ 0 w 142" name="T20"/>
                <a:gd fmla="*/ 2147483646 h 166" name="T21"/>
                <a:gd fmla="*/ 2147483646 w 142" name="T22"/>
                <a:gd fmla="*/ 2147483646 h 166" name="T23"/>
                <a:gd fmla="*/ 2147483646 w 142" name="T24"/>
                <a:gd fmla="*/ 0 h 166" name="T25"/>
                <a:gd fmla="*/ 2147483646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2">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FDDADA"/>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60" name="Freeform 20"/>
            <p:cNvSpPr/>
            <p:nvPr/>
          </p:nvSpPr>
          <p:spPr bwMode="auto">
            <a:xfrm>
              <a:off x="3674287" y="3293398"/>
              <a:ext cx="287338" cy="312737"/>
            </a:xfrm>
            <a:custGeom>
              <a:gdLst>
                <a:gd fmla="*/ 2147483646 w 142" name="T0"/>
                <a:gd fmla="*/ 0 h 165" name="T1"/>
                <a:gd fmla="*/ 2147483646 w 142" name="T2"/>
                <a:gd fmla="*/ 2147483646 h 165" name="T3"/>
                <a:gd fmla="*/ 2147483646 w 142" name="T4"/>
                <a:gd fmla="*/ 2147483646 h 165" name="T5"/>
                <a:gd fmla="*/ 2147483646 w 142" name="T6"/>
                <a:gd fmla="*/ 2147483646 h 165" name="T7"/>
                <a:gd fmla="*/ 2147483646 w 142" name="T8"/>
                <a:gd fmla="*/ 2147483646 h 165" name="T9"/>
                <a:gd fmla="*/ 2147483646 w 142" name="T10"/>
                <a:gd fmla="*/ 2147483646 h 165" name="T11"/>
                <a:gd fmla="*/ 2147483646 w 142" name="T12"/>
                <a:gd fmla="*/ 2147483646 h 165" name="T13"/>
                <a:gd fmla="*/ 2147483646 w 142" name="T14"/>
                <a:gd fmla="*/ 2147483646 h 165" name="T15"/>
                <a:gd fmla="*/ 0 w 142" name="T16"/>
                <a:gd fmla="*/ 2147483646 h 165" name="T17"/>
                <a:gd fmla="*/ 0 w 142" name="T18"/>
                <a:gd fmla="*/ 2147483646 h 165" name="T19"/>
                <a:gd fmla="*/ 0 w 142" name="T20"/>
                <a:gd fmla="*/ 2147483646 h 165" name="T21"/>
                <a:gd fmla="*/ 2147483646 w 142" name="T22"/>
                <a:gd fmla="*/ 2147483646 h 165" name="T23"/>
                <a:gd fmla="*/ 2147483646 w 142" name="T24"/>
                <a:gd fmla="*/ 0 h 165" name="T25"/>
                <a:gd fmla="*/ 2147483646 w 142" name="T26"/>
                <a:gd fmla="*/ 0 h 1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5" w="142">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chemeClr val="accent6">
                <a:lumMod val="40000"/>
                <a:lumOff val="60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61" name="Freeform 6"/>
            <p:cNvSpPr/>
            <p:nvPr/>
          </p:nvSpPr>
          <p:spPr bwMode="auto">
            <a:xfrm>
              <a:off x="2494775" y="1307435"/>
              <a:ext cx="517525" cy="565150"/>
            </a:xfrm>
            <a:custGeom>
              <a:gdLst>
                <a:gd fmla="*/ 2147483646 w 257" name="T0"/>
                <a:gd fmla="*/ 0 h 299" name="T1"/>
                <a:gd fmla="*/ 2147483646 w 257" name="T2"/>
                <a:gd fmla="*/ 2147483646 h 299" name="T3"/>
                <a:gd fmla="*/ 2147483646 w 257" name="T4"/>
                <a:gd fmla="*/ 2147483646 h 299" name="T5"/>
                <a:gd fmla="*/ 2147483646 w 257" name="T6"/>
                <a:gd fmla="*/ 2147483646 h 299" name="T7"/>
                <a:gd fmla="*/ 2147483646 w 257" name="T8"/>
                <a:gd fmla="*/ 2147483646 h 299" name="T9"/>
                <a:gd fmla="*/ 2147483646 w 257" name="T10"/>
                <a:gd fmla="*/ 2147483646 h 299" name="T11"/>
                <a:gd fmla="*/ 2147483646 w 257" name="T12"/>
                <a:gd fmla="*/ 2147483646 h 299" name="T13"/>
                <a:gd fmla="*/ 2147483646 w 257" name="T14"/>
                <a:gd fmla="*/ 2147483646 h 299" name="T15"/>
                <a:gd fmla="*/ 0 w 257" name="T16"/>
                <a:gd fmla="*/ 2147483646 h 299" name="T17"/>
                <a:gd fmla="*/ 0 w 257" name="T18"/>
                <a:gd fmla="*/ 2147483646 h 299" name="T19"/>
                <a:gd fmla="*/ 0 w 257" name="T20"/>
                <a:gd fmla="*/ 2147483646 h 299" name="T21"/>
                <a:gd fmla="*/ 2147483646 w 257" name="T22"/>
                <a:gd fmla="*/ 2147483646 h 299" name="T23"/>
                <a:gd fmla="*/ 2147483646 w 257" name="T24"/>
                <a:gd fmla="*/ 0 h 299" name="T25"/>
                <a:gd fmla="*/ 2147483646 w 257"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57">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chemeClr val="accent6">
                <a:lumMod val="40000"/>
                <a:lumOff val="60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62" name="Freeform 12"/>
            <p:cNvSpPr/>
            <p:nvPr/>
          </p:nvSpPr>
          <p:spPr bwMode="auto">
            <a:xfrm>
              <a:off x="4320400" y="2559973"/>
              <a:ext cx="520700" cy="561975"/>
            </a:xfrm>
            <a:custGeom>
              <a:gdLst>
                <a:gd fmla="*/ 2147483646 w 258" name="T0"/>
                <a:gd fmla="*/ 0 h 297" name="T1"/>
                <a:gd fmla="*/ 2147483646 w 258" name="T2"/>
                <a:gd fmla="*/ 2147483646 h 297" name="T3"/>
                <a:gd fmla="*/ 2147483646 w 258" name="T4"/>
                <a:gd fmla="*/ 2147483646 h 297" name="T5"/>
                <a:gd fmla="*/ 2147483646 w 258" name="T6"/>
                <a:gd fmla="*/ 2147483646 h 297" name="T7"/>
                <a:gd fmla="*/ 2147483646 w 258" name="T8"/>
                <a:gd fmla="*/ 2147483646 h 297" name="T9"/>
                <a:gd fmla="*/ 2147483646 w 258" name="T10"/>
                <a:gd fmla="*/ 2147483646 h 297" name="T11"/>
                <a:gd fmla="*/ 2147483646 w 258" name="T12"/>
                <a:gd fmla="*/ 2147483646 h 297" name="T13"/>
                <a:gd fmla="*/ 2147483646 w 258" name="T14"/>
                <a:gd fmla="*/ 2147483646 h 297" name="T15"/>
                <a:gd fmla="*/ 0 w 258" name="T16"/>
                <a:gd fmla="*/ 2147483646 h 297" name="T17"/>
                <a:gd fmla="*/ 0 w 258" name="T18"/>
                <a:gd fmla="*/ 2147483646 h 297" name="T19"/>
                <a:gd fmla="*/ 0 w 258" name="T20"/>
                <a:gd fmla="*/ 2147483646 h 297" name="T21"/>
                <a:gd fmla="*/ 2147483646 w 258" name="T22"/>
                <a:gd fmla="*/ 2147483646 h 297" name="T23"/>
                <a:gd fmla="*/ 2147483646 w 258" name="T24"/>
                <a:gd fmla="*/ 0 h 297" name="T25"/>
                <a:gd fmla="*/ 2147483646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7" w="258">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FDDADA"/>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grpSp>
      <p:sp>
        <p:nvSpPr>
          <p:cNvPr id="63" name="TextBox 35"/>
          <p:cNvSpPr txBox="1"/>
          <p:nvPr/>
        </p:nvSpPr>
        <p:spPr>
          <a:xfrm>
            <a:off x="2542414" y="3812246"/>
            <a:ext cx="1728193" cy="64008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aseline="0" cap="none" i="0" kern="0" kumimoji="0" noProof="0" normalizeH="0" spc="0" strike="noStrike" sz="1200" u="none">
                <a:ln>
                  <a:noFill/>
                </a:ln>
                <a:solidFill>
                  <a:prstClr val="black"/>
                </a:solidFill>
                <a:effectLst/>
                <a:uLnTx/>
                <a:uFillTx/>
                <a:latin charset="-122" panose="02010600030101010101" typeface="等线"/>
                <a:ea charset="-122" panose="02010600030101010101" typeface="等线"/>
                <a:cs typeface="+mn-cs"/>
              </a:rPr>
              <a:t>Please enter the text you want to express.</a:t>
            </a:r>
          </a:p>
        </p:txBody>
      </p:sp>
      <p:sp>
        <p:nvSpPr>
          <p:cNvPr id="64" name="文本框 63"/>
          <p:cNvSpPr txBox="1"/>
          <p:nvPr/>
        </p:nvSpPr>
        <p:spPr>
          <a:xfrm>
            <a:off x="2542414" y="3442913"/>
            <a:ext cx="1442434" cy="3657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0" kumimoji="0" lang="zh-CN" noProof="0" normalizeH="0" spc="0" strike="noStrike" sz="1800" u="none">
                <a:ln>
                  <a:noFill/>
                </a:ln>
                <a:solidFill>
                  <a:prstClr val="black"/>
                </a:solidFill>
                <a:effectLst/>
                <a:uLnTx/>
                <a:uFillTx/>
                <a:latin charset="-122" panose="02010600030101010101" typeface="等线"/>
                <a:ea charset="-122" panose="02010600030101010101" typeface="等线"/>
                <a:cs typeface="+mn-cs"/>
              </a:rPr>
              <a:t>添加文字</a:t>
            </a:r>
          </a:p>
        </p:txBody>
      </p:sp>
      <p:sp>
        <p:nvSpPr>
          <p:cNvPr id="65" name="TextBox 35"/>
          <p:cNvSpPr txBox="1"/>
          <p:nvPr/>
        </p:nvSpPr>
        <p:spPr>
          <a:xfrm>
            <a:off x="8845629" y="3812246"/>
            <a:ext cx="1728193" cy="64008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aseline="0" cap="none" i="0" kern="0" kumimoji="0" noProof="0" normalizeH="0" spc="0" strike="noStrike" sz="1200" u="none">
                <a:ln>
                  <a:noFill/>
                </a:ln>
                <a:solidFill>
                  <a:prstClr val="black"/>
                </a:solidFill>
                <a:effectLst/>
                <a:uLnTx/>
                <a:uFillTx/>
                <a:latin charset="-122" panose="02010600030101010101" typeface="等线"/>
                <a:ea charset="-122" panose="02010600030101010101" typeface="等线"/>
                <a:cs typeface="+mn-cs"/>
              </a:rPr>
              <a:t>Please enter the text you want to express.</a:t>
            </a:r>
          </a:p>
        </p:txBody>
      </p:sp>
      <p:sp>
        <p:nvSpPr>
          <p:cNvPr id="66" name="文本框 65"/>
          <p:cNvSpPr txBox="1"/>
          <p:nvPr/>
        </p:nvSpPr>
        <p:spPr>
          <a:xfrm>
            <a:off x="8845631" y="3442913"/>
            <a:ext cx="1442434" cy="3657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0" kumimoji="0" lang="zh-CN" noProof="0" normalizeH="0" spc="0" strike="noStrike" sz="1800" u="none">
                <a:ln>
                  <a:noFill/>
                </a:ln>
                <a:solidFill>
                  <a:prstClr val="black"/>
                </a:solidFill>
                <a:effectLst/>
                <a:uLnTx/>
                <a:uFillTx/>
                <a:latin charset="-122" panose="02010600030101010101" typeface="等线"/>
                <a:ea charset="-122" panose="02010600030101010101" typeface="等线"/>
                <a:cs typeface="+mn-cs"/>
              </a:rPr>
              <a:t>添加文字</a:t>
            </a:r>
          </a:p>
        </p:txBody>
      </p:sp>
      <p:sp>
        <p:nvSpPr>
          <p:cNvPr id="67" name="文本框 66"/>
          <p:cNvSpPr txBox="1"/>
          <p:nvPr/>
        </p:nvSpPr>
        <p:spPr>
          <a:xfrm>
            <a:off x="10790805" y="5589026"/>
            <a:ext cx="182880" cy="365760"/>
          </a:xfrm>
          <a:prstGeom prst="rect">
            <a:avLst/>
          </a:prstGeom>
          <a:noFill/>
        </p:spPr>
        <p:txBody>
          <a:bodyPr rtlCol="0" wrap="none">
            <a:spAutoFit/>
          </a:bodyPr>
          <a:lstStyle/>
          <a:p>
            <a:endParaRPr altLang="en-US" kumimoji="1" lang="zh-CN"/>
          </a:p>
        </p:txBody>
      </p:sp>
      <p:sp>
        <p:nvSpPr>
          <p:cNvPr id="68" name="文本框 67"/>
          <p:cNvSpPr txBox="1"/>
          <p:nvPr/>
        </p:nvSpPr>
        <p:spPr>
          <a:xfrm>
            <a:off x="4499876" y="33198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Tree>
    <p:extLst>
      <p:ext uri="{BB962C8B-B14F-4D97-AF65-F5344CB8AC3E}">
        <p14:creationId val="71966947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fill="hold" id="21" nodeType="afterEffect" presetClass="entr" presetID="22" presetSubtype="4">
                                  <p:stCondLst>
                                    <p:cond delay="0"/>
                                  </p:stCondLst>
                                  <p:childTnLst>
                                    <p:set>
                                      <p:cBhvr>
                                        <p:cTn dur="1" fill="hold" id="22">
                                          <p:stCondLst>
                                            <p:cond delay="0"/>
                                          </p:stCondLst>
                                        </p:cTn>
                                        <p:tgtEl>
                                          <p:spTgt spid="46"/>
                                        </p:tgtEl>
                                        <p:attrNameLst>
                                          <p:attrName>style.visibility</p:attrName>
                                        </p:attrNameLst>
                                      </p:cBhvr>
                                      <p:to>
                                        <p:strVal val="visible"/>
                                      </p:to>
                                    </p:set>
                                    <p:animEffect filter="wipe(down)" transition="in">
                                      <p:cBhvr>
                                        <p:cTn dur="500" id="23"/>
                                        <p:tgtEl>
                                          <p:spTgt spid="46"/>
                                        </p:tgtEl>
                                      </p:cBhvr>
                                    </p:animEffect>
                                  </p:childTnLst>
                                </p:cTn>
                              </p:par>
                            </p:childTnLst>
                          </p:cTn>
                        </p:par>
                        <p:par>
                          <p:cTn fill="hold" id="24" nodeType="afterGroup">
                            <p:stCondLst>
                              <p:cond delay="1000"/>
                            </p:stCondLst>
                            <p:childTnLst>
                              <p:par>
                                <p:cTn fill="hold" grpId="0" id="25" nodeType="afterEffect" presetClass="entr" presetID="22" presetSubtype="1">
                                  <p:stCondLst>
                                    <p:cond delay="0"/>
                                  </p:stCondLst>
                                  <p:childTnLst>
                                    <p:set>
                                      <p:cBhvr>
                                        <p:cTn dur="1" fill="hold" id="26">
                                          <p:stCondLst>
                                            <p:cond delay="0"/>
                                          </p:stCondLst>
                                        </p:cTn>
                                        <p:tgtEl>
                                          <p:spTgt spid="63"/>
                                        </p:tgtEl>
                                        <p:attrNameLst>
                                          <p:attrName>style.visibility</p:attrName>
                                        </p:attrNameLst>
                                      </p:cBhvr>
                                      <p:to>
                                        <p:strVal val="visible"/>
                                      </p:to>
                                    </p:set>
                                    <p:animEffect filter="wipe(up)" transition="in">
                                      <p:cBhvr>
                                        <p:cTn dur="250" id="27"/>
                                        <p:tgtEl>
                                          <p:spTgt spid="63"/>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64"/>
                                        </p:tgtEl>
                                        <p:attrNameLst>
                                          <p:attrName>style.visibility</p:attrName>
                                        </p:attrNameLst>
                                      </p:cBhvr>
                                      <p:to>
                                        <p:strVal val="visible"/>
                                      </p:to>
                                    </p:set>
                                    <p:animEffect filter="wipe(up)" transition="in">
                                      <p:cBhvr>
                                        <p:cTn dur="250" id="30"/>
                                        <p:tgtEl>
                                          <p:spTgt spid="64"/>
                                        </p:tgtEl>
                                      </p:cBhvr>
                                    </p:animEffect>
                                  </p:childTnLst>
                                </p:cTn>
                              </p:par>
                            </p:childTnLst>
                          </p:cTn>
                        </p:par>
                        <p:par>
                          <p:cTn fill="hold" id="31" nodeType="afterGroup">
                            <p:stCondLst>
                              <p:cond delay="1250"/>
                            </p:stCondLst>
                            <p:childTnLst>
                              <p:par>
                                <p:cTn fill="hold" grpId="0" id="32" nodeType="afterEffect" presetClass="entr" presetID="22" presetSubtype="1">
                                  <p:stCondLst>
                                    <p:cond delay="0"/>
                                  </p:stCondLst>
                                  <p:childTnLst>
                                    <p:set>
                                      <p:cBhvr>
                                        <p:cTn dur="1" fill="hold" id="33">
                                          <p:stCondLst>
                                            <p:cond delay="0"/>
                                          </p:stCondLst>
                                        </p:cTn>
                                        <p:tgtEl>
                                          <p:spTgt spid="65"/>
                                        </p:tgtEl>
                                        <p:attrNameLst>
                                          <p:attrName>style.visibility</p:attrName>
                                        </p:attrNameLst>
                                      </p:cBhvr>
                                      <p:to>
                                        <p:strVal val="visible"/>
                                      </p:to>
                                    </p:set>
                                    <p:animEffect filter="wipe(up)" transition="in">
                                      <p:cBhvr>
                                        <p:cTn dur="250" id="34"/>
                                        <p:tgtEl>
                                          <p:spTgt spid="65"/>
                                        </p:tgtEl>
                                      </p:cBhvr>
                                    </p:animEffect>
                                  </p:childTnLst>
                                </p:cTn>
                              </p:par>
                              <p:par>
                                <p:cTn fill="hold" grpId="0" id="35" nodeType="withEffect" presetClass="entr" presetID="22" presetSubtype="1">
                                  <p:stCondLst>
                                    <p:cond delay="0"/>
                                  </p:stCondLst>
                                  <p:childTnLst>
                                    <p:set>
                                      <p:cBhvr>
                                        <p:cTn dur="1" fill="hold" id="36">
                                          <p:stCondLst>
                                            <p:cond delay="0"/>
                                          </p:stCondLst>
                                        </p:cTn>
                                        <p:tgtEl>
                                          <p:spTgt spid="66"/>
                                        </p:tgtEl>
                                        <p:attrNameLst>
                                          <p:attrName>style.visibility</p:attrName>
                                        </p:attrNameLst>
                                      </p:cBhvr>
                                      <p:to>
                                        <p:strVal val="visible"/>
                                      </p:to>
                                    </p:set>
                                    <p:animEffect filter="wipe(up)" transition="in">
                                      <p:cBhvr>
                                        <p:cTn dur="250" id="37"/>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63"/>
      <p:bldP grpId="0" spid="64"/>
      <p:bldP grpId="0" spid="65"/>
      <p:bldP grpId="0" spid="6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grpSp>
        <p:nvGrpSpPr>
          <p:cNvPr id="10" name="组合 129"/>
          <p:cNvGrpSpPr/>
          <p:nvPr/>
        </p:nvGrpSpPr>
        <p:grpSpPr>
          <a:xfrm>
            <a:off x="5503225" y="1693888"/>
            <a:ext cx="842064" cy="976795"/>
            <a:chOff x="5301679" y="1577352"/>
            <a:chExt cx="1123045" cy="1302732"/>
          </a:xfrm>
        </p:grpSpPr>
        <p:sp>
          <p:nvSpPr>
            <p:cNvPr id="11" name="六边形 10"/>
            <p:cNvSpPr/>
            <p:nvPr/>
          </p:nvSpPr>
          <p:spPr>
            <a:xfrm rot="5400000">
              <a:off x="5211836" y="1667195"/>
              <a:ext cx="1302732" cy="1123045"/>
            </a:xfrm>
            <a:prstGeom prst="hexagon">
              <a:avLst/>
            </a:prstGeom>
            <a:solidFill>
              <a:srgbClr val="BEE4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sp>
          <p:nvSpPr>
            <p:cNvPr id="12" name="KSO_Shape"/>
            <p:cNvSpPr/>
            <p:nvPr/>
          </p:nvSpPr>
          <p:spPr bwMode="auto">
            <a:xfrm>
              <a:off x="5635344" y="2000361"/>
              <a:ext cx="455715" cy="455715"/>
            </a:xfrm>
            <a:custGeom>
              <a:gdLst>
                <a:gd fmla="*/ 1159904 w 2208213" name="T0"/>
                <a:gd fmla="*/ 523327 h 2209801" name="T1"/>
                <a:gd fmla="*/ 1199134 w 2208213" name="T2"/>
                <a:gd fmla="*/ 565478 h 2209801" name="T3"/>
                <a:gd fmla="*/ 1206816 w 2208213" name="T4"/>
                <a:gd fmla="*/ 627336 h 2209801" name="T5"/>
                <a:gd fmla="*/ 1183496 w 2208213" name="T6"/>
                <a:gd fmla="*/ 668666 h 2209801" name="T7"/>
                <a:gd fmla="*/ 954421 w 2208213" name="T8"/>
                <a:gd fmla="*/ 947300 h 2209801" name="T9"/>
                <a:gd fmla="*/ 901747 w 2208213" name="T10"/>
                <a:gd fmla="*/ 1002588 h 2209801" name="T11"/>
                <a:gd fmla="*/ 871569 w 2208213" name="T12"/>
                <a:gd fmla="*/ 1378936 h 2209801" name="T13"/>
                <a:gd fmla="*/ 822461 w 2208213" name="T14"/>
                <a:gd fmla="*/ 1396179 h 2209801" name="T15"/>
                <a:gd fmla="*/ 784602 w 2208213" name="T16"/>
                <a:gd fmla="*/ 1361418 h 2209801" name="T17"/>
                <a:gd fmla="*/ 740982 w 2208213" name="T18"/>
                <a:gd fmla="*/ 986166 h 2209801" name="T19"/>
                <a:gd fmla="*/ 701476 w 2208213" name="T20"/>
                <a:gd fmla="*/ 923487 h 2209801" name="T21"/>
                <a:gd fmla="*/ 699830 w 2208213" name="T22"/>
                <a:gd fmla="*/ 851775 h 2209801" name="T23"/>
                <a:gd fmla="*/ 735769 w 2208213" name="T24"/>
                <a:gd fmla="*/ 788002 h 2209801" name="T25"/>
                <a:gd fmla="*/ 801886 w 2208213" name="T26"/>
                <a:gd fmla="*/ 751873 h 2209801" name="T27"/>
                <a:gd fmla="*/ 1066626 w 2208213" name="T28"/>
                <a:gd fmla="*/ 521138 h 2209801" name="T29"/>
                <a:gd fmla="*/ 533853 w 2208213" name="T30"/>
                <a:gd fmla="*/ 676984 h 2209801" name="T31"/>
                <a:gd fmla="*/ 283900 w 2208213" name="T32"/>
                <a:gd fmla="*/ 652063 h 2209801" name="T33"/>
                <a:gd fmla="*/ 235717 w 2208213" name="T34"/>
                <a:gd fmla="*/ 799950 h 2209801" name="T35"/>
                <a:gd fmla="*/ 219838 w 2208213" name="T36"/>
                <a:gd fmla="*/ 953315 h 2209801" name="T37"/>
                <a:gd fmla="*/ 235990 w 2208213" name="T38"/>
                <a:gd fmla="*/ 1107228 h 2209801" name="T39"/>
                <a:gd fmla="*/ 284722 w 2208213" name="T40"/>
                <a:gd fmla="*/ 1255389 h 2209801" name="T41"/>
                <a:gd fmla="*/ 365484 w 2208213" name="T42"/>
                <a:gd fmla="*/ 1392049 h 2209801" name="T43"/>
                <a:gd fmla="*/ 469517 w 2208213" name="T44"/>
                <a:gd fmla="*/ 1504060 h 2209801" name="T45"/>
                <a:gd fmla="*/ 671834 w 2208213" name="T46"/>
                <a:gd fmla="*/ 1628669 h 2209801" name="T47"/>
                <a:gd fmla="*/ 922061 w 2208213" name="T48"/>
                <a:gd fmla="*/ 1683442 h 2209801" name="T49"/>
                <a:gd fmla="*/ 1075099 w 2208213" name="T50"/>
                <a:gd fmla="*/ 1897058 h 2209801" name="T51"/>
                <a:gd fmla="*/ 829252 w 2208213" name="T52"/>
                <a:gd fmla="*/ 1897606 h 2209801" name="T53"/>
                <a:gd fmla="*/ 643088 w 2208213" name="T54"/>
                <a:gd fmla="*/ 1852966 h 2209801" name="T55"/>
                <a:gd fmla="*/ 484300 w 2208213" name="T56"/>
                <a:gd fmla="*/ 1782308 h 2209801" name="T57"/>
                <a:gd fmla="*/ 338654 w 2208213" name="T58"/>
                <a:gd fmla="*/ 1681799 h 2209801" name="T59"/>
                <a:gd fmla="*/ 196841 w 2208213" name="T60"/>
                <a:gd fmla="*/ 1533637 h 2209801" name="T61"/>
                <a:gd fmla="*/ 84047 w 2208213" name="T62"/>
                <a:gd fmla="*/ 1345217 h 2209801" name="T63"/>
                <a:gd fmla="*/ 18342 w 2208213" name="T64"/>
                <a:gd fmla="*/ 1140913 h 2209801" name="T65"/>
                <a:gd fmla="*/ 0 w 2208213" name="T66"/>
                <a:gd fmla="*/ 928667 h 2209801" name="T67"/>
                <a:gd fmla="*/ 29020 w 2208213" name="T68"/>
                <a:gd fmla="*/ 717516 h 2209801" name="T69"/>
                <a:gd fmla="*/ 105128 w 2208213" name="T70"/>
                <a:gd fmla="*/ 516225 h 2209801" name="T71"/>
                <a:gd fmla="*/ 210530 w 2208213" name="T72"/>
                <a:gd fmla="*/ 353822 h 2209801" name="T73"/>
                <a:gd fmla="*/ 1141446 w 2208213" name="T74"/>
                <a:gd fmla="*/ 18620 h 2209801" name="T75"/>
                <a:gd fmla="*/ 1322266 w 2208213" name="T76"/>
                <a:gd fmla="*/ 74481 h 2209801" name="T77"/>
                <a:gd fmla="*/ 1477059 w 2208213" name="T78"/>
                <a:gd fmla="*/ 157177 h 2209801" name="T79"/>
                <a:gd fmla="*/ 1614592 w 2208213" name="T80"/>
                <a:gd fmla="*/ 267528 h 2209801" name="T81"/>
                <a:gd fmla="*/ 1754042 w 2208213" name="T82"/>
                <a:gd fmla="*/ 437575 h 2209801" name="T83"/>
                <a:gd fmla="*/ 1849932 w 2208213" name="T84"/>
                <a:gd fmla="*/ 632539 h 2209801" name="T85"/>
                <a:gd fmla="*/ 1898425 w 2208213" name="T86"/>
                <a:gd fmla="*/ 840647 h 2209801" name="T87"/>
                <a:gd fmla="*/ 1899521 w 2208213" name="T88"/>
                <a:gd fmla="*/ 1053410 h 2209801" name="T89"/>
                <a:gd fmla="*/ 1853220 w 2208213" name="T90"/>
                <a:gd fmla="*/ 1262339 h 2209801" name="T91"/>
                <a:gd fmla="*/ 1761440 w 2208213" name="T92"/>
                <a:gd fmla="*/ 1455113 h 2209801" name="T93"/>
                <a:gd fmla="*/ 1536237 w 2208213" name="T94"/>
                <a:gd fmla="*/ 1393502 h 2209801" name="T95"/>
                <a:gd fmla="*/ 1625825 w 2208213" name="T96"/>
                <a:gd fmla="*/ 1239886 h 2209801" name="T97"/>
                <a:gd fmla="*/ 1671304 w 2208213" name="T98"/>
                <a:gd fmla="*/ 1090925 h 2209801" name="T99"/>
                <a:gd fmla="*/ 1684455 w 2208213" name="T100"/>
                <a:gd fmla="*/ 937034 h 2209801" name="T101"/>
                <a:gd fmla="*/ 1665003 w 2208213" name="T102"/>
                <a:gd fmla="*/ 783965 h 2209801" name="T103"/>
                <a:gd fmla="*/ 1613770 w 2208213" name="T104"/>
                <a:gd fmla="*/ 636646 h 2209801" name="T105"/>
                <a:gd fmla="*/ 1529935 w 2208213" name="T106"/>
                <a:gd fmla="*/ 501102 h 2209801" name="T107"/>
                <a:gd fmla="*/ 1425004 w 2208213" name="T108"/>
                <a:gd fmla="*/ 392393 h 2209801" name="T109"/>
                <a:gd fmla="*/ 1313773 w 2208213" name="T110"/>
                <a:gd fmla="*/ 315174 h 2209801" name="T111"/>
                <a:gd fmla="*/ 1191035 w 2208213" name="T112"/>
                <a:gd fmla="*/ 259314 h 2209801" name="T113"/>
                <a:gd fmla="*/ 996790 w 2208213" name="T114"/>
                <a:gd fmla="*/ 220977 h 2209801" name="T115"/>
                <a:gd fmla="*/ 817613 w 2208213" name="T116"/>
                <a:gd fmla="*/ 53670 h 220980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209801" w="2208213">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grpSp>
      <p:grpSp>
        <p:nvGrpSpPr>
          <p:cNvPr id="13" name="组合 132"/>
          <p:cNvGrpSpPr/>
          <p:nvPr/>
        </p:nvGrpSpPr>
        <p:grpSpPr>
          <a:xfrm>
            <a:off x="5953420" y="2498303"/>
            <a:ext cx="842064" cy="976795"/>
            <a:chOff x="5902096" y="2650185"/>
            <a:chExt cx="1123045" cy="1302732"/>
          </a:xfrm>
        </p:grpSpPr>
        <p:sp>
          <p:nvSpPr>
            <p:cNvPr id="14" name="六边形 13"/>
            <p:cNvSpPr/>
            <p:nvPr/>
          </p:nvSpPr>
          <p:spPr>
            <a:xfrm rot="5400000">
              <a:off x="5812253" y="2740028"/>
              <a:ext cx="1302732" cy="112304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sp>
          <p:nvSpPr>
            <p:cNvPr id="15" name="KSO_Shape"/>
            <p:cNvSpPr>
              <a:spLocks noChangeArrowheads="1"/>
            </p:cNvSpPr>
            <p:nvPr/>
          </p:nvSpPr>
          <p:spPr bwMode="auto">
            <a:xfrm>
              <a:off x="6218596" y="3069394"/>
              <a:ext cx="490046" cy="460643"/>
            </a:xfrm>
            <a:custGeom>
              <a:gdLst>
                <a:gd fmla="*/ 186557 w 1993900" name="T0"/>
                <a:gd fmla="*/ 1472016 h 1873250" name="T1"/>
                <a:gd fmla="*/ 1296550 w 1993900" name="T2"/>
                <a:gd fmla="*/ 576666 h 1873250" name="T3"/>
                <a:gd fmla="*/ 1153710 w 1993900" name="T4"/>
                <a:gd fmla="*/ 1135821 h 1873250" name="T5"/>
                <a:gd fmla="*/ 1097106 w 1993900" name="T6"/>
                <a:gd fmla="*/ 797974 h 1873250" name="T7"/>
                <a:gd fmla="*/ 1032144 w 1993900" name="T8"/>
                <a:gd fmla="*/ 704592 h 1873250" name="T9"/>
                <a:gd fmla="*/ 1078871 w 1993900" name="T10"/>
                <a:gd fmla="*/ 694343 h 1873250" name="T11"/>
                <a:gd fmla="*/ 1116861 w 1993900" name="T12"/>
                <a:gd fmla="*/ 676502 h 1873250" name="T13"/>
                <a:gd fmla="*/ 1146872 w 1993900" name="T14"/>
                <a:gd fmla="*/ 652207 h 1873250" name="T15"/>
                <a:gd fmla="*/ 1168526 w 1993900" name="T16"/>
                <a:gd fmla="*/ 620700 h 1873250" name="T17"/>
                <a:gd fmla="*/ 1184861 w 1993900" name="T18"/>
                <a:gd fmla="*/ 576666 h 1873250" name="T19"/>
                <a:gd fmla="*/ 568770 w 1993900" name="T20"/>
                <a:gd fmla="*/ 1239833 h 1873250" name="T21"/>
                <a:gd fmla="*/ 673241 w 1993900" name="T22"/>
                <a:gd fmla="*/ 791901 h 1873250" name="T23"/>
                <a:gd fmla="*/ 568770 w 1993900" name="T24"/>
                <a:gd fmla="*/ 802909 h 1873250" name="T25"/>
                <a:gd fmla="*/ 609419 w 1993900" name="T26"/>
                <a:gd fmla="*/ 698519 h 1873250" name="T27"/>
                <a:gd fmla="*/ 650068 w 1993900" name="T28"/>
                <a:gd fmla="*/ 682954 h 1873250" name="T29"/>
                <a:gd fmla="*/ 682739 w 1993900" name="T30"/>
                <a:gd fmla="*/ 660938 h 1873250" name="T31"/>
                <a:gd fmla="*/ 707052 w 1993900" name="T32"/>
                <a:gd fmla="*/ 632088 h 1873250" name="T33"/>
                <a:gd fmla="*/ 724147 w 1993900" name="T34"/>
                <a:gd fmla="*/ 596405 h 1873250" name="T35"/>
                <a:gd fmla="*/ 214659 w 1993900" name="T36"/>
                <a:gd fmla="*/ 266708 h 1873250" name="T37"/>
                <a:gd fmla="*/ 171803 w 1993900" name="T38"/>
                <a:gd fmla="*/ 295920 h 1873250" name="T39"/>
                <a:gd fmla="*/ 151323 w 1993900" name="T40"/>
                <a:gd fmla="*/ 344102 h 1873250" name="T41"/>
                <a:gd fmla="*/ 158150 w 1993900" name="T42"/>
                <a:gd fmla="*/ 1583935 h 1873250" name="T43"/>
                <a:gd fmla="*/ 190766 w 1993900" name="T44"/>
                <a:gd fmla="*/ 1623770 h 1873250" name="T45"/>
                <a:gd fmla="*/ 241586 w 1993900" name="T46"/>
                <a:gd fmla="*/ 1639325 h 1873250" name="T47"/>
                <a:gd fmla="*/ 1706270 w 1993900" name="T48"/>
                <a:gd fmla="*/ 1627944 h 1873250" name="T49"/>
                <a:gd fmla="*/ 1743058 w 1993900" name="T50"/>
                <a:gd fmla="*/ 1591902 h 1873250" name="T51"/>
                <a:gd fmla="*/ 1754056 w 1993900" name="T52"/>
                <a:gd fmla="*/ 353207 h 1873250" name="T53"/>
                <a:gd fmla="*/ 1738127 w 1993900" name="T54"/>
                <a:gd fmla="*/ 302749 h 1873250" name="T55"/>
                <a:gd fmla="*/ 1698306 w 1993900" name="T56"/>
                <a:gd fmla="*/ 269743 h 1873250" name="T57"/>
                <a:gd fmla="*/ 1541294 w 1993900" name="T58"/>
                <a:gd fmla="*/ 323995 h 1873250" name="T59"/>
                <a:gd fmla="*/ 334125 w 1993900" name="T60"/>
                <a:gd fmla="*/ 262534 h 1873250" name="T61"/>
                <a:gd fmla="*/ 1334979 w 1993900" name="T62"/>
                <a:gd fmla="*/ 206006 h 1873250" name="T63"/>
                <a:gd fmla="*/ 1663414 w 1993900" name="T64"/>
                <a:gd fmla="*/ 111160 h 1873250" name="T65"/>
                <a:gd fmla="*/ 1735094 w 1993900" name="T66"/>
                <a:gd fmla="*/ 122162 h 1873250" name="T67"/>
                <a:gd fmla="*/ 1798429 w 1993900" name="T68"/>
                <a:gd fmla="*/ 152513 h 1873250" name="T69"/>
                <a:gd fmla="*/ 1849629 w 1993900" name="T70"/>
                <a:gd fmla="*/ 199557 h 1873250" name="T71"/>
                <a:gd fmla="*/ 1886037 w 1993900" name="T72"/>
                <a:gd fmla="*/ 259120 h 1873250" name="T73"/>
                <a:gd fmla="*/ 1903862 w 1993900" name="T74"/>
                <a:gd fmla="*/ 328927 h 1873250" name="T75"/>
                <a:gd fmla="*/ 1902346 w 1993900" name="T76"/>
                <a:gd fmla="*/ 1585453 h 1873250" name="T77"/>
                <a:gd fmla="*/ 1881107 w 1993900" name="T78"/>
                <a:gd fmla="*/ 1653362 h 1873250" name="T79"/>
                <a:gd fmla="*/ 1842044 w 1993900" name="T80"/>
                <a:gd fmla="*/ 1711029 h 1873250" name="T81"/>
                <a:gd fmla="*/ 1788568 w 1993900" name="T82"/>
                <a:gd fmla="*/ 1755417 h 1873250" name="T83"/>
                <a:gd fmla="*/ 1723716 w 1993900" name="T84"/>
                <a:gd fmla="*/ 1782733 h 1873250" name="T85"/>
                <a:gd fmla="*/ 241586 w 1993900" name="T86"/>
                <a:gd fmla="*/ 1790700 h 1873250" name="T87"/>
                <a:gd fmla="*/ 169906 w 1993900" name="T88"/>
                <a:gd fmla="*/ 1779698 h 1873250" name="T89"/>
                <a:gd fmla="*/ 106191 w 1993900" name="T90"/>
                <a:gd fmla="*/ 1748968 h 1873250" name="T91"/>
                <a:gd fmla="*/ 54992 w 1993900" name="T92"/>
                <a:gd fmla="*/ 1702303 h 1873250" name="T93"/>
                <a:gd fmla="*/ 18963 w 1993900" name="T94"/>
                <a:gd fmla="*/ 1642740 h 1873250" name="T95"/>
                <a:gd fmla="*/ 1138 w 1993900" name="T96"/>
                <a:gd fmla="*/ 1573312 h 1873250" name="T97"/>
                <a:gd fmla="*/ 2655 w 1993900" name="T98"/>
                <a:gd fmla="*/ 316408 h 1873250" name="T99"/>
                <a:gd fmla="*/ 23514 w 1993900" name="T100"/>
                <a:gd fmla="*/ 248497 h 1873250" name="T101"/>
                <a:gd fmla="*/ 62577 w 1993900" name="T102"/>
                <a:gd fmla="*/ 190451 h 1873250" name="T103"/>
                <a:gd fmla="*/ 116432 w 1993900" name="T104"/>
                <a:gd fmla="*/ 146064 h 1873250" name="T105"/>
                <a:gd fmla="*/ 181284 w 1993900" name="T106"/>
                <a:gd fmla="*/ 118748 h 1873250" name="T107"/>
                <a:gd fmla="*/ 363706 w 1993900" name="T108"/>
                <a:gd fmla="*/ 111160 h 18732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873250" w="199390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grpSp>
      <p:grpSp>
        <p:nvGrpSpPr>
          <p:cNvPr id="16" name="组合 135"/>
          <p:cNvGrpSpPr/>
          <p:nvPr/>
        </p:nvGrpSpPr>
        <p:grpSpPr>
          <a:xfrm>
            <a:off x="5503225" y="3343186"/>
            <a:ext cx="842064" cy="976795"/>
            <a:chOff x="5301679" y="3724016"/>
            <a:chExt cx="1123045" cy="1302732"/>
          </a:xfrm>
        </p:grpSpPr>
        <p:sp>
          <p:nvSpPr>
            <p:cNvPr id="17" name="六边形 16"/>
            <p:cNvSpPr/>
            <p:nvPr/>
          </p:nvSpPr>
          <p:spPr>
            <a:xfrm rot="5400000">
              <a:off x="5211836" y="3813859"/>
              <a:ext cx="1302732" cy="1123045"/>
            </a:xfrm>
            <a:prstGeom prst="hexagon">
              <a:avLst/>
            </a:prstGeom>
            <a:solidFill>
              <a:srgbClr val="FD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sp>
          <p:nvSpPr>
            <p:cNvPr id="18" name="KSO_Shape"/>
            <p:cNvSpPr/>
            <p:nvPr/>
          </p:nvSpPr>
          <p:spPr bwMode="auto">
            <a:xfrm>
              <a:off x="5622788" y="4143426"/>
              <a:ext cx="480825" cy="453578"/>
            </a:xfrm>
            <a:custGeom>
              <a:gdLst>
                <a:gd fmla="*/ 186247 w 2959101" name="T0"/>
                <a:gd fmla="*/ 1226349 h 2789237" name="T1"/>
                <a:gd fmla="*/ 230689 w 2959101" name="T2"/>
                <a:gd fmla="*/ 1237612 h 2789237" name="T3"/>
                <a:gd fmla="*/ 288413 w 2959101" name="T4"/>
                <a:gd fmla="*/ 1242988 h 2789237" name="T5"/>
                <a:gd fmla="*/ 479719 w 2959101" name="T6"/>
                <a:gd fmla="*/ 1671247 h 2789237" name="T7"/>
                <a:gd fmla="*/ 447792 w 2959101" name="T8"/>
                <a:gd fmla="*/ 1667919 h 2789237" name="T9"/>
                <a:gd fmla="*/ 425571 w 2959101" name="T10"/>
                <a:gd fmla="*/ 1655632 h 2789237" name="T11"/>
                <a:gd fmla="*/ 406415 w 2959101" name="T12"/>
                <a:gd fmla="*/ 1632337 h 2789237" name="T13"/>
                <a:gd fmla="*/ 1684037 w 2959101" name="T14"/>
                <a:gd fmla="*/ 1235155 h 2789237" name="T15"/>
                <a:gd fmla="*/ 1739462 w 2959101" name="T16"/>
                <a:gd fmla="*/ 1231059 h 2789237" name="T17"/>
                <a:gd fmla="*/ 1778540 w 2959101" name="T18"/>
                <a:gd fmla="*/ 1219540 h 2789237" name="T19"/>
                <a:gd fmla="*/ 1816086 w 2959101" name="T20"/>
                <a:gd fmla="*/ 1198804 h 2789237" name="T21"/>
                <a:gd fmla="*/ 1573698 w 2959101" name="T22"/>
                <a:gd fmla="*/ 1645505 h 2789237" name="T23"/>
                <a:gd fmla="*/ 1560927 w 2959101" name="T24"/>
                <a:gd fmla="*/ 1659840 h 2789237" name="T25"/>
                <a:gd fmla="*/ 1547390 w 2959101" name="T26"/>
                <a:gd fmla="*/ 1666496 h 2789237" name="T27"/>
                <a:gd fmla="*/ 1509589 w 2959101" name="T28"/>
                <a:gd fmla="*/ 1671104 h 2789237" name="T29"/>
                <a:gd fmla="*/ 1044479 w 2959101" name="T30"/>
                <a:gd fmla="*/ 1465033 h 2789237" name="T31"/>
                <a:gd fmla="*/ 653055 w 2959101" name="T32"/>
                <a:gd fmla="*/ 989868 h 2789237" name="T33"/>
                <a:gd fmla="*/ 262244 w 2959101" name="T34"/>
                <a:gd fmla="*/ 1208432 h 2789237" name="T35"/>
                <a:gd fmla="*/ 203201 w 2959101" name="T36"/>
                <a:gd fmla="*/ 1197683 h 2789237" name="T37"/>
                <a:gd fmla="*/ 151059 w 2959101" name="T38"/>
                <a:gd fmla="*/ 1173369 h 2789237" name="T39"/>
                <a:gd fmla="*/ 106841 w 2959101" name="T40"/>
                <a:gd fmla="*/ 1139075 h 2789237" name="T41"/>
                <a:gd fmla="*/ 72846 w 2959101" name="T42"/>
                <a:gd fmla="*/ 1097359 h 2789237" name="T43"/>
                <a:gd fmla="*/ 49586 w 2959101" name="T44"/>
                <a:gd fmla="*/ 1051547 h 2789237" name="T45"/>
                <a:gd fmla="*/ 39874 w 2959101" name="T46"/>
                <a:gd fmla="*/ 1004712 h 2789237" name="T47"/>
                <a:gd fmla="*/ 44474 w 2959101" name="T48"/>
                <a:gd fmla="*/ 953782 h 2789237" name="T49"/>
                <a:gd fmla="*/ 156427 w 2959101" name="T50"/>
                <a:gd fmla="*/ 723445 h 2789237" name="T51"/>
                <a:gd fmla="*/ 1881769 w 2959101" name="T52"/>
                <a:gd fmla="*/ 891877 h 2789237" name="T53"/>
                <a:gd fmla="*/ 1894788 w 2959101" name="T54"/>
                <a:gd fmla="*/ 923328 h 2789237" name="T55"/>
                <a:gd fmla="*/ 1902958 w 2959101" name="T56"/>
                <a:gd fmla="*/ 957080 h 2789237" name="T57"/>
                <a:gd fmla="*/ 1904745 w 2959101" name="T58"/>
                <a:gd fmla="*/ 994156 h 2789237" name="T59"/>
                <a:gd fmla="*/ 1893767 w 2959101" name="T60"/>
                <a:gd fmla="*/ 1047342 h 2789237" name="T61"/>
                <a:gd fmla="*/ 1869771 w 2959101" name="T62"/>
                <a:gd fmla="*/ 1095413 h 2789237" name="T63"/>
                <a:gd fmla="*/ 1834797 w 2959101" name="T64"/>
                <a:gd fmla="*/ 1136069 h 2789237" name="T65"/>
                <a:gd fmla="*/ 1792164 w 2959101" name="T66"/>
                <a:gd fmla="*/ 1167520 h 2789237" name="T67"/>
                <a:gd fmla="*/ 1744425 w 2959101" name="T68"/>
                <a:gd fmla="*/ 1188999 h 2789237" name="T69"/>
                <a:gd fmla="*/ 1694645 w 2959101" name="T70"/>
                <a:gd fmla="*/ 1198460 h 2789237" name="T71"/>
                <a:gd fmla="*/ 1531517 w 2959101" name="T72"/>
                <a:gd fmla="*/ 727463 h 2789237" name="T73"/>
                <a:gd fmla="*/ 1310612 w 2959101" name="T74"/>
                <a:gd fmla="*/ 512 h 2789237" name="T75"/>
                <a:gd fmla="*/ 1333869 w 2959101" name="T76"/>
                <a:gd fmla="*/ 7934 h 2789237" name="T77"/>
                <a:gd fmla="*/ 1352526 w 2959101" name="T78"/>
                <a:gd fmla="*/ 26874 h 2789237" name="T79"/>
                <a:gd fmla="*/ 1493861 w 2959101" name="T80"/>
                <a:gd fmla="*/ 264384 h 2789237" name="T81"/>
                <a:gd fmla="*/ 892487 w 2959101" name="T82"/>
                <a:gd fmla="*/ 95976 h 2789237" name="T83"/>
                <a:gd fmla="*/ 832682 w 2959101" name="T84"/>
                <a:gd fmla="*/ 21499 h 2789237" name="T85"/>
                <a:gd fmla="*/ 658932 w 2959101" name="T86"/>
                <a:gd fmla="*/ 0 h 2789237" name="T87"/>
                <a:gd fmla="*/ 706710 w 2959101" name="T88"/>
                <a:gd fmla="*/ 3069 h 2789237" name="T89"/>
                <a:gd fmla="*/ 746568 w 2959101" name="T90"/>
                <a:gd fmla="*/ 12022 h 2789237" name="T91"/>
                <a:gd fmla="*/ 779783 w 2959101" name="T92"/>
                <a:gd fmla="*/ 26347 h 2789237" name="T93"/>
                <a:gd fmla="*/ 807888 w 2959101" name="T94"/>
                <a:gd fmla="*/ 45788 h 2789237" name="T95"/>
                <a:gd fmla="*/ 831905 w 2959101" name="T96"/>
                <a:gd fmla="*/ 69578 h 2789237" name="T97"/>
                <a:gd fmla="*/ 862565 w 2959101" name="T98"/>
                <a:gd fmla="*/ 112553 h 2789237" name="T99"/>
                <a:gd fmla="*/ 861798 w 2959101" name="T100"/>
                <a:gd fmla="*/ 328704 h 2789237" name="T101"/>
                <a:gd fmla="*/ 501800 w 2959101" name="T102"/>
                <a:gd fmla="*/ 83903 h 2789237" name="T103"/>
                <a:gd fmla="*/ 531183 w 2959101" name="T104"/>
                <a:gd fmla="*/ 43998 h 2789237" name="T105"/>
                <a:gd fmla="*/ 566697 w 2959101" name="T106"/>
                <a:gd fmla="*/ 17394 h 2789237" name="T107"/>
                <a:gd fmla="*/ 612431 w 2959101" name="T108"/>
                <a:gd fmla="*/ 3325 h 2789237" name="T109"/>
                <a:gd fmla="*/ 658932 w 2959101" name="T110"/>
                <a:gd fmla="*/ 0 h 2789237"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789237" w="2959101">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grpSp>
      <p:cxnSp>
        <p:nvCxnSpPr>
          <p:cNvPr id="19" name="直接连接符 138"/>
          <p:cNvCxnSpPr/>
          <p:nvPr/>
        </p:nvCxnSpPr>
        <p:spPr>
          <a:xfrm>
            <a:off x="2837877" y="2181911"/>
            <a:ext cx="2482671"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20" name="组合 139"/>
          <p:cNvGrpSpPr/>
          <p:nvPr/>
        </p:nvGrpSpPr>
        <p:grpSpPr>
          <a:xfrm>
            <a:off x="6452053" y="1869019"/>
            <a:ext cx="3074598" cy="644525"/>
            <a:chOff x="6567113" y="1810921"/>
            <a:chExt cx="4100531" cy="859590"/>
          </a:xfrm>
        </p:grpSpPr>
        <p:sp>
          <p:nvSpPr>
            <p:cNvPr id="21" name="文本框 69"/>
            <p:cNvSpPr txBox="1"/>
            <p:nvPr/>
          </p:nvSpPr>
          <p:spPr>
            <a:xfrm>
              <a:off x="6567114" y="1810921"/>
              <a:ext cx="916058" cy="853662"/>
            </a:xfrm>
            <a:prstGeom prst="rect">
              <a:avLst/>
            </a:prstGeom>
            <a:noFill/>
          </p:spPr>
          <p:txBody>
            <a:bodyPr rtlCol="0" wrap="square">
              <a:spAutoFit/>
            </a:bodyPr>
            <a:lstStyle/>
            <a:p>
              <a:pPr algn="ctr"/>
              <a:r>
                <a:rPr altLang="zh-CN" lang="en-US" smtClean="0" sz="3600">
                  <a:solidFill>
                    <a:schemeClr val="tx1">
                      <a:lumMod val="75000"/>
                      <a:lumOff val="25000"/>
                    </a:schemeClr>
                  </a:solidFill>
                  <a:ea charset="-122" panose="020b0503020204020204" typeface="微软雅黑"/>
                </a:rPr>
                <a:t>01</a:t>
              </a:r>
            </a:p>
          </p:txBody>
        </p:sp>
        <p:sp>
          <p:nvSpPr>
            <p:cNvPr id="24" name="文本框 11"/>
            <p:cNvSpPr txBox="1"/>
            <p:nvPr/>
          </p:nvSpPr>
          <p:spPr>
            <a:xfrm>
              <a:off x="7395056" y="2133792"/>
              <a:ext cx="3272589" cy="396343"/>
            </a:xfrm>
            <a:prstGeom prst="rect">
              <a:avLst/>
            </a:prstGeom>
            <a:noFill/>
          </p:spPr>
          <p:txBody>
            <a:bodyPr rtlCol="0" wrap="square">
              <a:spAutoFit/>
            </a:bodyPr>
            <a:lstStyle/>
            <a:p>
              <a:pPr algn="just" lvl="0">
                <a:lnSpc>
                  <a:spcPct val="150000"/>
                </a:lnSpc>
                <a:defRPr/>
              </a:pPr>
              <a:r>
                <a:rPr altLang="zh-CN" kern="0" lang="en-US" sz="900">
                  <a:solidFill>
                    <a:prstClr val="black"/>
                  </a:solidFill>
                  <a:latin charset="-122" panose="02010600030101010101" typeface="等线"/>
                  <a:ea charset="-122" panose="02010600030101010101" typeface="等线"/>
                </a:rPr>
                <a:t>Please enter the text you want to express.</a:t>
              </a:r>
            </a:p>
          </p:txBody>
        </p:sp>
      </p:grpSp>
      <p:cxnSp>
        <p:nvCxnSpPr>
          <p:cNvPr id="25" name="直接连接符 144"/>
          <p:cNvCxnSpPr/>
          <p:nvPr/>
        </p:nvCxnSpPr>
        <p:spPr>
          <a:xfrm>
            <a:off x="6979028" y="2973272"/>
            <a:ext cx="2482671"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26" name="组合 145"/>
          <p:cNvGrpSpPr/>
          <p:nvPr/>
        </p:nvGrpSpPr>
        <p:grpSpPr>
          <a:xfrm>
            <a:off x="2670971" y="2627860"/>
            <a:ext cx="3140667" cy="678391"/>
            <a:chOff x="1524357" y="2822974"/>
            <a:chExt cx="4188647" cy="904758"/>
          </a:xfrm>
        </p:grpSpPr>
        <p:sp>
          <p:nvSpPr>
            <p:cNvPr id="27" name="文本框 75"/>
            <p:cNvSpPr txBox="1"/>
            <p:nvPr/>
          </p:nvSpPr>
          <p:spPr>
            <a:xfrm>
              <a:off x="4796945" y="2868142"/>
              <a:ext cx="916058" cy="853663"/>
            </a:xfrm>
            <a:prstGeom prst="rect">
              <a:avLst/>
            </a:prstGeom>
            <a:noFill/>
          </p:spPr>
          <p:txBody>
            <a:bodyPr rtlCol="0" wrap="square">
              <a:spAutoFit/>
            </a:bodyPr>
            <a:lstStyle/>
            <a:p>
              <a:pPr algn="ctr"/>
              <a:r>
                <a:rPr altLang="zh-CN" lang="en-US" smtClean="0" sz="3600">
                  <a:solidFill>
                    <a:schemeClr val="tx1">
                      <a:lumMod val="75000"/>
                      <a:lumOff val="25000"/>
                    </a:schemeClr>
                  </a:solidFill>
                  <a:ea charset="-122" panose="020b0503020204020204" typeface="微软雅黑"/>
                </a:rPr>
                <a:t>02</a:t>
              </a:r>
            </a:p>
          </p:txBody>
        </p:sp>
        <p:grpSp>
          <p:nvGrpSpPr>
            <p:cNvPr id="28" name="组合 147"/>
            <p:cNvGrpSpPr/>
            <p:nvPr/>
          </p:nvGrpSpPr>
          <p:grpSpPr>
            <a:xfrm>
              <a:off x="1524357" y="2822974"/>
              <a:ext cx="3272589" cy="740033"/>
              <a:chOff x="6968290" y="1661481"/>
              <a:chExt cx="3272589" cy="740033"/>
            </a:xfrm>
          </p:grpSpPr>
          <p:sp>
            <p:nvSpPr>
              <p:cNvPr id="29" name="文本框 77"/>
              <p:cNvSpPr txBox="1"/>
              <p:nvPr/>
            </p:nvSpPr>
            <p:spPr>
              <a:xfrm>
                <a:off x="7911567" y="1661481"/>
                <a:ext cx="2329312" cy="447157"/>
              </a:xfrm>
              <a:prstGeom prst="rect">
                <a:avLst/>
              </a:prstGeom>
              <a:noFill/>
            </p:spPr>
            <p:txBody>
              <a:bodyPr rtlCol="0" wrap="square">
                <a:spAutoFit/>
              </a:bodyPr>
              <a:lstStyle/>
              <a:p>
                <a:pPr lvl="0">
                  <a:defRPr/>
                </a:pPr>
                <a:r>
                  <a:rPr altLang="en-US" kern="0" lang="zh-CN" sz="1600">
                    <a:solidFill>
                      <a:prstClr val="black"/>
                    </a:solidFill>
                    <a:latin charset="-122" panose="02010600030101010101" typeface="等线"/>
                    <a:ea charset="-122" panose="02010600030101010101" typeface="等线"/>
                  </a:rPr>
                  <a:t>添加文字</a:t>
                </a:r>
              </a:p>
            </p:txBody>
          </p:sp>
          <p:sp>
            <p:nvSpPr>
              <p:cNvPr id="30" name="文本框 80"/>
              <p:cNvSpPr txBox="1"/>
              <p:nvPr/>
            </p:nvSpPr>
            <p:spPr>
              <a:xfrm>
                <a:off x="6968289" y="2029520"/>
                <a:ext cx="3272589" cy="396344"/>
              </a:xfrm>
              <a:prstGeom prst="rect">
                <a:avLst/>
              </a:prstGeom>
              <a:noFill/>
            </p:spPr>
            <p:txBody>
              <a:bodyPr rtlCol="0" wrap="square">
                <a:spAutoFit/>
              </a:bodyPr>
              <a:lstStyle/>
              <a:p>
                <a:pPr algn="just" lvl="0">
                  <a:lnSpc>
                    <a:spcPct val="150000"/>
                  </a:lnSpc>
                  <a:defRPr/>
                </a:pPr>
                <a:r>
                  <a:rPr altLang="zh-CN" kern="0" lang="en-US" sz="900">
                    <a:solidFill>
                      <a:prstClr val="black"/>
                    </a:solidFill>
                    <a:latin charset="-122" panose="02010600030101010101" typeface="等线"/>
                    <a:ea charset="-122" panose="02010600030101010101" typeface="等线"/>
                  </a:rPr>
                  <a:t>Please enter the text you want to express.</a:t>
                </a:r>
              </a:p>
            </p:txBody>
          </p:sp>
        </p:grpSp>
      </p:grpSp>
      <p:cxnSp>
        <p:nvCxnSpPr>
          <p:cNvPr id="31" name="直接连接符 150"/>
          <p:cNvCxnSpPr/>
          <p:nvPr/>
        </p:nvCxnSpPr>
        <p:spPr>
          <a:xfrm>
            <a:off x="2837877" y="3787990"/>
            <a:ext cx="2482671"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32" name="组合 151"/>
          <p:cNvGrpSpPr/>
          <p:nvPr/>
        </p:nvGrpSpPr>
        <p:grpSpPr>
          <a:xfrm>
            <a:off x="6452053" y="3445576"/>
            <a:ext cx="3074598" cy="688307"/>
            <a:chOff x="6567113" y="3913546"/>
            <a:chExt cx="4100531" cy="917982"/>
          </a:xfrm>
        </p:grpSpPr>
        <p:sp>
          <p:nvSpPr>
            <p:cNvPr id="33" name="文本框 101"/>
            <p:cNvSpPr txBox="1"/>
            <p:nvPr/>
          </p:nvSpPr>
          <p:spPr>
            <a:xfrm>
              <a:off x="6567114" y="3971939"/>
              <a:ext cx="916058" cy="853663"/>
            </a:xfrm>
            <a:prstGeom prst="rect">
              <a:avLst/>
            </a:prstGeom>
            <a:noFill/>
          </p:spPr>
          <p:txBody>
            <a:bodyPr rtlCol="0" wrap="square">
              <a:spAutoFit/>
            </a:bodyPr>
            <a:lstStyle/>
            <a:p>
              <a:pPr algn="ctr"/>
              <a:r>
                <a:rPr altLang="zh-CN" lang="en-US" smtClean="0" sz="3600">
                  <a:solidFill>
                    <a:schemeClr val="tx1">
                      <a:lumMod val="75000"/>
                      <a:lumOff val="25000"/>
                    </a:schemeClr>
                  </a:solidFill>
                  <a:ea charset="-122" panose="020b0503020204020204" typeface="微软雅黑"/>
                </a:rPr>
                <a:t>03</a:t>
              </a:r>
            </a:p>
          </p:txBody>
        </p:sp>
        <p:grpSp>
          <p:nvGrpSpPr>
            <p:cNvPr id="34" name="组合 153"/>
            <p:cNvGrpSpPr/>
            <p:nvPr/>
          </p:nvGrpSpPr>
          <p:grpSpPr>
            <a:xfrm>
              <a:off x="7395055" y="3913546"/>
              <a:ext cx="3272589" cy="753257"/>
              <a:chOff x="6968290" y="1648257"/>
              <a:chExt cx="3272589" cy="753257"/>
            </a:xfrm>
          </p:grpSpPr>
          <p:sp>
            <p:nvSpPr>
              <p:cNvPr id="35" name="文本框 103"/>
              <p:cNvSpPr txBox="1"/>
              <p:nvPr/>
            </p:nvSpPr>
            <p:spPr>
              <a:xfrm>
                <a:off x="6968290" y="1648258"/>
                <a:ext cx="2329313" cy="447157"/>
              </a:xfrm>
              <a:prstGeom prst="rect">
                <a:avLst/>
              </a:prstGeom>
              <a:noFill/>
            </p:spPr>
            <p:txBody>
              <a:bodyPr rtlCol="0" wrap="square">
                <a:spAutoFit/>
              </a:bodyPr>
              <a:lstStyle/>
              <a:p>
                <a:pPr lvl="0">
                  <a:defRPr/>
                </a:pPr>
                <a:r>
                  <a:rPr altLang="en-US" kern="0" lang="zh-CN" sz="1600">
                    <a:solidFill>
                      <a:prstClr val="black"/>
                    </a:solidFill>
                    <a:latin charset="-122" panose="02010600030101010101" typeface="等线"/>
                    <a:ea charset="-122" panose="02010600030101010101" typeface="等线"/>
                  </a:rPr>
                  <a:t>添加文字</a:t>
                </a:r>
              </a:p>
            </p:txBody>
          </p:sp>
          <p:sp>
            <p:nvSpPr>
              <p:cNvPr id="36" name="文本框 104"/>
              <p:cNvSpPr txBox="1"/>
              <p:nvPr/>
            </p:nvSpPr>
            <p:spPr>
              <a:xfrm>
                <a:off x="6968289" y="2029521"/>
                <a:ext cx="3272589" cy="396343"/>
              </a:xfrm>
              <a:prstGeom prst="rect">
                <a:avLst/>
              </a:prstGeom>
              <a:noFill/>
            </p:spPr>
            <p:txBody>
              <a:bodyPr rtlCol="0" wrap="square">
                <a:spAutoFit/>
              </a:bodyPr>
              <a:lstStyle/>
              <a:p>
                <a:pPr algn="just" lvl="0">
                  <a:lnSpc>
                    <a:spcPct val="150000"/>
                  </a:lnSpc>
                  <a:defRPr/>
                </a:pPr>
                <a:r>
                  <a:rPr altLang="zh-CN" kern="0" lang="en-US" sz="900">
                    <a:solidFill>
                      <a:prstClr val="black"/>
                    </a:solidFill>
                    <a:latin charset="-122" panose="02010600030101010101" typeface="等线"/>
                    <a:ea charset="-122" panose="02010600030101010101" typeface="等线"/>
                  </a:rPr>
                  <a:t>Please enter the text you want to express.</a:t>
                </a:r>
              </a:p>
            </p:txBody>
          </p:sp>
        </p:grpSp>
      </p:grpSp>
      <p:cxnSp>
        <p:nvCxnSpPr>
          <p:cNvPr id="37" name="直接连接符 156"/>
          <p:cNvCxnSpPr/>
          <p:nvPr/>
        </p:nvCxnSpPr>
        <p:spPr>
          <a:xfrm>
            <a:off x="6979028" y="4592779"/>
            <a:ext cx="2482671"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38" name="组合 157"/>
          <p:cNvGrpSpPr/>
          <p:nvPr/>
        </p:nvGrpSpPr>
        <p:grpSpPr>
          <a:xfrm>
            <a:off x="2680475" y="4339492"/>
            <a:ext cx="3140667" cy="669341"/>
            <a:chOff x="1524357" y="2835044"/>
            <a:chExt cx="4188647" cy="892688"/>
          </a:xfrm>
        </p:grpSpPr>
        <p:sp>
          <p:nvSpPr>
            <p:cNvPr id="39" name="文本框 75"/>
            <p:cNvSpPr txBox="1"/>
            <p:nvPr/>
          </p:nvSpPr>
          <p:spPr>
            <a:xfrm>
              <a:off x="4796945" y="2868142"/>
              <a:ext cx="916058" cy="853663"/>
            </a:xfrm>
            <a:prstGeom prst="rect">
              <a:avLst/>
            </a:prstGeom>
            <a:noFill/>
          </p:spPr>
          <p:txBody>
            <a:bodyPr rtlCol="0" wrap="square">
              <a:spAutoFit/>
            </a:bodyPr>
            <a:lstStyle/>
            <a:p>
              <a:pPr algn="ctr"/>
              <a:r>
                <a:rPr altLang="zh-CN" lang="en-US" smtClean="0" sz="3600">
                  <a:solidFill>
                    <a:schemeClr val="tx1">
                      <a:lumMod val="75000"/>
                      <a:lumOff val="25000"/>
                    </a:schemeClr>
                  </a:solidFill>
                  <a:ea charset="-122" panose="020b0503020204020204" typeface="微软雅黑"/>
                </a:rPr>
                <a:t>04</a:t>
              </a:r>
            </a:p>
          </p:txBody>
        </p:sp>
        <p:grpSp>
          <p:nvGrpSpPr>
            <p:cNvPr id="40" name="组合 159"/>
            <p:cNvGrpSpPr/>
            <p:nvPr/>
          </p:nvGrpSpPr>
          <p:grpSpPr>
            <a:xfrm>
              <a:off x="1524357" y="2835044"/>
              <a:ext cx="3272589" cy="727963"/>
              <a:chOff x="6968290" y="1673551"/>
              <a:chExt cx="3272589" cy="727963"/>
            </a:xfrm>
          </p:grpSpPr>
          <p:sp>
            <p:nvSpPr>
              <p:cNvPr id="41" name="文本框 77"/>
              <p:cNvSpPr txBox="1"/>
              <p:nvPr/>
            </p:nvSpPr>
            <p:spPr>
              <a:xfrm>
                <a:off x="7911567" y="1673551"/>
                <a:ext cx="2329312" cy="447157"/>
              </a:xfrm>
              <a:prstGeom prst="rect">
                <a:avLst/>
              </a:prstGeom>
              <a:noFill/>
            </p:spPr>
            <p:txBody>
              <a:bodyPr rtlCol="0" wrap="square">
                <a:spAutoFit/>
              </a:bodyPr>
              <a:lstStyle/>
              <a:p>
                <a:pPr lvl="0">
                  <a:defRPr/>
                </a:pPr>
                <a:r>
                  <a:rPr altLang="en-US" kern="0" lang="zh-CN" sz="1600">
                    <a:solidFill>
                      <a:prstClr val="black"/>
                    </a:solidFill>
                    <a:latin charset="-122" panose="02010600030101010101" typeface="等线"/>
                    <a:ea charset="-122" panose="02010600030101010101" typeface="等线"/>
                  </a:rPr>
                  <a:t>添加文字</a:t>
                </a:r>
              </a:p>
            </p:txBody>
          </p:sp>
          <p:sp>
            <p:nvSpPr>
              <p:cNvPr id="42" name="文本框 80"/>
              <p:cNvSpPr txBox="1"/>
              <p:nvPr/>
            </p:nvSpPr>
            <p:spPr>
              <a:xfrm>
                <a:off x="6968289" y="2029520"/>
                <a:ext cx="3272589" cy="396344"/>
              </a:xfrm>
              <a:prstGeom prst="rect">
                <a:avLst/>
              </a:prstGeom>
              <a:noFill/>
            </p:spPr>
            <p:txBody>
              <a:bodyPr rtlCol="0" wrap="square">
                <a:spAutoFit/>
              </a:bodyPr>
              <a:lstStyle/>
              <a:p>
                <a:pPr algn="just" lvl="0">
                  <a:lnSpc>
                    <a:spcPct val="150000"/>
                  </a:lnSpc>
                  <a:defRPr/>
                </a:pPr>
                <a:r>
                  <a:rPr altLang="zh-CN" kern="0" lang="en-US" sz="900">
                    <a:solidFill>
                      <a:prstClr val="black"/>
                    </a:solidFill>
                    <a:latin charset="-122" panose="02010600030101010101" typeface="等线"/>
                    <a:ea charset="-122" panose="02010600030101010101" typeface="等线"/>
                  </a:rPr>
                  <a:t>Please enter the text you want to express.</a:t>
                </a:r>
              </a:p>
            </p:txBody>
          </p:sp>
        </p:grpSp>
      </p:grpSp>
      <p:grpSp>
        <p:nvGrpSpPr>
          <p:cNvPr id="43" name="组合 162"/>
          <p:cNvGrpSpPr/>
          <p:nvPr/>
        </p:nvGrpSpPr>
        <p:grpSpPr>
          <a:xfrm>
            <a:off x="5941798" y="4108347"/>
            <a:ext cx="842064" cy="976795"/>
            <a:chOff x="5550606" y="4704901"/>
            <a:chExt cx="1123045" cy="1302732"/>
          </a:xfrm>
        </p:grpSpPr>
        <p:sp>
          <p:nvSpPr>
            <p:cNvPr id="44" name="六边形 43"/>
            <p:cNvSpPr/>
            <p:nvPr/>
          </p:nvSpPr>
          <p:spPr>
            <a:xfrm rot="5400000">
              <a:off x="5460763" y="4794744"/>
              <a:ext cx="1302732" cy="1123045"/>
            </a:xfrm>
            <a:prstGeom prst="hexagon">
              <a:avLst/>
            </a:prstGeom>
            <a:solidFill>
              <a:srgbClr val="5CB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75000"/>
                    <a:lumOff val="25000"/>
                  </a:schemeClr>
                </a:solidFill>
                <a:latin charset="-122" panose="020b0503020204020204" typeface="微软雅黑"/>
                <a:ea charset="-122" panose="020b0503020204020204" typeface="微软雅黑"/>
              </a:endParaRPr>
            </a:p>
          </p:txBody>
        </p:sp>
        <p:grpSp>
          <p:nvGrpSpPr>
            <p:cNvPr id="46" name="组合 164"/>
            <p:cNvGrpSpPr/>
            <p:nvPr/>
          </p:nvGrpSpPr>
          <p:grpSpPr>
            <a:xfrm>
              <a:off x="5923329" y="5169661"/>
              <a:ext cx="348517" cy="446576"/>
              <a:chOff x="3095876" y="2479873"/>
              <a:chExt cx="366231" cy="470769"/>
            </a:xfrm>
          </p:grpSpPr>
          <p:sp>
            <p:nvSpPr>
              <p:cNvPr id="47"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015">
                  <a:defRPr/>
                </a:pPr>
                <a:endParaRPr altLang="en-US" lang="zh-CN" sz="1125">
                  <a:solidFill>
                    <a:schemeClr val="tx1">
                      <a:lumMod val="75000"/>
                      <a:lumOff val="25000"/>
                    </a:schemeClr>
                  </a:solidFill>
                  <a:latin panose="020f0502020204030204" typeface="Calibri"/>
                  <a:ea charset="-122" panose="02010600030101010101" pitchFamily="2" typeface="宋体"/>
                </a:endParaRPr>
              </a:p>
            </p:txBody>
          </p:sp>
          <p:sp>
            <p:nvSpPr>
              <p:cNvPr id="48"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34281" compatLnSpc="1" lIns="68562" numCol="1" rIns="68562" tIns="34281"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015">
                  <a:defRPr/>
                </a:pPr>
                <a:endParaRPr altLang="en-US" lang="zh-CN" sz="1125">
                  <a:solidFill>
                    <a:schemeClr val="tx1">
                      <a:lumMod val="75000"/>
                      <a:lumOff val="25000"/>
                    </a:schemeClr>
                  </a:solidFill>
                  <a:latin panose="020f0502020204030204" typeface="Calibri"/>
                  <a:ea charset="-122" panose="02010600030101010101" pitchFamily="2" typeface="宋体"/>
                </a:endParaRPr>
              </a:p>
            </p:txBody>
          </p:sp>
          <p:sp>
            <p:nvSpPr>
              <p:cNvPr id="4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34281" compatLnSpc="1" lIns="68562" numCol="1" rIns="68562" tIns="34281"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015">
                  <a:defRPr/>
                </a:pPr>
                <a:endParaRPr altLang="en-US" lang="zh-CN" sz="1125">
                  <a:solidFill>
                    <a:schemeClr val="tx1">
                      <a:lumMod val="75000"/>
                      <a:lumOff val="25000"/>
                    </a:schemeClr>
                  </a:solidFill>
                  <a:latin panose="020f0502020204030204" typeface="Calibri"/>
                  <a:ea charset="-122" panose="02010600030101010101" pitchFamily="2" typeface="宋体"/>
                </a:endParaRPr>
              </a:p>
            </p:txBody>
          </p:sp>
          <p:sp>
            <p:nvSpPr>
              <p:cNvPr id="5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34281" compatLnSpc="1" lIns="68562" numCol="1" rIns="68562" tIns="34281"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015">
                  <a:defRPr/>
                </a:pPr>
                <a:endParaRPr altLang="en-US" lang="zh-CN" sz="1125">
                  <a:solidFill>
                    <a:schemeClr val="tx1">
                      <a:lumMod val="75000"/>
                      <a:lumOff val="25000"/>
                    </a:schemeClr>
                  </a:solidFill>
                  <a:latin panose="020f0502020204030204" typeface="Calibri"/>
                  <a:ea charset="-122" panose="02010600030101010101" pitchFamily="2" typeface="宋体"/>
                </a:endParaRPr>
              </a:p>
            </p:txBody>
          </p:sp>
        </p:grpSp>
      </p:grpSp>
      <p:sp>
        <p:nvSpPr>
          <p:cNvPr id="52" name="文本框 51"/>
          <p:cNvSpPr txBox="1"/>
          <p:nvPr/>
        </p:nvSpPr>
        <p:spPr>
          <a:xfrm>
            <a:off x="4499876" y="331982"/>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53" name="文本框 103"/>
          <p:cNvSpPr txBox="1"/>
          <p:nvPr/>
        </p:nvSpPr>
        <p:spPr>
          <a:xfrm>
            <a:off x="7046536" y="1883104"/>
            <a:ext cx="1746530" cy="335280"/>
          </a:xfrm>
          <a:prstGeom prst="rect">
            <a:avLst/>
          </a:prstGeom>
          <a:noFill/>
        </p:spPr>
        <p:txBody>
          <a:bodyPr rtlCol="0" wrap="square">
            <a:spAutoFit/>
          </a:bodyPr>
          <a:lstStyle/>
          <a:p>
            <a:pPr lvl="0">
              <a:defRPr/>
            </a:pPr>
            <a:r>
              <a:rPr altLang="en-US" kern="0" lang="zh-CN" sz="1600">
                <a:solidFill>
                  <a:prstClr val="black"/>
                </a:solidFill>
                <a:latin charset="-122" panose="02010600030101010101" typeface="等线"/>
                <a:ea charset="-122" panose="02010600030101010101" typeface="等线"/>
              </a:rPr>
              <a:t>添加文字</a:t>
            </a:r>
          </a:p>
        </p:txBody>
      </p:sp>
    </p:spTree>
    <p:extLst>
      <p:ext uri="{BB962C8B-B14F-4D97-AF65-F5344CB8AC3E}">
        <p14:creationId val="166580325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par>
                          <p:cTn fill="hold" id="20" nodeType="afterGroup">
                            <p:stCondLst>
                              <p:cond delay="500"/>
                            </p:stCondLst>
                            <p:childTnLst>
                              <p:par>
                                <p:cTn decel="100000" fill="hold" id="21" nodeType="afterEffect" presetClass="entr" presetID="49" presetSubtype="0">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 calcmode="lin" valueType="num">
                                      <p:cBhvr>
                                        <p:cTn dur="500" fill="hold" id="25"/>
                                        <p:tgtEl>
                                          <p:spTgt spid="10"/>
                                        </p:tgtEl>
                                        <p:attrNameLst>
                                          <p:attrName>style.rotation</p:attrName>
                                        </p:attrNameLst>
                                      </p:cBhvr>
                                      <p:tavLst>
                                        <p:tav tm="0">
                                          <p:val>
                                            <p:fltVal val="360"/>
                                          </p:val>
                                        </p:tav>
                                        <p:tav tm="100000">
                                          <p:val>
                                            <p:fltVal val="0"/>
                                          </p:val>
                                        </p:tav>
                                      </p:tavLst>
                                    </p:anim>
                                    <p:animEffect filter="fade" transition="in">
                                      <p:cBhvr>
                                        <p:cTn dur="500" id="26"/>
                                        <p:tgtEl>
                                          <p:spTgt spid="10"/>
                                        </p:tgtEl>
                                      </p:cBhvr>
                                    </p:animEffect>
                                  </p:childTnLst>
                                </p:cTn>
                              </p:par>
                            </p:childTnLst>
                          </p:cTn>
                        </p:par>
                        <p:par>
                          <p:cTn fill="hold" id="27" nodeType="afterGroup">
                            <p:stCondLst>
                              <p:cond delay="1000"/>
                            </p:stCondLst>
                            <p:childTnLst>
                              <p:par>
                                <p:cTn fill="hold" id="28" nodeType="afterEffect" presetClass="entr" presetID="22" presetSubtype="2">
                                  <p:stCondLst>
                                    <p:cond delay="0"/>
                                  </p:stCondLst>
                                  <p:childTnLst>
                                    <p:set>
                                      <p:cBhvr>
                                        <p:cTn dur="1" fill="hold" id="29">
                                          <p:stCondLst>
                                            <p:cond delay="0"/>
                                          </p:stCondLst>
                                        </p:cTn>
                                        <p:tgtEl>
                                          <p:spTgt spid="19"/>
                                        </p:tgtEl>
                                        <p:attrNameLst>
                                          <p:attrName>style.visibility</p:attrName>
                                        </p:attrNameLst>
                                      </p:cBhvr>
                                      <p:to>
                                        <p:strVal val="visible"/>
                                      </p:to>
                                    </p:set>
                                    <p:animEffect filter="wipe(right)" transition="in">
                                      <p:cBhvr>
                                        <p:cTn dur="500" id="30"/>
                                        <p:tgtEl>
                                          <p:spTgt spid="19"/>
                                        </p:tgtEl>
                                      </p:cBhvr>
                                    </p:animEffect>
                                  </p:childTnLst>
                                </p:cTn>
                              </p:par>
                            </p:childTnLst>
                          </p:cTn>
                        </p:par>
                        <p:par>
                          <p:cTn fill="hold" id="31" nodeType="afterGroup">
                            <p:stCondLst>
                              <p:cond delay="1500"/>
                            </p:stCondLst>
                            <p:childTnLst>
                              <p:par>
                                <p:cTn fill="hold" id="32" nodeType="afterEffect" presetClass="entr" presetID="12" presetSubtype="8">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id="34"/>
                                        <p:tgtEl>
                                          <p:spTgt spid="20"/>
                                        </p:tgtEl>
                                        <p:attrNameLst>
                                          <p:attrName>ppt_x</p:attrName>
                                        </p:attrNameLst>
                                      </p:cBhvr>
                                      <p:tavLst>
                                        <p:tav tm="0">
                                          <p:val>
                                            <p:strVal val="#ppt_x-#ppt_w*1.125000"/>
                                          </p:val>
                                        </p:tav>
                                        <p:tav tm="100000">
                                          <p:val>
                                            <p:strVal val="#ppt_x"/>
                                          </p:val>
                                        </p:tav>
                                      </p:tavLst>
                                    </p:anim>
                                    <p:animEffect filter="wipe(right)" transition="in">
                                      <p:cBhvr>
                                        <p:cTn dur="500" id="35"/>
                                        <p:tgtEl>
                                          <p:spTgt spid="20"/>
                                        </p:tgtEl>
                                      </p:cBhvr>
                                    </p:animEffect>
                                  </p:childTnLst>
                                </p:cTn>
                              </p:par>
                            </p:childTnLst>
                          </p:cTn>
                        </p:par>
                        <p:par>
                          <p:cTn fill="hold" id="36" nodeType="afterGroup">
                            <p:stCondLst>
                              <p:cond delay="2000"/>
                            </p:stCondLst>
                            <p:childTnLst>
                              <p:par>
                                <p:cTn decel="100000" fill="hold" id="37" nodeType="afterEffect" presetClass="entr" presetID="49" presetSubtype="0">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500" fill="hold" id="39"/>
                                        <p:tgtEl>
                                          <p:spTgt spid="13"/>
                                        </p:tgtEl>
                                        <p:attrNameLst>
                                          <p:attrName>ppt_w</p:attrName>
                                        </p:attrNameLst>
                                      </p:cBhvr>
                                      <p:tavLst>
                                        <p:tav tm="0">
                                          <p:val>
                                            <p:fltVal val="0"/>
                                          </p:val>
                                        </p:tav>
                                        <p:tav tm="100000">
                                          <p:val>
                                            <p:strVal val="#ppt_w"/>
                                          </p:val>
                                        </p:tav>
                                      </p:tavLst>
                                    </p:anim>
                                    <p:anim calcmode="lin" valueType="num">
                                      <p:cBhvr>
                                        <p:cTn dur="500" fill="hold" id="40"/>
                                        <p:tgtEl>
                                          <p:spTgt spid="13"/>
                                        </p:tgtEl>
                                        <p:attrNameLst>
                                          <p:attrName>ppt_h</p:attrName>
                                        </p:attrNameLst>
                                      </p:cBhvr>
                                      <p:tavLst>
                                        <p:tav tm="0">
                                          <p:val>
                                            <p:fltVal val="0"/>
                                          </p:val>
                                        </p:tav>
                                        <p:tav tm="100000">
                                          <p:val>
                                            <p:strVal val="#ppt_h"/>
                                          </p:val>
                                        </p:tav>
                                      </p:tavLst>
                                    </p:anim>
                                    <p:anim calcmode="lin" valueType="num">
                                      <p:cBhvr>
                                        <p:cTn dur="500" fill="hold" id="41"/>
                                        <p:tgtEl>
                                          <p:spTgt spid="13"/>
                                        </p:tgtEl>
                                        <p:attrNameLst>
                                          <p:attrName>style.rotation</p:attrName>
                                        </p:attrNameLst>
                                      </p:cBhvr>
                                      <p:tavLst>
                                        <p:tav tm="0">
                                          <p:val>
                                            <p:fltVal val="360"/>
                                          </p:val>
                                        </p:tav>
                                        <p:tav tm="100000">
                                          <p:val>
                                            <p:fltVal val="0"/>
                                          </p:val>
                                        </p:tav>
                                      </p:tavLst>
                                    </p:anim>
                                    <p:animEffect filter="fade" transition="in">
                                      <p:cBhvr>
                                        <p:cTn dur="500" id="42"/>
                                        <p:tgtEl>
                                          <p:spTgt spid="13"/>
                                        </p:tgtEl>
                                      </p:cBhvr>
                                    </p:animEffect>
                                  </p:childTnLst>
                                </p:cTn>
                              </p:par>
                            </p:childTnLst>
                          </p:cTn>
                        </p:par>
                        <p:par>
                          <p:cTn fill="hold" id="43" nodeType="afterGroup">
                            <p:stCondLst>
                              <p:cond delay="2500"/>
                            </p:stCondLst>
                            <p:childTnLst>
                              <p:par>
                                <p:cTn fill="hold" id="44" nodeType="afterEffect" presetClass="entr" presetID="22" presetSubtype="8">
                                  <p:stCondLst>
                                    <p:cond delay="0"/>
                                  </p:stCondLst>
                                  <p:childTnLst>
                                    <p:set>
                                      <p:cBhvr>
                                        <p:cTn dur="1" fill="hold" id="45">
                                          <p:stCondLst>
                                            <p:cond delay="0"/>
                                          </p:stCondLst>
                                        </p:cTn>
                                        <p:tgtEl>
                                          <p:spTgt spid="25"/>
                                        </p:tgtEl>
                                        <p:attrNameLst>
                                          <p:attrName>style.visibility</p:attrName>
                                        </p:attrNameLst>
                                      </p:cBhvr>
                                      <p:to>
                                        <p:strVal val="visible"/>
                                      </p:to>
                                    </p:set>
                                    <p:animEffect filter="wipe(left)" transition="in">
                                      <p:cBhvr>
                                        <p:cTn dur="500" id="46"/>
                                        <p:tgtEl>
                                          <p:spTgt spid="25"/>
                                        </p:tgtEl>
                                      </p:cBhvr>
                                    </p:animEffect>
                                  </p:childTnLst>
                                </p:cTn>
                              </p:par>
                            </p:childTnLst>
                          </p:cTn>
                        </p:par>
                        <p:par>
                          <p:cTn fill="hold" id="47" nodeType="afterGroup">
                            <p:stCondLst>
                              <p:cond delay="3000"/>
                            </p:stCondLst>
                            <p:childTnLst>
                              <p:par>
                                <p:cTn fill="hold" id="48" nodeType="afterEffect" presetClass="entr" presetID="12" presetSubtype="2">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id="50"/>
                                        <p:tgtEl>
                                          <p:spTgt spid="26"/>
                                        </p:tgtEl>
                                        <p:attrNameLst>
                                          <p:attrName>ppt_x</p:attrName>
                                        </p:attrNameLst>
                                      </p:cBhvr>
                                      <p:tavLst>
                                        <p:tav tm="0">
                                          <p:val>
                                            <p:strVal val="#ppt_x+#ppt_w*1.125000"/>
                                          </p:val>
                                        </p:tav>
                                        <p:tav tm="100000">
                                          <p:val>
                                            <p:strVal val="#ppt_x"/>
                                          </p:val>
                                        </p:tav>
                                      </p:tavLst>
                                    </p:anim>
                                    <p:animEffect filter="wipe(left)" transition="in">
                                      <p:cBhvr>
                                        <p:cTn dur="500" id="51"/>
                                        <p:tgtEl>
                                          <p:spTgt spid="26"/>
                                        </p:tgtEl>
                                      </p:cBhvr>
                                    </p:animEffect>
                                  </p:childTnLst>
                                </p:cTn>
                              </p:par>
                            </p:childTnLst>
                          </p:cTn>
                        </p:par>
                        <p:par>
                          <p:cTn fill="hold" id="52" nodeType="afterGroup">
                            <p:stCondLst>
                              <p:cond delay="3500"/>
                            </p:stCondLst>
                            <p:childTnLst>
                              <p:par>
                                <p:cTn decel="100000" fill="hold" id="53" nodeType="afterEffect" presetClass="entr" presetID="49" presetSubtype="0">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ppt_w</p:attrName>
                                        </p:attrNameLst>
                                      </p:cBhvr>
                                      <p:tavLst>
                                        <p:tav tm="0">
                                          <p:val>
                                            <p:fltVal val="0"/>
                                          </p:val>
                                        </p:tav>
                                        <p:tav tm="100000">
                                          <p:val>
                                            <p:strVal val="#ppt_w"/>
                                          </p:val>
                                        </p:tav>
                                      </p:tavLst>
                                    </p:anim>
                                    <p:anim calcmode="lin" valueType="num">
                                      <p:cBhvr>
                                        <p:cTn dur="500" fill="hold" id="56"/>
                                        <p:tgtEl>
                                          <p:spTgt spid="16"/>
                                        </p:tgtEl>
                                        <p:attrNameLst>
                                          <p:attrName>ppt_h</p:attrName>
                                        </p:attrNameLst>
                                      </p:cBhvr>
                                      <p:tavLst>
                                        <p:tav tm="0">
                                          <p:val>
                                            <p:fltVal val="0"/>
                                          </p:val>
                                        </p:tav>
                                        <p:tav tm="100000">
                                          <p:val>
                                            <p:strVal val="#ppt_h"/>
                                          </p:val>
                                        </p:tav>
                                      </p:tavLst>
                                    </p:anim>
                                    <p:anim calcmode="lin" valueType="num">
                                      <p:cBhvr>
                                        <p:cTn dur="500" fill="hold" id="57"/>
                                        <p:tgtEl>
                                          <p:spTgt spid="16"/>
                                        </p:tgtEl>
                                        <p:attrNameLst>
                                          <p:attrName>style.rotation</p:attrName>
                                        </p:attrNameLst>
                                      </p:cBhvr>
                                      <p:tavLst>
                                        <p:tav tm="0">
                                          <p:val>
                                            <p:fltVal val="360"/>
                                          </p:val>
                                        </p:tav>
                                        <p:tav tm="100000">
                                          <p:val>
                                            <p:fltVal val="0"/>
                                          </p:val>
                                        </p:tav>
                                      </p:tavLst>
                                    </p:anim>
                                    <p:animEffect filter="fade" transition="in">
                                      <p:cBhvr>
                                        <p:cTn dur="500" id="58"/>
                                        <p:tgtEl>
                                          <p:spTgt spid="16"/>
                                        </p:tgtEl>
                                      </p:cBhvr>
                                    </p:animEffect>
                                  </p:childTnLst>
                                </p:cTn>
                              </p:par>
                            </p:childTnLst>
                          </p:cTn>
                        </p:par>
                        <p:par>
                          <p:cTn fill="hold" id="59" nodeType="afterGroup">
                            <p:stCondLst>
                              <p:cond delay="4000"/>
                            </p:stCondLst>
                            <p:childTnLst>
                              <p:par>
                                <p:cTn fill="hold" id="60" nodeType="afterEffect" presetClass="entr" presetID="22" presetSubtype="2">
                                  <p:stCondLst>
                                    <p:cond delay="0"/>
                                  </p:stCondLst>
                                  <p:childTnLst>
                                    <p:set>
                                      <p:cBhvr>
                                        <p:cTn dur="1" fill="hold" id="61">
                                          <p:stCondLst>
                                            <p:cond delay="0"/>
                                          </p:stCondLst>
                                        </p:cTn>
                                        <p:tgtEl>
                                          <p:spTgt spid="31"/>
                                        </p:tgtEl>
                                        <p:attrNameLst>
                                          <p:attrName>style.visibility</p:attrName>
                                        </p:attrNameLst>
                                      </p:cBhvr>
                                      <p:to>
                                        <p:strVal val="visible"/>
                                      </p:to>
                                    </p:set>
                                    <p:animEffect filter="wipe(right)" transition="in">
                                      <p:cBhvr>
                                        <p:cTn dur="500" id="62"/>
                                        <p:tgtEl>
                                          <p:spTgt spid="31"/>
                                        </p:tgtEl>
                                      </p:cBhvr>
                                    </p:animEffect>
                                  </p:childTnLst>
                                </p:cTn>
                              </p:par>
                            </p:childTnLst>
                          </p:cTn>
                        </p:par>
                        <p:par>
                          <p:cTn fill="hold" id="63" nodeType="afterGroup">
                            <p:stCondLst>
                              <p:cond delay="4500"/>
                            </p:stCondLst>
                            <p:childTnLst>
                              <p:par>
                                <p:cTn fill="hold" id="64" nodeType="afterEffect" presetClass="entr" presetID="12" presetSubtype="8">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additive="base">
                                        <p:cTn dur="500" id="66"/>
                                        <p:tgtEl>
                                          <p:spTgt spid="32"/>
                                        </p:tgtEl>
                                        <p:attrNameLst>
                                          <p:attrName>ppt_x</p:attrName>
                                        </p:attrNameLst>
                                      </p:cBhvr>
                                      <p:tavLst>
                                        <p:tav tm="0">
                                          <p:val>
                                            <p:strVal val="#ppt_x-#ppt_w*1.125000"/>
                                          </p:val>
                                        </p:tav>
                                        <p:tav tm="100000">
                                          <p:val>
                                            <p:strVal val="#ppt_x"/>
                                          </p:val>
                                        </p:tav>
                                      </p:tavLst>
                                    </p:anim>
                                    <p:animEffect filter="wipe(right)" transition="in">
                                      <p:cBhvr>
                                        <p:cTn dur="500" id="67"/>
                                        <p:tgtEl>
                                          <p:spTgt spid="32"/>
                                        </p:tgtEl>
                                      </p:cBhvr>
                                    </p:animEffect>
                                  </p:childTnLst>
                                </p:cTn>
                              </p:par>
                            </p:childTnLst>
                          </p:cTn>
                        </p:par>
                        <p:par>
                          <p:cTn fill="hold" id="68" nodeType="afterGroup">
                            <p:stCondLst>
                              <p:cond delay="5000"/>
                            </p:stCondLst>
                            <p:childTnLst>
                              <p:par>
                                <p:cTn decel="100000" fill="hold" id="69" nodeType="afterEffect" presetClass="entr" presetID="49" presetSubtype="0">
                                  <p:stCondLst>
                                    <p:cond delay="0"/>
                                  </p:stCondLst>
                                  <p:childTnLst>
                                    <p:set>
                                      <p:cBhvr>
                                        <p:cTn dur="1" fill="hold" id="70">
                                          <p:stCondLst>
                                            <p:cond delay="0"/>
                                          </p:stCondLst>
                                        </p:cTn>
                                        <p:tgtEl>
                                          <p:spTgt spid="43"/>
                                        </p:tgtEl>
                                        <p:attrNameLst>
                                          <p:attrName>style.visibility</p:attrName>
                                        </p:attrNameLst>
                                      </p:cBhvr>
                                      <p:to>
                                        <p:strVal val="visible"/>
                                      </p:to>
                                    </p:set>
                                    <p:anim calcmode="lin" valueType="num">
                                      <p:cBhvr>
                                        <p:cTn dur="500" fill="hold" id="71"/>
                                        <p:tgtEl>
                                          <p:spTgt spid="43"/>
                                        </p:tgtEl>
                                        <p:attrNameLst>
                                          <p:attrName>ppt_w</p:attrName>
                                        </p:attrNameLst>
                                      </p:cBhvr>
                                      <p:tavLst>
                                        <p:tav tm="0">
                                          <p:val>
                                            <p:fltVal val="0"/>
                                          </p:val>
                                        </p:tav>
                                        <p:tav tm="100000">
                                          <p:val>
                                            <p:strVal val="#ppt_w"/>
                                          </p:val>
                                        </p:tav>
                                      </p:tavLst>
                                    </p:anim>
                                    <p:anim calcmode="lin" valueType="num">
                                      <p:cBhvr>
                                        <p:cTn dur="500" fill="hold" id="72"/>
                                        <p:tgtEl>
                                          <p:spTgt spid="43"/>
                                        </p:tgtEl>
                                        <p:attrNameLst>
                                          <p:attrName>ppt_h</p:attrName>
                                        </p:attrNameLst>
                                      </p:cBhvr>
                                      <p:tavLst>
                                        <p:tav tm="0">
                                          <p:val>
                                            <p:fltVal val="0"/>
                                          </p:val>
                                        </p:tav>
                                        <p:tav tm="100000">
                                          <p:val>
                                            <p:strVal val="#ppt_h"/>
                                          </p:val>
                                        </p:tav>
                                      </p:tavLst>
                                    </p:anim>
                                    <p:anim calcmode="lin" valueType="num">
                                      <p:cBhvr>
                                        <p:cTn dur="500" fill="hold" id="73"/>
                                        <p:tgtEl>
                                          <p:spTgt spid="43"/>
                                        </p:tgtEl>
                                        <p:attrNameLst>
                                          <p:attrName>style.rotation</p:attrName>
                                        </p:attrNameLst>
                                      </p:cBhvr>
                                      <p:tavLst>
                                        <p:tav tm="0">
                                          <p:val>
                                            <p:fltVal val="360"/>
                                          </p:val>
                                        </p:tav>
                                        <p:tav tm="100000">
                                          <p:val>
                                            <p:fltVal val="0"/>
                                          </p:val>
                                        </p:tav>
                                      </p:tavLst>
                                    </p:anim>
                                    <p:animEffect filter="fade" transition="in">
                                      <p:cBhvr>
                                        <p:cTn dur="500" id="74"/>
                                        <p:tgtEl>
                                          <p:spTgt spid="43"/>
                                        </p:tgtEl>
                                      </p:cBhvr>
                                    </p:animEffect>
                                  </p:childTnLst>
                                </p:cTn>
                              </p:par>
                            </p:childTnLst>
                          </p:cTn>
                        </p:par>
                        <p:par>
                          <p:cTn fill="hold" id="75" nodeType="afterGroup">
                            <p:stCondLst>
                              <p:cond delay="5500"/>
                            </p:stCondLst>
                            <p:childTnLst>
                              <p:par>
                                <p:cTn fill="hold" id="76" nodeType="afterEffect" presetClass="entr" presetID="22" presetSubtype="8">
                                  <p:stCondLst>
                                    <p:cond delay="0"/>
                                  </p:stCondLst>
                                  <p:childTnLst>
                                    <p:set>
                                      <p:cBhvr>
                                        <p:cTn dur="1" fill="hold" id="77">
                                          <p:stCondLst>
                                            <p:cond delay="0"/>
                                          </p:stCondLst>
                                        </p:cTn>
                                        <p:tgtEl>
                                          <p:spTgt spid="37"/>
                                        </p:tgtEl>
                                        <p:attrNameLst>
                                          <p:attrName>style.visibility</p:attrName>
                                        </p:attrNameLst>
                                      </p:cBhvr>
                                      <p:to>
                                        <p:strVal val="visible"/>
                                      </p:to>
                                    </p:set>
                                    <p:animEffect filter="wipe(left)" transition="in">
                                      <p:cBhvr>
                                        <p:cTn dur="500" id="78"/>
                                        <p:tgtEl>
                                          <p:spTgt spid="37"/>
                                        </p:tgtEl>
                                      </p:cBhvr>
                                    </p:animEffect>
                                  </p:childTnLst>
                                </p:cTn>
                              </p:par>
                            </p:childTnLst>
                          </p:cTn>
                        </p:par>
                        <p:par>
                          <p:cTn fill="hold" id="79" nodeType="afterGroup">
                            <p:stCondLst>
                              <p:cond delay="6000"/>
                            </p:stCondLst>
                            <p:childTnLst>
                              <p:par>
                                <p:cTn fill="hold" id="80" nodeType="afterEffect" presetClass="entr" presetID="12" presetSubtype="2">
                                  <p:stCondLst>
                                    <p:cond delay="0"/>
                                  </p:stCondLst>
                                  <p:childTnLst>
                                    <p:set>
                                      <p:cBhvr>
                                        <p:cTn dur="1" fill="hold" id="81">
                                          <p:stCondLst>
                                            <p:cond delay="0"/>
                                          </p:stCondLst>
                                        </p:cTn>
                                        <p:tgtEl>
                                          <p:spTgt spid="38"/>
                                        </p:tgtEl>
                                        <p:attrNameLst>
                                          <p:attrName>style.visibility</p:attrName>
                                        </p:attrNameLst>
                                      </p:cBhvr>
                                      <p:to>
                                        <p:strVal val="visible"/>
                                      </p:to>
                                    </p:set>
                                    <p:anim calcmode="lin" valueType="num">
                                      <p:cBhvr additive="base">
                                        <p:cTn dur="500" id="82"/>
                                        <p:tgtEl>
                                          <p:spTgt spid="38"/>
                                        </p:tgtEl>
                                        <p:attrNameLst>
                                          <p:attrName>ppt_x</p:attrName>
                                        </p:attrNameLst>
                                      </p:cBhvr>
                                      <p:tavLst>
                                        <p:tav tm="0">
                                          <p:val>
                                            <p:strVal val="#ppt_x+#ppt_w*1.125000"/>
                                          </p:val>
                                        </p:tav>
                                        <p:tav tm="100000">
                                          <p:val>
                                            <p:strVal val="#ppt_x"/>
                                          </p:val>
                                        </p:tav>
                                      </p:tavLst>
                                    </p:anim>
                                    <p:animEffect filter="wipe(left)" transition="in">
                                      <p:cBhvr>
                                        <p:cTn dur="500" id="83"/>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rot="5400000">
            <a:off x="2667000" y="-2663485"/>
            <a:ext cx="6858000" cy="1219200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22635" y="0"/>
            <a:ext cx="2770504" cy="4731147"/>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8823325" y="2198688"/>
            <a:ext cx="3368675" cy="470535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0" y="2717800"/>
            <a:ext cx="2525295" cy="4186238"/>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9267825" y="-28575"/>
            <a:ext cx="2924175" cy="2611413"/>
          </a:xfrm>
          <a:prstGeom prst="rect">
            <a:avLst/>
          </a:prstGeom>
        </p:spPr>
      </p:pic>
      <p:sp>
        <p:nvSpPr>
          <p:cNvPr id="10" name="矩形 9"/>
          <p:cNvSpPr/>
          <p:nvPr/>
        </p:nvSpPr>
        <p:spPr>
          <a:xfrm>
            <a:off x="5318944" y="1935641"/>
            <a:ext cx="1708681" cy="109359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2060"/>
              </a:solidFill>
            </a:endParaRPr>
          </a:p>
        </p:txBody>
      </p:sp>
      <p:sp>
        <p:nvSpPr>
          <p:cNvPr id="11" name="文本框 10"/>
          <p:cNvSpPr txBox="1"/>
          <p:nvPr/>
        </p:nvSpPr>
        <p:spPr>
          <a:xfrm>
            <a:off x="5723874" y="1977791"/>
            <a:ext cx="898820" cy="1005840"/>
          </a:xfrm>
          <a:prstGeom prst="rect">
            <a:avLst/>
          </a:prstGeom>
          <a:noFill/>
        </p:spPr>
        <p:txBody>
          <a:bodyPr rtlCol="0" wrap="square">
            <a:spAutoFit/>
          </a:bodyPr>
          <a:lstStyle/>
          <a:p>
            <a:pPr algn="dist"/>
            <a:r>
              <a:rPr altLang="en-US" lang="zh-CN" smtClean="0" sz="6000">
                <a:solidFill>
                  <a:srgbClr val="002060"/>
                </a:solidFill>
                <a:latin charset="-122" panose="02010600040101010101" pitchFamily="2" typeface="华文中宋"/>
                <a:ea charset="-122" panose="02010600040101010101" pitchFamily="2" typeface="华文中宋"/>
              </a:rPr>
              <a:t>贰</a:t>
            </a:r>
          </a:p>
        </p:txBody>
      </p:sp>
      <p:sp>
        <p:nvSpPr>
          <p:cNvPr id="12" name="文本框 11"/>
          <p:cNvSpPr txBox="1"/>
          <p:nvPr/>
        </p:nvSpPr>
        <p:spPr>
          <a:xfrm>
            <a:off x="4483666" y="3143149"/>
            <a:ext cx="3379238" cy="579120"/>
          </a:xfrm>
          <a:prstGeom prst="rect">
            <a:avLst/>
          </a:prstGeom>
          <a:noFill/>
        </p:spPr>
        <p:txBody>
          <a:bodyPr anchor="ctr" rtlCol="0" wrap="square">
            <a:spAutoFit/>
          </a:bodyPr>
          <a:lstStyle/>
          <a:p>
            <a:pPr algn="dist"/>
            <a:r>
              <a:rPr altLang="en-US" lang="zh-CN" sz="3200">
                <a:solidFill>
                  <a:srgbClr val="002060"/>
                </a:solidFill>
                <a:latin charset="-122" panose="02010600040101010101" pitchFamily="2" typeface="华文中宋"/>
                <a:ea charset="-122" panose="02010600040101010101" pitchFamily="2" typeface="华文中宋"/>
              </a:rPr>
              <a:t>添加演示标题</a:t>
            </a:r>
          </a:p>
        </p:txBody>
      </p:sp>
      <p:cxnSp>
        <p:nvCxnSpPr>
          <p:cNvPr id="13" name="直接连接符 16"/>
          <p:cNvCxnSpPr/>
          <p:nvPr/>
        </p:nvCxnSpPr>
        <p:spPr>
          <a:xfrm>
            <a:off x="5948580" y="3822840"/>
            <a:ext cx="449410" cy="0"/>
          </a:xfrm>
          <a:prstGeom prst="line">
            <a:avLst/>
          </a:prstGeom>
          <a:ln>
            <a:solidFill>
              <a:srgbClr val="006A6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18614" y="3920584"/>
            <a:ext cx="6109343" cy="530352"/>
          </a:xfrm>
          <a:prstGeom prst="rect">
            <a:avLst/>
          </a:prstGeom>
        </p:spPr>
        <p:txBody>
          <a:bodyPr wrap="square">
            <a:spAutoFit/>
          </a:bodyPr>
          <a:lstStyle/>
          <a:p>
            <a:pPr algn="ctr">
              <a:lnSpc>
                <a:spcPct val="120000"/>
              </a:lnSpc>
            </a:pPr>
            <a:r>
              <a:rPr altLang="zh-CN" lang="en-US" sz="1200">
                <a:solidFill>
                  <a:srgbClr val="002060"/>
                </a:solidFill>
                <a:latin charset="-122" panose="02010600040101010101" pitchFamily="2" typeface="华文细黑"/>
                <a:ea charset="-122" panose="02010600040101010101" pitchFamily="2" typeface="华文细黑"/>
              </a:rPr>
              <a:t>This PPT template for the rice husk designer pencil demo works, focusing on the production of high-end design templates</a:t>
            </a:r>
          </a:p>
        </p:txBody>
      </p:sp>
    </p:spTree>
    <p:extLst>
      <p:ext uri="{BB962C8B-B14F-4D97-AF65-F5344CB8AC3E}">
        <p14:creationId val="125345087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
                                        </p:tgtEl>
                                        <p:attrNameLst>
                                          <p:attrName>style.visibility</p:attrName>
                                        </p:attrNameLst>
                                      </p:cBhvr>
                                      <p:to>
                                        <p:strVal val="visible"/>
                                      </p:to>
                                    </p:set>
                                    <p:animEffect filter="strips(downLeft)" transition="in">
                                      <p:cBhvr>
                                        <p:cTn dur="800" id="7"/>
                                        <p:tgtEl>
                                          <p:spTgt spid="4"/>
                                        </p:tgtEl>
                                      </p:cBhvr>
                                    </p:animEffect>
                                  </p:childTnLst>
                                </p:cTn>
                              </p:par>
                            </p:childTnLst>
                          </p:cTn>
                        </p:par>
                        <p:par>
                          <p:cTn fill="hold" id="8" nodeType="afterGroup">
                            <p:stCondLst>
                              <p:cond delay="800"/>
                            </p:stCondLst>
                            <p:childTnLst>
                              <p:par>
                                <p:cTn fill="hold" id="9" nodeType="afterEffect" presetClass="entr" presetID="14" presetSubtype="10">
                                  <p:stCondLst>
                                    <p:cond delay="0"/>
                                  </p:stCondLst>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300" id="11"/>
                                        <p:tgtEl>
                                          <p:spTgt spid="7"/>
                                        </p:tgtEl>
                                      </p:cBhvr>
                                    </p:animEffect>
                                  </p:childTnLst>
                                </p:cTn>
                              </p:par>
                            </p:childTnLst>
                          </p:cTn>
                        </p:par>
                        <p:par>
                          <p:cTn fill="hold" id="12" nodeType="afterGroup">
                            <p:stCondLst>
                              <p:cond delay="1100"/>
                            </p:stCondLst>
                            <p:childTnLst>
                              <p:par>
                                <p:cTn fill="hold" id="13" nodeType="after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300" id="15"/>
                                        <p:tgtEl>
                                          <p:spTgt spid="6"/>
                                        </p:tgtEl>
                                      </p:cBhvr>
                                    </p:animEffect>
                                  </p:childTnLst>
                                </p:cTn>
                              </p:par>
                            </p:childTnLst>
                          </p:cTn>
                        </p:par>
                        <p:par>
                          <p:cTn fill="hold" id="16" nodeType="afterGroup">
                            <p:stCondLst>
                              <p:cond delay="1400"/>
                            </p:stCondLst>
                            <p:childTnLst>
                              <p:par>
                                <p:cTn fill="hold" id="17" nodeType="afterEffect" presetClass="entr" presetID="14"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randombar(horizontal)" transition="in">
                                      <p:cBhvr>
                                        <p:cTn dur="300" id="19"/>
                                        <p:tgtEl>
                                          <p:spTgt spid="5"/>
                                        </p:tgtEl>
                                      </p:cBhvr>
                                    </p:animEffect>
                                  </p:childTnLst>
                                </p:cTn>
                              </p:par>
                            </p:childTnLst>
                          </p:cTn>
                        </p:par>
                        <p:par>
                          <p:cTn fill="hold" id="20" nodeType="afterGroup">
                            <p:stCondLst>
                              <p:cond delay="1700"/>
                            </p:stCondLst>
                            <p:childTnLst>
                              <p:par>
                                <p:cTn fill="hold" id="21" nodeType="afterEffect" presetClass="entr" presetID="14" presetSubtype="10">
                                  <p:stCondLst>
                                    <p:cond delay="0"/>
                                  </p:stCondLst>
                                  <p:childTnLst>
                                    <p:set>
                                      <p:cBhvr>
                                        <p:cTn dur="1" fill="hold" id="22">
                                          <p:stCondLst>
                                            <p:cond delay="0"/>
                                          </p:stCondLst>
                                        </p:cTn>
                                        <p:tgtEl>
                                          <p:spTgt spid="8"/>
                                        </p:tgtEl>
                                        <p:attrNameLst>
                                          <p:attrName>style.visibility</p:attrName>
                                        </p:attrNameLst>
                                      </p:cBhvr>
                                      <p:to>
                                        <p:strVal val="visible"/>
                                      </p:to>
                                    </p:set>
                                    <p:animEffect filter="randombar(horizontal)" transition="in">
                                      <p:cBhvr>
                                        <p:cTn dur="3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24995" y="1693888"/>
            <a:ext cx="2770504" cy="47311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9188086" y="0"/>
            <a:ext cx="3003914" cy="419585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3188534"/>
            <a:ext cx="2213559" cy="366946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9267825" y="0"/>
            <a:ext cx="2924175" cy="2611413"/>
          </a:xfrm>
          <a:prstGeom prst="rect">
            <a:avLst/>
          </a:prstGeom>
        </p:spPr>
      </p:pic>
      <p:sp>
        <p:nvSpPr>
          <p:cNvPr id="45" name="文本框 44"/>
          <p:cNvSpPr txBox="1"/>
          <p:nvPr/>
        </p:nvSpPr>
        <p:spPr>
          <a:xfrm>
            <a:off x="1135849" y="495806"/>
            <a:ext cx="182880" cy="365760"/>
          </a:xfrm>
          <a:prstGeom prst="rect">
            <a:avLst/>
          </a:prstGeom>
          <a:noFill/>
        </p:spPr>
        <p:txBody>
          <a:bodyPr rtlCol="0" wrap="none">
            <a:spAutoFit/>
          </a:bodyPr>
          <a:lstStyle/>
          <a:p>
            <a:endParaRPr altLang="en-US" kumimoji="1" lang="zh-CN"/>
          </a:p>
        </p:txBody>
      </p:sp>
      <p:sp>
        <p:nvSpPr>
          <p:cNvPr id="9" name="文本框 8"/>
          <p:cNvSpPr txBox="1"/>
          <p:nvPr/>
        </p:nvSpPr>
        <p:spPr>
          <a:xfrm>
            <a:off x="4534970" y="1170668"/>
            <a:ext cx="3212002" cy="518160"/>
          </a:xfrm>
          <a:prstGeom prst="rect">
            <a:avLst/>
          </a:prstGeom>
          <a:noFill/>
        </p:spPr>
        <p:txBody>
          <a:bodyPr rtlCol="0" wrap="square">
            <a:spAutoFit/>
          </a:bodyPr>
          <a:lstStyle/>
          <a:p>
            <a:pPr algn="dist" lvl="0">
              <a:defRPr/>
            </a:pPr>
            <a:r>
              <a:rPr altLang="en-US" kern="0" lang="zh-CN" smtClean="0" sz="2800">
                <a:solidFill>
                  <a:schemeClr val="bg2">
                    <a:lumMod val="25000"/>
                  </a:schemeClr>
                </a:solidFill>
                <a:latin charset="-122" panose="02010600030101010101" typeface="等线"/>
                <a:ea charset="-122" panose="02010600030101010101" typeface="等线"/>
              </a:rPr>
              <a:t>添加你的标题</a:t>
            </a:r>
          </a:p>
        </p:txBody>
      </p:sp>
      <p:sp>
        <p:nvSpPr>
          <p:cNvPr id="10" name="矩形 9"/>
          <p:cNvSpPr/>
          <p:nvPr/>
        </p:nvSpPr>
        <p:spPr>
          <a:xfrm>
            <a:off x="2084222" y="1691359"/>
            <a:ext cx="8113498" cy="518160"/>
          </a:xfrm>
          <a:prstGeom prst="rect">
            <a:avLst/>
          </a:prstGeom>
        </p:spPr>
        <p:txBody>
          <a:bodyPr wrap="square">
            <a:spAutoFit/>
          </a:bodyPr>
          <a:lstStyle/>
          <a:p>
            <a:pPr algn="ctr"/>
            <a:r>
              <a:rPr altLang="zh-CN" lang="en-US" sz="1400">
                <a:solidFill>
                  <a:schemeClr val="bg2">
                    <a:lumMod val="25000"/>
                  </a:schemeClr>
                </a:solidFill>
                <a:latin charset="-122" panose="02010600040101010101" pitchFamily="2" typeface="华文细黑"/>
                <a:ea charset="-122" panose="02010600040101010101" pitchFamily="2" typeface="华文细黑"/>
              </a:rPr>
              <a:t>This PPT template for the rice husk designer pencil demo works, focusing on the production of</a:t>
            </a:r>
          </a:p>
        </p:txBody>
      </p:sp>
      <p:grpSp>
        <p:nvGrpSpPr>
          <p:cNvPr id="11" name="组合 17"/>
          <p:cNvGrpSpPr/>
          <p:nvPr/>
        </p:nvGrpSpPr>
        <p:grpSpPr>
          <a:xfrm>
            <a:off x="9439694" y="2938041"/>
            <a:ext cx="899651" cy="899651"/>
            <a:chOff x="9394723" y="2072621"/>
            <a:chExt cx="899651" cy="899651"/>
          </a:xfrm>
        </p:grpSpPr>
        <p:sp>
          <p:nvSpPr>
            <p:cNvPr id="12" name="椭圆 11"/>
            <p:cNvSpPr/>
            <p:nvPr/>
          </p:nvSpPr>
          <p:spPr>
            <a:xfrm>
              <a:off x="9394723" y="2072621"/>
              <a:ext cx="899651" cy="899651"/>
            </a:xfrm>
            <a:prstGeom prst="ellipse">
              <a:avLst/>
            </a:prstGeom>
            <a:solidFill>
              <a:srgbClr val="BEE4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47"/>
            <p:cNvSpPr>
              <a:spLocks noEditPoints="1"/>
            </p:cNvSpPr>
            <p:nvPr/>
          </p:nvSpPr>
          <p:spPr bwMode="auto">
            <a:xfrm>
              <a:off x="9631214" y="2314222"/>
              <a:ext cx="426668" cy="416449"/>
            </a:xfrm>
            <a:custGeom>
              <a:gdLst>
                <a:gd fmla="*/ 7 w 183" name="T0"/>
                <a:gd fmla="*/ 37 h 178" name="T1"/>
                <a:gd fmla="*/ 17 w 183" name="T2"/>
                <a:gd fmla="*/ 8 h 178" name="T3"/>
                <a:gd fmla="*/ 23 w 183" name="T4"/>
                <a:gd fmla="*/ 2 h 178" name="T5"/>
                <a:gd fmla="*/ 84 w 183" name="T6"/>
                <a:gd fmla="*/ 2 h 178" name="T7"/>
                <a:gd fmla="*/ 90 w 183" name="T8"/>
                <a:gd fmla="*/ 8 h 178" name="T9"/>
                <a:gd fmla="*/ 176 w 183" name="T10"/>
                <a:gd fmla="*/ 37 h 178" name="T11"/>
                <a:gd fmla="*/ 183 w 183" name="T12"/>
                <a:gd fmla="*/ 44 h 178" name="T13"/>
                <a:gd fmla="*/ 176 w 183" name="T14"/>
                <a:gd fmla="*/ 178 h 178" name="T15"/>
                <a:gd fmla="*/ 7 w 183" name="T16"/>
                <a:gd fmla="*/ 178 h 178" name="T17"/>
                <a:gd fmla="*/ 0 w 183" name="T18"/>
                <a:gd fmla="*/ 171 h 178" name="T19"/>
                <a:gd fmla="*/ 7 w 183" name="T20"/>
                <a:gd fmla="*/ 37 h 178" name="T21"/>
                <a:gd fmla="*/ 148 w 183" name="T22"/>
                <a:gd fmla="*/ 78 h 178" name="T23"/>
                <a:gd fmla="*/ 148 w 183" name="T24"/>
                <a:gd fmla="*/ 92 h 178" name="T25"/>
                <a:gd fmla="*/ 148 w 183" name="T26"/>
                <a:gd fmla="*/ 78 h 178" name="T27"/>
                <a:gd fmla="*/ 148 w 183" name="T28"/>
                <a:gd fmla="*/ 103 h 178" name="T29"/>
                <a:gd fmla="*/ 148 w 183" name="T30"/>
                <a:gd fmla="*/ 117 h 178" name="T31"/>
                <a:gd fmla="*/ 148 w 183" name="T32"/>
                <a:gd fmla="*/ 103 h 178" name="T33"/>
                <a:gd fmla="*/ 148 w 183" name="T34"/>
                <a:gd fmla="*/ 128 h 178" name="T35"/>
                <a:gd fmla="*/ 158 w 183" name="T36"/>
                <a:gd fmla="*/ 132 h 178" name="T37"/>
                <a:gd fmla="*/ 158 w 183" name="T38"/>
                <a:gd fmla="*/ 150 h 178" name="T39"/>
                <a:gd fmla="*/ 148 w 183" name="T40"/>
                <a:gd fmla="*/ 154 h 178" name="T41"/>
                <a:gd fmla="*/ 139 w 183" name="T42"/>
                <a:gd fmla="*/ 150 h 178" name="T43"/>
                <a:gd fmla="*/ 139 w 183" name="T44"/>
                <a:gd fmla="*/ 132 h 178" name="T45"/>
                <a:gd fmla="*/ 152 w 183" name="T46"/>
                <a:gd fmla="*/ 138 h 178" name="T47"/>
                <a:gd fmla="*/ 148 w 183" name="T48"/>
                <a:gd fmla="*/ 136 h 178" name="T49"/>
                <a:gd fmla="*/ 145 w 183" name="T50"/>
                <a:gd fmla="*/ 138 h 178" name="T51"/>
                <a:gd fmla="*/ 145 w 183" name="T52"/>
                <a:gd fmla="*/ 144 h 178" name="T53"/>
                <a:gd fmla="*/ 148 w 183" name="T54"/>
                <a:gd fmla="*/ 146 h 178" name="T55"/>
                <a:gd fmla="*/ 152 w 183" name="T56"/>
                <a:gd fmla="*/ 144 h 178" name="T57"/>
                <a:gd fmla="*/ 152 w 183" name="T58"/>
                <a:gd fmla="*/ 138 h 178" name="T59"/>
                <a:gd fmla="*/ 37 w 183" name="T60"/>
                <a:gd fmla="*/ 57 h 178" name="T61"/>
                <a:gd fmla="*/ 117 w 183" name="T62"/>
                <a:gd fmla="*/ 57 h 178" name="T63"/>
                <a:gd fmla="*/ 128 w 183" name="T64"/>
                <a:gd fmla="*/ 61 h 178" name="T65"/>
                <a:gd fmla="*/ 128 w 183" name="T66"/>
                <a:gd fmla="*/ 61 h 178" name="T67"/>
                <a:gd fmla="*/ 132 w 183" name="T68"/>
                <a:gd fmla="*/ 142 h 178" name="T69"/>
                <a:gd fmla="*/ 117 w 183" name="T70"/>
                <a:gd fmla="*/ 157 h 178" name="T71"/>
                <a:gd fmla="*/ 26 w 183" name="T72"/>
                <a:gd fmla="*/ 153 h 178" name="T73"/>
                <a:gd fmla="*/ 26 w 183" name="T74"/>
                <a:gd fmla="*/ 153 h 178" name="T75"/>
                <a:gd fmla="*/ 22 w 183" name="T76"/>
                <a:gd fmla="*/ 142 h 178" name="T77"/>
                <a:gd fmla="*/ 26 w 183" name="T78"/>
                <a:gd fmla="*/ 61 h 178" name="T79"/>
                <a:gd fmla="*/ 26 w 183" name="T80"/>
                <a:gd fmla="*/ 61 h 178" name="T81"/>
                <a:gd fmla="*/ 117 w 183" name="T82"/>
                <a:gd fmla="*/ 65 h 178" name="T83"/>
                <a:gd fmla="*/ 37 w 183" name="T84"/>
                <a:gd fmla="*/ 65 h 178" name="T85"/>
                <a:gd fmla="*/ 32 w 183" name="T86"/>
                <a:gd fmla="*/ 67 h 178" name="T87"/>
                <a:gd fmla="*/ 30 w 183" name="T88"/>
                <a:gd fmla="*/ 142 h 178" name="T89"/>
                <a:gd fmla="*/ 32 w 183" name="T90"/>
                <a:gd fmla="*/ 147 h 178" name="T91"/>
                <a:gd fmla="*/ 117 w 183" name="T92"/>
                <a:gd fmla="*/ 149 h 178" name="T93"/>
                <a:gd fmla="*/ 124 w 183" name="T94"/>
                <a:gd fmla="*/ 142 h 178" name="T95"/>
                <a:gd fmla="*/ 122 w 183" name="T96"/>
                <a:gd fmla="*/ 67 h 178" name="T97"/>
                <a:gd fmla="*/ 117 w 183" name="T98"/>
                <a:gd fmla="*/ 65 h 178" name="T99"/>
                <a:gd fmla="*/ 26 w 183" name="T100"/>
                <a:gd fmla="*/ 61 h 178" name="T101"/>
                <a:gd fmla="*/ 26 w 183" name="T102"/>
                <a:gd fmla="*/ 61 h 178" name="T103"/>
                <a:gd fmla="*/ 169 w 183" name="T104"/>
                <a:gd fmla="*/ 51 h 178" name="T105"/>
                <a:gd fmla="*/ 14 w 183" name="T106"/>
                <a:gd fmla="*/ 164 h 178" name="T107"/>
                <a:gd fmla="*/ 169 w 183" name="T108"/>
                <a:gd fmla="*/ 51 h 17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78" w="183">
                  <a:moveTo>
                    <a:pt x="7" y="37"/>
                  </a:moveTo>
                  <a:cubicBezTo>
                    <a:pt x="7" y="37"/>
                    <a:pt x="7" y="37"/>
                    <a:pt x="7" y="37"/>
                  </a:cubicBezTo>
                  <a:cubicBezTo>
                    <a:pt x="46" y="37"/>
                    <a:pt x="46" y="37"/>
                    <a:pt x="46" y="37"/>
                  </a:cubicBezTo>
                  <a:cubicBezTo>
                    <a:pt x="17" y="8"/>
                    <a:pt x="17" y="8"/>
                    <a:pt x="17" y="8"/>
                  </a:cubicBezTo>
                  <a:cubicBezTo>
                    <a:pt x="15" y="6"/>
                    <a:pt x="15" y="4"/>
                    <a:pt x="17" y="2"/>
                  </a:cubicBezTo>
                  <a:cubicBezTo>
                    <a:pt x="19" y="0"/>
                    <a:pt x="21" y="0"/>
                    <a:pt x="23" y="2"/>
                  </a:cubicBezTo>
                  <a:cubicBezTo>
                    <a:pt x="54" y="32"/>
                    <a:pt x="54" y="32"/>
                    <a:pt x="54" y="32"/>
                  </a:cubicBezTo>
                  <a:cubicBezTo>
                    <a:pt x="84" y="2"/>
                    <a:pt x="84" y="2"/>
                    <a:pt x="84" y="2"/>
                  </a:cubicBezTo>
                  <a:cubicBezTo>
                    <a:pt x="86" y="0"/>
                    <a:pt x="88" y="0"/>
                    <a:pt x="90" y="2"/>
                  </a:cubicBezTo>
                  <a:cubicBezTo>
                    <a:pt x="92" y="4"/>
                    <a:pt x="92" y="6"/>
                    <a:pt x="90" y="8"/>
                  </a:cubicBezTo>
                  <a:cubicBezTo>
                    <a:pt x="61" y="37"/>
                    <a:pt x="61" y="37"/>
                    <a:pt x="61" y="37"/>
                  </a:cubicBezTo>
                  <a:cubicBezTo>
                    <a:pt x="176" y="37"/>
                    <a:pt x="176" y="37"/>
                    <a:pt x="176" y="37"/>
                  </a:cubicBezTo>
                  <a:cubicBezTo>
                    <a:pt x="180" y="37"/>
                    <a:pt x="183" y="40"/>
                    <a:pt x="183" y="44"/>
                  </a:cubicBezTo>
                  <a:cubicBezTo>
                    <a:pt x="183" y="44"/>
                    <a:pt x="183" y="44"/>
                    <a:pt x="183" y="44"/>
                  </a:cubicBezTo>
                  <a:cubicBezTo>
                    <a:pt x="183" y="171"/>
                    <a:pt x="183" y="171"/>
                    <a:pt x="183" y="171"/>
                  </a:cubicBezTo>
                  <a:cubicBezTo>
                    <a:pt x="183" y="175"/>
                    <a:pt x="180" y="178"/>
                    <a:pt x="176" y="178"/>
                  </a:cubicBezTo>
                  <a:cubicBezTo>
                    <a:pt x="176" y="178"/>
                    <a:pt x="176" y="178"/>
                    <a:pt x="176" y="178"/>
                  </a:cubicBezTo>
                  <a:cubicBezTo>
                    <a:pt x="7" y="178"/>
                    <a:pt x="7" y="178"/>
                    <a:pt x="7" y="178"/>
                  </a:cubicBezTo>
                  <a:cubicBezTo>
                    <a:pt x="3" y="178"/>
                    <a:pt x="0" y="175"/>
                    <a:pt x="0" y="171"/>
                  </a:cubicBezTo>
                  <a:cubicBezTo>
                    <a:pt x="0" y="171"/>
                    <a:pt x="0" y="171"/>
                    <a:pt x="0" y="171"/>
                  </a:cubicBezTo>
                  <a:cubicBezTo>
                    <a:pt x="0" y="44"/>
                    <a:pt x="0" y="44"/>
                    <a:pt x="0" y="44"/>
                  </a:cubicBezTo>
                  <a:cubicBezTo>
                    <a:pt x="0" y="40"/>
                    <a:pt x="3" y="37"/>
                    <a:pt x="7" y="37"/>
                  </a:cubicBezTo>
                  <a:close/>
                  <a:moveTo>
                    <a:pt x="148" y="78"/>
                  </a:moveTo>
                  <a:cubicBezTo>
                    <a:pt x="148" y="78"/>
                    <a:pt x="148" y="78"/>
                    <a:pt x="148" y="78"/>
                  </a:cubicBezTo>
                  <a:cubicBezTo>
                    <a:pt x="152" y="78"/>
                    <a:pt x="155" y="81"/>
                    <a:pt x="155" y="85"/>
                  </a:cubicBezTo>
                  <a:cubicBezTo>
                    <a:pt x="155" y="89"/>
                    <a:pt x="152" y="92"/>
                    <a:pt x="148" y="92"/>
                  </a:cubicBezTo>
                  <a:cubicBezTo>
                    <a:pt x="144" y="92"/>
                    <a:pt x="141" y="89"/>
                    <a:pt x="141" y="85"/>
                  </a:cubicBezTo>
                  <a:cubicBezTo>
                    <a:pt x="141" y="81"/>
                    <a:pt x="144" y="78"/>
                    <a:pt x="148" y="78"/>
                  </a:cubicBezTo>
                  <a:close/>
                  <a:moveTo>
                    <a:pt x="148" y="103"/>
                  </a:moveTo>
                  <a:cubicBezTo>
                    <a:pt x="148" y="103"/>
                    <a:pt x="148" y="103"/>
                    <a:pt x="148" y="103"/>
                  </a:cubicBezTo>
                  <a:cubicBezTo>
                    <a:pt x="152" y="103"/>
                    <a:pt x="155" y="106"/>
                    <a:pt x="155" y="110"/>
                  </a:cubicBezTo>
                  <a:cubicBezTo>
                    <a:pt x="155" y="114"/>
                    <a:pt x="152" y="117"/>
                    <a:pt x="148" y="117"/>
                  </a:cubicBezTo>
                  <a:cubicBezTo>
                    <a:pt x="144" y="117"/>
                    <a:pt x="141" y="114"/>
                    <a:pt x="141" y="110"/>
                  </a:cubicBezTo>
                  <a:cubicBezTo>
                    <a:pt x="141" y="106"/>
                    <a:pt x="144" y="103"/>
                    <a:pt x="148" y="103"/>
                  </a:cubicBezTo>
                  <a:close/>
                  <a:moveTo>
                    <a:pt x="148" y="128"/>
                  </a:moveTo>
                  <a:cubicBezTo>
                    <a:pt x="148" y="128"/>
                    <a:pt x="148" y="128"/>
                    <a:pt x="148" y="128"/>
                  </a:cubicBezTo>
                  <a:cubicBezTo>
                    <a:pt x="152" y="128"/>
                    <a:pt x="155" y="130"/>
                    <a:pt x="158" y="132"/>
                  </a:cubicBezTo>
                  <a:cubicBezTo>
                    <a:pt x="158" y="132"/>
                    <a:pt x="158" y="132"/>
                    <a:pt x="158" y="132"/>
                  </a:cubicBezTo>
                  <a:cubicBezTo>
                    <a:pt x="160" y="134"/>
                    <a:pt x="161" y="138"/>
                    <a:pt x="161" y="141"/>
                  </a:cubicBezTo>
                  <a:cubicBezTo>
                    <a:pt x="161" y="145"/>
                    <a:pt x="160" y="148"/>
                    <a:pt x="158" y="150"/>
                  </a:cubicBezTo>
                  <a:cubicBezTo>
                    <a:pt x="157" y="151"/>
                    <a:pt x="157" y="151"/>
                    <a:pt x="157" y="151"/>
                  </a:cubicBezTo>
                  <a:cubicBezTo>
                    <a:pt x="155" y="153"/>
                    <a:pt x="152" y="154"/>
                    <a:pt x="148" y="154"/>
                  </a:cubicBezTo>
                  <a:cubicBezTo>
                    <a:pt x="145" y="154"/>
                    <a:pt x="141" y="153"/>
                    <a:pt x="139" y="150"/>
                  </a:cubicBezTo>
                  <a:cubicBezTo>
                    <a:pt x="139" y="150"/>
                    <a:pt x="139" y="150"/>
                    <a:pt x="139" y="150"/>
                  </a:cubicBezTo>
                  <a:cubicBezTo>
                    <a:pt x="137" y="148"/>
                    <a:pt x="135" y="145"/>
                    <a:pt x="135" y="141"/>
                  </a:cubicBezTo>
                  <a:cubicBezTo>
                    <a:pt x="135" y="138"/>
                    <a:pt x="137" y="134"/>
                    <a:pt x="139" y="132"/>
                  </a:cubicBezTo>
                  <a:cubicBezTo>
                    <a:pt x="141" y="130"/>
                    <a:pt x="145" y="128"/>
                    <a:pt x="148" y="128"/>
                  </a:cubicBezTo>
                  <a:close/>
                  <a:moveTo>
                    <a:pt x="152" y="138"/>
                  </a:moveTo>
                  <a:cubicBezTo>
                    <a:pt x="152" y="138"/>
                    <a:pt x="152" y="138"/>
                    <a:pt x="152" y="138"/>
                  </a:cubicBezTo>
                  <a:cubicBezTo>
                    <a:pt x="151" y="137"/>
                    <a:pt x="150" y="136"/>
                    <a:pt x="148" y="136"/>
                  </a:cubicBezTo>
                  <a:cubicBezTo>
                    <a:pt x="147" y="136"/>
                    <a:pt x="146" y="137"/>
                    <a:pt x="145" y="138"/>
                  </a:cubicBezTo>
                  <a:cubicBezTo>
                    <a:pt x="145" y="138"/>
                    <a:pt x="145" y="138"/>
                    <a:pt x="145" y="138"/>
                  </a:cubicBezTo>
                  <a:cubicBezTo>
                    <a:pt x="144" y="139"/>
                    <a:pt x="144" y="140"/>
                    <a:pt x="144" y="141"/>
                  </a:cubicBezTo>
                  <a:cubicBezTo>
                    <a:pt x="144" y="142"/>
                    <a:pt x="144" y="143"/>
                    <a:pt x="145" y="144"/>
                  </a:cubicBezTo>
                  <a:cubicBezTo>
                    <a:pt x="145" y="144"/>
                    <a:pt x="145" y="144"/>
                    <a:pt x="145" y="144"/>
                  </a:cubicBezTo>
                  <a:cubicBezTo>
                    <a:pt x="146" y="145"/>
                    <a:pt x="147" y="146"/>
                    <a:pt x="148" y="146"/>
                  </a:cubicBezTo>
                  <a:cubicBezTo>
                    <a:pt x="150" y="146"/>
                    <a:pt x="151" y="145"/>
                    <a:pt x="152" y="145"/>
                  </a:cubicBezTo>
                  <a:cubicBezTo>
                    <a:pt x="152" y="144"/>
                    <a:pt x="152" y="144"/>
                    <a:pt x="152" y="144"/>
                  </a:cubicBezTo>
                  <a:cubicBezTo>
                    <a:pt x="153" y="144"/>
                    <a:pt x="153" y="142"/>
                    <a:pt x="153" y="141"/>
                  </a:cubicBezTo>
                  <a:cubicBezTo>
                    <a:pt x="153" y="140"/>
                    <a:pt x="153" y="139"/>
                    <a:pt x="152" y="138"/>
                  </a:cubicBezTo>
                  <a:cubicBezTo>
                    <a:pt x="152" y="138"/>
                    <a:pt x="152" y="138"/>
                    <a:pt x="152" y="138"/>
                  </a:cubicBezTo>
                  <a:close/>
                  <a:moveTo>
                    <a:pt x="37" y="57"/>
                  </a:moveTo>
                  <a:cubicBezTo>
                    <a:pt x="37" y="57"/>
                    <a:pt x="37" y="57"/>
                    <a:pt x="37" y="57"/>
                  </a:cubicBezTo>
                  <a:cubicBezTo>
                    <a:pt x="117" y="57"/>
                    <a:pt x="117" y="57"/>
                    <a:pt x="117" y="57"/>
                  </a:cubicBezTo>
                  <a:cubicBezTo>
                    <a:pt x="121" y="57"/>
                    <a:pt x="125" y="59"/>
                    <a:pt x="128" y="61"/>
                  </a:cubicBezTo>
                  <a:cubicBezTo>
                    <a:pt x="128" y="61"/>
                    <a:pt x="128" y="61"/>
                    <a:pt x="128" y="61"/>
                  </a:cubicBezTo>
                  <a:cubicBezTo>
                    <a:pt x="128" y="61"/>
                    <a:pt x="128" y="61"/>
                    <a:pt x="128" y="61"/>
                  </a:cubicBezTo>
                  <a:cubicBezTo>
                    <a:pt x="128" y="61"/>
                    <a:pt x="128" y="61"/>
                    <a:pt x="128" y="61"/>
                  </a:cubicBezTo>
                  <a:cubicBezTo>
                    <a:pt x="131" y="64"/>
                    <a:pt x="132" y="68"/>
                    <a:pt x="132" y="72"/>
                  </a:cubicBezTo>
                  <a:cubicBezTo>
                    <a:pt x="132" y="142"/>
                    <a:pt x="132" y="142"/>
                    <a:pt x="132" y="142"/>
                  </a:cubicBezTo>
                  <a:cubicBezTo>
                    <a:pt x="132" y="147"/>
                    <a:pt x="131" y="150"/>
                    <a:pt x="128" y="153"/>
                  </a:cubicBezTo>
                  <a:cubicBezTo>
                    <a:pt x="125" y="156"/>
                    <a:pt x="121" y="157"/>
                    <a:pt x="117" y="157"/>
                  </a:cubicBezTo>
                  <a:cubicBezTo>
                    <a:pt x="37" y="157"/>
                    <a:pt x="37" y="157"/>
                    <a:pt x="37" y="157"/>
                  </a:cubicBezTo>
                  <a:cubicBezTo>
                    <a:pt x="33" y="157"/>
                    <a:pt x="29" y="156"/>
                    <a:pt x="26" y="153"/>
                  </a:cubicBezTo>
                  <a:cubicBezTo>
                    <a:pt x="26" y="153"/>
                    <a:pt x="26" y="153"/>
                    <a:pt x="26" y="153"/>
                  </a:cubicBezTo>
                  <a:cubicBezTo>
                    <a:pt x="26" y="153"/>
                    <a:pt x="26" y="153"/>
                    <a:pt x="26" y="153"/>
                  </a:cubicBezTo>
                  <a:cubicBezTo>
                    <a:pt x="26" y="153"/>
                    <a:pt x="26" y="153"/>
                    <a:pt x="26" y="153"/>
                  </a:cubicBezTo>
                  <a:cubicBezTo>
                    <a:pt x="23" y="150"/>
                    <a:pt x="22" y="147"/>
                    <a:pt x="22" y="142"/>
                  </a:cubicBezTo>
                  <a:cubicBezTo>
                    <a:pt x="22" y="72"/>
                    <a:pt x="22" y="72"/>
                    <a:pt x="22" y="72"/>
                  </a:cubicBezTo>
                  <a:cubicBezTo>
                    <a:pt x="22" y="68"/>
                    <a:pt x="23" y="64"/>
                    <a:pt x="26" y="61"/>
                  </a:cubicBezTo>
                  <a:cubicBezTo>
                    <a:pt x="26" y="61"/>
                    <a:pt x="26" y="61"/>
                    <a:pt x="26" y="61"/>
                  </a:cubicBezTo>
                  <a:cubicBezTo>
                    <a:pt x="26" y="61"/>
                    <a:pt x="26" y="61"/>
                    <a:pt x="26" y="61"/>
                  </a:cubicBezTo>
                  <a:cubicBezTo>
                    <a:pt x="29" y="59"/>
                    <a:pt x="33" y="57"/>
                    <a:pt x="37" y="57"/>
                  </a:cubicBezTo>
                  <a:close/>
                  <a:moveTo>
                    <a:pt x="117" y="65"/>
                  </a:moveTo>
                  <a:cubicBezTo>
                    <a:pt x="117" y="65"/>
                    <a:pt x="117" y="65"/>
                    <a:pt x="117" y="65"/>
                  </a:cubicBezTo>
                  <a:cubicBezTo>
                    <a:pt x="37" y="65"/>
                    <a:pt x="37" y="65"/>
                    <a:pt x="37" y="65"/>
                  </a:cubicBezTo>
                  <a:cubicBezTo>
                    <a:pt x="35" y="65"/>
                    <a:pt x="33" y="66"/>
                    <a:pt x="32" y="67"/>
                  </a:cubicBezTo>
                  <a:cubicBezTo>
                    <a:pt x="32" y="67"/>
                    <a:pt x="32" y="67"/>
                    <a:pt x="32" y="67"/>
                  </a:cubicBezTo>
                  <a:cubicBezTo>
                    <a:pt x="31" y="68"/>
                    <a:pt x="30" y="70"/>
                    <a:pt x="30" y="72"/>
                  </a:cubicBezTo>
                  <a:cubicBezTo>
                    <a:pt x="30" y="142"/>
                    <a:pt x="30" y="142"/>
                    <a:pt x="30" y="142"/>
                  </a:cubicBezTo>
                  <a:cubicBezTo>
                    <a:pt x="30" y="144"/>
                    <a:pt x="31" y="146"/>
                    <a:pt x="32" y="147"/>
                  </a:cubicBezTo>
                  <a:cubicBezTo>
                    <a:pt x="32" y="147"/>
                    <a:pt x="32" y="147"/>
                    <a:pt x="32" y="147"/>
                  </a:cubicBezTo>
                  <a:cubicBezTo>
                    <a:pt x="33" y="148"/>
                    <a:pt x="35" y="149"/>
                    <a:pt x="37" y="149"/>
                  </a:cubicBezTo>
                  <a:cubicBezTo>
                    <a:pt x="117" y="149"/>
                    <a:pt x="117" y="149"/>
                    <a:pt x="117" y="149"/>
                  </a:cubicBezTo>
                  <a:cubicBezTo>
                    <a:pt x="119" y="149"/>
                    <a:pt x="121" y="148"/>
                    <a:pt x="122" y="147"/>
                  </a:cubicBezTo>
                  <a:cubicBezTo>
                    <a:pt x="123" y="146"/>
                    <a:pt x="124" y="144"/>
                    <a:pt x="124" y="142"/>
                  </a:cubicBezTo>
                  <a:cubicBezTo>
                    <a:pt x="124" y="72"/>
                    <a:pt x="124" y="72"/>
                    <a:pt x="124" y="72"/>
                  </a:cubicBezTo>
                  <a:cubicBezTo>
                    <a:pt x="124" y="70"/>
                    <a:pt x="123" y="69"/>
                    <a:pt x="122" y="67"/>
                  </a:cubicBezTo>
                  <a:cubicBezTo>
                    <a:pt x="122" y="67"/>
                    <a:pt x="122" y="67"/>
                    <a:pt x="122" y="67"/>
                  </a:cubicBezTo>
                  <a:cubicBezTo>
                    <a:pt x="121" y="66"/>
                    <a:pt x="119" y="65"/>
                    <a:pt x="117" y="65"/>
                  </a:cubicBezTo>
                  <a:close/>
                  <a:moveTo>
                    <a:pt x="26" y="61"/>
                  </a:moveTo>
                  <a:cubicBezTo>
                    <a:pt x="26" y="61"/>
                    <a:pt x="26" y="61"/>
                    <a:pt x="26" y="61"/>
                  </a:cubicBezTo>
                  <a:cubicBezTo>
                    <a:pt x="28" y="60"/>
                    <a:pt x="30" y="60"/>
                    <a:pt x="32" y="61"/>
                  </a:cubicBezTo>
                  <a:cubicBezTo>
                    <a:pt x="26" y="61"/>
                    <a:pt x="26" y="61"/>
                    <a:pt x="26" y="61"/>
                  </a:cubicBezTo>
                  <a:close/>
                  <a:moveTo>
                    <a:pt x="169" y="51"/>
                  </a:moveTo>
                  <a:cubicBezTo>
                    <a:pt x="169" y="51"/>
                    <a:pt x="169" y="51"/>
                    <a:pt x="169" y="51"/>
                  </a:cubicBezTo>
                  <a:cubicBezTo>
                    <a:pt x="14" y="51"/>
                    <a:pt x="14" y="51"/>
                    <a:pt x="14" y="51"/>
                  </a:cubicBezTo>
                  <a:cubicBezTo>
                    <a:pt x="14" y="164"/>
                    <a:pt x="14" y="164"/>
                    <a:pt x="14" y="164"/>
                  </a:cubicBezTo>
                  <a:cubicBezTo>
                    <a:pt x="169" y="164"/>
                    <a:pt x="169" y="164"/>
                    <a:pt x="169" y="164"/>
                  </a:cubicBezTo>
                  <a:cubicBezTo>
                    <a:pt x="169" y="51"/>
                    <a:pt x="169" y="51"/>
                    <a:pt x="169" y="5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4" name="组合 16"/>
          <p:cNvGrpSpPr/>
          <p:nvPr/>
        </p:nvGrpSpPr>
        <p:grpSpPr>
          <a:xfrm>
            <a:off x="1942595" y="2938041"/>
            <a:ext cx="899651" cy="899651"/>
            <a:chOff x="1897626" y="2072621"/>
            <a:chExt cx="899651" cy="899651"/>
          </a:xfrm>
        </p:grpSpPr>
        <p:sp>
          <p:nvSpPr>
            <p:cNvPr id="15" name="椭圆 14"/>
            <p:cNvSpPr/>
            <p:nvPr/>
          </p:nvSpPr>
          <p:spPr>
            <a:xfrm>
              <a:off x="1897626" y="2072621"/>
              <a:ext cx="899651" cy="89965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49"/>
            <p:cNvSpPr>
              <a:spLocks noEditPoints="1"/>
            </p:cNvSpPr>
            <p:nvPr/>
          </p:nvSpPr>
          <p:spPr bwMode="auto">
            <a:xfrm>
              <a:off x="2134117" y="2348713"/>
              <a:ext cx="426668" cy="347466"/>
            </a:xfrm>
            <a:custGeom>
              <a:gdLst>
                <a:gd fmla="*/ 20 w 183" name="T0"/>
                <a:gd fmla="*/ 97 h 149" name="T1"/>
                <a:gd fmla="*/ 31 w 183" name="T2"/>
                <a:gd fmla="*/ 118 h 149" name="T3"/>
                <a:gd fmla="*/ 54 w 183" name="T4"/>
                <a:gd fmla="*/ 111 h 149" name="T5"/>
                <a:gd fmla="*/ 92 w 183" name="T6"/>
                <a:gd fmla="*/ 82 h 149" name="T7"/>
                <a:gd fmla="*/ 73 w 183" name="T8"/>
                <a:gd fmla="*/ 97 h 149" name="T9"/>
                <a:gd fmla="*/ 84 w 183" name="T10"/>
                <a:gd fmla="*/ 118 h 149" name="T11"/>
                <a:gd fmla="*/ 99 w 183" name="T12"/>
                <a:gd fmla="*/ 118 h 149" name="T13"/>
                <a:gd fmla="*/ 92 w 183" name="T14"/>
                <a:gd fmla="*/ 82 h 149" name="T15"/>
                <a:gd fmla="*/ 118 w 183" name="T16"/>
                <a:gd fmla="*/ 97 h 149" name="T17"/>
                <a:gd fmla="*/ 120 w 183" name="T18"/>
                <a:gd fmla="*/ 91 h 149" name="T19"/>
                <a:gd fmla="*/ 169 w 183" name="T20"/>
                <a:gd fmla="*/ 88 h 149" name="T21"/>
                <a:gd fmla="*/ 14 w 183" name="T22"/>
                <a:gd fmla="*/ 88 h 149" name="T23"/>
                <a:gd fmla="*/ 65 w 183" name="T24"/>
                <a:gd fmla="*/ 96 h 149" name="T25"/>
                <a:gd fmla="*/ 118 w 183" name="T26"/>
                <a:gd fmla="*/ 105 h 149" name="T27"/>
                <a:gd fmla="*/ 110 w 183" name="T28"/>
                <a:gd fmla="*/ 121 h 149" name="T29"/>
                <a:gd fmla="*/ 117 w 183" name="T30"/>
                <a:gd fmla="*/ 124 h 149" name="T31"/>
                <a:gd fmla="*/ 126 w 183" name="T32"/>
                <a:gd fmla="*/ 121 h 149" name="T33"/>
                <a:gd fmla="*/ 73 w 183" name="T34"/>
                <a:gd fmla="*/ 121 h 149" name="T35"/>
                <a:gd fmla="*/ 65 w 183" name="T36"/>
                <a:gd fmla="*/ 105 h 149" name="T37"/>
                <a:gd fmla="*/ 58 w 183" name="T38"/>
                <a:gd fmla="*/ 121 h 149" name="T39"/>
                <a:gd fmla="*/ 65 w 183" name="T40"/>
                <a:gd fmla="*/ 125 h 149" name="T41"/>
                <a:gd fmla="*/ 158 w 183" name="T42"/>
                <a:gd fmla="*/ 128 h 149" name="T43"/>
                <a:gd fmla="*/ 132 w 183" name="T44"/>
                <a:gd fmla="*/ 128 h 149" name="T45"/>
                <a:gd fmla="*/ 116 w 183" name="T46"/>
                <a:gd fmla="*/ 134 h 149" name="T47"/>
                <a:gd fmla="*/ 114 w 183" name="T48"/>
                <a:gd fmla="*/ 132 h 149" name="T49"/>
                <a:gd fmla="*/ 109 w 183" name="T50"/>
                <a:gd fmla="*/ 129 h 149" name="T51"/>
                <a:gd fmla="*/ 79 w 183" name="T52"/>
                <a:gd fmla="*/ 128 h 149" name="T53"/>
                <a:gd fmla="*/ 62 w 183" name="T54"/>
                <a:gd fmla="*/ 134 h 149" name="T55"/>
                <a:gd fmla="*/ 60 w 183" name="T56"/>
                <a:gd fmla="*/ 132 h 149" name="T57"/>
                <a:gd fmla="*/ 51 w 183" name="T58"/>
                <a:gd fmla="*/ 128 h 149" name="T59"/>
                <a:gd fmla="*/ 19 w 183" name="T60"/>
                <a:gd fmla="*/ 130 h 149" name="T61"/>
                <a:gd fmla="*/ 12 w 183" name="T62"/>
                <a:gd fmla="*/ 138 h 149" name="T63"/>
                <a:gd fmla="*/ 61 w 183" name="T64"/>
                <a:gd fmla="*/ 141 h 149" name="T65"/>
                <a:gd fmla="*/ 114 w 183" name="T66"/>
                <a:gd fmla="*/ 141 h 149" name="T67"/>
                <a:gd fmla="*/ 172 w 183" name="T68"/>
                <a:gd fmla="*/ 141 h 149" name="T69"/>
                <a:gd fmla="*/ 170 w 183" name="T70"/>
                <a:gd fmla="*/ 136 h 149" name="T71"/>
                <a:gd fmla="*/ 166 w 183" name="T72"/>
                <a:gd fmla="*/ 131 h 149" name="T73"/>
                <a:gd fmla="*/ 162 w 183" name="T74"/>
                <a:gd fmla="*/ 129 h 149" name="T75"/>
                <a:gd fmla="*/ 164 w 183" name="T76"/>
                <a:gd fmla="*/ 121 h 149" name="T77"/>
                <a:gd fmla="*/ 170 w 183" name="T78"/>
                <a:gd fmla="*/ 123 h 149" name="T79"/>
                <a:gd fmla="*/ 178 w 183" name="T80"/>
                <a:gd fmla="*/ 132 h 149" name="T81"/>
                <a:gd fmla="*/ 181 w 183" name="T82"/>
                <a:gd fmla="*/ 144 h 149" name="T83"/>
                <a:gd fmla="*/ 176 w 183" name="T84"/>
                <a:gd fmla="*/ 149 h 149" name="T85"/>
                <a:gd fmla="*/ 114 w 183" name="T86"/>
                <a:gd fmla="*/ 149 h 149" name="T87"/>
                <a:gd fmla="*/ 61 w 183" name="T88"/>
                <a:gd fmla="*/ 149 h 149" name="T89"/>
                <a:gd fmla="*/ 7 w 183" name="T90"/>
                <a:gd fmla="*/ 149 h 149" name="T91"/>
                <a:gd fmla="*/ 3 w 183" name="T92"/>
                <a:gd fmla="*/ 142 h 149" name="T93"/>
                <a:gd fmla="*/ 7 w 183" name="T94"/>
                <a:gd fmla="*/ 130 h 149" name="T95"/>
                <a:gd fmla="*/ 16 w 183" name="T96"/>
                <a:gd fmla="*/ 116 h 149" name="T97"/>
                <a:gd fmla="*/ 7 w 183" name="T98"/>
                <a:gd fmla="*/ 109 h 149" name="T99"/>
                <a:gd fmla="*/ 0 w 183" name="T100"/>
                <a:gd fmla="*/ 7 h 149" name="T101"/>
                <a:gd fmla="*/ 176 w 183" name="T102"/>
                <a:gd fmla="*/ 0 h 149" name="T103"/>
                <a:gd fmla="*/ 183 w 183" name="T104"/>
                <a:gd fmla="*/ 102 h 149" name="T105"/>
                <a:gd fmla="*/ 171 w 183" name="T106"/>
                <a:gd fmla="*/ 109 h 149" name="T107"/>
                <a:gd fmla="*/ 145 w 183" name="T108"/>
                <a:gd fmla="*/ 82 h 149" name="T109"/>
                <a:gd fmla="*/ 127 w 183" name="T110"/>
                <a:gd fmla="*/ 97 h 149" name="T111"/>
                <a:gd fmla="*/ 138 w 183" name="T112"/>
                <a:gd fmla="*/ 118 h 149" name="T113"/>
                <a:gd fmla="*/ 153 w 183" name="T114"/>
                <a:gd fmla="*/ 118 h 149" name="T115"/>
                <a:gd fmla="*/ 145 w 183" name="T116"/>
                <a:gd fmla="*/ 82 h 1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49" w="183">
                  <a:moveTo>
                    <a:pt x="38" y="82"/>
                  </a:moveTo>
                  <a:cubicBezTo>
                    <a:pt x="31" y="82"/>
                    <a:pt x="24" y="87"/>
                    <a:pt x="21" y="94"/>
                  </a:cubicBezTo>
                  <a:cubicBezTo>
                    <a:pt x="20" y="95"/>
                    <a:pt x="20" y="96"/>
                    <a:pt x="20" y="97"/>
                  </a:cubicBezTo>
                  <a:cubicBezTo>
                    <a:pt x="20" y="98"/>
                    <a:pt x="19" y="100"/>
                    <a:pt x="19" y="101"/>
                  </a:cubicBezTo>
                  <a:cubicBezTo>
                    <a:pt x="19" y="105"/>
                    <a:pt x="21" y="108"/>
                    <a:pt x="23" y="111"/>
                  </a:cubicBezTo>
                  <a:cubicBezTo>
                    <a:pt x="25" y="114"/>
                    <a:pt x="27" y="117"/>
                    <a:pt x="31" y="118"/>
                  </a:cubicBezTo>
                  <a:cubicBezTo>
                    <a:pt x="33" y="119"/>
                    <a:pt x="36" y="120"/>
                    <a:pt x="38" y="120"/>
                  </a:cubicBezTo>
                  <a:cubicBezTo>
                    <a:pt x="41" y="120"/>
                    <a:pt x="43" y="119"/>
                    <a:pt x="45" y="118"/>
                  </a:cubicBezTo>
                  <a:cubicBezTo>
                    <a:pt x="49" y="117"/>
                    <a:pt x="52" y="114"/>
                    <a:pt x="54" y="111"/>
                  </a:cubicBezTo>
                  <a:cubicBezTo>
                    <a:pt x="56" y="108"/>
                    <a:pt x="57" y="105"/>
                    <a:pt x="57" y="101"/>
                  </a:cubicBezTo>
                  <a:cubicBezTo>
                    <a:pt x="57" y="91"/>
                    <a:pt x="48" y="82"/>
                    <a:pt x="38" y="82"/>
                  </a:cubicBezTo>
                  <a:close/>
                  <a:moveTo>
                    <a:pt x="92" y="82"/>
                  </a:moveTo>
                  <a:cubicBezTo>
                    <a:pt x="92" y="82"/>
                    <a:pt x="92" y="82"/>
                    <a:pt x="92" y="82"/>
                  </a:cubicBezTo>
                  <a:cubicBezTo>
                    <a:pt x="84" y="82"/>
                    <a:pt x="77" y="87"/>
                    <a:pt x="74" y="94"/>
                  </a:cubicBezTo>
                  <a:cubicBezTo>
                    <a:pt x="74" y="95"/>
                    <a:pt x="74" y="96"/>
                    <a:pt x="73" y="97"/>
                  </a:cubicBezTo>
                  <a:cubicBezTo>
                    <a:pt x="73" y="98"/>
                    <a:pt x="73" y="100"/>
                    <a:pt x="73" y="101"/>
                  </a:cubicBezTo>
                  <a:cubicBezTo>
                    <a:pt x="73" y="105"/>
                    <a:pt x="74" y="108"/>
                    <a:pt x="76" y="111"/>
                  </a:cubicBezTo>
                  <a:cubicBezTo>
                    <a:pt x="78" y="114"/>
                    <a:pt x="81" y="117"/>
                    <a:pt x="84" y="118"/>
                  </a:cubicBezTo>
                  <a:cubicBezTo>
                    <a:pt x="87" y="119"/>
                    <a:pt x="89" y="120"/>
                    <a:pt x="92" y="120"/>
                  </a:cubicBezTo>
                  <a:cubicBezTo>
                    <a:pt x="94" y="120"/>
                    <a:pt x="97" y="119"/>
                    <a:pt x="99" y="118"/>
                  </a:cubicBezTo>
                  <a:cubicBezTo>
                    <a:pt x="99" y="118"/>
                    <a:pt x="99" y="118"/>
                    <a:pt x="99" y="118"/>
                  </a:cubicBezTo>
                  <a:cubicBezTo>
                    <a:pt x="103" y="117"/>
                    <a:pt x="105" y="114"/>
                    <a:pt x="107" y="111"/>
                  </a:cubicBezTo>
                  <a:cubicBezTo>
                    <a:pt x="109" y="108"/>
                    <a:pt x="110" y="105"/>
                    <a:pt x="110" y="101"/>
                  </a:cubicBezTo>
                  <a:cubicBezTo>
                    <a:pt x="110" y="91"/>
                    <a:pt x="102" y="82"/>
                    <a:pt x="92" y="82"/>
                  </a:cubicBezTo>
                  <a:close/>
                  <a:moveTo>
                    <a:pt x="92" y="74"/>
                  </a:moveTo>
                  <a:cubicBezTo>
                    <a:pt x="92" y="74"/>
                    <a:pt x="92" y="74"/>
                    <a:pt x="92" y="74"/>
                  </a:cubicBezTo>
                  <a:cubicBezTo>
                    <a:pt x="105" y="74"/>
                    <a:pt x="116" y="84"/>
                    <a:pt x="118" y="97"/>
                  </a:cubicBezTo>
                  <a:cubicBezTo>
                    <a:pt x="119" y="96"/>
                    <a:pt x="119" y="96"/>
                    <a:pt x="119" y="96"/>
                  </a:cubicBezTo>
                  <a:cubicBezTo>
                    <a:pt x="119" y="96"/>
                    <a:pt x="119" y="96"/>
                    <a:pt x="119" y="96"/>
                  </a:cubicBezTo>
                  <a:cubicBezTo>
                    <a:pt x="119" y="94"/>
                    <a:pt x="119" y="92"/>
                    <a:pt x="120" y="91"/>
                  </a:cubicBezTo>
                  <a:cubicBezTo>
                    <a:pt x="124" y="80"/>
                    <a:pt x="134" y="74"/>
                    <a:pt x="145" y="74"/>
                  </a:cubicBezTo>
                  <a:cubicBezTo>
                    <a:pt x="153" y="74"/>
                    <a:pt x="160" y="77"/>
                    <a:pt x="164" y="82"/>
                  </a:cubicBezTo>
                  <a:cubicBezTo>
                    <a:pt x="166" y="84"/>
                    <a:pt x="168" y="86"/>
                    <a:pt x="169" y="88"/>
                  </a:cubicBezTo>
                  <a:cubicBezTo>
                    <a:pt x="169" y="14"/>
                    <a:pt x="169" y="14"/>
                    <a:pt x="169" y="14"/>
                  </a:cubicBezTo>
                  <a:cubicBezTo>
                    <a:pt x="14" y="14"/>
                    <a:pt x="14" y="14"/>
                    <a:pt x="14" y="14"/>
                  </a:cubicBezTo>
                  <a:cubicBezTo>
                    <a:pt x="14" y="88"/>
                    <a:pt x="14" y="88"/>
                    <a:pt x="14" y="88"/>
                  </a:cubicBezTo>
                  <a:cubicBezTo>
                    <a:pt x="19" y="80"/>
                    <a:pt x="28" y="74"/>
                    <a:pt x="38" y="74"/>
                  </a:cubicBezTo>
                  <a:cubicBezTo>
                    <a:pt x="51" y="74"/>
                    <a:pt x="63" y="84"/>
                    <a:pt x="65" y="97"/>
                  </a:cubicBezTo>
                  <a:cubicBezTo>
                    <a:pt x="65" y="96"/>
                    <a:pt x="65" y="96"/>
                    <a:pt x="65" y="96"/>
                  </a:cubicBezTo>
                  <a:cubicBezTo>
                    <a:pt x="65" y="94"/>
                    <a:pt x="66" y="92"/>
                    <a:pt x="67" y="91"/>
                  </a:cubicBezTo>
                  <a:cubicBezTo>
                    <a:pt x="71" y="80"/>
                    <a:pt x="81" y="74"/>
                    <a:pt x="92" y="74"/>
                  </a:cubicBezTo>
                  <a:close/>
                  <a:moveTo>
                    <a:pt x="118" y="105"/>
                  </a:moveTo>
                  <a:cubicBezTo>
                    <a:pt x="118" y="105"/>
                    <a:pt x="118" y="105"/>
                    <a:pt x="118" y="105"/>
                  </a:cubicBezTo>
                  <a:cubicBezTo>
                    <a:pt x="118" y="109"/>
                    <a:pt x="116" y="113"/>
                    <a:pt x="114" y="116"/>
                  </a:cubicBezTo>
                  <a:cubicBezTo>
                    <a:pt x="113" y="118"/>
                    <a:pt x="112" y="119"/>
                    <a:pt x="110" y="121"/>
                  </a:cubicBezTo>
                  <a:cubicBezTo>
                    <a:pt x="111" y="121"/>
                    <a:pt x="111" y="121"/>
                    <a:pt x="111" y="121"/>
                  </a:cubicBezTo>
                  <a:cubicBezTo>
                    <a:pt x="111" y="121"/>
                    <a:pt x="111" y="121"/>
                    <a:pt x="111" y="121"/>
                  </a:cubicBezTo>
                  <a:cubicBezTo>
                    <a:pt x="113" y="121"/>
                    <a:pt x="115" y="122"/>
                    <a:pt x="117" y="124"/>
                  </a:cubicBezTo>
                  <a:cubicBezTo>
                    <a:pt x="118" y="124"/>
                    <a:pt x="118" y="124"/>
                    <a:pt x="118" y="125"/>
                  </a:cubicBezTo>
                  <a:cubicBezTo>
                    <a:pt x="120" y="123"/>
                    <a:pt x="121" y="123"/>
                    <a:pt x="123" y="122"/>
                  </a:cubicBezTo>
                  <a:cubicBezTo>
                    <a:pt x="124" y="121"/>
                    <a:pt x="125" y="121"/>
                    <a:pt x="126" y="121"/>
                  </a:cubicBezTo>
                  <a:cubicBezTo>
                    <a:pt x="125" y="119"/>
                    <a:pt x="124" y="118"/>
                    <a:pt x="123" y="116"/>
                  </a:cubicBezTo>
                  <a:cubicBezTo>
                    <a:pt x="121" y="113"/>
                    <a:pt x="119" y="109"/>
                    <a:pt x="118" y="105"/>
                  </a:cubicBezTo>
                  <a:close/>
                  <a:moveTo>
                    <a:pt x="73" y="121"/>
                  </a:moveTo>
                  <a:cubicBezTo>
                    <a:pt x="73" y="121"/>
                    <a:pt x="73" y="121"/>
                    <a:pt x="73" y="121"/>
                  </a:cubicBezTo>
                  <a:cubicBezTo>
                    <a:pt x="72" y="119"/>
                    <a:pt x="70" y="118"/>
                    <a:pt x="69" y="116"/>
                  </a:cubicBezTo>
                  <a:cubicBezTo>
                    <a:pt x="67" y="113"/>
                    <a:pt x="66" y="109"/>
                    <a:pt x="65" y="105"/>
                  </a:cubicBezTo>
                  <a:cubicBezTo>
                    <a:pt x="64" y="109"/>
                    <a:pt x="63" y="113"/>
                    <a:pt x="61" y="116"/>
                  </a:cubicBezTo>
                  <a:cubicBezTo>
                    <a:pt x="60" y="118"/>
                    <a:pt x="58" y="119"/>
                    <a:pt x="57" y="121"/>
                  </a:cubicBezTo>
                  <a:cubicBezTo>
                    <a:pt x="58" y="121"/>
                    <a:pt x="58" y="121"/>
                    <a:pt x="58" y="121"/>
                  </a:cubicBezTo>
                  <a:cubicBezTo>
                    <a:pt x="58" y="121"/>
                    <a:pt x="58" y="121"/>
                    <a:pt x="58" y="121"/>
                  </a:cubicBezTo>
                  <a:cubicBezTo>
                    <a:pt x="60" y="121"/>
                    <a:pt x="62" y="122"/>
                    <a:pt x="63" y="124"/>
                  </a:cubicBezTo>
                  <a:cubicBezTo>
                    <a:pt x="64" y="124"/>
                    <a:pt x="65" y="124"/>
                    <a:pt x="65" y="125"/>
                  </a:cubicBezTo>
                  <a:cubicBezTo>
                    <a:pt x="66" y="123"/>
                    <a:pt x="68" y="123"/>
                    <a:pt x="69" y="122"/>
                  </a:cubicBezTo>
                  <a:cubicBezTo>
                    <a:pt x="71" y="121"/>
                    <a:pt x="72" y="121"/>
                    <a:pt x="73" y="121"/>
                  </a:cubicBezTo>
                  <a:close/>
                  <a:moveTo>
                    <a:pt x="158" y="128"/>
                  </a:moveTo>
                  <a:cubicBezTo>
                    <a:pt x="158" y="128"/>
                    <a:pt x="158" y="128"/>
                    <a:pt x="158" y="128"/>
                  </a:cubicBezTo>
                  <a:cubicBezTo>
                    <a:pt x="145" y="128"/>
                    <a:pt x="145" y="128"/>
                    <a:pt x="145" y="128"/>
                  </a:cubicBezTo>
                  <a:cubicBezTo>
                    <a:pt x="132" y="128"/>
                    <a:pt x="132" y="128"/>
                    <a:pt x="132" y="128"/>
                  </a:cubicBezTo>
                  <a:cubicBezTo>
                    <a:pt x="130" y="128"/>
                    <a:pt x="128" y="129"/>
                    <a:pt x="126" y="130"/>
                  </a:cubicBezTo>
                  <a:cubicBezTo>
                    <a:pt x="125" y="130"/>
                    <a:pt x="123" y="132"/>
                    <a:pt x="122" y="133"/>
                  </a:cubicBezTo>
                  <a:cubicBezTo>
                    <a:pt x="120" y="135"/>
                    <a:pt x="118" y="135"/>
                    <a:pt x="116" y="134"/>
                  </a:cubicBezTo>
                  <a:cubicBezTo>
                    <a:pt x="115" y="133"/>
                    <a:pt x="115" y="133"/>
                    <a:pt x="115" y="133"/>
                  </a:cubicBezTo>
                  <a:cubicBezTo>
                    <a:pt x="115" y="133"/>
                    <a:pt x="114" y="132"/>
                    <a:pt x="114" y="132"/>
                  </a:cubicBezTo>
                  <a:cubicBezTo>
                    <a:pt x="114" y="132"/>
                    <a:pt x="114" y="132"/>
                    <a:pt x="114" y="132"/>
                  </a:cubicBezTo>
                  <a:cubicBezTo>
                    <a:pt x="113" y="131"/>
                    <a:pt x="113" y="131"/>
                    <a:pt x="112" y="131"/>
                  </a:cubicBezTo>
                  <a:cubicBezTo>
                    <a:pt x="111" y="130"/>
                    <a:pt x="110" y="129"/>
                    <a:pt x="109" y="129"/>
                  </a:cubicBezTo>
                  <a:cubicBezTo>
                    <a:pt x="109" y="129"/>
                    <a:pt x="109" y="129"/>
                    <a:pt x="109" y="129"/>
                  </a:cubicBezTo>
                  <a:cubicBezTo>
                    <a:pt x="107" y="128"/>
                    <a:pt x="106" y="128"/>
                    <a:pt x="105" y="128"/>
                  </a:cubicBezTo>
                  <a:cubicBezTo>
                    <a:pt x="92" y="128"/>
                    <a:pt x="92" y="128"/>
                    <a:pt x="92" y="128"/>
                  </a:cubicBezTo>
                  <a:cubicBezTo>
                    <a:pt x="79" y="128"/>
                    <a:pt x="79" y="128"/>
                    <a:pt x="79" y="128"/>
                  </a:cubicBezTo>
                  <a:cubicBezTo>
                    <a:pt x="77" y="128"/>
                    <a:pt x="75" y="129"/>
                    <a:pt x="73" y="130"/>
                  </a:cubicBezTo>
                  <a:cubicBezTo>
                    <a:pt x="71" y="130"/>
                    <a:pt x="69" y="132"/>
                    <a:pt x="68" y="133"/>
                  </a:cubicBezTo>
                  <a:cubicBezTo>
                    <a:pt x="67" y="135"/>
                    <a:pt x="64" y="135"/>
                    <a:pt x="62" y="134"/>
                  </a:cubicBezTo>
                  <a:cubicBezTo>
                    <a:pt x="62" y="133"/>
                    <a:pt x="62" y="133"/>
                    <a:pt x="61" y="133"/>
                  </a:cubicBezTo>
                  <a:cubicBezTo>
                    <a:pt x="61" y="133"/>
                    <a:pt x="61" y="132"/>
                    <a:pt x="60" y="132"/>
                  </a:cubicBezTo>
                  <a:cubicBezTo>
                    <a:pt x="60" y="132"/>
                    <a:pt x="60" y="132"/>
                    <a:pt x="60" y="132"/>
                  </a:cubicBezTo>
                  <a:cubicBezTo>
                    <a:pt x="60" y="131"/>
                    <a:pt x="59" y="131"/>
                    <a:pt x="59" y="131"/>
                  </a:cubicBezTo>
                  <a:cubicBezTo>
                    <a:pt x="58" y="130"/>
                    <a:pt x="56" y="129"/>
                    <a:pt x="55" y="129"/>
                  </a:cubicBezTo>
                  <a:cubicBezTo>
                    <a:pt x="54" y="128"/>
                    <a:pt x="52" y="128"/>
                    <a:pt x="51" y="128"/>
                  </a:cubicBezTo>
                  <a:cubicBezTo>
                    <a:pt x="38" y="128"/>
                    <a:pt x="38" y="128"/>
                    <a:pt x="38" y="128"/>
                  </a:cubicBezTo>
                  <a:cubicBezTo>
                    <a:pt x="25" y="128"/>
                    <a:pt x="25" y="128"/>
                    <a:pt x="25" y="128"/>
                  </a:cubicBezTo>
                  <a:cubicBezTo>
                    <a:pt x="23" y="128"/>
                    <a:pt x="21" y="129"/>
                    <a:pt x="19" y="130"/>
                  </a:cubicBezTo>
                  <a:cubicBezTo>
                    <a:pt x="17" y="131"/>
                    <a:pt x="15" y="133"/>
                    <a:pt x="14" y="134"/>
                  </a:cubicBezTo>
                  <a:cubicBezTo>
                    <a:pt x="13" y="136"/>
                    <a:pt x="12" y="137"/>
                    <a:pt x="12" y="138"/>
                  </a:cubicBezTo>
                  <a:cubicBezTo>
                    <a:pt x="12" y="138"/>
                    <a:pt x="12" y="138"/>
                    <a:pt x="12" y="138"/>
                  </a:cubicBezTo>
                  <a:cubicBezTo>
                    <a:pt x="12" y="139"/>
                    <a:pt x="11" y="140"/>
                    <a:pt x="11" y="141"/>
                  </a:cubicBezTo>
                  <a:cubicBezTo>
                    <a:pt x="38" y="141"/>
                    <a:pt x="38" y="141"/>
                    <a:pt x="38" y="141"/>
                  </a:cubicBezTo>
                  <a:cubicBezTo>
                    <a:pt x="61" y="141"/>
                    <a:pt x="61" y="141"/>
                    <a:pt x="61" y="141"/>
                  </a:cubicBezTo>
                  <a:cubicBezTo>
                    <a:pt x="69" y="141"/>
                    <a:pt x="69" y="141"/>
                    <a:pt x="69" y="141"/>
                  </a:cubicBezTo>
                  <a:cubicBezTo>
                    <a:pt x="92" y="141"/>
                    <a:pt x="92" y="141"/>
                    <a:pt x="92" y="141"/>
                  </a:cubicBezTo>
                  <a:cubicBezTo>
                    <a:pt x="114" y="141"/>
                    <a:pt x="114" y="141"/>
                    <a:pt x="114" y="141"/>
                  </a:cubicBezTo>
                  <a:cubicBezTo>
                    <a:pt x="123" y="141"/>
                    <a:pt x="123" y="141"/>
                    <a:pt x="123" y="141"/>
                  </a:cubicBezTo>
                  <a:cubicBezTo>
                    <a:pt x="145" y="141"/>
                    <a:pt x="145" y="141"/>
                    <a:pt x="145" y="141"/>
                  </a:cubicBezTo>
                  <a:cubicBezTo>
                    <a:pt x="172" y="141"/>
                    <a:pt x="172" y="141"/>
                    <a:pt x="172" y="141"/>
                  </a:cubicBezTo>
                  <a:cubicBezTo>
                    <a:pt x="172" y="140"/>
                    <a:pt x="172" y="139"/>
                    <a:pt x="172" y="139"/>
                  </a:cubicBezTo>
                  <a:cubicBezTo>
                    <a:pt x="172" y="139"/>
                    <a:pt x="172" y="139"/>
                    <a:pt x="172" y="139"/>
                  </a:cubicBezTo>
                  <a:cubicBezTo>
                    <a:pt x="171" y="138"/>
                    <a:pt x="171" y="137"/>
                    <a:pt x="170" y="136"/>
                  </a:cubicBezTo>
                  <a:cubicBezTo>
                    <a:pt x="170" y="135"/>
                    <a:pt x="169" y="134"/>
                    <a:pt x="169" y="133"/>
                  </a:cubicBezTo>
                  <a:cubicBezTo>
                    <a:pt x="168" y="133"/>
                    <a:pt x="168" y="133"/>
                    <a:pt x="168" y="133"/>
                  </a:cubicBezTo>
                  <a:cubicBezTo>
                    <a:pt x="168" y="132"/>
                    <a:pt x="167" y="131"/>
                    <a:pt x="166" y="131"/>
                  </a:cubicBezTo>
                  <a:cubicBezTo>
                    <a:pt x="166" y="130"/>
                    <a:pt x="166" y="130"/>
                    <a:pt x="166" y="130"/>
                  </a:cubicBezTo>
                  <a:cubicBezTo>
                    <a:pt x="165" y="130"/>
                    <a:pt x="164" y="129"/>
                    <a:pt x="162" y="129"/>
                  </a:cubicBezTo>
                  <a:cubicBezTo>
                    <a:pt x="162" y="129"/>
                    <a:pt x="162" y="129"/>
                    <a:pt x="162" y="129"/>
                  </a:cubicBezTo>
                  <a:cubicBezTo>
                    <a:pt x="161" y="128"/>
                    <a:pt x="160" y="128"/>
                    <a:pt x="158" y="128"/>
                  </a:cubicBezTo>
                  <a:close/>
                  <a:moveTo>
                    <a:pt x="164" y="121"/>
                  </a:moveTo>
                  <a:cubicBezTo>
                    <a:pt x="164" y="121"/>
                    <a:pt x="164" y="121"/>
                    <a:pt x="164" y="121"/>
                  </a:cubicBezTo>
                  <a:cubicBezTo>
                    <a:pt x="165" y="121"/>
                    <a:pt x="165" y="121"/>
                    <a:pt x="165" y="121"/>
                  </a:cubicBezTo>
                  <a:cubicBezTo>
                    <a:pt x="165" y="121"/>
                    <a:pt x="165" y="121"/>
                    <a:pt x="165" y="121"/>
                  </a:cubicBezTo>
                  <a:cubicBezTo>
                    <a:pt x="167" y="121"/>
                    <a:pt x="169" y="122"/>
                    <a:pt x="170" y="123"/>
                  </a:cubicBezTo>
                  <a:cubicBezTo>
                    <a:pt x="171" y="124"/>
                    <a:pt x="171" y="124"/>
                    <a:pt x="171" y="124"/>
                  </a:cubicBezTo>
                  <a:cubicBezTo>
                    <a:pt x="172" y="125"/>
                    <a:pt x="174" y="126"/>
                    <a:pt x="175" y="127"/>
                  </a:cubicBezTo>
                  <a:cubicBezTo>
                    <a:pt x="176" y="128"/>
                    <a:pt x="177" y="130"/>
                    <a:pt x="178" y="132"/>
                  </a:cubicBezTo>
                  <a:cubicBezTo>
                    <a:pt x="179" y="133"/>
                    <a:pt x="180" y="135"/>
                    <a:pt x="180" y="137"/>
                  </a:cubicBezTo>
                  <a:cubicBezTo>
                    <a:pt x="180" y="139"/>
                    <a:pt x="181" y="140"/>
                    <a:pt x="181" y="142"/>
                  </a:cubicBezTo>
                  <a:cubicBezTo>
                    <a:pt x="181" y="144"/>
                    <a:pt x="181" y="144"/>
                    <a:pt x="181" y="144"/>
                  </a:cubicBezTo>
                  <a:cubicBezTo>
                    <a:pt x="181" y="145"/>
                    <a:pt x="181" y="145"/>
                    <a:pt x="181" y="145"/>
                  </a:cubicBezTo>
                  <a:cubicBezTo>
                    <a:pt x="181" y="145"/>
                    <a:pt x="181" y="145"/>
                    <a:pt x="181" y="145"/>
                  </a:cubicBezTo>
                  <a:cubicBezTo>
                    <a:pt x="181" y="147"/>
                    <a:pt x="179" y="149"/>
                    <a:pt x="176" y="149"/>
                  </a:cubicBezTo>
                  <a:cubicBezTo>
                    <a:pt x="145" y="149"/>
                    <a:pt x="145" y="149"/>
                    <a:pt x="145" y="149"/>
                  </a:cubicBezTo>
                  <a:cubicBezTo>
                    <a:pt x="123" y="149"/>
                    <a:pt x="123" y="149"/>
                    <a:pt x="123" y="149"/>
                  </a:cubicBezTo>
                  <a:cubicBezTo>
                    <a:pt x="114" y="149"/>
                    <a:pt x="114" y="149"/>
                    <a:pt x="114" y="149"/>
                  </a:cubicBezTo>
                  <a:cubicBezTo>
                    <a:pt x="92" y="149"/>
                    <a:pt x="92" y="149"/>
                    <a:pt x="92" y="149"/>
                  </a:cubicBezTo>
                  <a:cubicBezTo>
                    <a:pt x="69" y="149"/>
                    <a:pt x="69" y="149"/>
                    <a:pt x="69" y="149"/>
                  </a:cubicBezTo>
                  <a:cubicBezTo>
                    <a:pt x="61" y="149"/>
                    <a:pt x="61" y="149"/>
                    <a:pt x="61" y="149"/>
                  </a:cubicBezTo>
                  <a:cubicBezTo>
                    <a:pt x="38" y="149"/>
                    <a:pt x="38" y="149"/>
                    <a:pt x="38" y="149"/>
                  </a:cubicBezTo>
                  <a:cubicBezTo>
                    <a:pt x="7" y="149"/>
                    <a:pt x="7" y="149"/>
                    <a:pt x="7" y="149"/>
                  </a:cubicBezTo>
                  <a:cubicBezTo>
                    <a:pt x="7" y="149"/>
                    <a:pt x="7" y="149"/>
                    <a:pt x="7" y="149"/>
                  </a:cubicBezTo>
                  <a:cubicBezTo>
                    <a:pt x="5" y="149"/>
                    <a:pt x="3" y="147"/>
                    <a:pt x="3" y="145"/>
                  </a:cubicBezTo>
                  <a:cubicBezTo>
                    <a:pt x="3" y="144"/>
                    <a:pt x="3" y="144"/>
                    <a:pt x="3" y="144"/>
                  </a:cubicBezTo>
                  <a:cubicBezTo>
                    <a:pt x="3" y="142"/>
                    <a:pt x="3" y="142"/>
                    <a:pt x="3" y="142"/>
                  </a:cubicBezTo>
                  <a:cubicBezTo>
                    <a:pt x="3" y="140"/>
                    <a:pt x="3" y="138"/>
                    <a:pt x="4" y="136"/>
                  </a:cubicBezTo>
                  <a:cubicBezTo>
                    <a:pt x="4" y="136"/>
                    <a:pt x="4" y="136"/>
                    <a:pt x="4" y="136"/>
                  </a:cubicBezTo>
                  <a:cubicBezTo>
                    <a:pt x="4" y="134"/>
                    <a:pt x="5" y="132"/>
                    <a:pt x="7" y="130"/>
                  </a:cubicBezTo>
                  <a:cubicBezTo>
                    <a:pt x="9" y="127"/>
                    <a:pt x="11" y="124"/>
                    <a:pt x="15" y="122"/>
                  </a:cubicBezTo>
                  <a:cubicBezTo>
                    <a:pt x="16" y="122"/>
                    <a:pt x="18" y="121"/>
                    <a:pt x="19" y="121"/>
                  </a:cubicBezTo>
                  <a:cubicBezTo>
                    <a:pt x="18" y="119"/>
                    <a:pt x="17" y="118"/>
                    <a:pt x="16" y="116"/>
                  </a:cubicBezTo>
                  <a:cubicBezTo>
                    <a:pt x="14" y="114"/>
                    <a:pt x="13" y="111"/>
                    <a:pt x="12" y="109"/>
                  </a:cubicBezTo>
                  <a:cubicBezTo>
                    <a:pt x="12" y="109"/>
                    <a:pt x="11" y="109"/>
                    <a:pt x="11" y="109"/>
                  </a:cubicBezTo>
                  <a:cubicBezTo>
                    <a:pt x="7" y="109"/>
                    <a:pt x="7" y="109"/>
                    <a:pt x="7" y="109"/>
                  </a:cubicBezTo>
                  <a:cubicBezTo>
                    <a:pt x="3" y="109"/>
                    <a:pt x="0" y="106"/>
                    <a:pt x="0" y="102"/>
                  </a:cubicBezTo>
                  <a:cubicBezTo>
                    <a:pt x="0" y="102"/>
                    <a:pt x="0" y="102"/>
                    <a:pt x="0" y="102"/>
                  </a:cubicBezTo>
                  <a:cubicBezTo>
                    <a:pt x="0" y="7"/>
                    <a:pt x="0" y="7"/>
                    <a:pt x="0" y="7"/>
                  </a:cubicBezTo>
                  <a:cubicBezTo>
                    <a:pt x="0" y="3"/>
                    <a:pt x="3" y="0"/>
                    <a:pt x="7" y="0"/>
                  </a:cubicBezTo>
                  <a:cubicBezTo>
                    <a:pt x="7" y="0"/>
                    <a:pt x="7" y="0"/>
                    <a:pt x="7" y="0"/>
                  </a:cubicBezTo>
                  <a:cubicBezTo>
                    <a:pt x="176" y="0"/>
                    <a:pt x="176" y="0"/>
                    <a:pt x="176" y="0"/>
                  </a:cubicBezTo>
                  <a:cubicBezTo>
                    <a:pt x="180" y="0"/>
                    <a:pt x="183" y="3"/>
                    <a:pt x="183" y="7"/>
                  </a:cubicBezTo>
                  <a:cubicBezTo>
                    <a:pt x="183" y="7"/>
                    <a:pt x="183" y="7"/>
                    <a:pt x="183" y="7"/>
                  </a:cubicBezTo>
                  <a:cubicBezTo>
                    <a:pt x="183" y="102"/>
                    <a:pt x="183" y="102"/>
                    <a:pt x="183" y="102"/>
                  </a:cubicBezTo>
                  <a:cubicBezTo>
                    <a:pt x="183" y="106"/>
                    <a:pt x="180" y="109"/>
                    <a:pt x="176" y="109"/>
                  </a:cubicBezTo>
                  <a:cubicBezTo>
                    <a:pt x="176" y="109"/>
                    <a:pt x="176" y="109"/>
                    <a:pt x="176" y="109"/>
                  </a:cubicBezTo>
                  <a:cubicBezTo>
                    <a:pt x="171" y="109"/>
                    <a:pt x="171" y="109"/>
                    <a:pt x="171" y="109"/>
                  </a:cubicBezTo>
                  <a:cubicBezTo>
                    <a:pt x="170" y="111"/>
                    <a:pt x="169" y="114"/>
                    <a:pt x="168" y="116"/>
                  </a:cubicBezTo>
                  <a:cubicBezTo>
                    <a:pt x="167" y="118"/>
                    <a:pt x="166" y="119"/>
                    <a:pt x="164" y="121"/>
                  </a:cubicBezTo>
                  <a:close/>
                  <a:moveTo>
                    <a:pt x="145" y="82"/>
                  </a:moveTo>
                  <a:cubicBezTo>
                    <a:pt x="145" y="82"/>
                    <a:pt x="145" y="82"/>
                    <a:pt x="145" y="82"/>
                  </a:cubicBezTo>
                  <a:cubicBezTo>
                    <a:pt x="136" y="82"/>
                    <a:pt x="129" y="89"/>
                    <a:pt x="127" y="97"/>
                  </a:cubicBezTo>
                  <a:cubicBezTo>
                    <a:pt x="127" y="97"/>
                    <a:pt x="127" y="97"/>
                    <a:pt x="127" y="97"/>
                  </a:cubicBezTo>
                  <a:cubicBezTo>
                    <a:pt x="127" y="99"/>
                    <a:pt x="127" y="100"/>
                    <a:pt x="127" y="101"/>
                  </a:cubicBezTo>
                  <a:cubicBezTo>
                    <a:pt x="127" y="105"/>
                    <a:pt x="128" y="108"/>
                    <a:pt x="130" y="111"/>
                  </a:cubicBezTo>
                  <a:cubicBezTo>
                    <a:pt x="132" y="114"/>
                    <a:pt x="135" y="117"/>
                    <a:pt x="138" y="118"/>
                  </a:cubicBezTo>
                  <a:cubicBezTo>
                    <a:pt x="140" y="119"/>
                    <a:pt x="143" y="120"/>
                    <a:pt x="145" y="120"/>
                  </a:cubicBezTo>
                  <a:cubicBezTo>
                    <a:pt x="148" y="120"/>
                    <a:pt x="150" y="119"/>
                    <a:pt x="152" y="118"/>
                  </a:cubicBezTo>
                  <a:cubicBezTo>
                    <a:pt x="153" y="118"/>
                    <a:pt x="153" y="118"/>
                    <a:pt x="153" y="118"/>
                  </a:cubicBezTo>
                  <a:cubicBezTo>
                    <a:pt x="156" y="117"/>
                    <a:pt x="159" y="114"/>
                    <a:pt x="161" y="111"/>
                  </a:cubicBezTo>
                  <a:cubicBezTo>
                    <a:pt x="163" y="108"/>
                    <a:pt x="164" y="105"/>
                    <a:pt x="164" y="101"/>
                  </a:cubicBezTo>
                  <a:cubicBezTo>
                    <a:pt x="164" y="91"/>
                    <a:pt x="156" y="82"/>
                    <a:pt x="145" y="82"/>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7" name="组合 18"/>
          <p:cNvGrpSpPr/>
          <p:nvPr/>
        </p:nvGrpSpPr>
        <p:grpSpPr>
          <a:xfrm>
            <a:off x="5691145" y="2938041"/>
            <a:ext cx="899651" cy="899651"/>
            <a:chOff x="5646174" y="2072621"/>
            <a:chExt cx="899651" cy="899651"/>
          </a:xfrm>
        </p:grpSpPr>
        <p:sp>
          <p:nvSpPr>
            <p:cNvPr id="18" name="椭圆 17"/>
            <p:cNvSpPr/>
            <p:nvPr/>
          </p:nvSpPr>
          <p:spPr>
            <a:xfrm>
              <a:off x="5646174" y="2072621"/>
              <a:ext cx="899651" cy="899651"/>
            </a:xfrm>
            <a:prstGeom prst="ellipse">
              <a:avLst/>
            </a:prstGeom>
            <a:solidFill>
              <a:srgbClr val="FD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51"/>
            <p:cNvSpPr>
              <a:spLocks noEditPoints="1"/>
            </p:cNvSpPr>
            <p:nvPr/>
          </p:nvSpPr>
          <p:spPr bwMode="auto">
            <a:xfrm>
              <a:off x="5881388" y="2356379"/>
              <a:ext cx="429223" cy="332135"/>
            </a:xfrm>
            <a:custGeom>
              <a:gdLst>
                <a:gd fmla="*/ 102 w 184" name="T0"/>
                <a:gd fmla="*/ 35 h 142" name="T1"/>
                <a:gd fmla="*/ 139 w 184" name="T2"/>
                <a:gd fmla="*/ 40 h 142" name="T3"/>
                <a:gd fmla="*/ 144 w 184" name="T4"/>
                <a:gd fmla="*/ 91 h 142" name="T5"/>
                <a:gd fmla="*/ 129 w 184" name="T6"/>
                <a:gd fmla="*/ 106 h 142" name="T7"/>
                <a:gd fmla="*/ 95 w 184" name="T8"/>
                <a:gd fmla="*/ 99 h 142" name="T9"/>
                <a:gd fmla="*/ 95 w 184" name="T10"/>
                <a:gd fmla="*/ 43 h 142" name="T11"/>
                <a:gd fmla="*/ 33 w 184" name="T12"/>
                <a:gd fmla="*/ 0 h 142" name="T13"/>
                <a:gd fmla="*/ 151 w 184" name="T14"/>
                <a:gd fmla="*/ 0 h 142" name="T15"/>
                <a:gd fmla="*/ 184 w 184" name="T16"/>
                <a:gd fmla="*/ 109 h 142" name="T17"/>
                <a:gd fmla="*/ 33 w 184" name="T18"/>
                <a:gd fmla="*/ 142 h 142" name="T19"/>
                <a:gd fmla="*/ 0 w 184" name="T20"/>
                <a:gd fmla="*/ 32 h 142" name="T21"/>
                <a:gd fmla="*/ 151 w 184" name="T22"/>
                <a:gd fmla="*/ 14 h 142" name="T23"/>
                <a:gd fmla="*/ 33 w 184" name="T24"/>
                <a:gd fmla="*/ 14 h 142" name="T25"/>
                <a:gd fmla="*/ 14 w 184" name="T26"/>
                <a:gd fmla="*/ 109 h 142" name="T27"/>
                <a:gd fmla="*/ 151 w 184" name="T28"/>
                <a:gd fmla="*/ 128 h 142" name="T29"/>
                <a:gd fmla="*/ 170 w 184" name="T30"/>
                <a:gd fmla="*/ 32 h 142" name="T31"/>
                <a:gd fmla="*/ 129 w 184" name="T32"/>
                <a:gd fmla="*/ 50 h 142" name="T33"/>
                <a:gd fmla="*/ 109 w 184" name="T34"/>
                <a:gd fmla="*/ 50 h 142" name="T35"/>
                <a:gd fmla="*/ 129 w 184" name="T36"/>
                <a:gd fmla="*/ 92 h 142" name="T37"/>
                <a:gd fmla="*/ 130 w 184" name="T38"/>
                <a:gd fmla="*/ 91 h 142" name="T39"/>
                <a:gd fmla="*/ 129 w 184" name="T40"/>
                <a:gd fmla="*/ 50 h 142" name="T41"/>
                <a:gd fmla="*/ 56 w 184" name="T42"/>
                <a:gd fmla="*/ 56 h 142" name="T43"/>
                <a:gd fmla="*/ 49 w 184" name="T44"/>
                <a:gd fmla="*/ 63 h 142" name="T45"/>
                <a:gd fmla="*/ 48 w 184" name="T46"/>
                <a:gd fmla="*/ 41 h 142" name="T47"/>
                <a:gd fmla="*/ 79 w 184" name="T48"/>
                <a:gd fmla="*/ 41 h 142" name="T49"/>
                <a:gd fmla="*/ 80 w 184" name="T50"/>
                <a:gd fmla="*/ 69 h 142" name="T51"/>
                <a:gd fmla="*/ 80 w 184" name="T52"/>
                <a:gd fmla="*/ 100 h 142" name="T53"/>
                <a:gd fmla="*/ 47 w 184" name="T54"/>
                <a:gd fmla="*/ 100 h 142" name="T55"/>
                <a:gd fmla="*/ 47 w 184" name="T56"/>
                <a:gd fmla="*/ 77 h 142" name="T57"/>
                <a:gd fmla="*/ 57 w 184" name="T58"/>
                <a:gd fmla="*/ 89 h 142" name="T59"/>
                <a:gd fmla="*/ 70 w 184" name="T60"/>
                <a:gd fmla="*/ 89 h 142" name="T61"/>
                <a:gd fmla="*/ 70 w 184" name="T62"/>
                <a:gd fmla="*/ 79 h 142" name="T63"/>
                <a:gd fmla="*/ 64 w 184" name="T64"/>
                <a:gd fmla="*/ 76 h 142" name="T65"/>
                <a:gd fmla="*/ 64 w 184" name="T66"/>
                <a:gd fmla="*/ 62 h 142" name="T67"/>
                <a:gd fmla="*/ 71 w 184" name="T68"/>
                <a:gd fmla="*/ 56 h 142" name="T69"/>
                <a:gd fmla="*/ 64 w 184" name="T70"/>
                <a:gd fmla="*/ 50 h 142" name="T71"/>
                <a:gd fmla="*/ 56 w 184" name="T72"/>
                <a:gd fmla="*/ 56 h 1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2" w="184">
                  <a:moveTo>
                    <a:pt x="102" y="35"/>
                  </a:moveTo>
                  <a:cubicBezTo>
                    <a:pt x="102" y="35"/>
                    <a:pt x="102" y="35"/>
                    <a:pt x="102" y="35"/>
                  </a:cubicBezTo>
                  <a:cubicBezTo>
                    <a:pt x="129" y="35"/>
                    <a:pt x="129" y="35"/>
                    <a:pt x="129" y="35"/>
                  </a:cubicBezTo>
                  <a:cubicBezTo>
                    <a:pt x="133" y="35"/>
                    <a:pt x="137" y="37"/>
                    <a:pt x="139" y="40"/>
                  </a:cubicBezTo>
                  <a:cubicBezTo>
                    <a:pt x="142" y="43"/>
                    <a:pt x="144" y="46"/>
                    <a:pt x="144" y="50"/>
                  </a:cubicBezTo>
                  <a:cubicBezTo>
                    <a:pt x="144" y="91"/>
                    <a:pt x="144" y="91"/>
                    <a:pt x="144" y="91"/>
                  </a:cubicBezTo>
                  <a:cubicBezTo>
                    <a:pt x="144" y="95"/>
                    <a:pt x="142" y="99"/>
                    <a:pt x="139" y="102"/>
                  </a:cubicBezTo>
                  <a:cubicBezTo>
                    <a:pt x="137" y="104"/>
                    <a:pt x="133" y="106"/>
                    <a:pt x="129" y="106"/>
                  </a:cubicBezTo>
                  <a:cubicBezTo>
                    <a:pt x="102" y="106"/>
                    <a:pt x="102" y="106"/>
                    <a:pt x="102" y="106"/>
                  </a:cubicBezTo>
                  <a:cubicBezTo>
                    <a:pt x="98" y="106"/>
                    <a:pt x="95" y="103"/>
                    <a:pt x="95" y="99"/>
                  </a:cubicBezTo>
                  <a:cubicBezTo>
                    <a:pt x="95" y="99"/>
                    <a:pt x="95" y="99"/>
                    <a:pt x="95" y="99"/>
                  </a:cubicBezTo>
                  <a:cubicBezTo>
                    <a:pt x="95" y="43"/>
                    <a:pt x="95" y="43"/>
                    <a:pt x="95" y="43"/>
                  </a:cubicBezTo>
                  <a:cubicBezTo>
                    <a:pt x="95" y="39"/>
                    <a:pt x="98" y="35"/>
                    <a:pt x="102" y="35"/>
                  </a:cubicBezTo>
                  <a:close/>
                  <a:moveTo>
                    <a:pt x="33" y="0"/>
                  </a:moveTo>
                  <a:cubicBezTo>
                    <a:pt x="33" y="0"/>
                    <a:pt x="33" y="0"/>
                    <a:pt x="33" y="0"/>
                  </a:cubicBezTo>
                  <a:cubicBezTo>
                    <a:pt x="151" y="0"/>
                    <a:pt x="151" y="0"/>
                    <a:pt x="151" y="0"/>
                  </a:cubicBezTo>
                  <a:cubicBezTo>
                    <a:pt x="169" y="0"/>
                    <a:pt x="184" y="14"/>
                    <a:pt x="184" y="32"/>
                  </a:cubicBezTo>
                  <a:cubicBezTo>
                    <a:pt x="184" y="109"/>
                    <a:pt x="184" y="109"/>
                    <a:pt x="184" y="109"/>
                  </a:cubicBezTo>
                  <a:cubicBezTo>
                    <a:pt x="184" y="127"/>
                    <a:pt x="169" y="142"/>
                    <a:pt x="151" y="142"/>
                  </a:cubicBezTo>
                  <a:cubicBezTo>
                    <a:pt x="33" y="142"/>
                    <a:pt x="33" y="142"/>
                    <a:pt x="33" y="142"/>
                  </a:cubicBezTo>
                  <a:cubicBezTo>
                    <a:pt x="15" y="142"/>
                    <a:pt x="0" y="127"/>
                    <a:pt x="0" y="109"/>
                  </a:cubicBezTo>
                  <a:cubicBezTo>
                    <a:pt x="0" y="32"/>
                    <a:pt x="0" y="32"/>
                    <a:pt x="0" y="32"/>
                  </a:cubicBezTo>
                  <a:cubicBezTo>
                    <a:pt x="0" y="14"/>
                    <a:pt x="15" y="0"/>
                    <a:pt x="33" y="0"/>
                  </a:cubicBezTo>
                  <a:close/>
                  <a:moveTo>
                    <a:pt x="151" y="14"/>
                  </a:moveTo>
                  <a:cubicBezTo>
                    <a:pt x="151" y="14"/>
                    <a:pt x="151" y="14"/>
                    <a:pt x="151" y="14"/>
                  </a:cubicBezTo>
                  <a:cubicBezTo>
                    <a:pt x="33" y="14"/>
                    <a:pt x="33" y="14"/>
                    <a:pt x="33" y="14"/>
                  </a:cubicBezTo>
                  <a:cubicBezTo>
                    <a:pt x="23" y="14"/>
                    <a:pt x="14" y="22"/>
                    <a:pt x="14" y="32"/>
                  </a:cubicBezTo>
                  <a:cubicBezTo>
                    <a:pt x="14" y="109"/>
                    <a:pt x="14" y="109"/>
                    <a:pt x="14" y="109"/>
                  </a:cubicBezTo>
                  <a:cubicBezTo>
                    <a:pt x="14" y="119"/>
                    <a:pt x="23" y="128"/>
                    <a:pt x="33" y="128"/>
                  </a:cubicBezTo>
                  <a:cubicBezTo>
                    <a:pt x="151" y="128"/>
                    <a:pt x="151" y="128"/>
                    <a:pt x="151" y="128"/>
                  </a:cubicBezTo>
                  <a:cubicBezTo>
                    <a:pt x="161" y="128"/>
                    <a:pt x="170" y="119"/>
                    <a:pt x="170" y="109"/>
                  </a:cubicBezTo>
                  <a:cubicBezTo>
                    <a:pt x="170" y="32"/>
                    <a:pt x="170" y="32"/>
                    <a:pt x="170" y="32"/>
                  </a:cubicBezTo>
                  <a:cubicBezTo>
                    <a:pt x="170" y="22"/>
                    <a:pt x="161" y="14"/>
                    <a:pt x="151" y="14"/>
                  </a:cubicBezTo>
                  <a:close/>
                  <a:moveTo>
                    <a:pt x="129" y="50"/>
                  </a:moveTo>
                  <a:cubicBezTo>
                    <a:pt x="129" y="50"/>
                    <a:pt x="129" y="50"/>
                    <a:pt x="129" y="50"/>
                  </a:cubicBezTo>
                  <a:cubicBezTo>
                    <a:pt x="109" y="50"/>
                    <a:pt x="109" y="50"/>
                    <a:pt x="109" y="50"/>
                  </a:cubicBezTo>
                  <a:cubicBezTo>
                    <a:pt x="109" y="92"/>
                    <a:pt x="109" y="92"/>
                    <a:pt x="109" y="92"/>
                  </a:cubicBezTo>
                  <a:cubicBezTo>
                    <a:pt x="129" y="92"/>
                    <a:pt x="129" y="92"/>
                    <a:pt x="129" y="92"/>
                  </a:cubicBezTo>
                  <a:cubicBezTo>
                    <a:pt x="129" y="92"/>
                    <a:pt x="129" y="92"/>
                    <a:pt x="129" y="92"/>
                  </a:cubicBezTo>
                  <a:cubicBezTo>
                    <a:pt x="130" y="92"/>
                    <a:pt x="130" y="91"/>
                    <a:pt x="130" y="91"/>
                  </a:cubicBezTo>
                  <a:cubicBezTo>
                    <a:pt x="130" y="50"/>
                    <a:pt x="130" y="50"/>
                    <a:pt x="130" y="50"/>
                  </a:cubicBezTo>
                  <a:cubicBezTo>
                    <a:pt x="130" y="50"/>
                    <a:pt x="130" y="50"/>
                    <a:pt x="129" y="50"/>
                  </a:cubicBezTo>
                  <a:cubicBezTo>
                    <a:pt x="129" y="50"/>
                    <a:pt x="129" y="50"/>
                    <a:pt x="129" y="50"/>
                  </a:cubicBezTo>
                  <a:close/>
                  <a:moveTo>
                    <a:pt x="56" y="56"/>
                  </a:moveTo>
                  <a:cubicBezTo>
                    <a:pt x="56" y="56"/>
                    <a:pt x="56" y="56"/>
                    <a:pt x="56" y="56"/>
                  </a:cubicBezTo>
                  <a:cubicBezTo>
                    <a:pt x="56" y="60"/>
                    <a:pt x="53" y="63"/>
                    <a:pt x="49" y="63"/>
                  </a:cubicBezTo>
                  <a:cubicBezTo>
                    <a:pt x="45" y="63"/>
                    <a:pt x="42" y="60"/>
                    <a:pt x="42" y="56"/>
                  </a:cubicBezTo>
                  <a:cubicBezTo>
                    <a:pt x="42" y="50"/>
                    <a:pt x="44" y="45"/>
                    <a:pt x="48" y="41"/>
                  </a:cubicBezTo>
                  <a:cubicBezTo>
                    <a:pt x="52" y="38"/>
                    <a:pt x="58" y="35"/>
                    <a:pt x="64" y="35"/>
                  </a:cubicBezTo>
                  <a:cubicBezTo>
                    <a:pt x="69" y="35"/>
                    <a:pt x="75" y="38"/>
                    <a:pt x="79" y="41"/>
                  </a:cubicBezTo>
                  <a:cubicBezTo>
                    <a:pt x="83" y="45"/>
                    <a:pt x="85" y="50"/>
                    <a:pt x="85" y="56"/>
                  </a:cubicBezTo>
                  <a:cubicBezTo>
                    <a:pt x="85" y="61"/>
                    <a:pt x="84" y="65"/>
                    <a:pt x="80" y="69"/>
                  </a:cubicBezTo>
                  <a:cubicBezTo>
                    <a:pt x="85" y="73"/>
                    <a:pt x="87" y="78"/>
                    <a:pt x="87" y="84"/>
                  </a:cubicBezTo>
                  <a:cubicBezTo>
                    <a:pt x="87" y="90"/>
                    <a:pt x="84" y="96"/>
                    <a:pt x="80" y="100"/>
                  </a:cubicBezTo>
                  <a:cubicBezTo>
                    <a:pt x="76" y="104"/>
                    <a:pt x="70" y="106"/>
                    <a:pt x="64" y="106"/>
                  </a:cubicBezTo>
                  <a:cubicBezTo>
                    <a:pt x="57" y="106"/>
                    <a:pt x="51" y="104"/>
                    <a:pt x="47" y="100"/>
                  </a:cubicBezTo>
                  <a:cubicBezTo>
                    <a:pt x="43" y="96"/>
                    <a:pt x="40" y="90"/>
                    <a:pt x="40" y="84"/>
                  </a:cubicBezTo>
                  <a:cubicBezTo>
                    <a:pt x="40" y="80"/>
                    <a:pt x="43" y="77"/>
                    <a:pt x="47" y="77"/>
                  </a:cubicBezTo>
                  <a:cubicBezTo>
                    <a:pt x="51" y="77"/>
                    <a:pt x="54" y="80"/>
                    <a:pt x="54" y="84"/>
                  </a:cubicBezTo>
                  <a:cubicBezTo>
                    <a:pt x="54" y="86"/>
                    <a:pt x="55" y="88"/>
                    <a:pt x="57" y="89"/>
                  </a:cubicBezTo>
                  <a:cubicBezTo>
                    <a:pt x="58" y="91"/>
                    <a:pt x="61" y="92"/>
                    <a:pt x="64" y="92"/>
                  </a:cubicBezTo>
                  <a:cubicBezTo>
                    <a:pt x="66" y="92"/>
                    <a:pt x="69" y="91"/>
                    <a:pt x="70" y="89"/>
                  </a:cubicBezTo>
                  <a:cubicBezTo>
                    <a:pt x="72" y="88"/>
                    <a:pt x="73" y="86"/>
                    <a:pt x="73" y="84"/>
                  </a:cubicBezTo>
                  <a:cubicBezTo>
                    <a:pt x="73" y="82"/>
                    <a:pt x="72" y="80"/>
                    <a:pt x="70" y="79"/>
                  </a:cubicBezTo>
                  <a:cubicBezTo>
                    <a:pt x="69" y="77"/>
                    <a:pt x="67" y="76"/>
                    <a:pt x="64" y="76"/>
                  </a:cubicBezTo>
                  <a:cubicBezTo>
                    <a:pt x="64" y="76"/>
                    <a:pt x="64" y="76"/>
                    <a:pt x="64" y="76"/>
                  </a:cubicBezTo>
                  <a:cubicBezTo>
                    <a:pt x="60" y="76"/>
                    <a:pt x="56" y="73"/>
                    <a:pt x="56" y="69"/>
                  </a:cubicBezTo>
                  <a:cubicBezTo>
                    <a:pt x="56" y="65"/>
                    <a:pt x="60" y="62"/>
                    <a:pt x="64" y="62"/>
                  </a:cubicBezTo>
                  <a:cubicBezTo>
                    <a:pt x="66" y="62"/>
                    <a:pt x="68" y="62"/>
                    <a:pt x="69" y="60"/>
                  </a:cubicBezTo>
                  <a:cubicBezTo>
                    <a:pt x="71" y="59"/>
                    <a:pt x="71" y="58"/>
                    <a:pt x="71" y="56"/>
                  </a:cubicBezTo>
                  <a:cubicBezTo>
                    <a:pt x="71" y="54"/>
                    <a:pt x="71" y="53"/>
                    <a:pt x="69" y="52"/>
                  </a:cubicBezTo>
                  <a:cubicBezTo>
                    <a:pt x="68" y="50"/>
                    <a:pt x="66" y="50"/>
                    <a:pt x="64" y="50"/>
                  </a:cubicBezTo>
                  <a:cubicBezTo>
                    <a:pt x="61" y="50"/>
                    <a:pt x="59" y="50"/>
                    <a:pt x="58" y="52"/>
                  </a:cubicBezTo>
                  <a:cubicBezTo>
                    <a:pt x="57" y="53"/>
                    <a:pt x="56" y="54"/>
                    <a:pt x="56" y="5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20" name="组合 30"/>
          <p:cNvGrpSpPr/>
          <p:nvPr/>
        </p:nvGrpSpPr>
        <p:grpSpPr>
          <a:xfrm>
            <a:off x="956309" y="3986524"/>
            <a:ext cx="2872223" cy="1038314"/>
            <a:chOff x="911338" y="3121104"/>
            <a:chExt cx="2872223" cy="1038314"/>
          </a:xfrm>
        </p:grpSpPr>
        <p:sp>
          <p:nvSpPr>
            <p:cNvPr id="21" name="文本框 20"/>
            <p:cNvSpPr txBox="1"/>
            <p:nvPr/>
          </p:nvSpPr>
          <p:spPr>
            <a:xfrm>
              <a:off x="1286071" y="3123336"/>
              <a:ext cx="2122757" cy="457200"/>
            </a:xfrm>
            <a:prstGeom prst="rect">
              <a:avLst/>
            </a:prstGeom>
            <a:noFill/>
          </p:spPr>
          <p:txBody>
            <a:bodyPr anchor="ctr" rtlCol="0" wrap="square">
              <a:spAutoFit/>
            </a:bodyPr>
            <a:lstStyle/>
            <a:p>
              <a:pPr algn="dist" lvl="0">
                <a:defRPr/>
              </a:pPr>
              <a:r>
                <a:rPr altLang="en-US" kern="0" lang="zh-CN" sz="2400">
                  <a:solidFill>
                    <a:schemeClr val="tx1">
                      <a:lumMod val="75000"/>
                      <a:lumOff val="25000"/>
                    </a:schemeClr>
                  </a:solidFill>
                  <a:latin charset="-122" panose="02010600030101010101" typeface="等线"/>
                  <a:ea charset="-122" panose="02010600030101010101" typeface="等线"/>
                </a:rPr>
                <a:t>添加文字</a:t>
              </a:r>
            </a:p>
          </p:txBody>
        </p:sp>
        <p:sp>
          <p:nvSpPr>
            <p:cNvPr id="23" name="矩形 22"/>
            <p:cNvSpPr/>
            <p:nvPr/>
          </p:nvSpPr>
          <p:spPr>
            <a:xfrm>
              <a:off x="911338" y="3818234"/>
              <a:ext cx="2872223" cy="640080"/>
            </a:xfrm>
            <a:prstGeom prst="rect">
              <a:avLst/>
            </a:prstGeom>
          </p:spPr>
          <p:txBody>
            <a:bodyPr wrap="square">
              <a:spAutoFit/>
            </a:bodyPr>
            <a:lstStyle/>
            <a:p>
              <a:pPr algn="just" lvl="0">
                <a:lnSpc>
                  <a:spcPct val="150000"/>
                </a:lnSpc>
                <a:defRPr/>
              </a:pPr>
              <a:r>
                <a:rPr altLang="zh-CN" kern="0" lang="en-US" sz="1200">
                  <a:solidFill>
                    <a:prstClr val="black"/>
                  </a:solidFill>
                  <a:latin charset="-122" panose="02010600030101010101" typeface="等线"/>
                  <a:ea charset="-122" panose="02010600030101010101" typeface="等线"/>
                </a:rPr>
                <a:t>Please enter the text you want to express.</a:t>
              </a:r>
            </a:p>
          </p:txBody>
        </p:sp>
      </p:grpSp>
      <p:sp>
        <p:nvSpPr>
          <p:cNvPr id="24" name="文本框 23"/>
          <p:cNvSpPr txBox="1"/>
          <p:nvPr/>
        </p:nvSpPr>
        <p:spPr>
          <a:xfrm>
            <a:off x="5114603" y="3988756"/>
            <a:ext cx="2122757" cy="457200"/>
          </a:xfrm>
          <a:prstGeom prst="rect">
            <a:avLst/>
          </a:prstGeom>
          <a:noFill/>
        </p:spPr>
        <p:txBody>
          <a:bodyPr anchor="ctr" rtlCol="0" wrap="square">
            <a:spAutoFit/>
          </a:bodyPr>
          <a:lstStyle/>
          <a:p>
            <a:pPr algn="dist" lvl="0">
              <a:defRPr/>
            </a:pPr>
            <a:r>
              <a:rPr altLang="en-US" kern="0" lang="zh-CN" sz="2400">
                <a:solidFill>
                  <a:schemeClr val="tx1">
                    <a:lumMod val="75000"/>
                    <a:lumOff val="25000"/>
                  </a:schemeClr>
                </a:solidFill>
                <a:latin charset="-122" panose="02010600030101010101" typeface="等线"/>
                <a:ea charset="-122" panose="02010600030101010101" typeface="等线"/>
              </a:rPr>
              <a:t>添加文字</a:t>
            </a:r>
          </a:p>
        </p:txBody>
      </p:sp>
      <p:sp>
        <p:nvSpPr>
          <p:cNvPr id="26" name="矩形 25"/>
          <p:cNvSpPr/>
          <p:nvPr/>
        </p:nvSpPr>
        <p:spPr>
          <a:xfrm>
            <a:off x="4739869" y="4683654"/>
            <a:ext cx="2872223" cy="640080"/>
          </a:xfrm>
          <a:prstGeom prst="rect">
            <a:avLst/>
          </a:prstGeom>
        </p:spPr>
        <p:txBody>
          <a:bodyPr wrap="square">
            <a:spAutoFit/>
          </a:bodyPr>
          <a:lstStyle/>
          <a:p>
            <a:pPr algn="just" lvl="0">
              <a:lnSpc>
                <a:spcPct val="150000"/>
              </a:lnSpc>
              <a:defRPr/>
            </a:pPr>
            <a:r>
              <a:rPr altLang="zh-CN" kern="0" lang="en-US" sz="1200">
                <a:solidFill>
                  <a:prstClr val="black"/>
                </a:solidFill>
                <a:latin charset="-122" panose="02010600030101010101" typeface="等线"/>
                <a:ea charset="-122" panose="02010600030101010101" typeface="等线"/>
              </a:rPr>
              <a:t>Please enter the text you want to express.</a:t>
            </a:r>
          </a:p>
        </p:txBody>
      </p:sp>
      <p:sp>
        <p:nvSpPr>
          <p:cNvPr id="27" name="文本框 26"/>
          <p:cNvSpPr txBox="1"/>
          <p:nvPr/>
        </p:nvSpPr>
        <p:spPr>
          <a:xfrm>
            <a:off x="8863154" y="3988756"/>
            <a:ext cx="2122757" cy="457200"/>
          </a:xfrm>
          <a:prstGeom prst="rect">
            <a:avLst/>
          </a:prstGeom>
          <a:noFill/>
        </p:spPr>
        <p:txBody>
          <a:bodyPr anchor="ctr" rtlCol="0" wrap="square">
            <a:spAutoFit/>
          </a:bodyPr>
          <a:lstStyle/>
          <a:p>
            <a:pPr algn="dist" lvl="0">
              <a:defRPr/>
            </a:pPr>
            <a:r>
              <a:rPr altLang="en-US" kern="0" lang="zh-CN" sz="2400">
                <a:solidFill>
                  <a:schemeClr val="tx1">
                    <a:lumMod val="75000"/>
                    <a:lumOff val="25000"/>
                  </a:schemeClr>
                </a:solidFill>
                <a:latin charset="-122" panose="02010600030101010101" typeface="等线"/>
                <a:ea charset="-122" panose="02010600030101010101" typeface="等线"/>
              </a:rPr>
              <a:t>添加文字</a:t>
            </a:r>
          </a:p>
        </p:txBody>
      </p:sp>
      <p:sp>
        <p:nvSpPr>
          <p:cNvPr id="29" name="矩形 28"/>
          <p:cNvSpPr/>
          <p:nvPr/>
        </p:nvSpPr>
        <p:spPr>
          <a:xfrm>
            <a:off x="8488420" y="4683654"/>
            <a:ext cx="2872223" cy="640080"/>
          </a:xfrm>
          <a:prstGeom prst="rect">
            <a:avLst/>
          </a:prstGeom>
        </p:spPr>
        <p:txBody>
          <a:bodyPr wrap="square">
            <a:spAutoFit/>
          </a:bodyPr>
          <a:lstStyle/>
          <a:p>
            <a:pPr algn="just" lvl="0">
              <a:lnSpc>
                <a:spcPct val="150000"/>
              </a:lnSpc>
              <a:defRPr/>
            </a:pPr>
            <a:r>
              <a:rPr altLang="zh-CN" kern="0" lang="en-US" sz="1200">
                <a:solidFill>
                  <a:prstClr val="black"/>
                </a:solidFill>
                <a:latin charset="-122" panose="02010600030101010101" typeface="等线"/>
                <a:ea charset="-122" panose="02010600030101010101" typeface="等线"/>
              </a:rPr>
              <a:t>Please enter the text you want to express.</a:t>
            </a:r>
          </a:p>
        </p:txBody>
      </p:sp>
    </p:spTree>
    <p:extLst>
      <p:ext uri="{BB962C8B-B14F-4D97-AF65-F5344CB8AC3E}">
        <p14:creationId val="110133472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checkerboard(across)" transition="in">
                                      <p:cBhvr>
                                        <p:cTn dur="500" id="7"/>
                                        <p:tgtEl>
                                          <p:spTgt spid="7"/>
                                        </p:tgtEl>
                                      </p:cBhvr>
                                    </p:animEffect>
                                  </p:childTnLst>
                                </p:cTn>
                              </p:par>
                              <p:par>
                                <p:cTn fill="hold" id="8" nodeType="withEffect" presetClass="entr" presetID="5" presetSubtype="10">
                                  <p:stCondLst>
                                    <p:cond delay="0"/>
                                  </p:stCondLst>
                                  <p:childTnLst>
                                    <p:set>
                                      <p:cBhvr>
                                        <p:cTn dur="1" fill="hold" id="9">
                                          <p:stCondLst>
                                            <p:cond delay="0"/>
                                          </p:stCondLst>
                                        </p:cTn>
                                        <p:tgtEl>
                                          <p:spTgt spid="8"/>
                                        </p:tgtEl>
                                        <p:attrNameLst>
                                          <p:attrName>style.visibility</p:attrName>
                                        </p:attrNameLst>
                                      </p:cBhvr>
                                      <p:to>
                                        <p:strVal val="visible"/>
                                      </p:to>
                                    </p:set>
                                    <p:animEffect filter="checkerboard(across)" transition="in">
                                      <p:cBhvr>
                                        <p:cTn dur="500" id="10"/>
                                        <p:tgtEl>
                                          <p:spTgt spid="8"/>
                                        </p:tgtEl>
                                      </p:cBhvr>
                                    </p:animEffect>
                                  </p:childTnLst>
                                </p:cTn>
                              </p:par>
                              <p:par>
                                <p:cTn fill="hold" id="11" nodeType="withEffect" presetClass="entr" presetID="5"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checkerboard(across)" transition="in">
                                      <p:cBhvr>
                                        <p:cTn dur="500" id="13"/>
                                        <p:tgtEl>
                                          <p:spTgt spid="5"/>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45"/>
                                        </p:tgtEl>
                                        <p:attrNameLst>
                                          <p:attrName>style.visibility</p:attrName>
                                        </p:attrNameLst>
                                      </p:cBhvr>
                                      <p:to>
                                        <p:strVal val="visible"/>
                                      </p:to>
                                    </p:set>
                                    <p:animEffect filter="checkerboard(across)" transition="in">
                                      <p:cBhvr>
                                        <p:cTn dur="500" id="16"/>
                                        <p:tgtEl>
                                          <p:spTgt spid="45"/>
                                        </p:tgtEl>
                                      </p:cBhvr>
                                    </p:animEffect>
                                  </p:childTnLst>
                                </p:cTn>
                              </p:par>
                              <p:par>
                                <p:cTn fill="hold" id="17" nodeType="withEffect" presetClass="entr" presetID="5"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checkerboard(across)" transition="in">
                                      <p:cBhvr>
                                        <p:cTn dur="500" id="1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lipFill>
          <a:blip r:embed="rId1"/>
          <a:stretch>
            <a:fillRect/>
          </a:stretch>
        </a:blipFill>
        <a:ln>
          <a:solidFill>
            <a:schemeClr val="bg1">
              <a:lumMod val="85000"/>
            </a:schemeClr>
          </a:solidFill>
        </a:ln>
      </a:spPr>
      <a:bodyPr anchor="ctr" bIns="0" lIns="0" rIns="0" tIns="0"/>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defRPr b="0" baseline="0" cap="none" i="0" kern="1200" kumimoji="0"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defRPr>
        </a:defPPr>
      </a:lst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192</Paragraphs>
  <Slides>25</Slides>
  <Notes>0</Notes>
  <TotalTime>91</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DengXian Light</vt:lpstr>
      <vt:lpstr>DengXian</vt:lpstr>
      <vt:lpstr>Calibri Light</vt:lpstr>
      <vt:lpstr>Calibri</vt:lpstr>
      <vt:lpstr>华文中宋</vt:lpstr>
      <vt:lpstr>华文细黑</vt:lpstr>
      <vt:lpstr>黑体</vt:lpstr>
      <vt:lpstr>宋体</vt:lpstr>
      <vt:lpstr>FontAwesome</vt:lpstr>
      <vt:lpstr>Roboto light</vt:lpstr>
      <vt:lpstr>微软雅黑</vt:lpstr>
      <vt:lpstr>等线</vt:lpstr>
      <vt:lpstr>Segoe UI</vt:lpstr>
      <vt:lpstr>Impact MT Std</vt:lpstr>
      <vt:lpstr>RiWenLOGO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感谢聆听</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2017-04-26T15:10:12Z</dcterms:created>
  <cp:lastModifiedBy>优品PPT</cp:lastModifiedBy>
  <dcterms:modified xsi:type="dcterms:W3CDTF">2021-08-20T11:19:29Z</dcterms:modified>
  <cp:revision>22</cp:revision>
  <dc:title>PowerPoint 演示文稿</dc:title>
</cp:coreProperties>
</file>