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themeOverride+xml" PartName="/ppt/theme/themeOverride21.xml"/>
  <Override ContentType="application/vnd.openxmlformats-officedocument.themeOverride+xml" PartName="/ppt/theme/themeOverride22.xml"/>
  <Override ContentType="application/vnd.openxmlformats-officedocument.themeOverride+xml" PartName="/ppt/theme/themeOverride23.xml"/>
  <Override ContentType="application/vnd.openxmlformats-officedocument.themeOverride+xml" PartName="/ppt/theme/themeOverride24.xml"/>
  <Override ContentType="application/vnd.openxmlformats-officedocument.themeOverride+xml" PartName="/ppt/theme/themeOverride25.xml"/>
  <Override ContentType="application/vnd.openxmlformats-officedocument.themeOverride+xml" PartName="/ppt/theme/themeOverride26.xml"/>
  <Override ContentType="application/vnd.openxmlformats-officedocument.themeOverride+xml" PartName="/ppt/theme/themeOverride27.xml"/>
  <Override ContentType="application/vnd.openxmlformats-officedocument.themeOverride+xml" PartName="/ppt/theme/themeOverride28.xml"/>
  <Override ContentType="application/vnd.openxmlformats-officedocument.themeOverride+xml" PartName="/ppt/theme/themeOverride29.xml"/>
  <Override ContentType="application/vnd.openxmlformats-officedocument.themeOverride+xml" PartName="/ppt/theme/themeOverride30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3"/>
  </p:notesMasterIdLst>
  <p:sldIdLst>
    <p:sldId id="285" r:id="rId4"/>
    <p:sldId id="258" r:id="rId5"/>
    <p:sldId id="291" r:id="rId6"/>
    <p:sldId id="305" r:id="rId7"/>
    <p:sldId id="261" r:id="rId8"/>
    <p:sldId id="295" r:id="rId9"/>
    <p:sldId id="260" r:id="rId10"/>
    <p:sldId id="274" r:id="rId11"/>
    <p:sldId id="313" r:id="rId12"/>
    <p:sldId id="271" r:id="rId13"/>
    <p:sldId id="311" r:id="rId14"/>
    <p:sldId id="309" r:id="rId15"/>
    <p:sldId id="269" r:id="rId16"/>
    <p:sldId id="307" r:id="rId17"/>
    <p:sldId id="314" r:id="rId18"/>
    <p:sldId id="280" r:id="rId19"/>
    <p:sldId id="283" r:id="rId20"/>
    <p:sldId id="294" r:id="rId21"/>
    <p:sldId id="276" r:id="rId22"/>
    <p:sldId id="310" r:id="rId23"/>
    <p:sldId id="275" r:id="rId24"/>
    <p:sldId id="315" r:id="rId25"/>
    <p:sldId id="272" r:id="rId26"/>
    <p:sldId id="306" r:id="rId27"/>
    <p:sldId id="308" r:id="rId28"/>
    <p:sldId id="312" r:id="rId29"/>
    <p:sldId id="296" r:id="rId30"/>
    <p:sldId id="297" r:id="rId31"/>
    <p:sldId id="302" r:id="rId32"/>
    <p:sldId id="290" r:id="rId33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tags/tag24.xml" Type="http://schemas.openxmlformats.org/officeDocument/2006/relationships/tags"/><Relationship Id="rId35" Target="presProps.xml" Type="http://schemas.openxmlformats.org/officeDocument/2006/relationships/presProps"/><Relationship Id="rId36" Target="viewProps.xml" Type="http://schemas.openxmlformats.org/officeDocument/2006/relationships/viewProps"/><Relationship Id="rId37" Target="theme/theme1.xml" Type="http://schemas.openxmlformats.org/officeDocument/2006/relationships/theme"/><Relationship Id="rId38" Target="tableStyles.xml" Type="http://schemas.openxmlformats.org/officeDocument/2006/relationships/tableStyles"/><Relationship Id="rId4" Target="slides/slide1.xml" Type="http://schemas.openxmlformats.org/officeDocument/2006/relationships/slide"/><Relationship Id="rId40" Target="revisionInfo.xml" Type="http://schemas.microsoft.com/office/2015/10/relationships/revisionInfo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1987-E7DA-4BA7-B1E7-6117EE600CFB}" type="datetimeFigureOut">
              <a:rPr lang="zh-CN" altLang="en-US" smtClean="0"/>
              <a:t>2018/8/15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6D8B3-534F-4D0F-AF84-F3199E9D77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7059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74668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38791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3124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72537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878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45802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3388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95646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11604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88109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52951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69298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77179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472721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9821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95976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7728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926914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330408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611827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33181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662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971548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59400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8926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72083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2787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522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49539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9324644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94E50900-E123-499D-A235-58B394AEFFA8}"/>
              </a:ext>
            </a:extLst>
          </p:cNvPr>
          <p:cNvSpPr txBox="1"/>
          <p:nvPr userDrawn="1"/>
        </p:nvSpPr>
        <p:spPr>
          <a:xfrm>
            <a:off x="4157006" y="250561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accent1"/>
                </a:solidFill>
                <a:cs typeface="+mn-ea"/>
                <a:sym typeface="+mn-lt"/>
              </a:rPr>
              <a:t>添加页面标题内容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4DD7771-E6D7-4AA9-AB83-473E3CE5BEFB}"/>
              </a:ext>
            </a:extLst>
          </p:cNvPr>
          <p:cNvSpPr/>
          <p:nvPr userDrawn="1"/>
        </p:nvSpPr>
        <p:spPr>
          <a:xfrm>
            <a:off x="2288853" y="855736"/>
            <a:ext cx="761429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10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</a:p>
          <a:p>
            <a:pPr algn="ctr"/>
            <a:endParaRPr lang="zh-CN" altLang="en-US" sz="110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6745539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9073701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01193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8426692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476856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982275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2059838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3C81AD4-4989-4C28-8D57-383DD618ED6C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0" y="428"/>
            <a:ext cx="12192000" cy="6857143"/>
          </a:xfrm>
          <a:prstGeom prst="rect">
            <a:avLst/>
          </a:prstGeom>
        </p:spPr>
      </p:pic>
    </p:spTree>
    <p:extLst>
      <p:ext uri="{BB962C8B-B14F-4D97-AF65-F5344CB8AC3E}">
        <p14:creationId val="265796803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7119189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CC7DF57-DA67-4D04-B9E5-A3FD7BBB280B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0" y="428"/>
            <a:ext cx="12192000" cy="6857143"/>
          </a:xfrm>
          <a:prstGeom prst="rect">
            <a:avLst/>
          </a:prstGeom>
        </p:spPr>
      </p:pic>
    </p:spTree>
    <p:extLst>
      <p:ext uri="{BB962C8B-B14F-4D97-AF65-F5344CB8AC3E}">
        <p14:creationId val="232038445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5633464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0907874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0249687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994643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447673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10" Target="../slideLayouts/slideLayout14.xml" Type="http://schemas.openxmlformats.org/officeDocument/2006/relationships/slideLayout"/><Relationship Id="rId11" Target="../slideLayouts/slideLayout15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6.xml" Type="http://schemas.openxmlformats.org/officeDocument/2006/relationships/slideLayout"/><Relationship Id="rId3" Target="../slideLayouts/slideLayout7.xml" Type="http://schemas.openxmlformats.org/officeDocument/2006/relationships/slideLayout"/><Relationship Id="rId4" Target="../slideLayouts/slideLayout8.xml" Type="http://schemas.openxmlformats.org/officeDocument/2006/relationships/slideLayout"/><Relationship Id="rId5" Target="../slideLayouts/slideLayout9.xml" Type="http://schemas.openxmlformats.org/officeDocument/2006/relationships/slideLayout"/><Relationship Id="rId6" Target="../slideLayouts/slideLayout10.xml" Type="http://schemas.openxmlformats.org/officeDocument/2006/relationships/slideLayout"/><Relationship Id="rId7" Target="../slideLayouts/slideLayout11.xml" Type="http://schemas.openxmlformats.org/officeDocument/2006/relationships/slideLayout"/><Relationship Id="rId8" Target="../slideLayouts/slideLayout12.xml" Type="http://schemas.openxmlformats.org/officeDocument/2006/relationships/slideLayout"/><Relationship Id="rId9" Target="../slideLayouts/slideLayout1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1B1126A-FA3B-4B81-9B9E-90D30BA9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31953F-2BD8-4761-BDCE-C4BFAB572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D851A9-A785-49E6-AE13-40D65E7DB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0650-4B88-41DA-BC82-9290C1C3856E}" type="datetimeFigureOut">
              <a:rPr lang="zh-CN" altLang="en-US" smtClean="0"/>
              <a:t>2018/8/15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376E20-E159-45A1-8A86-FE6F1409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327DD8-2F46-42C2-903A-D9C3B97DA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F1CDF-40AC-44CD-BCB2-B50106A401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78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61" r:id="rId3"/>
    <p:sldLayoutId id="2147483662" r:id="rId4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2018/8/15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96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0.xml" Type="http://schemas.openxmlformats.org/officeDocument/2006/relationships/themeOverride"/><Relationship Id="rId3" Target="../notesSlides/notesSlide10.xml" Type="http://schemas.openxmlformats.org/officeDocument/2006/relationships/notesSlide"/><Relationship Id="rId4" Target="../tags/tag6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1.xml" Type="http://schemas.openxmlformats.org/officeDocument/2006/relationships/themeOverride"/><Relationship Id="rId3" Target="../notesSlides/notesSlide11.xml" Type="http://schemas.openxmlformats.org/officeDocument/2006/relationships/notesSlide"/><Relationship Id="rId4" Target="../tags/tag7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2.xml" Type="http://schemas.openxmlformats.org/officeDocument/2006/relationships/themeOverride"/><Relationship Id="rId3" Target="../notesSlides/notesSlide12.xml" Type="http://schemas.openxmlformats.org/officeDocument/2006/relationships/notesSlide"/><Relationship Id="rId4" Target="../tags/tag8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3.xml" Type="http://schemas.openxmlformats.org/officeDocument/2006/relationships/themeOverride"/><Relationship Id="rId3" Target="../notesSlides/notesSlide13.xml" Type="http://schemas.openxmlformats.org/officeDocument/2006/relationships/notesSlide"/><Relationship Id="rId4" Target="../tags/tag9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4.xml" Type="http://schemas.openxmlformats.org/officeDocument/2006/relationships/themeOverride"/><Relationship Id="rId3" Target="../notesSlides/notesSlide14.xml" Type="http://schemas.openxmlformats.org/officeDocument/2006/relationships/notesSlide"/><Relationship Id="rId4" Target="../tags/tag10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Override15.xml" Type="http://schemas.openxmlformats.org/officeDocument/2006/relationships/themeOverride"/><Relationship Id="rId3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6.xml" Type="http://schemas.openxmlformats.org/officeDocument/2006/relationships/themeOverride"/><Relationship Id="rId3" Target="../notesSlides/notesSlide16.xml" Type="http://schemas.openxmlformats.org/officeDocument/2006/relationships/notesSlide"/><Relationship Id="rId4" Target="../tags/tag11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7.xml" Type="http://schemas.openxmlformats.org/officeDocument/2006/relationships/themeOverride"/><Relationship Id="rId3" Target="../notesSlides/notesSlide17.xml" Type="http://schemas.openxmlformats.org/officeDocument/2006/relationships/notesSlide"/><Relationship Id="rId4" Target="../media/image4.jpeg" Type="http://schemas.openxmlformats.org/officeDocument/2006/relationships/image"/><Relationship Id="rId5" Target="../tags/tag12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8.xml" Type="http://schemas.openxmlformats.org/officeDocument/2006/relationships/themeOverride"/><Relationship Id="rId3" Target="../notesSlides/notesSlide18.xml" Type="http://schemas.openxmlformats.org/officeDocument/2006/relationships/notesSlide"/><Relationship Id="rId4" Target="../tags/tag13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9.xml" Type="http://schemas.openxmlformats.org/officeDocument/2006/relationships/themeOverride"/><Relationship Id="rId3" Target="../notesSlides/notesSlide19.xml" Type="http://schemas.openxmlformats.org/officeDocument/2006/relationships/notesSlide"/><Relationship Id="rId4" Target="../tags/tag14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Override2.xml" Type="http://schemas.openxmlformats.org/officeDocument/2006/relationships/themeOverride"/><Relationship Id="rId3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0.xml" Type="http://schemas.openxmlformats.org/officeDocument/2006/relationships/themeOverride"/><Relationship Id="rId3" Target="../notesSlides/notesSlide20.xml" Type="http://schemas.openxmlformats.org/officeDocument/2006/relationships/notesSlide"/><Relationship Id="rId4" Target="../tags/tag15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1.xml" Type="http://schemas.openxmlformats.org/officeDocument/2006/relationships/themeOverride"/><Relationship Id="rId3" Target="../notesSlides/notesSlide21.xml" Type="http://schemas.openxmlformats.org/officeDocument/2006/relationships/notesSlide"/><Relationship Id="rId4" Target="../tags/tag16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Override22.xml" Type="http://schemas.openxmlformats.org/officeDocument/2006/relationships/themeOverride"/><Relationship Id="rId3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3.xml" Type="http://schemas.openxmlformats.org/officeDocument/2006/relationships/themeOverride"/><Relationship Id="rId3" Target="../notesSlides/notesSlide23.xml" Type="http://schemas.openxmlformats.org/officeDocument/2006/relationships/notesSlide"/><Relationship Id="rId4" Target="../tags/tag17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4.xml" Type="http://schemas.openxmlformats.org/officeDocument/2006/relationships/themeOverride"/><Relationship Id="rId3" Target="../notesSlides/notesSlide24.xml" Type="http://schemas.openxmlformats.org/officeDocument/2006/relationships/notesSlide"/><Relationship Id="rId4" Target="../tags/tag18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5.xml" Type="http://schemas.openxmlformats.org/officeDocument/2006/relationships/themeOverride"/><Relationship Id="rId3" Target="../notesSlides/notesSlide25.xml" Type="http://schemas.openxmlformats.org/officeDocument/2006/relationships/notesSlide"/><Relationship Id="rId4" Target="../media/image5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Relationship Id="rId7" Target="../tags/tag19.xml" Type="http://schemas.openxmlformats.org/officeDocument/2006/relationships/tags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6.xml" Type="http://schemas.openxmlformats.org/officeDocument/2006/relationships/themeOverride"/><Relationship Id="rId3" Target="../notesSlides/notesSlide26.xml" Type="http://schemas.openxmlformats.org/officeDocument/2006/relationships/notesSlide"/><Relationship Id="rId4" Target="../tags/tag20.xml" Type="http://schemas.openxmlformats.org/officeDocument/2006/relationships/tags"/></Relationships>
</file>

<file path=ppt/slides/_rels/slide2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7.xml" Type="http://schemas.openxmlformats.org/officeDocument/2006/relationships/themeOverride"/><Relationship Id="rId3" Target="../notesSlides/notesSlide27.xml" Type="http://schemas.openxmlformats.org/officeDocument/2006/relationships/notesSlide"/><Relationship Id="rId4" Target="../tags/tag21.xml" Type="http://schemas.openxmlformats.org/officeDocument/2006/relationships/tags"/></Relationships>
</file>

<file path=ppt/slides/_rels/slide2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8.xml" Type="http://schemas.openxmlformats.org/officeDocument/2006/relationships/themeOverride"/><Relationship Id="rId3" Target="../notesSlides/notesSlide28.xml" Type="http://schemas.openxmlformats.org/officeDocument/2006/relationships/notesSlide"/><Relationship Id="rId4" Target="../tags/tag22.xml" Type="http://schemas.openxmlformats.org/officeDocument/2006/relationships/tags"/></Relationships>
</file>

<file path=ppt/slides/_rels/slide2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9.xml" Type="http://schemas.openxmlformats.org/officeDocument/2006/relationships/themeOverride"/><Relationship Id="rId3" Target="../notesSlides/notesSlide29.xml" Type="http://schemas.openxmlformats.org/officeDocument/2006/relationships/notesSlide"/><Relationship Id="rId4" Target="../tags/tag23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3.xml" Type="http://schemas.openxmlformats.org/officeDocument/2006/relationships/notesSlide"/></Relationships>
</file>

<file path=ppt/slides/_rels/slide3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Override30.xml" Type="http://schemas.openxmlformats.org/officeDocument/2006/relationships/themeOverride"/><Relationship Id="rId3" Target="../notesSlides/notesSlide30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4.xml" Type="http://schemas.openxmlformats.org/officeDocument/2006/relationships/themeOverride"/><Relationship Id="rId3" Target="../notesSlides/notesSlide4.xml" Type="http://schemas.openxmlformats.org/officeDocument/2006/relationships/notesSlide"/><Relationship Id="rId4" Target="../tags/tag1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5.xml" Type="http://schemas.openxmlformats.org/officeDocument/2006/relationships/themeOverride"/><Relationship Id="rId3" Target="../notesSlides/notesSlide5.xml" Type="http://schemas.openxmlformats.org/officeDocument/2006/relationships/notesSlide"/><Relationship Id="rId4" Target="../tags/tag2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6.xml" Type="http://schemas.openxmlformats.org/officeDocument/2006/relationships/themeOverride"/><Relationship Id="rId3" Target="../notesSlides/notesSlide6.xml" Type="http://schemas.openxmlformats.org/officeDocument/2006/relationships/notesSlide"/><Relationship Id="rId4" Target="../tags/tag3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7.xml" Type="http://schemas.openxmlformats.org/officeDocument/2006/relationships/themeOverride"/><Relationship Id="rId3" Target="../notesSlides/notesSlide7.xml" Type="http://schemas.openxmlformats.org/officeDocument/2006/relationships/notesSlide"/><Relationship Id="rId4" Target="../media/image2.jpeg" Type="http://schemas.openxmlformats.org/officeDocument/2006/relationships/image"/><Relationship Id="rId5" Target="../media/image3.jpeg" Type="http://schemas.openxmlformats.org/officeDocument/2006/relationships/image"/><Relationship Id="rId6" Target="../tags/tag4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8.xml" Type="http://schemas.openxmlformats.org/officeDocument/2006/relationships/themeOverride"/><Relationship Id="rId3" Target="../notesSlides/notesSlide8.xml" Type="http://schemas.openxmlformats.org/officeDocument/2006/relationships/notesSlide"/><Relationship Id="rId4" Target="../tags/tag5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Override9.xml" Type="http://schemas.openxmlformats.org/officeDocument/2006/relationships/themeOverride"/><Relationship Id="rId3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8" name="文本框 177">
            <a:extLst>
              <a:ext uri="{FF2B5EF4-FFF2-40B4-BE49-F238E27FC236}">
                <a16:creationId xmlns:a16="http://schemas.microsoft.com/office/drawing/2014/main" id="{E6427AA5-660D-432A-A62B-D5723A936B37}"/>
              </a:ext>
            </a:extLst>
          </p:cNvPr>
          <p:cNvSpPr txBox="1"/>
          <p:nvPr/>
        </p:nvSpPr>
        <p:spPr>
          <a:xfrm>
            <a:off x="887586" y="2290866"/>
            <a:ext cx="5669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7200">
                <a:solidFill>
                  <a:schemeClr val="accent1"/>
                </a:solidFill>
                <a:cs typeface="+mn-ea"/>
                <a:sym typeface="+mn-lt"/>
              </a:rPr>
              <a:t>品牌推广方案</a:t>
            </a:r>
          </a:p>
        </p:txBody>
      </p:sp>
      <p:sp>
        <p:nvSpPr>
          <p:cNvPr id="179" name="矩形 178">
            <a:extLst>
              <a:ext uri="{FF2B5EF4-FFF2-40B4-BE49-F238E27FC236}">
                <a16:creationId xmlns:a16="http://schemas.microsoft.com/office/drawing/2014/main" id="{F2318B7F-53F0-4408-B4EF-3282BB47FB7C}"/>
              </a:ext>
            </a:extLst>
          </p:cNvPr>
          <p:cNvSpPr/>
          <p:nvPr/>
        </p:nvSpPr>
        <p:spPr>
          <a:xfrm>
            <a:off x="887586" y="3776601"/>
            <a:ext cx="525418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00">
                <a:solidFill>
                  <a:schemeClr val="tx2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60F03CA-3386-426E-83D9-E3C5D819EC9B}"/>
              </a:ext>
            </a:extLst>
          </p:cNvPr>
          <p:cNvGrpSpPr/>
          <p:nvPr/>
        </p:nvGrpSpPr>
        <p:grpSpPr>
          <a:xfrm>
            <a:off x="957773" y="1169935"/>
            <a:ext cx="1797716" cy="620178"/>
            <a:chOff x="5176838" y="-2444751"/>
            <a:chExt cx="4633913" cy="1598613"/>
          </a:xfrm>
        </p:grpSpPr>
        <p:sp>
          <p:nvSpPr>
            <p:cNvPr id="36" name="Freeform 343">
              <a:extLst>
                <a:ext uri="{FF2B5EF4-FFF2-40B4-BE49-F238E27FC236}">
                  <a16:creationId xmlns:a16="http://schemas.microsoft.com/office/drawing/2014/main" id="{BEA08E2D-DAA0-4A0A-ABA1-296174C7D7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94326" y="-2444751"/>
              <a:ext cx="1517650" cy="1284288"/>
            </a:xfrm>
            <a:custGeom>
              <a:gdLst>
                <a:gd fmla="*/ 1254 w 1254" name="T0"/>
                <a:gd fmla="*/ 368 h 1061" name="T1"/>
                <a:gd fmla="*/ 1139 w 1254" name="T2"/>
                <a:gd fmla="*/ 244 h 1061" name="T3"/>
                <a:gd fmla="*/ 1088 w 1254" name="T4"/>
                <a:gd fmla="*/ 432 h 1061" name="T5"/>
                <a:gd fmla="*/ 1235 w 1254" name="T6"/>
                <a:gd fmla="*/ 442 h 1061" name="T7"/>
                <a:gd fmla="*/ 1123 w 1254" name="T8"/>
                <a:gd fmla="*/ 626 h 1061" name="T9"/>
                <a:gd fmla="*/ 1098 w 1254" name="T10"/>
                <a:gd fmla="*/ 656 h 1061" name="T11"/>
                <a:gd fmla="*/ 890 w 1254" name="T12"/>
                <a:gd fmla="*/ 470 h 1061" name="T13"/>
                <a:gd fmla="*/ 892 w 1254" name="T14"/>
                <a:gd fmla="*/ 837 h 1061" name="T15"/>
                <a:gd fmla="*/ 661 w 1254" name="T16"/>
                <a:gd fmla="*/ 872 h 1061" name="T17"/>
                <a:gd fmla="*/ 498 w 1254" name="T18"/>
                <a:gd fmla="*/ 1030 h 1061" name="T19"/>
                <a:gd fmla="*/ 437 w 1254" name="T20"/>
                <a:gd fmla="*/ 876 h 1061" name="T21"/>
                <a:gd fmla="*/ 348 w 1254" name="T22"/>
                <a:gd fmla="*/ 1059 h 1061" name="T23"/>
                <a:gd fmla="*/ 235 w 1254" name="T24"/>
                <a:gd fmla="*/ 889 h 1061" name="T25"/>
                <a:gd fmla="*/ 162 w 1254" name="T26"/>
                <a:gd fmla="*/ 1051 h 1061" name="T27"/>
                <a:gd fmla="*/ 0 w 1254" name="T28"/>
                <a:gd fmla="*/ 660 h 1061" name="T29"/>
                <a:gd fmla="*/ 1118 w 1254" name="T30"/>
                <a:gd fmla="*/ 220 h 1061" name="T31"/>
                <a:gd fmla="*/ 986 w 1254" name="T32"/>
                <a:gd fmla="*/ 233 h 1061" name="T33"/>
                <a:gd fmla="*/ 672 w 1254" name="T34"/>
                <a:gd fmla="*/ 26 h 1061" name="T35"/>
                <a:gd fmla="*/ 651 w 1254" name="T36"/>
                <a:gd fmla="*/ 26 h 1061" name="T37"/>
                <a:gd fmla="*/ 661 w 1254" name="T38"/>
                <a:gd fmla="*/ 246 h 1061" name="T39"/>
                <a:gd fmla="*/ 672 w 1254" name="T40"/>
                <a:gd fmla="*/ 26 h 1061" name="T41"/>
                <a:gd fmla="*/ 204 w 1254" name="T42"/>
                <a:gd fmla="*/ 220 h 1061" name="T43"/>
                <a:gd fmla="*/ 562 w 1254" name="T44"/>
                <a:gd fmla="*/ 34 h 1061" name="T45"/>
                <a:gd fmla="*/ 76 w 1254" name="T46"/>
                <a:gd fmla="*/ 415 h 1061" name="T47"/>
                <a:gd fmla="*/ 319 w 1254" name="T48"/>
                <a:gd fmla="*/ 258 h 1061" name="T49"/>
                <a:gd fmla="*/ 67 w 1254" name="T50"/>
                <a:gd fmla="*/ 439 h 1061" name="T51"/>
                <a:gd fmla="*/ 67 w 1254" name="T52"/>
                <a:gd fmla="*/ 882 h 1061" name="T53"/>
                <a:gd fmla="*/ 198 w 1254" name="T54"/>
                <a:gd fmla="*/ 660 h 1061" name="T55"/>
                <a:gd fmla="*/ 67 w 1254" name="T56"/>
                <a:gd fmla="*/ 439 h 1061" name="T57"/>
                <a:gd fmla="*/ 661 w 1254" name="T58"/>
                <a:gd fmla="*/ 475 h 1061" name="T59"/>
                <a:gd fmla="*/ 447 w 1254" name="T60"/>
                <a:gd fmla="*/ 660 h 1061" name="T61"/>
                <a:gd fmla="*/ 661 w 1254" name="T62"/>
                <a:gd fmla="*/ 845 h 1061" name="T63"/>
                <a:gd fmla="*/ 876 w 1254" name="T64"/>
                <a:gd fmla="*/ 660 h 1061" name="T65"/>
                <a:gd fmla="*/ 433 w 1254" name="T66"/>
                <a:gd fmla="*/ 470 h 1061" name="T67"/>
                <a:gd fmla="*/ 225 w 1254" name="T68"/>
                <a:gd fmla="*/ 660 h 1061" name="T69"/>
                <a:gd fmla="*/ 433 w 1254" name="T70"/>
                <a:gd fmla="*/ 850 h 1061" name="T71"/>
                <a:gd fmla="*/ 433 w 1254" name="T72"/>
                <a:gd fmla="*/ 470 h 1061" name="T73"/>
                <a:gd fmla="*/ 463 w 1254" name="T74"/>
                <a:gd fmla="*/ 445 h 1061" name="T75"/>
                <a:gd fmla="*/ 860 w 1254" name="T76"/>
                <a:gd fmla="*/ 445 h 1061" name="T77"/>
                <a:gd fmla="*/ 661 w 1254" name="T78"/>
                <a:gd fmla="*/ 272 h 1061" name="T79"/>
                <a:gd fmla="*/ 886 w 1254" name="T80"/>
                <a:gd fmla="*/ 444 h 1061" name="T81"/>
                <a:gd fmla="*/ 973 w 1254" name="T82"/>
                <a:gd fmla="*/ 260 h 1061" name="T83"/>
                <a:gd fmla="*/ 886 w 1254" name="T84"/>
                <a:gd fmla="*/ 444 h 1061" name="T85"/>
                <a:gd fmla="*/ 955 w 1254" name="T86"/>
                <a:gd fmla="*/ 236 h 1061" name="T87"/>
                <a:gd fmla="*/ 835 w 1254" name="T88"/>
                <a:gd fmla="*/ 242 h 1061" name="T89"/>
                <a:gd fmla="*/ 478 w 1254" name="T90"/>
                <a:gd fmla="*/ 268 h 1061" name="T91"/>
                <a:gd fmla="*/ 262 w 1254" name="T92"/>
                <a:gd fmla="*/ 434 h 1061" name="T93"/>
                <a:gd fmla="*/ 487 w 1254" name="T94"/>
                <a:gd fmla="*/ 242 h 1061" name="T95"/>
                <a:gd fmla="*/ 367 w 1254" name="T96"/>
                <a:gd fmla="*/ 236 h 1061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061" w="1254">
                  <a:moveTo>
                    <a:pt x="661" y="0"/>
                  </a:moveTo>
                  <a:cubicBezTo>
                    <a:pt x="921" y="0"/>
                    <a:pt x="1146" y="150"/>
                    <a:pt x="1254" y="368"/>
                  </a:cubicBezTo>
                  <a:cubicBezTo>
                    <a:pt x="1252" y="382"/>
                    <a:pt x="1249" y="397"/>
                    <a:pt x="1245" y="411"/>
                  </a:cubicBezTo>
                  <a:cubicBezTo>
                    <a:pt x="1218" y="350"/>
                    <a:pt x="1183" y="293"/>
                    <a:pt x="1139" y="244"/>
                  </a:cubicBezTo>
                  <a:cubicBezTo>
                    <a:pt x="1095" y="249"/>
                    <a:pt x="1050" y="254"/>
                    <a:pt x="1004" y="258"/>
                  </a:cubicBezTo>
                  <a:cubicBezTo>
                    <a:pt x="1039" y="311"/>
                    <a:pt x="1067" y="369"/>
                    <a:pt x="1088" y="432"/>
                  </a:cubicBezTo>
                  <a:cubicBezTo>
                    <a:pt x="1141" y="427"/>
                    <a:pt x="1193" y="422"/>
                    <a:pt x="1243" y="415"/>
                  </a:cubicBezTo>
                  <a:cubicBezTo>
                    <a:pt x="1241" y="424"/>
                    <a:pt x="1238" y="433"/>
                    <a:pt x="1235" y="442"/>
                  </a:cubicBezTo>
                  <a:cubicBezTo>
                    <a:pt x="1190" y="447"/>
                    <a:pt x="1143" y="452"/>
                    <a:pt x="1096" y="457"/>
                  </a:cubicBezTo>
                  <a:cubicBezTo>
                    <a:pt x="1111" y="511"/>
                    <a:pt x="1121" y="567"/>
                    <a:pt x="1123" y="626"/>
                  </a:cubicBezTo>
                  <a:cubicBezTo>
                    <a:pt x="1122" y="628"/>
                    <a:pt x="1120" y="630"/>
                    <a:pt x="1118" y="632"/>
                  </a:cubicBezTo>
                  <a:cubicBezTo>
                    <a:pt x="1112" y="640"/>
                    <a:pt x="1105" y="648"/>
                    <a:pt x="1098" y="656"/>
                  </a:cubicBezTo>
                  <a:cubicBezTo>
                    <a:pt x="1097" y="587"/>
                    <a:pt x="1087" y="521"/>
                    <a:pt x="1069" y="459"/>
                  </a:cubicBezTo>
                  <a:cubicBezTo>
                    <a:pt x="1011" y="464"/>
                    <a:pt x="951" y="468"/>
                    <a:pt x="890" y="470"/>
                  </a:cubicBezTo>
                  <a:cubicBezTo>
                    <a:pt x="898" y="531"/>
                    <a:pt x="903" y="595"/>
                    <a:pt x="903" y="660"/>
                  </a:cubicBezTo>
                  <a:cubicBezTo>
                    <a:pt x="903" y="721"/>
                    <a:pt x="899" y="781"/>
                    <a:pt x="892" y="837"/>
                  </a:cubicBezTo>
                  <a:cubicBezTo>
                    <a:pt x="873" y="850"/>
                    <a:pt x="855" y="863"/>
                    <a:pt x="836" y="875"/>
                  </a:cubicBezTo>
                  <a:cubicBezTo>
                    <a:pt x="779" y="873"/>
                    <a:pt x="721" y="872"/>
                    <a:pt x="661" y="872"/>
                  </a:cubicBezTo>
                  <a:cubicBezTo>
                    <a:pt x="594" y="872"/>
                    <a:pt x="528" y="873"/>
                    <a:pt x="463" y="875"/>
                  </a:cubicBezTo>
                  <a:cubicBezTo>
                    <a:pt x="472" y="930"/>
                    <a:pt x="483" y="982"/>
                    <a:pt x="498" y="1030"/>
                  </a:cubicBezTo>
                  <a:cubicBezTo>
                    <a:pt x="490" y="1032"/>
                    <a:pt x="481" y="1034"/>
                    <a:pt x="473" y="1036"/>
                  </a:cubicBezTo>
                  <a:cubicBezTo>
                    <a:pt x="458" y="987"/>
                    <a:pt x="445" y="933"/>
                    <a:pt x="437" y="876"/>
                  </a:cubicBezTo>
                  <a:cubicBezTo>
                    <a:pt x="377" y="879"/>
                    <a:pt x="319" y="883"/>
                    <a:pt x="262" y="887"/>
                  </a:cubicBezTo>
                  <a:cubicBezTo>
                    <a:pt x="283" y="949"/>
                    <a:pt x="312" y="1006"/>
                    <a:pt x="348" y="1059"/>
                  </a:cubicBezTo>
                  <a:cubicBezTo>
                    <a:pt x="338" y="1060"/>
                    <a:pt x="328" y="1060"/>
                    <a:pt x="318" y="1061"/>
                  </a:cubicBezTo>
                  <a:cubicBezTo>
                    <a:pt x="283" y="1008"/>
                    <a:pt x="255" y="951"/>
                    <a:pt x="235" y="889"/>
                  </a:cubicBezTo>
                  <a:cubicBezTo>
                    <a:pt x="180" y="894"/>
                    <a:pt x="127" y="899"/>
                    <a:pt x="76" y="906"/>
                  </a:cubicBezTo>
                  <a:cubicBezTo>
                    <a:pt x="98" y="958"/>
                    <a:pt x="127" y="1007"/>
                    <a:pt x="162" y="1051"/>
                  </a:cubicBezTo>
                  <a:cubicBezTo>
                    <a:pt x="148" y="1048"/>
                    <a:pt x="134" y="1045"/>
                    <a:pt x="121" y="1040"/>
                  </a:cubicBezTo>
                  <a:cubicBezTo>
                    <a:pt x="45" y="933"/>
                    <a:pt x="0" y="802"/>
                    <a:pt x="0" y="660"/>
                  </a:cubicBezTo>
                  <a:cubicBezTo>
                    <a:pt x="0" y="295"/>
                    <a:pt x="296" y="0"/>
                    <a:pt x="661" y="0"/>
                  </a:cubicBezTo>
                  <a:close/>
                  <a:moveTo>
                    <a:pt x="1118" y="220"/>
                  </a:moveTo>
                  <a:cubicBezTo>
                    <a:pt x="1024" y="123"/>
                    <a:pt x="900" y="56"/>
                    <a:pt x="760" y="34"/>
                  </a:cubicBezTo>
                  <a:cubicBezTo>
                    <a:pt x="849" y="82"/>
                    <a:pt x="926" y="151"/>
                    <a:pt x="986" y="233"/>
                  </a:cubicBezTo>
                  <a:cubicBezTo>
                    <a:pt x="1032" y="230"/>
                    <a:pt x="1076" y="225"/>
                    <a:pt x="1118" y="220"/>
                  </a:cubicBezTo>
                  <a:close/>
                  <a:moveTo>
                    <a:pt x="672" y="26"/>
                  </a:moveTo>
                  <a:cubicBezTo>
                    <a:pt x="668" y="26"/>
                    <a:pt x="665" y="26"/>
                    <a:pt x="661" y="26"/>
                  </a:cubicBezTo>
                  <a:cubicBezTo>
                    <a:pt x="658" y="26"/>
                    <a:pt x="654" y="26"/>
                    <a:pt x="651" y="26"/>
                  </a:cubicBezTo>
                  <a:cubicBezTo>
                    <a:pt x="596" y="71"/>
                    <a:pt x="549" y="147"/>
                    <a:pt x="514" y="243"/>
                  </a:cubicBezTo>
                  <a:cubicBezTo>
                    <a:pt x="562" y="245"/>
                    <a:pt x="611" y="246"/>
                    <a:pt x="661" y="246"/>
                  </a:cubicBezTo>
                  <a:cubicBezTo>
                    <a:pt x="711" y="246"/>
                    <a:pt x="760" y="245"/>
                    <a:pt x="809" y="243"/>
                  </a:cubicBezTo>
                  <a:cubicBezTo>
                    <a:pt x="773" y="147"/>
                    <a:pt x="726" y="71"/>
                    <a:pt x="672" y="26"/>
                  </a:cubicBezTo>
                  <a:close/>
                  <a:moveTo>
                    <a:pt x="562" y="34"/>
                  </a:moveTo>
                  <a:cubicBezTo>
                    <a:pt x="423" y="56"/>
                    <a:pt x="298" y="123"/>
                    <a:pt x="204" y="220"/>
                  </a:cubicBezTo>
                  <a:cubicBezTo>
                    <a:pt x="247" y="225"/>
                    <a:pt x="291" y="230"/>
                    <a:pt x="336" y="233"/>
                  </a:cubicBezTo>
                  <a:cubicBezTo>
                    <a:pt x="396" y="151"/>
                    <a:pt x="474" y="82"/>
                    <a:pt x="562" y="34"/>
                  </a:cubicBezTo>
                  <a:close/>
                  <a:moveTo>
                    <a:pt x="183" y="244"/>
                  </a:moveTo>
                  <a:cubicBezTo>
                    <a:pt x="139" y="294"/>
                    <a:pt x="103" y="352"/>
                    <a:pt x="76" y="415"/>
                  </a:cubicBezTo>
                  <a:cubicBezTo>
                    <a:pt x="127" y="421"/>
                    <a:pt x="180" y="427"/>
                    <a:pt x="235" y="432"/>
                  </a:cubicBezTo>
                  <a:cubicBezTo>
                    <a:pt x="255" y="369"/>
                    <a:pt x="284" y="311"/>
                    <a:pt x="319" y="258"/>
                  </a:cubicBezTo>
                  <a:cubicBezTo>
                    <a:pt x="272" y="254"/>
                    <a:pt x="227" y="249"/>
                    <a:pt x="183" y="244"/>
                  </a:cubicBezTo>
                  <a:close/>
                  <a:moveTo>
                    <a:pt x="67" y="439"/>
                  </a:moveTo>
                  <a:cubicBezTo>
                    <a:pt x="41" y="508"/>
                    <a:pt x="27" y="583"/>
                    <a:pt x="27" y="660"/>
                  </a:cubicBezTo>
                  <a:cubicBezTo>
                    <a:pt x="27" y="738"/>
                    <a:pt x="41" y="813"/>
                    <a:pt x="67" y="882"/>
                  </a:cubicBezTo>
                  <a:cubicBezTo>
                    <a:pt x="118" y="875"/>
                    <a:pt x="172" y="869"/>
                    <a:pt x="227" y="864"/>
                  </a:cubicBezTo>
                  <a:cubicBezTo>
                    <a:pt x="208" y="800"/>
                    <a:pt x="198" y="731"/>
                    <a:pt x="198" y="660"/>
                  </a:cubicBezTo>
                  <a:cubicBezTo>
                    <a:pt x="198" y="590"/>
                    <a:pt x="208" y="521"/>
                    <a:pt x="227" y="457"/>
                  </a:cubicBezTo>
                  <a:cubicBezTo>
                    <a:pt x="172" y="452"/>
                    <a:pt x="118" y="446"/>
                    <a:pt x="67" y="439"/>
                  </a:cubicBezTo>
                  <a:close/>
                  <a:moveTo>
                    <a:pt x="863" y="472"/>
                  </a:moveTo>
                  <a:cubicBezTo>
                    <a:pt x="798" y="474"/>
                    <a:pt x="730" y="475"/>
                    <a:pt x="661" y="475"/>
                  </a:cubicBezTo>
                  <a:cubicBezTo>
                    <a:pt x="593" y="475"/>
                    <a:pt x="525" y="474"/>
                    <a:pt x="459" y="472"/>
                  </a:cubicBezTo>
                  <a:cubicBezTo>
                    <a:pt x="451" y="531"/>
                    <a:pt x="447" y="595"/>
                    <a:pt x="447" y="660"/>
                  </a:cubicBezTo>
                  <a:cubicBezTo>
                    <a:pt x="447" y="726"/>
                    <a:pt x="451" y="789"/>
                    <a:pt x="459" y="849"/>
                  </a:cubicBezTo>
                  <a:cubicBezTo>
                    <a:pt x="525" y="847"/>
                    <a:pt x="593" y="845"/>
                    <a:pt x="661" y="845"/>
                  </a:cubicBezTo>
                  <a:cubicBezTo>
                    <a:pt x="730" y="845"/>
                    <a:pt x="798" y="847"/>
                    <a:pt x="863" y="849"/>
                  </a:cubicBezTo>
                  <a:cubicBezTo>
                    <a:pt x="872" y="789"/>
                    <a:pt x="876" y="726"/>
                    <a:pt x="876" y="660"/>
                  </a:cubicBezTo>
                  <a:cubicBezTo>
                    <a:pt x="876" y="595"/>
                    <a:pt x="872" y="531"/>
                    <a:pt x="863" y="472"/>
                  </a:cubicBezTo>
                  <a:close/>
                  <a:moveTo>
                    <a:pt x="433" y="470"/>
                  </a:moveTo>
                  <a:cubicBezTo>
                    <a:pt x="372" y="468"/>
                    <a:pt x="312" y="464"/>
                    <a:pt x="254" y="459"/>
                  </a:cubicBezTo>
                  <a:cubicBezTo>
                    <a:pt x="235" y="523"/>
                    <a:pt x="225" y="590"/>
                    <a:pt x="225" y="660"/>
                  </a:cubicBezTo>
                  <a:cubicBezTo>
                    <a:pt x="225" y="730"/>
                    <a:pt x="235" y="798"/>
                    <a:pt x="254" y="862"/>
                  </a:cubicBezTo>
                  <a:cubicBezTo>
                    <a:pt x="312" y="857"/>
                    <a:pt x="372" y="853"/>
                    <a:pt x="433" y="850"/>
                  </a:cubicBezTo>
                  <a:cubicBezTo>
                    <a:pt x="424" y="790"/>
                    <a:pt x="420" y="726"/>
                    <a:pt x="420" y="660"/>
                  </a:cubicBezTo>
                  <a:cubicBezTo>
                    <a:pt x="420" y="595"/>
                    <a:pt x="424" y="531"/>
                    <a:pt x="433" y="470"/>
                  </a:cubicBezTo>
                  <a:close/>
                  <a:moveTo>
                    <a:pt x="505" y="269"/>
                  </a:moveTo>
                  <a:cubicBezTo>
                    <a:pt x="487" y="323"/>
                    <a:pt x="473" y="382"/>
                    <a:pt x="463" y="445"/>
                  </a:cubicBezTo>
                  <a:cubicBezTo>
                    <a:pt x="528" y="448"/>
                    <a:pt x="594" y="449"/>
                    <a:pt x="661" y="449"/>
                  </a:cubicBezTo>
                  <a:cubicBezTo>
                    <a:pt x="729" y="449"/>
                    <a:pt x="795" y="448"/>
                    <a:pt x="860" y="445"/>
                  </a:cubicBezTo>
                  <a:cubicBezTo>
                    <a:pt x="850" y="382"/>
                    <a:pt x="836" y="323"/>
                    <a:pt x="818" y="269"/>
                  </a:cubicBezTo>
                  <a:cubicBezTo>
                    <a:pt x="767" y="271"/>
                    <a:pt x="714" y="272"/>
                    <a:pt x="661" y="272"/>
                  </a:cubicBezTo>
                  <a:cubicBezTo>
                    <a:pt x="608" y="272"/>
                    <a:pt x="556" y="271"/>
                    <a:pt x="505" y="269"/>
                  </a:cubicBezTo>
                  <a:close/>
                  <a:moveTo>
                    <a:pt x="886" y="444"/>
                  </a:moveTo>
                  <a:cubicBezTo>
                    <a:pt x="946" y="442"/>
                    <a:pt x="1004" y="438"/>
                    <a:pt x="1061" y="434"/>
                  </a:cubicBezTo>
                  <a:cubicBezTo>
                    <a:pt x="1039" y="371"/>
                    <a:pt x="1010" y="313"/>
                    <a:pt x="973" y="260"/>
                  </a:cubicBezTo>
                  <a:cubicBezTo>
                    <a:pt x="931" y="264"/>
                    <a:pt x="888" y="266"/>
                    <a:pt x="844" y="268"/>
                  </a:cubicBezTo>
                  <a:cubicBezTo>
                    <a:pt x="862" y="322"/>
                    <a:pt x="876" y="381"/>
                    <a:pt x="886" y="444"/>
                  </a:cubicBezTo>
                  <a:close/>
                  <a:moveTo>
                    <a:pt x="835" y="242"/>
                  </a:moveTo>
                  <a:cubicBezTo>
                    <a:pt x="876" y="241"/>
                    <a:pt x="916" y="238"/>
                    <a:pt x="955" y="236"/>
                  </a:cubicBezTo>
                  <a:cubicBezTo>
                    <a:pt x="894" y="156"/>
                    <a:pt x="817" y="91"/>
                    <a:pt x="728" y="47"/>
                  </a:cubicBezTo>
                  <a:cubicBezTo>
                    <a:pt x="770" y="96"/>
                    <a:pt x="807" y="163"/>
                    <a:pt x="835" y="242"/>
                  </a:cubicBezTo>
                  <a:close/>
                  <a:moveTo>
                    <a:pt x="437" y="444"/>
                  </a:moveTo>
                  <a:cubicBezTo>
                    <a:pt x="446" y="381"/>
                    <a:pt x="461" y="322"/>
                    <a:pt x="478" y="268"/>
                  </a:cubicBezTo>
                  <a:cubicBezTo>
                    <a:pt x="434" y="266"/>
                    <a:pt x="391" y="264"/>
                    <a:pt x="349" y="260"/>
                  </a:cubicBezTo>
                  <a:cubicBezTo>
                    <a:pt x="313" y="313"/>
                    <a:pt x="283" y="371"/>
                    <a:pt x="262" y="434"/>
                  </a:cubicBezTo>
                  <a:cubicBezTo>
                    <a:pt x="319" y="438"/>
                    <a:pt x="377" y="442"/>
                    <a:pt x="437" y="444"/>
                  </a:cubicBezTo>
                  <a:close/>
                  <a:moveTo>
                    <a:pt x="487" y="242"/>
                  </a:moveTo>
                  <a:cubicBezTo>
                    <a:pt x="516" y="163"/>
                    <a:pt x="552" y="96"/>
                    <a:pt x="594" y="47"/>
                  </a:cubicBezTo>
                  <a:cubicBezTo>
                    <a:pt x="506" y="91"/>
                    <a:pt x="428" y="156"/>
                    <a:pt x="367" y="236"/>
                  </a:cubicBezTo>
                  <a:cubicBezTo>
                    <a:pt x="407" y="238"/>
                    <a:pt x="447" y="241"/>
                    <a:pt x="487" y="2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44">
              <a:extLst>
                <a:ext uri="{FF2B5EF4-FFF2-40B4-BE49-F238E27FC236}">
                  <a16:creationId xmlns:a16="http://schemas.microsoft.com/office/drawing/2014/main" id="{8E0DB9C1-B9A1-48A8-A577-FB79B42AF8A3}"/>
                </a:ext>
              </a:extLst>
            </p:cNvPr>
            <p:cNvSpPr/>
            <p:nvPr/>
          </p:nvSpPr>
          <p:spPr bwMode="auto">
            <a:xfrm>
              <a:off x="5176838" y="-2319338"/>
              <a:ext cx="1849438" cy="1355725"/>
            </a:xfrm>
            <a:custGeom>
              <a:gdLst>
                <a:gd fmla="*/ 1326 w 1528" name="T0"/>
                <a:gd fmla="*/ 0 h 1121" name="T1"/>
                <a:gd fmla="*/ 1528 w 1528" name="T2"/>
                <a:gd fmla="*/ 258 h 1121" name="T3"/>
                <a:gd fmla="*/ 384 w 1528" name="T4"/>
                <a:gd fmla="*/ 1121 h 1121" name="T5"/>
                <a:gd fmla="*/ 0 w 1528" name="T6"/>
                <a:gd fmla="*/ 829 h 1121" name="T7"/>
                <a:gd fmla="*/ 145 w 1528" name="T8"/>
                <a:gd fmla="*/ 496 h 1121" name="T9"/>
                <a:gd fmla="*/ 142 w 1528" name="T10"/>
                <a:gd fmla="*/ 557 h 1121" name="T11"/>
                <a:gd fmla="*/ 144 w 1528" name="T12"/>
                <a:gd fmla="*/ 603 h 1121" name="T13"/>
                <a:gd fmla="*/ 106 w 1528" name="T14"/>
                <a:gd fmla="*/ 731 h 1121" name="T15"/>
                <a:gd fmla="*/ 459 w 1528" name="T16"/>
                <a:gd fmla="*/ 999 h 1121" name="T17"/>
                <a:gd fmla="*/ 1476 w 1528" name="T18"/>
                <a:gd fmla="*/ 228 h 1121" name="T19"/>
                <a:gd fmla="*/ 1326 w 1528" name="T20"/>
                <a:gd fmla="*/ 0 h 112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21" w="1528">
                  <a:moveTo>
                    <a:pt x="1326" y="0"/>
                  </a:moveTo>
                  <a:cubicBezTo>
                    <a:pt x="1417" y="34"/>
                    <a:pt x="1528" y="100"/>
                    <a:pt x="1528" y="258"/>
                  </a:cubicBezTo>
                  <a:cubicBezTo>
                    <a:pt x="1528" y="613"/>
                    <a:pt x="916" y="1121"/>
                    <a:pt x="384" y="1121"/>
                  </a:cubicBezTo>
                  <a:cubicBezTo>
                    <a:pt x="219" y="1121"/>
                    <a:pt x="0" y="1063"/>
                    <a:pt x="0" y="829"/>
                  </a:cubicBezTo>
                  <a:cubicBezTo>
                    <a:pt x="0" y="713"/>
                    <a:pt x="74" y="582"/>
                    <a:pt x="145" y="496"/>
                  </a:cubicBezTo>
                  <a:cubicBezTo>
                    <a:pt x="143" y="516"/>
                    <a:pt x="142" y="537"/>
                    <a:pt x="142" y="557"/>
                  </a:cubicBezTo>
                  <a:cubicBezTo>
                    <a:pt x="142" y="573"/>
                    <a:pt x="143" y="588"/>
                    <a:pt x="144" y="603"/>
                  </a:cubicBezTo>
                  <a:cubicBezTo>
                    <a:pt x="118" y="646"/>
                    <a:pt x="106" y="695"/>
                    <a:pt x="106" y="731"/>
                  </a:cubicBezTo>
                  <a:cubicBezTo>
                    <a:pt x="106" y="882"/>
                    <a:pt x="209" y="999"/>
                    <a:pt x="459" y="999"/>
                  </a:cubicBezTo>
                  <a:cubicBezTo>
                    <a:pt x="905" y="999"/>
                    <a:pt x="1476" y="557"/>
                    <a:pt x="1476" y="228"/>
                  </a:cubicBezTo>
                  <a:cubicBezTo>
                    <a:pt x="1476" y="91"/>
                    <a:pt x="1392" y="39"/>
                    <a:pt x="13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45">
              <a:extLst>
                <a:ext uri="{FF2B5EF4-FFF2-40B4-BE49-F238E27FC236}">
                  <a16:creationId xmlns:a16="http://schemas.microsoft.com/office/drawing/2014/main" id="{E696C7A0-AFEA-4B59-A875-1B4C6E2AA8D7}"/>
                </a:ext>
              </a:extLst>
            </p:cNvPr>
            <p:cNvSpPr/>
            <p:nvPr/>
          </p:nvSpPr>
          <p:spPr bwMode="auto">
            <a:xfrm>
              <a:off x="5834063" y="-1720851"/>
              <a:ext cx="1160463" cy="874713"/>
            </a:xfrm>
            <a:custGeom>
              <a:gdLst>
                <a:gd fmla="*/ 956 w 959" name="T0"/>
                <a:gd fmla="*/ 0 h 723" name="T1"/>
                <a:gd fmla="*/ 959 w 959" name="T2"/>
                <a:gd fmla="*/ 62 h 723" name="T3"/>
                <a:gd fmla="*/ 298 w 959" name="T4"/>
                <a:gd fmla="*/ 723 h 723" name="T5"/>
                <a:gd fmla="*/ 0 w 959" name="T6"/>
                <a:gd fmla="*/ 652 h 723" name="T7"/>
                <a:gd fmla="*/ 390 w 959" name="T8"/>
                <a:gd fmla="*/ 517 h 723" name="T9"/>
                <a:gd fmla="*/ 836 w 959" name="T10"/>
                <a:gd fmla="*/ 171 h 723" name="T11"/>
                <a:gd fmla="*/ 956 w 959" name="T12"/>
                <a:gd fmla="*/ 0 h 7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23" w="959">
                  <a:moveTo>
                    <a:pt x="956" y="0"/>
                  </a:moveTo>
                  <a:cubicBezTo>
                    <a:pt x="958" y="21"/>
                    <a:pt x="959" y="41"/>
                    <a:pt x="959" y="62"/>
                  </a:cubicBezTo>
                  <a:cubicBezTo>
                    <a:pt x="959" y="427"/>
                    <a:pt x="663" y="723"/>
                    <a:pt x="298" y="723"/>
                  </a:cubicBezTo>
                  <a:cubicBezTo>
                    <a:pt x="191" y="723"/>
                    <a:pt x="90" y="698"/>
                    <a:pt x="0" y="652"/>
                  </a:cubicBezTo>
                  <a:cubicBezTo>
                    <a:pt x="136" y="629"/>
                    <a:pt x="270" y="580"/>
                    <a:pt x="390" y="517"/>
                  </a:cubicBezTo>
                  <a:cubicBezTo>
                    <a:pt x="555" y="432"/>
                    <a:pt x="714" y="312"/>
                    <a:pt x="836" y="171"/>
                  </a:cubicBezTo>
                  <a:cubicBezTo>
                    <a:pt x="879" y="121"/>
                    <a:pt x="922" y="63"/>
                    <a:pt x="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FB25B2C5-ED29-44D1-8F55-7F5470FE2756}"/>
                </a:ext>
              </a:extLst>
            </p:cNvPr>
            <p:cNvGrpSpPr/>
            <p:nvPr/>
          </p:nvGrpSpPr>
          <p:grpSpPr>
            <a:xfrm>
              <a:off x="7410451" y="-2201863"/>
              <a:ext cx="2400300" cy="1298575"/>
              <a:chOff x="7410451" y="-2201863"/>
              <a:chExt cx="2400300" cy="1298575"/>
            </a:xfrm>
            <a:solidFill>
              <a:schemeClr val="tx2"/>
            </a:solidFill>
          </p:grpSpPr>
          <p:sp>
            <p:nvSpPr>
              <p:cNvPr id="40" name="Freeform 346">
                <a:extLst>
                  <a:ext uri="{FF2B5EF4-FFF2-40B4-BE49-F238E27FC236}">
                    <a16:creationId xmlns:a16="http://schemas.microsoft.com/office/drawing/2014/main" id="{A44699C5-4525-41BB-91EE-79552F4D3066}"/>
                  </a:ext>
                </a:extLst>
              </p:cNvPr>
              <p:cNvSpPr/>
              <p:nvPr/>
            </p:nvSpPr>
            <p:spPr bwMode="auto">
              <a:xfrm>
                <a:off x="7410451" y="-2201863"/>
                <a:ext cx="347663" cy="1062038"/>
              </a:xfrm>
              <a:custGeom>
                <a:gdLst>
                  <a:gd fmla="*/ 0 w 288" name="T0"/>
                  <a:gd fmla="*/ 0 h 879" name="T1"/>
                  <a:gd fmla="*/ 174 w 288" name="T2"/>
                  <a:gd fmla="*/ 0 h 879" name="T3"/>
                  <a:gd fmla="*/ 174 w 288" name="T4"/>
                  <a:gd fmla="*/ 678 h 879" name="T5"/>
                  <a:gd fmla="*/ 219 w 288" name="T6"/>
                  <a:gd fmla="*/ 733 h 879" name="T7"/>
                  <a:gd fmla="*/ 266 w 288" name="T8"/>
                  <a:gd fmla="*/ 719 h 879" name="T9"/>
                  <a:gd fmla="*/ 288 w 288" name="T10"/>
                  <a:gd fmla="*/ 848 h 879" name="T11"/>
                  <a:gd fmla="*/ 144 w 288" name="T12"/>
                  <a:gd fmla="*/ 879 h 879" name="T13"/>
                  <a:gd fmla="*/ 0 w 288" name="T14"/>
                  <a:gd fmla="*/ 740 h 879" name="T15"/>
                  <a:gd fmla="*/ 0 w 288" name="T16"/>
                  <a:gd fmla="*/ 0 h 87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79" w="288">
                    <a:moveTo>
                      <a:pt x="0" y="0"/>
                    </a:move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678"/>
                      <a:pt x="174" y="678"/>
                      <a:pt x="174" y="678"/>
                    </a:cubicBezTo>
                    <a:cubicBezTo>
                      <a:pt x="174" y="714"/>
                      <a:pt x="189" y="733"/>
                      <a:pt x="219" y="733"/>
                    </a:cubicBezTo>
                    <a:cubicBezTo>
                      <a:pt x="233" y="733"/>
                      <a:pt x="251" y="728"/>
                      <a:pt x="266" y="719"/>
                    </a:cubicBezTo>
                    <a:cubicBezTo>
                      <a:pt x="288" y="848"/>
                      <a:pt x="288" y="848"/>
                      <a:pt x="288" y="848"/>
                    </a:cubicBezTo>
                    <a:cubicBezTo>
                      <a:pt x="247" y="867"/>
                      <a:pt x="190" y="879"/>
                      <a:pt x="144" y="879"/>
                    </a:cubicBezTo>
                    <a:cubicBezTo>
                      <a:pt x="52" y="879"/>
                      <a:pt x="0" y="829"/>
                      <a:pt x="0" y="7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347">
                <a:extLst>
                  <a:ext uri="{FF2B5EF4-FFF2-40B4-BE49-F238E27FC236}">
                    <a16:creationId xmlns:a16="http://schemas.microsoft.com/office/drawing/2014/main" id="{724C7631-B0F2-4ABA-933D-1ABEAB1493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75576" y="-1744663"/>
                <a:ext cx="638175" cy="604838"/>
              </a:xfrm>
              <a:custGeom>
                <a:gdLst>
                  <a:gd fmla="*/ 0 w 527" name="T0"/>
                  <a:gd fmla="*/ 250 h 500" name="T1"/>
                  <a:gd fmla="*/ 263 w 527" name="T2"/>
                  <a:gd fmla="*/ 0 h 500" name="T3"/>
                  <a:gd fmla="*/ 527 w 527" name="T4"/>
                  <a:gd fmla="*/ 250 h 500" name="T5"/>
                  <a:gd fmla="*/ 263 w 527" name="T6"/>
                  <a:gd fmla="*/ 500 h 500" name="T7"/>
                  <a:gd fmla="*/ 0 w 527" name="T8"/>
                  <a:gd fmla="*/ 250 h 500" name="T9"/>
                  <a:gd fmla="*/ 263 w 527" name="T10"/>
                  <a:gd fmla="*/ 353 h 500" name="T11"/>
                  <a:gd fmla="*/ 348 w 527" name="T12"/>
                  <a:gd fmla="*/ 250 h 500" name="T13"/>
                  <a:gd fmla="*/ 263 w 527" name="T14"/>
                  <a:gd fmla="*/ 146 h 500" name="T15"/>
                  <a:gd fmla="*/ 178 w 527" name="T16"/>
                  <a:gd fmla="*/ 250 h 500" name="T17"/>
                  <a:gd fmla="*/ 263 w 527" name="T18"/>
                  <a:gd fmla="*/ 353 h 5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0" w="527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348">
                <a:extLst>
                  <a:ext uri="{FF2B5EF4-FFF2-40B4-BE49-F238E27FC236}">
                    <a16:creationId xmlns:a16="http://schemas.microsoft.com/office/drawing/2014/main" id="{E731E395-568B-4EFD-8FC2-2A19904E76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56613" y="-1744663"/>
                <a:ext cx="641350" cy="841375"/>
              </a:xfrm>
              <a:custGeom>
                <a:gdLst>
                  <a:gd fmla="*/ 0 w 529" name="T0"/>
                  <a:gd fmla="*/ 249 h 695" name="T1"/>
                  <a:gd fmla="*/ 225 w 529" name="T2"/>
                  <a:gd fmla="*/ 0 h 695" name="T3"/>
                  <a:gd fmla="*/ 378 w 529" name="T4"/>
                  <a:gd fmla="*/ 81 h 695" name="T5"/>
                  <a:gd fmla="*/ 378 w 529" name="T6"/>
                  <a:gd fmla="*/ 9 h 695" name="T7"/>
                  <a:gd fmla="*/ 529 w 529" name="T8"/>
                  <a:gd fmla="*/ 9 h 695" name="T9"/>
                  <a:gd fmla="*/ 529 w 529" name="T10"/>
                  <a:gd fmla="*/ 447 h 695" name="T11"/>
                  <a:gd fmla="*/ 237 w 529" name="T12"/>
                  <a:gd fmla="*/ 695 h 695" name="T13"/>
                  <a:gd fmla="*/ 2 w 529" name="T14"/>
                  <a:gd fmla="*/ 602 h 695" name="T15"/>
                  <a:gd fmla="*/ 94 w 529" name="T16"/>
                  <a:gd fmla="*/ 507 h 695" name="T17"/>
                  <a:gd fmla="*/ 237 w 529" name="T18"/>
                  <a:gd fmla="*/ 566 h 695" name="T19"/>
                  <a:gd fmla="*/ 355 w 529" name="T20"/>
                  <a:gd fmla="*/ 447 h 695" name="T21"/>
                  <a:gd fmla="*/ 355 w 529" name="T22"/>
                  <a:gd fmla="*/ 415 h 695" name="T23"/>
                  <a:gd fmla="*/ 210 w 529" name="T24"/>
                  <a:gd fmla="*/ 490 h 695" name="T25"/>
                  <a:gd fmla="*/ 0 w 529" name="T26"/>
                  <a:gd fmla="*/ 249 h 695" name="T27"/>
                  <a:gd fmla="*/ 355 w 529" name="T28"/>
                  <a:gd fmla="*/ 304 h 695" name="T29"/>
                  <a:gd fmla="*/ 355 w 529" name="T30"/>
                  <a:gd fmla="*/ 218 h 695" name="T31"/>
                  <a:gd fmla="*/ 265 w 529" name="T32"/>
                  <a:gd fmla="*/ 146 h 695" name="T33"/>
                  <a:gd fmla="*/ 178 w 529" name="T34"/>
                  <a:gd fmla="*/ 253 h 695" name="T35"/>
                  <a:gd fmla="*/ 272 w 529" name="T36"/>
                  <a:gd fmla="*/ 353 h 695" name="T37"/>
                  <a:gd fmla="*/ 355 w 529" name="T38"/>
                  <a:gd fmla="*/ 304 h 695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695" w="529">
                    <a:moveTo>
                      <a:pt x="0" y="249"/>
                    </a:moveTo>
                    <a:cubicBezTo>
                      <a:pt x="0" y="105"/>
                      <a:pt x="93" y="0"/>
                      <a:pt x="225" y="0"/>
                    </a:cubicBezTo>
                    <a:cubicBezTo>
                      <a:pt x="293" y="0"/>
                      <a:pt x="348" y="28"/>
                      <a:pt x="378" y="81"/>
                    </a:cubicBezTo>
                    <a:cubicBezTo>
                      <a:pt x="378" y="9"/>
                      <a:pt x="378" y="9"/>
                      <a:pt x="378" y="9"/>
                    </a:cubicBezTo>
                    <a:cubicBezTo>
                      <a:pt x="529" y="9"/>
                      <a:pt x="529" y="9"/>
                      <a:pt x="529" y="9"/>
                    </a:cubicBezTo>
                    <a:cubicBezTo>
                      <a:pt x="529" y="447"/>
                      <a:pt x="529" y="447"/>
                      <a:pt x="529" y="447"/>
                    </a:cubicBezTo>
                    <a:cubicBezTo>
                      <a:pt x="529" y="597"/>
                      <a:pt x="412" y="695"/>
                      <a:pt x="237" y="695"/>
                    </a:cubicBezTo>
                    <a:cubicBezTo>
                      <a:pt x="135" y="695"/>
                      <a:pt x="61" y="662"/>
                      <a:pt x="2" y="602"/>
                    </a:cubicBezTo>
                    <a:cubicBezTo>
                      <a:pt x="94" y="507"/>
                      <a:pt x="94" y="507"/>
                      <a:pt x="94" y="507"/>
                    </a:cubicBezTo>
                    <a:cubicBezTo>
                      <a:pt x="129" y="540"/>
                      <a:pt x="181" y="566"/>
                      <a:pt x="237" y="566"/>
                    </a:cubicBezTo>
                    <a:cubicBezTo>
                      <a:pt x="300" y="566"/>
                      <a:pt x="355" y="533"/>
                      <a:pt x="355" y="447"/>
                    </a:cubicBezTo>
                    <a:cubicBezTo>
                      <a:pt x="355" y="415"/>
                      <a:pt x="355" y="415"/>
                      <a:pt x="355" y="415"/>
                    </a:cubicBezTo>
                    <a:cubicBezTo>
                      <a:pt x="328" y="466"/>
                      <a:pt x="271" y="490"/>
                      <a:pt x="210" y="490"/>
                    </a:cubicBezTo>
                    <a:cubicBezTo>
                      <a:pt x="85" y="490"/>
                      <a:pt x="0" y="385"/>
                      <a:pt x="0" y="249"/>
                    </a:cubicBezTo>
                    <a:close/>
                    <a:moveTo>
                      <a:pt x="355" y="304"/>
                    </a:moveTo>
                    <a:cubicBezTo>
                      <a:pt x="355" y="218"/>
                      <a:pt x="355" y="218"/>
                      <a:pt x="355" y="218"/>
                    </a:cubicBezTo>
                    <a:cubicBezTo>
                      <a:pt x="338" y="174"/>
                      <a:pt x="301" y="146"/>
                      <a:pt x="265" y="146"/>
                    </a:cubicBezTo>
                    <a:cubicBezTo>
                      <a:pt x="215" y="146"/>
                      <a:pt x="178" y="195"/>
                      <a:pt x="178" y="253"/>
                    </a:cubicBezTo>
                    <a:cubicBezTo>
                      <a:pt x="178" y="313"/>
                      <a:pt x="217" y="353"/>
                      <a:pt x="272" y="353"/>
                    </a:cubicBezTo>
                    <a:cubicBezTo>
                      <a:pt x="307" y="353"/>
                      <a:pt x="333" y="337"/>
                      <a:pt x="355" y="3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Freeform 349">
                <a:extLst>
                  <a:ext uri="{FF2B5EF4-FFF2-40B4-BE49-F238E27FC236}">
                    <a16:creationId xmlns:a16="http://schemas.microsoft.com/office/drawing/2014/main" id="{10648417-A908-4727-9F75-13F9AC64136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72576" y="-1744663"/>
                <a:ext cx="638175" cy="604838"/>
              </a:xfrm>
              <a:custGeom>
                <a:gdLst>
                  <a:gd fmla="*/ 0 w 527" name="T0"/>
                  <a:gd fmla="*/ 250 h 500" name="T1"/>
                  <a:gd fmla="*/ 263 w 527" name="T2"/>
                  <a:gd fmla="*/ 0 h 500" name="T3"/>
                  <a:gd fmla="*/ 527 w 527" name="T4"/>
                  <a:gd fmla="*/ 250 h 500" name="T5"/>
                  <a:gd fmla="*/ 263 w 527" name="T6"/>
                  <a:gd fmla="*/ 500 h 500" name="T7"/>
                  <a:gd fmla="*/ 0 w 527" name="T8"/>
                  <a:gd fmla="*/ 250 h 500" name="T9"/>
                  <a:gd fmla="*/ 263 w 527" name="T10"/>
                  <a:gd fmla="*/ 353 h 500" name="T11"/>
                  <a:gd fmla="*/ 348 w 527" name="T12"/>
                  <a:gd fmla="*/ 250 h 500" name="T13"/>
                  <a:gd fmla="*/ 263 w 527" name="T14"/>
                  <a:gd fmla="*/ 146 h 500" name="T15"/>
                  <a:gd fmla="*/ 178 w 527" name="T16"/>
                  <a:gd fmla="*/ 250 h 500" name="T17"/>
                  <a:gd fmla="*/ 263 w 527" name="T18"/>
                  <a:gd fmla="*/ 353 h 5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0" w="527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350">
                <a:extLst>
                  <a:ext uri="{FF2B5EF4-FFF2-40B4-BE49-F238E27FC236}">
                    <a16:creationId xmlns:a16="http://schemas.microsoft.com/office/drawing/2014/main" id="{83AE0756-D38B-442D-850F-9A1453220DBD}"/>
                  </a:ext>
                </a:extLst>
              </p:cNvPr>
              <p:cNvSpPr/>
              <p:nvPr/>
            </p:nvSpPr>
            <p:spPr bwMode="auto">
              <a:xfrm>
                <a:off x="7864476" y="-2097088"/>
                <a:ext cx="109538" cy="188913"/>
              </a:xfrm>
              <a:custGeom>
                <a:gdLst>
                  <a:gd fmla="*/ 43 w 69" name="T0"/>
                  <a:gd fmla="*/ 71 h 119" name="T1"/>
                  <a:gd fmla="*/ 43 w 69" name="T2"/>
                  <a:gd fmla="*/ 119 h 119" name="T3"/>
                  <a:gd fmla="*/ 26 w 69" name="T4"/>
                  <a:gd fmla="*/ 119 h 119" name="T5"/>
                  <a:gd fmla="*/ 26 w 69" name="T6"/>
                  <a:gd fmla="*/ 71 h 119" name="T7"/>
                  <a:gd fmla="*/ 0 w 69" name="T8"/>
                  <a:gd fmla="*/ 0 h 119" name="T9"/>
                  <a:gd fmla="*/ 19 w 69" name="T10"/>
                  <a:gd fmla="*/ 0 h 119" name="T11"/>
                  <a:gd fmla="*/ 35 w 69" name="T12"/>
                  <a:gd fmla="*/ 51 h 119" name="T13"/>
                  <a:gd fmla="*/ 51 w 69" name="T14"/>
                  <a:gd fmla="*/ 0 h 119" name="T15"/>
                  <a:gd fmla="*/ 69 w 69" name="T16"/>
                  <a:gd fmla="*/ 0 h 119" name="T17"/>
                  <a:gd fmla="*/ 43 w 69" name="T18"/>
                  <a:gd fmla="*/ 71 h 1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19" w="69">
                    <a:moveTo>
                      <a:pt x="43" y="71"/>
                    </a:moveTo>
                    <a:lnTo>
                      <a:pt x="43" y="119"/>
                    </a:lnTo>
                    <a:lnTo>
                      <a:pt x="26" y="119"/>
                    </a:lnTo>
                    <a:lnTo>
                      <a:pt x="26" y="7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5" y="51"/>
                    </a:lnTo>
                    <a:lnTo>
                      <a:pt x="51" y="0"/>
                    </a:lnTo>
                    <a:lnTo>
                      <a:pt x="69" y="0"/>
                    </a:lnTo>
                    <a:lnTo>
                      <a:pt x="43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Freeform 351">
                <a:extLst>
                  <a:ext uri="{FF2B5EF4-FFF2-40B4-BE49-F238E27FC236}">
                    <a16:creationId xmlns:a16="http://schemas.microsoft.com/office/drawing/2014/main" id="{27AC6C49-42C7-4A35-84ED-37BCC35B1A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020051" y="-2098676"/>
                <a:ext cx="109538" cy="193675"/>
              </a:xfrm>
              <a:custGeom>
                <a:gdLst>
                  <a:gd fmla="*/ 77 w 90" name="T0"/>
                  <a:gd fmla="*/ 149 h 160" name="T1"/>
                  <a:gd fmla="*/ 45 w 90" name="T2"/>
                  <a:gd fmla="*/ 160 h 160" name="T3"/>
                  <a:gd fmla="*/ 14 w 90" name="T4"/>
                  <a:gd fmla="*/ 149 h 160" name="T5"/>
                  <a:gd fmla="*/ 0 w 90" name="T6"/>
                  <a:gd fmla="*/ 80 h 160" name="T7"/>
                  <a:gd fmla="*/ 14 w 90" name="T8"/>
                  <a:gd fmla="*/ 11 h 160" name="T9"/>
                  <a:gd fmla="*/ 45 w 90" name="T10"/>
                  <a:gd fmla="*/ 0 h 160" name="T11"/>
                  <a:gd fmla="*/ 77 w 90" name="T12"/>
                  <a:gd fmla="*/ 11 h 160" name="T13"/>
                  <a:gd fmla="*/ 90 w 90" name="T14"/>
                  <a:gd fmla="*/ 80 h 160" name="T15"/>
                  <a:gd fmla="*/ 77 w 90" name="T16"/>
                  <a:gd fmla="*/ 149 h 160" name="T17"/>
                  <a:gd fmla="*/ 60 w 90" name="T18"/>
                  <a:gd fmla="*/ 22 h 160" name="T19"/>
                  <a:gd fmla="*/ 45 w 90" name="T20"/>
                  <a:gd fmla="*/ 16 h 160" name="T21"/>
                  <a:gd fmla="*/ 30 w 90" name="T22"/>
                  <a:gd fmla="*/ 22 h 160" name="T23"/>
                  <a:gd fmla="*/ 23 w 90" name="T24"/>
                  <a:gd fmla="*/ 80 h 160" name="T25"/>
                  <a:gd fmla="*/ 30 w 90" name="T26"/>
                  <a:gd fmla="*/ 137 h 160" name="T27"/>
                  <a:gd fmla="*/ 45 w 90" name="T28"/>
                  <a:gd fmla="*/ 143 h 160" name="T29"/>
                  <a:gd fmla="*/ 60 w 90" name="T30"/>
                  <a:gd fmla="*/ 137 h 160" name="T31"/>
                  <a:gd fmla="*/ 68 w 90" name="T32"/>
                  <a:gd fmla="*/ 80 h 160" name="T33"/>
                  <a:gd fmla="*/ 60 w 90" name="T34"/>
                  <a:gd fmla="*/ 22 h 16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0" w="90">
                    <a:moveTo>
                      <a:pt x="77" y="149"/>
                    </a:moveTo>
                    <a:cubicBezTo>
                      <a:pt x="70" y="155"/>
                      <a:pt x="60" y="160"/>
                      <a:pt x="45" y="160"/>
                    </a:cubicBezTo>
                    <a:cubicBezTo>
                      <a:pt x="31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1" y="0"/>
                      <a:pt x="45" y="0"/>
                    </a:cubicBezTo>
                    <a:cubicBezTo>
                      <a:pt x="60" y="0"/>
                      <a:pt x="70" y="4"/>
                      <a:pt x="77" y="11"/>
                    </a:cubicBezTo>
                    <a:cubicBezTo>
                      <a:pt x="90" y="23"/>
                      <a:pt x="90" y="40"/>
                      <a:pt x="90" y="80"/>
                    </a:cubicBezTo>
                    <a:cubicBezTo>
                      <a:pt x="90" y="119"/>
                      <a:pt x="90" y="137"/>
                      <a:pt x="77" y="149"/>
                    </a:cubicBezTo>
                    <a:close/>
                    <a:moveTo>
                      <a:pt x="60" y="22"/>
                    </a:moveTo>
                    <a:cubicBezTo>
                      <a:pt x="57" y="19"/>
                      <a:pt x="53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3" y="42"/>
                      <a:pt x="23" y="80"/>
                    </a:cubicBezTo>
                    <a:cubicBezTo>
                      <a:pt x="23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3" y="143"/>
                      <a:pt x="57" y="140"/>
                      <a:pt x="60" y="137"/>
                    </a:cubicBezTo>
                    <a:cubicBezTo>
                      <a:pt x="67" y="129"/>
                      <a:pt x="68" y="117"/>
                      <a:pt x="68" y="80"/>
                    </a:cubicBezTo>
                    <a:cubicBezTo>
                      <a:pt x="68" y="42"/>
                      <a:pt x="67" y="30"/>
                      <a:pt x="6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" name="Freeform 352">
                <a:extLst>
                  <a:ext uri="{FF2B5EF4-FFF2-40B4-BE49-F238E27FC236}">
                    <a16:creationId xmlns:a16="http://schemas.microsoft.com/office/drawing/2014/main" id="{DE711EEC-9FE1-4746-B27D-10C809C7AFA2}"/>
                  </a:ext>
                </a:extLst>
              </p:cNvPr>
              <p:cNvSpPr/>
              <p:nvPr/>
            </p:nvSpPr>
            <p:spPr bwMode="auto">
              <a:xfrm>
                <a:off x="8193088" y="-2097088"/>
                <a:ext cx="103188" cy="192088"/>
              </a:xfrm>
              <a:custGeom>
                <a:gdLst>
                  <a:gd fmla="*/ 73 w 85" name="T0"/>
                  <a:gd fmla="*/ 148 h 159" name="T1"/>
                  <a:gd fmla="*/ 42 w 85" name="T2"/>
                  <a:gd fmla="*/ 159 h 159" name="T3"/>
                  <a:gd fmla="*/ 12 w 85" name="T4"/>
                  <a:gd fmla="*/ 148 h 159" name="T5"/>
                  <a:gd fmla="*/ 0 w 85" name="T6"/>
                  <a:gd fmla="*/ 121 h 159" name="T7"/>
                  <a:gd fmla="*/ 0 w 85" name="T8"/>
                  <a:gd fmla="*/ 0 h 159" name="T9"/>
                  <a:gd fmla="*/ 22 w 85" name="T10"/>
                  <a:gd fmla="*/ 0 h 159" name="T11"/>
                  <a:gd fmla="*/ 22 w 85" name="T12"/>
                  <a:gd fmla="*/ 122 h 159" name="T13"/>
                  <a:gd fmla="*/ 42 w 85" name="T14"/>
                  <a:gd fmla="*/ 142 h 159" name="T15"/>
                  <a:gd fmla="*/ 63 w 85" name="T16"/>
                  <a:gd fmla="*/ 122 h 159" name="T17"/>
                  <a:gd fmla="*/ 63 w 85" name="T18"/>
                  <a:gd fmla="*/ 0 h 159" name="T19"/>
                  <a:gd fmla="*/ 85 w 85" name="T20"/>
                  <a:gd fmla="*/ 0 h 159" name="T21"/>
                  <a:gd fmla="*/ 85 w 85" name="T22"/>
                  <a:gd fmla="*/ 121 h 159" name="T23"/>
                  <a:gd fmla="*/ 73 w 85" name="T24"/>
                  <a:gd fmla="*/ 148 h 1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59" w="85">
                    <a:moveTo>
                      <a:pt x="73" y="148"/>
                    </a:moveTo>
                    <a:cubicBezTo>
                      <a:pt x="65" y="155"/>
                      <a:pt x="54" y="159"/>
                      <a:pt x="42" y="159"/>
                    </a:cubicBezTo>
                    <a:cubicBezTo>
                      <a:pt x="31" y="159"/>
                      <a:pt x="20" y="155"/>
                      <a:pt x="12" y="148"/>
                    </a:cubicBezTo>
                    <a:cubicBezTo>
                      <a:pt x="4" y="142"/>
                      <a:pt x="0" y="133"/>
                      <a:pt x="0" y="1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122"/>
                      <a:pt x="22" y="122"/>
                      <a:pt x="22" y="122"/>
                    </a:cubicBezTo>
                    <a:cubicBezTo>
                      <a:pt x="22" y="135"/>
                      <a:pt x="31" y="142"/>
                      <a:pt x="42" y="142"/>
                    </a:cubicBezTo>
                    <a:cubicBezTo>
                      <a:pt x="54" y="142"/>
                      <a:pt x="63" y="135"/>
                      <a:pt x="63" y="122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5" y="121"/>
                      <a:pt x="85" y="121"/>
                      <a:pt x="85" y="121"/>
                    </a:cubicBezTo>
                    <a:cubicBezTo>
                      <a:pt x="85" y="133"/>
                      <a:pt x="81" y="142"/>
                      <a:pt x="7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" name="Freeform 353">
                <a:extLst>
                  <a:ext uri="{FF2B5EF4-FFF2-40B4-BE49-F238E27FC236}">
                    <a16:creationId xmlns:a16="http://schemas.microsoft.com/office/drawing/2014/main" id="{DBD3425B-4855-4F39-854E-2AC8E51BEA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64538" y="-2097088"/>
                <a:ext cx="111125" cy="188913"/>
              </a:xfrm>
              <a:custGeom>
                <a:gdLst>
                  <a:gd fmla="*/ 68 w 91" name="T0"/>
                  <a:gd fmla="*/ 157 h 157" name="T1"/>
                  <a:gd fmla="*/ 43 w 91" name="T2"/>
                  <a:gd fmla="*/ 90 h 157" name="T3"/>
                  <a:gd fmla="*/ 22 w 91" name="T4"/>
                  <a:gd fmla="*/ 90 h 157" name="T5"/>
                  <a:gd fmla="*/ 22 w 91" name="T6"/>
                  <a:gd fmla="*/ 157 h 157" name="T7"/>
                  <a:gd fmla="*/ 0 w 91" name="T8"/>
                  <a:gd fmla="*/ 157 h 157" name="T9"/>
                  <a:gd fmla="*/ 0 w 91" name="T10"/>
                  <a:gd fmla="*/ 0 h 157" name="T11"/>
                  <a:gd fmla="*/ 42 w 91" name="T12"/>
                  <a:gd fmla="*/ 0 h 157" name="T13"/>
                  <a:gd fmla="*/ 85 w 91" name="T14"/>
                  <a:gd fmla="*/ 45 h 157" name="T15"/>
                  <a:gd fmla="*/ 63 w 91" name="T16"/>
                  <a:gd fmla="*/ 86 h 157" name="T17"/>
                  <a:gd fmla="*/ 91 w 91" name="T18"/>
                  <a:gd fmla="*/ 157 h 157" name="T19"/>
                  <a:gd fmla="*/ 68 w 91" name="T20"/>
                  <a:gd fmla="*/ 157 h 157" name="T21"/>
                  <a:gd fmla="*/ 42 w 91" name="T22"/>
                  <a:gd fmla="*/ 17 h 157" name="T23"/>
                  <a:gd fmla="*/ 22 w 91" name="T24"/>
                  <a:gd fmla="*/ 17 h 157" name="T25"/>
                  <a:gd fmla="*/ 22 w 91" name="T26"/>
                  <a:gd fmla="*/ 73 h 157" name="T27"/>
                  <a:gd fmla="*/ 42 w 91" name="T28"/>
                  <a:gd fmla="*/ 73 h 157" name="T29"/>
                  <a:gd fmla="*/ 63 w 91" name="T30"/>
                  <a:gd fmla="*/ 45 h 157" name="T31"/>
                  <a:gd fmla="*/ 42 w 91" name="T32"/>
                  <a:gd fmla="*/ 17 h 15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57" w="91">
                    <a:moveTo>
                      <a:pt x="68" y="157"/>
                    </a:moveTo>
                    <a:cubicBezTo>
                      <a:pt x="43" y="90"/>
                      <a:pt x="43" y="90"/>
                      <a:pt x="43" y="90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0" y="0"/>
                      <a:pt x="85" y="11"/>
                      <a:pt x="85" y="45"/>
                    </a:cubicBezTo>
                    <a:cubicBezTo>
                      <a:pt x="85" y="67"/>
                      <a:pt x="79" y="80"/>
                      <a:pt x="63" y="86"/>
                    </a:cubicBezTo>
                    <a:cubicBezTo>
                      <a:pt x="91" y="157"/>
                      <a:pt x="91" y="157"/>
                      <a:pt x="91" y="157"/>
                    </a:cubicBezTo>
                    <a:lnTo>
                      <a:pt x="68" y="157"/>
                    </a:ln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42" y="73"/>
                      <a:pt x="42" y="73"/>
                      <a:pt x="42" y="73"/>
                    </a:cubicBezTo>
                    <a:cubicBezTo>
                      <a:pt x="59" y="73"/>
                      <a:pt x="63" y="62"/>
                      <a:pt x="63" y="45"/>
                    </a:cubicBezTo>
                    <a:cubicBezTo>
                      <a:pt x="63" y="28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" name="Freeform 354">
                <a:extLst>
                  <a:ext uri="{FF2B5EF4-FFF2-40B4-BE49-F238E27FC236}">
                    <a16:creationId xmlns:a16="http://schemas.microsoft.com/office/drawing/2014/main" id="{6151BB99-25F9-40EB-ACA1-2475539414D8}"/>
                  </a:ext>
                </a:extLst>
              </p:cNvPr>
              <p:cNvSpPr/>
              <p:nvPr/>
            </p:nvSpPr>
            <p:spPr bwMode="auto">
              <a:xfrm>
                <a:off x="8623301" y="-2098676"/>
                <a:ext cx="106363" cy="193675"/>
              </a:xfrm>
              <a:custGeom>
                <a:gdLst>
                  <a:gd fmla="*/ 73 w 88" name="T0"/>
                  <a:gd fmla="*/ 151 h 160" name="T1"/>
                  <a:gd fmla="*/ 45 w 88" name="T2"/>
                  <a:gd fmla="*/ 160 h 160" name="T3"/>
                  <a:gd fmla="*/ 14 w 88" name="T4"/>
                  <a:gd fmla="*/ 149 h 160" name="T5"/>
                  <a:gd fmla="*/ 0 w 88" name="T6"/>
                  <a:gd fmla="*/ 80 h 160" name="T7"/>
                  <a:gd fmla="*/ 14 w 88" name="T8"/>
                  <a:gd fmla="*/ 11 h 160" name="T9"/>
                  <a:gd fmla="*/ 45 w 88" name="T10"/>
                  <a:gd fmla="*/ 0 h 160" name="T11"/>
                  <a:gd fmla="*/ 74 w 88" name="T12"/>
                  <a:gd fmla="*/ 9 h 160" name="T13"/>
                  <a:gd fmla="*/ 87 w 88" name="T14"/>
                  <a:gd fmla="*/ 40 h 160" name="T15"/>
                  <a:gd fmla="*/ 65 w 88" name="T16"/>
                  <a:gd fmla="*/ 40 h 160" name="T17"/>
                  <a:gd fmla="*/ 60 w 88" name="T18"/>
                  <a:gd fmla="*/ 22 h 160" name="T19"/>
                  <a:gd fmla="*/ 45 w 88" name="T20"/>
                  <a:gd fmla="*/ 16 h 160" name="T21"/>
                  <a:gd fmla="*/ 30 w 88" name="T22"/>
                  <a:gd fmla="*/ 22 h 160" name="T23"/>
                  <a:gd fmla="*/ 22 w 88" name="T24"/>
                  <a:gd fmla="*/ 80 h 160" name="T25"/>
                  <a:gd fmla="*/ 30 w 88" name="T26"/>
                  <a:gd fmla="*/ 137 h 160" name="T27"/>
                  <a:gd fmla="*/ 45 w 88" name="T28"/>
                  <a:gd fmla="*/ 143 h 160" name="T29"/>
                  <a:gd fmla="*/ 60 w 88" name="T30"/>
                  <a:gd fmla="*/ 137 h 160" name="T31"/>
                  <a:gd fmla="*/ 65 w 88" name="T32"/>
                  <a:gd fmla="*/ 119 h 160" name="T33"/>
                  <a:gd fmla="*/ 88 w 88" name="T34"/>
                  <a:gd fmla="*/ 119 h 160" name="T35"/>
                  <a:gd fmla="*/ 73 w 88" name="T36"/>
                  <a:gd fmla="*/ 151 h 160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60" w="88">
                    <a:moveTo>
                      <a:pt x="73" y="151"/>
                    </a:moveTo>
                    <a:cubicBezTo>
                      <a:pt x="66" y="157"/>
                      <a:pt x="57" y="160"/>
                      <a:pt x="45" y="160"/>
                    </a:cubicBezTo>
                    <a:cubicBezTo>
                      <a:pt x="30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0" y="0"/>
                      <a:pt x="45" y="0"/>
                    </a:cubicBezTo>
                    <a:cubicBezTo>
                      <a:pt x="58" y="0"/>
                      <a:pt x="67" y="3"/>
                      <a:pt x="74" y="9"/>
                    </a:cubicBezTo>
                    <a:cubicBezTo>
                      <a:pt x="83" y="16"/>
                      <a:pt x="87" y="27"/>
                      <a:pt x="87" y="40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5" y="33"/>
                      <a:pt x="64" y="26"/>
                      <a:pt x="60" y="22"/>
                    </a:cubicBezTo>
                    <a:cubicBezTo>
                      <a:pt x="56" y="19"/>
                      <a:pt x="52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2" y="42"/>
                      <a:pt x="22" y="80"/>
                    </a:cubicBezTo>
                    <a:cubicBezTo>
                      <a:pt x="22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2" y="143"/>
                      <a:pt x="56" y="140"/>
                      <a:pt x="60" y="137"/>
                    </a:cubicBezTo>
                    <a:cubicBezTo>
                      <a:pt x="64" y="133"/>
                      <a:pt x="65" y="126"/>
                      <a:pt x="65" y="119"/>
                    </a:cubicBezTo>
                    <a:cubicBezTo>
                      <a:pt x="88" y="119"/>
                      <a:pt x="88" y="119"/>
                      <a:pt x="88" y="119"/>
                    </a:cubicBezTo>
                    <a:cubicBezTo>
                      <a:pt x="87" y="132"/>
                      <a:pt x="82" y="144"/>
                      <a:pt x="73" y="1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" name="Freeform 355">
                <a:extLst>
                  <a:ext uri="{FF2B5EF4-FFF2-40B4-BE49-F238E27FC236}">
                    <a16:creationId xmlns:a16="http://schemas.microsoft.com/office/drawing/2014/main" id="{00310B02-E846-4D83-A165-23575AE8E6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5226" y="-2098676"/>
                <a:ext cx="107950" cy="193675"/>
              </a:xfrm>
              <a:custGeom>
                <a:gdLst>
                  <a:gd fmla="*/ 76 w 89" name="T0"/>
                  <a:gd fmla="*/ 149 h 160" name="T1"/>
                  <a:gd fmla="*/ 44 w 89" name="T2"/>
                  <a:gd fmla="*/ 160 h 160" name="T3"/>
                  <a:gd fmla="*/ 13 w 89" name="T4"/>
                  <a:gd fmla="*/ 149 h 160" name="T5"/>
                  <a:gd fmla="*/ 0 w 89" name="T6"/>
                  <a:gd fmla="*/ 80 h 160" name="T7"/>
                  <a:gd fmla="*/ 13 w 89" name="T8"/>
                  <a:gd fmla="*/ 11 h 160" name="T9"/>
                  <a:gd fmla="*/ 44 w 89" name="T10"/>
                  <a:gd fmla="*/ 0 h 160" name="T11"/>
                  <a:gd fmla="*/ 76 w 89" name="T12"/>
                  <a:gd fmla="*/ 11 h 160" name="T13"/>
                  <a:gd fmla="*/ 89 w 89" name="T14"/>
                  <a:gd fmla="*/ 80 h 160" name="T15"/>
                  <a:gd fmla="*/ 76 w 89" name="T16"/>
                  <a:gd fmla="*/ 149 h 160" name="T17"/>
                  <a:gd fmla="*/ 59 w 89" name="T18"/>
                  <a:gd fmla="*/ 22 h 160" name="T19"/>
                  <a:gd fmla="*/ 44 w 89" name="T20"/>
                  <a:gd fmla="*/ 16 h 160" name="T21"/>
                  <a:gd fmla="*/ 29 w 89" name="T22"/>
                  <a:gd fmla="*/ 22 h 160" name="T23"/>
                  <a:gd fmla="*/ 22 w 89" name="T24"/>
                  <a:gd fmla="*/ 80 h 160" name="T25"/>
                  <a:gd fmla="*/ 29 w 89" name="T26"/>
                  <a:gd fmla="*/ 137 h 160" name="T27"/>
                  <a:gd fmla="*/ 44 w 89" name="T28"/>
                  <a:gd fmla="*/ 143 h 160" name="T29"/>
                  <a:gd fmla="*/ 59 w 89" name="T30"/>
                  <a:gd fmla="*/ 137 h 160" name="T31"/>
                  <a:gd fmla="*/ 67 w 89" name="T32"/>
                  <a:gd fmla="*/ 80 h 160" name="T33"/>
                  <a:gd fmla="*/ 59 w 89" name="T34"/>
                  <a:gd fmla="*/ 22 h 16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0" w="89">
                    <a:moveTo>
                      <a:pt x="76" y="149"/>
                    </a:moveTo>
                    <a:cubicBezTo>
                      <a:pt x="69" y="155"/>
                      <a:pt x="59" y="160"/>
                      <a:pt x="44" y="160"/>
                    </a:cubicBezTo>
                    <a:cubicBezTo>
                      <a:pt x="30" y="160"/>
                      <a:pt x="20" y="155"/>
                      <a:pt x="13" y="149"/>
                    </a:cubicBezTo>
                    <a:cubicBezTo>
                      <a:pt x="0" y="137"/>
                      <a:pt x="0" y="119"/>
                      <a:pt x="0" y="80"/>
                    </a:cubicBezTo>
                    <a:cubicBezTo>
                      <a:pt x="0" y="40"/>
                      <a:pt x="0" y="23"/>
                      <a:pt x="13" y="11"/>
                    </a:cubicBezTo>
                    <a:cubicBezTo>
                      <a:pt x="20" y="4"/>
                      <a:pt x="30" y="0"/>
                      <a:pt x="44" y="0"/>
                    </a:cubicBezTo>
                    <a:cubicBezTo>
                      <a:pt x="59" y="0"/>
                      <a:pt x="69" y="4"/>
                      <a:pt x="76" y="11"/>
                    </a:cubicBezTo>
                    <a:cubicBezTo>
                      <a:pt x="89" y="23"/>
                      <a:pt x="89" y="40"/>
                      <a:pt x="89" y="80"/>
                    </a:cubicBezTo>
                    <a:cubicBezTo>
                      <a:pt x="89" y="119"/>
                      <a:pt x="89" y="137"/>
                      <a:pt x="76" y="149"/>
                    </a:cubicBezTo>
                    <a:close/>
                    <a:moveTo>
                      <a:pt x="59" y="22"/>
                    </a:moveTo>
                    <a:cubicBezTo>
                      <a:pt x="56" y="19"/>
                      <a:pt x="52" y="16"/>
                      <a:pt x="44" y="16"/>
                    </a:cubicBezTo>
                    <a:cubicBezTo>
                      <a:pt x="37" y="16"/>
                      <a:pt x="33" y="19"/>
                      <a:pt x="29" y="22"/>
                    </a:cubicBezTo>
                    <a:cubicBezTo>
                      <a:pt x="23" y="30"/>
                      <a:pt x="22" y="42"/>
                      <a:pt x="22" y="80"/>
                    </a:cubicBezTo>
                    <a:cubicBezTo>
                      <a:pt x="22" y="117"/>
                      <a:pt x="23" y="129"/>
                      <a:pt x="29" y="137"/>
                    </a:cubicBezTo>
                    <a:cubicBezTo>
                      <a:pt x="33" y="140"/>
                      <a:pt x="37" y="143"/>
                      <a:pt x="44" y="143"/>
                    </a:cubicBezTo>
                    <a:cubicBezTo>
                      <a:pt x="52" y="143"/>
                      <a:pt x="56" y="140"/>
                      <a:pt x="59" y="137"/>
                    </a:cubicBezTo>
                    <a:cubicBezTo>
                      <a:pt x="66" y="129"/>
                      <a:pt x="67" y="117"/>
                      <a:pt x="67" y="80"/>
                    </a:cubicBezTo>
                    <a:cubicBezTo>
                      <a:pt x="67" y="42"/>
                      <a:pt x="66" y="30"/>
                      <a:pt x="5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356">
                <a:extLst>
                  <a:ext uri="{FF2B5EF4-FFF2-40B4-BE49-F238E27FC236}">
                    <a16:creationId xmlns:a16="http://schemas.microsoft.com/office/drawing/2014/main" id="{AE4C8051-CF67-4F8C-BFD8-35B9B955C7F4}"/>
                  </a:ext>
                </a:extLst>
              </p:cNvPr>
              <p:cNvSpPr/>
              <p:nvPr/>
            </p:nvSpPr>
            <p:spPr bwMode="auto">
              <a:xfrm>
                <a:off x="8959851" y="-2097088"/>
                <a:ext cx="139700" cy="188913"/>
              </a:xfrm>
              <a:custGeom>
                <a:gdLst>
                  <a:gd fmla="*/ 71 w 88" name="T0"/>
                  <a:gd fmla="*/ 119 h 119" name="T1"/>
                  <a:gd fmla="*/ 71 w 88" name="T2"/>
                  <a:gd fmla="*/ 34 h 119" name="T3"/>
                  <a:gd fmla="*/ 49 w 88" name="T4"/>
                  <a:gd fmla="*/ 91 h 119" name="T5"/>
                  <a:gd fmla="*/ 39 w 88" name="T6"/>
                  <a:gd fmla="*/ 91 h 119" name="T7"/>
                  <a:gd fmla="*/ 17 w 88" name="T8"/>
                  <a:gd fmla="*/ 36 h 119" name="T9"/>
                  <a:gd fmla="*/ 17 w 88" name="T10"/>
                  <a:gd fmla="*/ 119 h 119" name="T11"/>
                  <a:gd fmla="*/ 0 w 88" name="T12"/>
                  <a:gd fmla="*/ 119 h 119" name="T13"/>
                  <a:gd fmla="*/ 0 w 88" name="T14"/>
                  <a:gd fmla="*/ 0 h 119" name="T15"/>
                  <a:gd fmla="*/ 16 w 88" name="T16"/>
                  <a:gd fmla="*/ 0 h 119" name="T17"/>
                  <a:gd fmla="*/ 44 w 88" name="T18"/>
                  <a:gd fmla="*/ 66 h 119" name="T19"/>
                  <a:gd fmla="*/ 72 w 88" name="T20"/>
                  <a:gd fmla="*/ 0 h 119" name="T21"/>
                  <a:gd fmla="*/ 88 w 88" name="T22"/>
                  <a:gd fmla="*/ 0 h 119" name="T23"/>
                  <a:gd fmla="*/ 88 w 88" name="T24"/>
                  <a:gd fmla="*/ 119 h 119" name="T25"/>
                  <a:gd fmla="*/ 71 w 88" name="T26"/>
                  <a:gd fmla="*/ 119 h 11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19" w="88">
                    <a:moveTo>
                      <a:pt x="71" y="119"/>
                    </a:moveTo>
                    <a:lnTo>
                      <a:pt x="71" y="34"/>
                    </a:lnTo>
                    <a:lnTo>
                      <a:pt x="49" y="91"/>
                    </a:lnTo>
                    <a:lnTo>
                      <a:pt x="39" y="91"/>
                    </a:lnTo>
                    <a:lnTo>
                      <a:pt x="17" y="36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44" y="66"/>
                    </a:lnTo>
                    <a:lnTo>
                      <a:pt x="72" y="0"/>
                    </a:lnTo>
                    <a:lnTo>
                      <a:pt x="88" y="0"/>
                    </a:lnTo>
                    <a:lnTo>
                      <a:pt x="88" y="119"/>
                    </a:lnTo>
                    <a:lnTo>
                      <a:pt x="71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" name="Freeform 357">
                <a:extLst>
                  <a:ext uri="{FF2B5EF4-FFF2-40B4-BE49-F238E27FC236}">
                    <a16:creationId xmlns:a16="http://schemas.microsoft.com/office/drawing/2014/main" id="{C67C8A91-5B3A-420D-9A36-15FD4230022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70988" y="-2097088"/>
                <a:ext cx="103188" cy="188913"/>
              </a:xfrm>
              <a:custGeom>
                <a:gdLst>
                  <a:gd fmla="*/ 41 w 85" name="T0"/>
                  <a:gd fmla="*/ 92 h 157" name="T1"/>
                  <a:gd fmla="*/ 22 w 85" name="T2"/>
                  <a:gd fmla="*/ 92 h 157" name="T3"/>
                  <a:gd fmla="*/ 22 w 85" name="T4"/>
                  <a:gd fmla="*/ 157 h 157" name="T5"/>
                  <a:gd fmla="*/ 0 w 85" name="T6"/>
                  <a:gd fmla="*/ 157 h 157" name="T7"/>
                  <a:gd fmla="*/ 0 w 85" name="T8"/>
                  <a:gd fmla="*/ 0 h 157" name="T9"/>
                  <a:gd fmla="*/ 41 w 85" name="T10"/>
                  <a:gd fmla="*/ 0 h 157" name="T11"/>
                  <a:gd fmla="*/ 85 w 85" name="T12"/>
                  <a:gd fmla="*/ 46 h 157" name="T13"/>
                  <a:gd fmla="*/ 41 w 85" name="T14"/>
                  <a:gd fmla="*/ 92 h 157" name="T15"/>
                  <a:gd fmla="*/ 42 w 85" name="T16"/>
                  <a:gd fmla="*/ 17 h 157" name="T17"/>
                  <a:gd fmla="*/ 22 w 85" name="T18"/>
                  <a:gd fmla="*/ 17 h 157" name="T19"/>
                  <a:gd fmla="*/ 22 w 85" name="T20"/>
                  <a:gd fmla="*/ 75 h 157" name="T21"/>
                  <a:gd fmla="*/ 42 w 85" name="T22"/>
                  <a:gd fmla="*/ 75 h 157" name="T23"/>
                  <a:gd fmla="*/ 62 w 85" name="T24"/>
                  <a:gd fmla="*/ 46 h 157" name="T25"/>
                  <a:gd fmla="*/ 42 w 85" name="T26"/>
                  <a:gd fmla="*/ 17 h 15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57" w="85">
                    <a:moveTo>
                      <a:pt x="41" y="92"/>
                    </a:move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69" y="0"/>
                      <a:pt x="85" y="11"/>
                      <a:pt x="85" y="46"/>
                    </a:cubicBezTo>
                    <a:cubicBezTo>
                      <a:pt x="85" y="78"/>
                      <a:pt x="71" y="92"/>
                      <a:pt x="41" y="92"/>
                    </a:cubicBez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59" y="75"/>
                      <a:pt x="62" y="63"/>
                      <a:pt x="62" y="46"/>
                    </a:cubicBezTo>
                    <a:cubicBezTo>
                      <a:pt x="62" y="29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" name="Freeform 358">
                <a:extLst>
                  <a:ext uri="{FF2B5EF4-FFF2-40B4-BE49-F238E27FC236}">
                    <a16:creationId xmlns:a16="http://schemas.microsoft.com/office/drawing/2014/main" id="{2AEF35B0-7DD4-4C15-9ED4-A22A13F85A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04338" y="-2097088"/>
                <a:ext cx="130175" cy="188913"/>
              </a:xfrm>
              <a:custGeom>
                <a:gdLst>
                  <a:gd fmla="*/ 64 w 82" name="T0"/>
                  <a:gd fmla="*/ 119 h 119" name="T1"/>
                  <a:gd fmla="*/ 57 w 82" name="T2"/>
                  <a:gd fmla="*/ 91 h 119" name="T3"/>
                  <a:gd fmla="*/ 24 w 82" name="T4"/>
                  <a:gd fmla="*/ 91 h 119" name="T5"/>
                  <a:gd fmla="*/ 18 w 82" name="T6"/>
                  <a:gd fmla="*/ 119 h 119" name="T7"/>
                  <a:gd fmla="*/ 0 w 82" name="T8"/>
                  <a:gd fmla="*/ 119 h 119" name="T9"/>
                  <a:gd fmla="*/ 33 w 82" name="T10"/>
                  <a:gd fmla="*/ 0 h 119" name="T11"/>
                  <a:gd fmla="*/ 49 w 82" name="T12"/>
                  <a:gd fmla="*/ 0 h 119" name="T13"/>
                  <a:gd fmla="*/ 82 w 82" name="T14"/>
                  <a:gd fmla="*/ 119 h 119" name="T15"/>
                  <a:gd fmla="*/ 64 w 82" name="T16"/>
                  <a:gd fmla="*/ 119 h 119" name="T17"/>
                  <a:gd fmla="*/ 41 w 82" name="T18"/>
                  <a:gd fmla="*/ 23 h 119" name="T19"/>
                  <a:gd fmla="*/ 28 w 82" name="T20"/>
                  <a:gd fmla="*/ 78 h 119" name="T21"/>
                  <a:gd fmla="*/ 54 w 82" name="T22"/>
                  <a:gd fmla="*/ 78 h 119" name="T23"/>
                  <a:gd fmla="*/ 41 w 82" name="T24"/>
                  <a:gd fmla="*/ 23 h 11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19" w="82">
                    <a:moveTo>
                      <a:pt x="64" y="119"/>
                    </a:moveTo>
                    <a:lnTo>
                      <a:pt x="57" y="91"/>
                    </a:lnTo>
                    <a:lnTo>
                      <a:pt x="24" y="91"/>
                    </a:lnTo>
                    <a:lnTo>
                      <a:pt x="18" y="119"/>
                    </a:lnTo>
                    <a:lnTo>
                      <a:pt x="0" y="119"/>
                    </a:lnTo>
                    <a:lnTo>
                      <a:pt x="33" y="0"/>
                    </a:lnTo>
                    <a:lnTo>
                      <a:pt x="49" y="0"/>
                    </a:lnTo>
                    <a:lnTo>
                      <a:pt x="82" y="119"/>
                    </a:lnTo>
                    <a:lnTo>
                      <a:pt x="64" y="119"/>
                    </a:lnTo>
                    <a:close/>
                    <a:moveTo>
                      <a:pt x="41" y="23"/>
                    </a:moveTo>
                    <a:lnTo>
                      <a:pt x="28" y="78"/>
                    </a:lnTo>
                    <a:lnTo>
                      <a:pt x="54" y="78"/>
                    </a:lnTo>
                    <a:lnTo>
                      <a:pt x="41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" name="Freeform 359">
                <a:extLst>
                  <a:ext uri="{FF2B5EF4-FFF2-40B4-BE49-F238E27FC236}">
                    <a16:creationId xmlns:a16="http://schemas.microsoft.com/office/drawing/2014/main" id="{6A056537-070D-40CC-A899-90E89C560FD9}"/>
                  </a:ext>
                </a:extLst>
              </p:cNvPr>
              <p:cNvSpPr/>
              <p:nvPr/>
            </p:nvSpPr>
            <p:spPr bwMode="auto">
              <a:xfrm>
                <a:off x="9486901" y="-2097088"/>
                <a:ext cx="107950" cy="188913"/>
              </a:xfrm>
              <a:custGeom>
                <a:gdLst>
                  <a:gd fmla="*/ 53 w 68" name="T0"/>
                  <a:gd fmla="*/ 119 h 119" name="T1"/>
                  <a:gd fmla="*/ 17 w 68" name="T2"/>
                  <a:gd fmla="*/ 38 h 119" name="T3"/>
                  <a:gd fmla="*/ 17 w 68" name="T4"/>
                  <a:gd fmla="*/ 119 h 119" name="T5"/>
                  <a:gd fmla="*/ 0 w 68" name="T6"/>
                  <a:gd fmla="*/ 119 h 119" name="T7"/>
                  <a:gd fmla="*/ 0 w 68" name="T8"/>
                  <a:gd fmla="*/ 0 h 119" name="T9"/>
                  <a:gd fmla="*/ 15 w 68" name="T10"/>
                  <a:gd fmla="*/ 0 h 119" name="T11"/>
                  <a:gd fmla="*/ 51 w 68" name="T12"/>
                  <a:gd fmla="*/ 81 h 119" name="T13"/>
                  <a:gd fmla="*/ 51 w 68" name="T14"/>
                  <a:gd fmla="*/ 0 h 119" name="T15"/>
                  <a:gd fmla="*/ 68 w 68" name="T16"/>
                  <a:gd fmla="*/ 0 h 119" name="T17"/>
                  <a:gd fmla="*/ 68 w 68" name="T18"/>
                  <a:gd fmla="*/ 119 h 119" name="T19"/>
                  <a:gd fmla="*/ 53 w 68" name="T20"/>
                  <a:gd fmla="*/ 119 h 11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19" w="68">
                    <a:moveTo>
                      <a:pt x="53" y="119"/>
                    </a:moveTo>
                    <a:lnTo>
                      <a:pt x="17" y="38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51" y="81"/>
                    </a:lnTo>
                    <a:lnTo>
                      <a:pt x="51" y="0"/>
                    </a:lnTo>
                    <a:lnTo>
                      <a:pt x="68" y="0"/>
                    </a:lnTo>
                    <a:lnTo>
                      <a:pt x="68" y="119"/>
                    </a:lnTo>
                    <a:lnTo>
                      <a:pt x="53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" name="Freeform 360">
                <a:extLst>
                  <a:ext uri="{FF2B5EF4-FFF2-40B4-BE49-F238E27FC236}">
                    <a16:creationId xmlns:a16="http://schemas.microsoft.com/office/drawing/2014/main" id="{3DF5CC02-4718-48AB-8698-A0E972FCE21D}"/>
                  </a:ext>
                </a:extLst>
              </p:cNvPr>
              <p:cNvSpPr/>
              <p:nvPr/>
            </p:nvSpPr>
            <p:spPr bwMode="auto">
              <a:xfrm>
                <a:off x="9648826" y="-2097088"/>
                <a:ext cx="107950" cy="188913"/>
              </a:xfrm>
              <a:custGeom>
                <a:gdLst>
                  <a:gd fmla="*/ 42 w 68" name="T0"/>
                  <a:gd fmla="*/ 71 h 119" name="T1"/>
                  <a:gd fmla="*/ 42 w 68" name="T2"/>
                  <a:gd fmla="*/ 119 h 119" name="T3"/>
                  <a:gd fmla="*/ 25 w 68" name="T4"/>
                  <a:gd fmla="*/ 119 h 119" name="T5"/>
                  <a:gd fmla="*/ 25 w 68" name="T6"/>
                  <a:gd fmla="*/ 71 h 119" name="T7"/>
                  <a:gd fmla="*/ 0 w 68" name="T8"/>
                  <a:gd fmla="*/ 0 h 119" name="T9"/>
                  <a:gd fmla="*/ 18 w 68" name="T10"/>
                  <a:gd fmla="*/ 0 h 119" name="T11"/>
                  <a:gd fmla="*/ 33 w 68" name="T12"/>
                  <a:gd fmla="*/ 51 h 119" name="T13"/>
                  <a:gd fmla="*/ 49 w 68" name="T14"/>
                  <a:gd fmla="*/ 0 h 119" name="T15"/>
                  <a:gd fmla="*/ 68 w 68" name="T16"/>
                  <a:gd fmla="*/ 0 h 119" name="T17"/>
                  <a:gd fmla="*/ 42 w 68" name="T18"/>
                  <a:gd fmla="*/ 71 h 1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19" w="68">
                    <a:moveTo>
                      <a:pt x="42" y="71"/>
                    </a:moveTo>
                    <a:lnTo>
                      <a:pt x="42" y="119"/>
                    </a:lnTo>
                    <a:lnTo>
                      <a:pt x="25" y="119"/>
                    </a:lnTo>
                    <a:lnTo>
                      <a:pt x="25" y="71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3" y="51"/>
                    </a:lnTo>
                    <a:lnTo>
                      <a:pt x="49" y="0"/>
                    </a:lnTo>
                    <a:lnTo>
                      <a:pt x="68" y="0"/>
                    </a:lnTo>
                    <a:lnTo>
                      <a:pt x="42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3" name="矩形 2"/>
          <p:cNvSpPr/>
          <p:nvPr/>
        </p:nvSpPr>
        <p:spPr>
          <a:xfrm>
            <a:off x="1042147" y="4535251"/>
            <a:ext cx="4124643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600"/>
              <a:t> 汇报时间：2018年8月     汇报人：优页PPT</a:t>
            </a:r>
          </a:p>
        </p:txBody>
      </p:sp>
    </p:spTree>
    <p:extLst>
      <p:ext uri="{BB962C8B-B14F-4D97-AF65-F5344CB8AC3E}">
        <p14:creationId val="1275220220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8"/>
      <p:bldP grpId="0" spid="17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4086cdaa-01db-4197-84fe-e9915ad9ba64">
            <a:extLst>
              <a:ext uri="{FF2B5EF4-FFF2-40B4-BE49-F238E27FC236}">
                <a16:creationId xmlns:a16="http://schemas.microsoft.com/office/drawing/2014/main" id="{19DB0A02-90F5-4687-83D7-7DC308620D51}"/>
              </a:ext>
            </a:extLst>
          </p:cNvPr>
          <p:cNvGrpSpPr>
            <a:grpSpLocks noChangeAspect="1"/>
          </p:cNvGrpSpPr>
          <p:nvPr/>
        </p:nvGrpSpPr>
        <p:grpSpPr>
          <a:xfrm>
            <a:off x="1193800" y="2094244"/>
            <a:ext cx="9804400" cy="3467186"/>
            <a:chOff x="1193800" y="2094244"/>
            <a:chExt cx="9804400" cy="34671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B2A26A-31D6-49B6-B7F7-A81C8A4D336D}"/>
                </a:ext>
              </a:extLst>
            </p:cNvPr>
            <p:cNvGrpSpPr/>
            <p:nvPr/>
          </p:nvGrpSpPr>
          <p:grpSpPr>
            <a:xfrm>
              <a:off x="1479550" y="2094244"/>
              <a:ext cx="9213850" cy="927740"/>
              <a:chOff x="839692" y="2560760"/>
              <a:chExt cx="10493566" cy="927740"/>
            </a:xfrm>
          </p:grpSpPr>
          <p:grpSp>
            <p:nvGrpSpPr>
              <p:cNvPr id="16" name="Group 9">
                <a:extLst>
                  <a:ext uri="{FF2B5EF4-FFF2-40B4-BE49-F238E27FC236}">
                    <a16:creationId xmlns:a16="http://schemas.microsoft.com/office/drawing/2014/main" id="{624BBB4F-D8D5-41DC-9F53-240A97E1815B}"/>
                  </a:ext>
                </a:extLst>
              </p:cNvPr>
              <p:cNvGrpSpPr/>
              <p:nvPr/>
            </p:nvGrpSpPr>
            <p:grpSpPr>
              <a:xfrm>
                <a:off x="371391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6" name="îŝḷîḓé-TextBox 10">
                  <a:extLst>
                    <a:ext uri="{FF2B5EF4-FFF2-40B4-BE49-F238E27FC236}">
                      <a16:creationId xmlns:a16="http://schemas.microsoft.com/office/drawing/2014/main" id="{522B6D1F-CE23-4D66-A0F0-EF45C8C8A09B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anchor="ctr" anchorCtr="1"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27" name="îŝḷîḓé-Rectangle 11">
                  <a:extLst>
                    <a:ext uri="{FF2B5EF4-FFF2-40B4-BE49-F238E27FC236}">
                      <a16:creationId xmlns:a16="http://schemas.microsoft.com/office/drawing/2014/main" id="{1C2828F2-EBFE-43E0-9032-D425982A7446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anchor="ctr" anchorCtr="1" bIns="0" lIns="0" rIns="0" tIns="0" wrap="none">
                  <a:normAutofit/>
                </a:bodyPr>
                <a:lstStyle/>
                <a:p>
                  <a:pPr algn="ctr" defTabSz="914378" lvl="0">
                    <a:spcBef>
                      <a:spcPct val="0"/>
                    </a:spcBef>
                    <a:defRPr/>
                  </a:pPr>
                  <a:r>
                    <a:rPr altLang="en-US" b="1" lang="zh-CN">
                      <a:solidFill>
                        <a:schemeClr val="accent2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grpSp>
            <p:nvGrpSpPr>
              <p:cNvPr id="17" name="Group 12">
                <a:extLst>
                  <a:ext uri="{FF2B5EF4-FFF2-40B4-BE49-F238E27FC236}">
                    <a16:creationId xmlns:a16="http://schemas.microsoft.com/office/drawing/2014/main" id="{05AFC2FD-10E7-4989-9729-59687162A58E}"/>
                  </a:ext>
                </a:extLst>
              </p:cNvPr>
              <p:cNvGrpSpPr/>
              <p:nvPr/>
            </p:nvGrpSpPr>
            <p:grpSpPr>
              <a:xfrm>
                <a:off x="6456335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4" name="îŝḷîḓé-TextBox 13">
                  <a:extLst>
                    <a:ext uri="{FF2B5EF4-FFF2-40B4-BE49-F238E27FC236}">
                      <a16:creationId xmlns:a16="http://schemas.microsoft.com/office/drawing/2014/main" id="{27179A89-E3EA-46D2-BFD3-54B8DCD92575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anchor="ctr" anchorCtr="1"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25" name="îŝḷîḓé-Rectangle 14">
                  <a:extLst>
                    <a:ext uri="{FF2B5EF4-FFF2-40B4-BE49-F238E27FC236}">
                      <a16:creationId xmlns:a16="http://schemas.microsoft.com/office/drawing/2014/main" id="{38D91EF7-723B-423E-8518-9E66CE51D1C3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anchor="ctr" anchorCtr="1" bIns="0" lIns="0" rIns="0" tIns="0" wrap="none">
                  <a:normAutofit/>
                </a:bodyPr>
                <a:lstStyle/>
                <a:p>
                  <a:pPr algn="ctr" defTabSz="914378" lvl="0">
                    <a:spcBef>
                      <a:spcPct val="0"/>
                    </a:spcBef>
                    <a:defRPr/>
                  </a:pPr>
                  <a:r>
                    <a:rPr altLang="en-US" b="1" lang="zh-CN">
                      <a:solidFill>
                        <a:schemeClr val="accent4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grpSp>
            <p:nvGrpSpPr>
              <p:cNvPr id="18" name="Group 15">
                <a:extLst>
                  <a:ext uri="{FF2B5EF4-FFF2-40B4-BE49-F238E27FC236}">
                    <a16:creationId xmlns:a16="http://schemas.microsoft.com/office/drawing/2014/main" id="{ABE87EE0-5550-46C0-B94E-5FB429A360DC}"/>
                  </a:ext>
                </a:extLst>
              </p:cNvPr>
              <p:cNvGrpSpPr/>
              <p:nvPr/>
            </p:nvGrpSpPr>
            <p:grpSpPr>
              <a:xfrm>
                <a:off x="931228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2" name="îŝḷîḓé-TextBox 16">
                  <a:extLst>
                    <a:ext uri="{FF2B5EF4-FFF2-40B4-BE49-F238E27FC236}">
                      <a16:creationId xmlns:a16="http://schemas.microsoft.com/office/drawing/2014/main" id="{F0403130-AD19-47CF-9637-C19EE0870191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anchor="ctr" anchorCtr="1"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23" name="îŝḷîḓé-Rectangle 17">
                  <a:extLst>
                    <a:ext uri="{FF2B5EF4-FFF2-40B4-BE49-F238E27FC236}">
                      <a16:creationId xmlns:a16="http://schemas.microsoft.com/office/drawing/2014/main" id="{383AD2E3-7138-4171-8530-954C97067133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anchor="ctr" anchorCtr="1" bIns="0" lIns="0" rIns="0" tIns="0" wrap="none">
                  <a:normAutofit/>
                </a:bodyPr>
                <a:lstStyle/>
                <a:p>
                  <a:pPr algn="ctr" defTabSz="914378" lvl="0">
                    <a:spcBef>
                      <a:spcPct val="0"/>
                    </a:spcBef>
                    <a:defRPr/>
                  </a:pPr>
                  <a:r>
                    <a:rPr altLang="en-US" b="1" lang="zh-CN">
                      <a:solidFill>
                        <a:schemeClr val="accent3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grpSp>
            <p:nvGrpSpPr>
              <p:cNvPr id="19" name="Group 22">
                <a:extLst>
                  <a:ext uri="{FF2B5EF4-FFF2-40B4-BE49-F238E27FC236}">
                    <a16:creationId xmlns:a16="http://schemas.microsoft.com/office/drawing/2014/main" id="{7FBD8A98-17D7-4AE8-918A-6CC7A5BFCEA2}"/>
                  </a:ext>
                </a:extLst>
              </p:cNvPr>
              <p:cNvGrpSpPr/>
              <p:nvPr/>
            </p:nvGrpSpPr>
            <p:grpSpPr>
              <a:xfrm>
                <a:off x="839692" y="2560760"/>
                <a:ext cx="2020976" cy="927740"/>
                <a:chOff x="5122025" y="525814"/>
                <a:chExt cx="2020976" cy="927740"/>
              </a:xfrm>
            </p:grpSpPr>
            <p:sp>
              <p:nvSpPr>
                <p:cNvPr id="20" name="îŝḷîḓé-TextBox 24">
                  <a:extLst>
                    <a:ext uri="{FF2B5EF4-FFF2-40B4-BE49-F238E27FC236}">
                      <a16:creationId xmlns:a16="http://schemas.microsoft.com/office/drawing/2014/main" id="{355EFB29-F4C8-4DDA-9F73-FD7646EBC8D1}"/>
                    </a:ext>
                  </a:extLst>
                </p:cNvPr>
                <p:cNvSpPr txBox="1"/>
                <p:nvPr/>
              </p:nvSpPr>
              <p:spPr>
                <a:xfrm>
                  <a:off x="5122026" y="826908"/>
                  <a:ext cx="2020975" cy="626646"/>
                </a:xfrm>
                <a:prstGeom prst="rect">
                  <a:avLst/>
                </a:prstGeom>
                <a:noFill/>
              </p:spPr>
              <p:txBody>
                <a:bodyPr anchor="ctr" anchorCtr="1"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（建议使用主题字体）</a:t>
                  </a:r>
                </a:p>
              </p:txBody>
            </p:sp>
            <p:sp>
              <p:nvSpPr>
                <p:cNvPr id="21" name="iS1ide-Rectangle 28">
                  <a:extLst>
                    <a:ext uri="{FF2B5EF4-FFF2-40B4-BE49-F238E27FC236}">
                      <a16:creationId xmlns:a16="http://schemas.microsoft.com/office/drawing/2014/main" id="{E5A4A6AB-FD1A-4771-A4D7-A265A03520E6}"/>
                    </a:ext>
                  </a:extLst>
                </p:cNvPr>
                <p:cNvSpPr/>
                <p:nvPr/>
              </p:nvSpPr>
              <p:spPr>
                <a:xfrm>
                  <a:off x="5122025" y="525814"/>
                  <a:ext cx="2020976" cy="325410"/>
                </a:xfrm>
                <a:prstGeom prst="rect">
                  <a:avLst/>
                </a:prstGeom>
              </p:spPr>
              <p:txBody>
                <a:bodyPr anchor="ctr" anchorCtr="1" bIns="0" lIns="0" rIns="0" tIns="0" wrap="none">
                  <a:normAutofit/>
                </a:bodyPr>
                <a:lstStyle/>
                <a:p>
                  <a:pPr algn="ctr" defTabSz="914378" lvl="0">
                    <a:spcBef>
                      <a:spcPct val="0"/>
                    </a:spcBef>
                    <a:defRPr/>
                  </a:pPr>
                  <a:r>
                    <a:rPr altLang="en-US" b="1" lang="zh-CN">
                      <a:solidFill>
                        <a:schemeClr val="accent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</p:grpSp>
        <p:cxnSp>
          <p:nvCxnSpPr>
            <p:cNvPr id="4" name="iS1ide-Straight Connector 27">
              <a:extLst>
                <a:ext uri="{FF2B5EF4-FFF2-40B4-BE49-F238E27FC236}">
                  <a16:creationId xmlns:a16="http://schemas.microsoft.com/office/drawing/2014/main" id="{0BB2B252-1F2B-4054-8A88-3BC003EC691B}"/>
                </a:ext>
              </a:extLst>
            </p:cNvPr>
            <p:cNvCxnSpPr/>
            <p:nvPr/>
          </p:nvCxnSpPr>
          <p:spPr>
            <a:xfrm flipH="1" flipV="1">
              <a:off x="2672120" y="3140968"/>
              <a:ext cx="0" cy="842068"/>
            </a:xfrm>
            <a:prstGeom prst="line">
              <a:avLst/>
            </a:prstGeom>
            <a:ln w="12700">
              <a:solidFill>
                <a:schemeClr val="accent1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iS1ide-Freeform: Shape 18">
              <a:extLst>
                <a:ext uri="{FF2B5EF4-FFF2-40B4-BE49-F238E27FC236}">
                  <a16:creationId xmlns:a16="http://schemas.microsoft.com/office/drawing/2014/main" id="{C814025F-89F7-4050-85F4-4E8108D836C4}"/>
                </a:ext>
              </a:extLst>
            </p:cNvPr>
            <p:cNvSpPr/>
            <p:nvPr/>
          </p:nvSpPr>
          <p:spPr>
            <a:xfrm flipV="1">
              <a:off x="1193800" y="3906937"/>
              <a:ext cx="3006345" cy="1654493"/>
            </a:xfrm>
            <a:custGeom>
              <a:gdLst>
                <a:gd fmla="*/ 0 w 3390900" name="connsiteX0"/>
                <a:gd fmla="*/ 0 h 1695450" name="connsiteY0"/>
                <a:gd fmla="*/ 3390900 w 3390900" name="connsiteX1"/>
                <a:gd fmla="*/ 0 h 1695450" name="connsiteY1"/>
                <a:gd fmla="*/ 1695450 w 3390900" name="connsiteX2"/>
                <a:gd fmla="*/ 1695450 h 1695450" name="connsiteY2"/>
                <a:gd fmla="*/ 0 w 3390900" name="connsiteX3"/>
                <a:gd fmla="*/ 0 h 16954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95450" w="339090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iS1ide-Freeform: Shape 19">
              <a:extLst>
                <a:ext uri="{FF2B5EF4-FFF2-40B4-BE49-F238E27FC236}">
                  <a16:creationId xmlns:a16="http://schemas.microsoft.com/office/drawing/2014/main" id="{F51F70A4-C02A-4EB7-8718-ED93915C05F7}"/>
                </a:ext>
              </a:extLst>
            </p:cNvPr>
            <p:cNvSpPr/>
            <p:nvPr/>
          </p:nvSpPr>
          <p:spPr>
            <a:xfrm flipV="1">
              <a:off x="3459819" y="3906937"/>
              <a:ext cx="3006345" cy="1654493"/>
            </a:xfrm>
            <a:custGeom>
              <a:gdLst>
                <a:gd fmla="*/ 0 w 3390900" name="connsiteX0"/>
                <a:gd fmla="*/ 0 h 1695450" name="connsiteY0"/>
                <a:gd fmla="*/ 3390900 w 3390900" name="connsiteX1"/>
                <a:gd fmla="*/ 0 h 1695450" name="connsiteY1"/>
                <a:gd fmla="*/ 1695450 w 3390900" name="connsiteX2"/>
                <a:gd fmla="*/ 1695450 h 1695450" name="connsiteY2"/>
                <a:gd fmla="*/ 0 w 3390900" name="connsiteX3"/>
                <a:gd fmla="*/ 0 h 16954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95450" w="339090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2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iS1ide-Freeform: Shape 20">
              <a:extLst>
                <a:ext uri="{FF2B5EF4-FFF2-40B4-BE49-F238E27FC236}">
                  <a16:creationId xmlns:a16="http://schemas.microsoft.com/office/drawing/2014/main" id="{578386E9-6CB0-49C6-A041-E1747B578E00}"/>
                </a:ext>
              </a:extLst>
            </p:cNvPr>
            <p:cNvSpPr/>
            <p:nvPr/>
          </p:nvSpPr>
          <p:spPr>
            <a:xfrm flipV="1">
              <a:off x="5725836" y="3906937"/>
              <a:ext cx="3006345" cy="1654493"/>
            </a:xfrm>
            <a:custGeom>
              <a:gdLst>
                <a:gd fmla="*/ 0 w 3390900" name="connsiteX0"/>
                <a:gd fmla="*/ 0 h 1695450" name="connsiteY0"/>
                <a:gd fmla="*/ 3390900 w 3390900" name="connsiteX1"/>
                <a:gd fmla="*/ 0 h 1695450" name="connsiteY1"/>
                <a:gd fmla="*/ 1695450 w 3390900" name="connsiteX2"/>
                <a:gd fmla="*/ 1695450 h 1695450" name="connsiteY2"/>
                <a:gd fmla="*/ 0 w 3390900" name="connsiteX3"/>
                <a:gd fmla="*/ 0 h 16954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95450" w="339090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iS1ide-Freeform: Shape 21">
              <a:extLst>
                <a:ext uri="{FF2B5EF4-FFF2-40B4-BE49-F238E27FC236}">
                  <a16:creationId xmlns:a16="http://schemas.microsoft.com/office/drawing/2014/main" id="{7AFE1F2D-7703-41FD-A0E8-202973C07C0F}"/>
                </a:ext>
              </a:extLst>
            </p:cNvPr>
            <p:cNvSpPr/>
            <p:nvPr/>
          </p:nvSpPr>
          <p:spPr>
            <a:xfrm flipV="1">
              <a:off x="7991855" y="3906937"/>
              <a:ext cx="3006345" cy="1654493"/>
            </a:xfrm>
            <a:custGeom>
              <a:gdLst>
                <a:gd fmla="*/ 0 w 3390900" name="connsiteX0"/>
                <a:gd fmla="*/ 0 h 1695450" name="connsiteY0"/>
                <a:gd fmla="*/ 3390900 w 3390900" name="connsiteX1"/>
                <a:gd fmla="*/ 0 h 1695450" name="connsiteY1"/>
                <a:gd fmla="*/ 1695450 w 3390900" name="connsiteX2"/>
                <a:gd fmla="*/ 1695450 h 1695450" name="connsiteY2"/>
                <a:gd fmla="*/ 0 w 3390900" name="connsiteX3"/>
                <a:gd fmla="*/ 0 h 16954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95450" w="3390900">
                  <a:moveTo>
                    <a:pt x="0" y="0"/>
                  </a:moveTo>
                  <a:lnTo>
                    <a:pt x="3390900" y="0"/>
                  </a:lnTo>
                  <a:cubicBezTo>
                    <a:pt x="3390900" y="936371"/>
                    <a:pt x="2631821" y="1695450"/>
                    <a:pt x="1695450" y="1695450"/>
                  </a:cubicBezTo>
                  <a:cubicBezTo>
                    <a:pt x="759079" y="1695450"/>
                    <a:pt x="0" y="936371"/>
                    <a:pt x="0" y="0"/>
                  </a:cubicBezTo>
                  <a:close/>
                </a:path>
              </a:pathLst>
            </a:custGeom>
            <a:solidFill>
              <a:schemeClr val="accent3">
                <a:alpha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cxnSp>
          <p:nvCxnSpPr>
            <p:cNvPr id="9" name="iS1ide-Straight Connector 23">
              <a:extLst>
                <a:ext uri="{FF2B5EF4-FFF2-40B4-BE49-F238E27FC236}">
                  <a16:creationId xmlns:a16="http://schemas.microsoft.com/office/drawing/2014/main" id="{46E28B76-AECD-4C28-8FD3-446156ADCA16}"/>
                </a:ext>
              </a:extLst>
            </p:cNvPr>
            <p:cNvCxnSpPr/>
            <p:nvPr/>
          </p:nvCxnSpPr>
          <p:spPr>
            <a:xfrm flipH="1" flipV="1">
              <a:off x="7183676" y="3140968"/>
              <a:ext cx="0" cy="842068"/>
            </a:xfrm>
            <a:prstGeom prst="line">
              <a:avLst/>
            </a:prstGeom>
            <a:ln w="12700">
              <a:solidFill>
                <a:schemeClr val="accent4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iS1ide-Straight Connector 25">
              <a:extLst>
                <a:ext uri="{FF2B5EF4-FFF2-40B4-BE49-F238E27FC236}">
                  <a16:creationId xmlns:a16="http://schemas.microsoft.com/office/drawing/2014/main" id="{34595725-62C2-4798-A326-6C21096AB3CC}"/>
                </a:ext>
              </a:extLst>
            </p:cNvPr>
            <p:cNvCxnSpPr/>
            <p:nvPr/>
          </p:nvCxnSpPr>
          <p:spPr>
            <a:xfrm flipH="1" flipV="1">
              <a:off x="9504561" y="3140968"/>
              <a:ext cx="0" cy="842068"/>
            </a:xfrm>
            <a:prstGeom prst="line">
              <a:avLst/>
            </a:prstGeom>
            <a:ln w="12700">
              <a:solidFill>
                <a:schemeClr val="accent6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iS1ide-Straight Connector 26">
              <a:extLst>
                <a:ext uri="{FF2B5EF4-FFF2-40B4-BE49-F238E27FC236}">
                  <a16:creationId xmlns:a16="http://schemas.microsoft.com/office/drawing/2014/main" id="{8BA26E75-7E70-4A5B-8BE3-CCE6523CD467}"/>
                </a:ext>
              </a:extLst>
            </p:cNvPr>
            <p:cNvCxnSpPr/>
            <p:nvPr/>
          </p:nvCxnSpPr>
          <p:spPr>
            <a:xfrm flipH="1" flipV="1">
              <a:off x="4993005" y="3140968"/>
              <a:ext cx="0" cy="842068"/>
            </a:xfrm>
            <a:prstGeom prst="line">
              <a:avLst/>
            </a:prstGeom>
            <a:ln w="12700">
              <a:solidFill>
                <a:schemeClr val="accent2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iS1ide-Freeform: Shape 85">
              <a:extLst>
                <a:ext uri="{FF2B5EF4-FFF2-40B4-BE49-F238E27FC236}">
                  <a16:creationId xmlns:a16="http://schemas.microsoft.com/office/drawing/2014/main" id="{72E3AADE-45C7-42AF-8A02-35DB7F056393}"/>
                </a:ext>
              </a:extLst>
            </p:cNvPr>
            <p:cNvSpPr/>
            <p:nvPr/>
          </p:nvSpPr>
          <p:spPr bwMode="auto">
            <a:xfrm>
              <a:off x="6943494" y="4522241"/>
              <a:ext cx="509753" cy="430778"/>
            </a:xfrm>
            <a:custGeom>
              <a:gdLst>
                <a:gd fmla="*/ 46038 w 338138" name="connsiteX0"/>
                <a:gd fmla="*/ 261938 h 285751" name="connsiteY0"/>
                <a:gd fmla="*/ 38100 w 338138" name="connsiteX1"/>
                <a:gd fmla="*/ 270670 h 285751" name="connsiteY1"/>
                <a:gd fmla="*/ 46038 w 338138" name="connsiteX2"/>
                <a:gd fmla="*/ 279402 h 285751" name="connsiteY2"/>
                <a:gd fmla="*/ 53976 w 338138" name="connsiteX3"/>
                <a:gd fmla="*/ 270670 h 285751" name="connsiteY3"/>
                <a:gd fmla="*/ 46038 w 338138" name="connsiteX4"/>
                <a:gd fmla="*/ 261938 h 285751" name="connsiteY4"/>
                <a:gd fmla="*/ 288131 w 338138" name="connsiteX5"/>
                <a:gd fmla="*/ 184150 h 285751" name="connsiteY5"/>
                <a:gd fmla="*/ 277812 w 338138" name="connsiteX6"/>
                <a:gd fmla="*/ 194469 h 285751" name="connsiteY6"/>
                <a:gd fmla="*/ 288131 w 338138" name="connsiteX7"/>
                <a:gd fmla="*/ 204788 h 285751" name="connsiteY7"/>
                <a:gd fmla="*/ 298450 w 338138" name="connsiteX8"/>
                <a:gd fmla="*/ 194469 h 285751" name="connsiteY8"/>
                <a:gd fmla="*/ 288131 w 338138" name="connsiteX9"/>
                <a:gd fmla="*/ 184150 h 285751" name="connsiteY9"/>
                <a:gd fmla="*/ 19050 w 338138" name="connsiteX10"/>
                <a:gd fmla="*/ 165100 h 285751" name="connsiteY10"/>
                <a:gd fmla="*/ 19050 w 338138" name="connsiteX11"/>
                <a:gd fmla="*/ 242888 h 285751" name="connsiteY11"/>
                <a:gd fmla="*/ 73025 w 338138" name="connsiteX12"/>
                <a:gd fmla="*/ 242888 h 285751" name="connsiteY12"/>
                <a:gd fmla="*/ 73025 w 338138" name="connsiteX13"/>
                <a:gd fmla="*/ 165100 h 285751" name="connsiteY13"/>
                <a:gd fmla="*/ 12010 w 338138" name="connsiteX14"/>
                <a:gd fmla="*/ 141288 h 285751" name="connsiteY14"/>
                <a:gd fmla="*/ 81400 w 338138" name="connsiteX15"/>
                <a:gd fmla="*/ 141288 h 285751" name="connsiteY15"/>
                <a:gd fmla="*/ 92075 w 338138" name="connsiteX16"/>
                <a:gd fmla="*/ 153107 h 285751" name="connsiteY16"/>
                <a:gd fmla="*/ 92075 w 338138" name="connsiteX17"/>
                <a:gd fmla="*/ 273932 h 285751" name="connsiteY17"/>
                <a:gd fmla="*/ 81400 w 338138" name="connsiteX18"/>
                <a:gd fmla="*/ 285751 h 285751" name="connsiteY18"/>
                <a:gd fmla="*/ 12010 w 338138" name="connsiteX19"/>
                <a:gd fmla="*/ 285751 h 285751" name="connsiteY19"/>
                <a:gd fmla="*/ 0 w 338138" name="connsiteX20"/>
                <a:gd fmla="*/ 273932 h 285751" name="connsiteY20"/>
                <a:gd fmla="*/ 0 w 338138" name="connsiteX21"/>
                <a:gd fmla="*/ 153107 h 285751" name="connsiteY21"/>
                <a:gd fmla="*/ 12010 w 338138" name="connsiteX22"/>
                <a:gd fmla="*/ 141288 h 285751" name="connsiteY22"/>
                <a:gd fmla="*/ 55002 w 338138" name="connsiteX23"/>
                <a:gd fmla="*/ 82550 h 285751" name="connsiteY23"/>
                <a:gd fmla="*/ 175185 w 338138" name="connsiteX24"/>
                <a:gd fmla="*/ 82550 h 285751" name="connsiteY24"/>
                <a:gd fmla="*/ 193675 w 338138" name="connsiteX25"/>
                <a:gd fmla="*/ 99703 h 285751" name="connsiteY25"/>
                <a:gd fmla="*/ 193675 w 338138" name="connsiteX26"/>
                <a:gd fmla="*/ 268597 h 285751" name="connsiteY26"/>
                <a:gd fmla="*/ 175185 w 338138" name="connsiteX27"/>
                <a:gd fmla="*/ 285750 h 285751" name="connsiteY27"/>
                <a:gd fmla="*/ 107830 w 338138" name="connsiteX28"/>
                <a:gd fmla="*/ 285750 h 285751" name="connsiteY28"/>
                <a:gd fmla="*/ 109151 w 338138" name="connsiteX29"/>
                <a:gd fmla="*/ 276514 h 285751" name="connsiteY29"/>
                <a:gd fmla="*/ 109151 w 338138" name="connsiteX30"/>
                <a:gd fmla="*/ 273875 h 285751" name="connsiteY30"/>
                <a:gd fmla="*/ 115754 w 338138" name="connsiteX31"/>
                <a:gd fmla="*/ 275194 h 285751" name="connsiteY31"/>
                <a:gd fmla="*/ 124999 w 338138" name="connsiteX32"/>
                <a:gd fmla="*/ 264639 h 285751" name="connsiteY32"/>
                <a:gd fmla="*/ 115754 w 338138" name="connsiteX33"/>
                <a:gd fmla="*/ 254083 h 285751" name="connsiteY33"/>
                <a:gd fmla="*/ 109151 w 338138" name="connsiteX34"/>
                <a:gd fmla="*/ 256722 h 285751" name="connsiteY34"/>
                <a:gd fmla="*/ 109151 w 338138" name="connsiteX35"/>
                <a:gd fmla="*/ 235610 h 285751" name="connsiteY35"/>
                <a:gd fmla="*/ 168582 w 338138" name="connsiteX36"/>
                <a:gd fmla="*/ 235610 h 285751" name="connsiteY36"/>
                <a:gd fmla="*/ 168582 w 338138" name="connsiteX37"/>
                <a:gd fmla="*/ 110259 h 285751" name="connsiteY37"/>
                <a:gd fmla="*/ 61606 w 338138" name="connsiteX38"/>
                <a:gd fmla="*/ 110259 h 285751" name="connsiteY38"/>
                <a:gd fmla="*/ 61606 w 338138" name="connsiteX39"/>
                <a:gd fmla="*/ 126093 h 285751" name="connsiteY39"/>
                <a:gd fmla="*/ 36512 w 338138" name="connsiteX40"/>
                <a:gd fmla="*/ 126093 h 285751" name="connsiteY40"/>
                <a:gd fmla="*/ 36512 w 338138" name="connsiteX41"/>
                <a:gd fmla="*/ 99703 h 285751" name="connsiteY41"/>
                <a:gd fmla="*/ 55002 w 338138" name="connsiteX42"/>
                <a:gd fmla="*/ 82550 h 285751" name="connsiteY42"/>
                <a:gd fmla="*/ 102729 w 338138" name="connsiteX43"/>
                <a:gd fmla="*/ 0 h 285751" name="connsiteY43"/>
                <a:gd fmla="*/ 305260 w 338138" name="connsiteX44"/>
                <a:gd fmla="*/ 0 h 285751" name="connsiteY44"/>
                <a:gd fmla="*/ 338138 w 338138" name="connsiteX45"/>
                <a:gd fmla="*/ 34237 h 285751" name="connsiteY45"/>
                <a:gd fmla="*/ 338138 w 338138" name="connsiteX46"/>
                <a:gd fmla="*/ 188306 h 285751" name="connsiteY46"/>
                <a:gd fmla="*/ 305260 w 338138" name="connsiteX47"/>
                <a:gd fmla="*/ 221226 h 285751" name="connsiteY47"/>
                <a:gd fmla="*/ 234242 w 338138" name="connsiteX48"/>
                <a:gd fmla="*/ 221226 h 285751" name="connsiteY48"/>
                <a:gd fmla="*/ 234242 w 338138" name="connsiteX49"/>
                <a:gd fmla="*/ 243612 h 285751" name="connsiteY49"/>
                <a:gd fmla="*/ 265806 w 338138" name="connsiteX50"/>
                <a:gd fmla="*/ 243612 h 285751" name="connsiteY50"/>
                <a:gd fmla="*/ 277642 w 338138" name="connsiteX51"/>
                <a:gd fmla="*/ 256780 h 285751" name="connsiteY51"/>
                <a:gd fmla="*/ 277642 w 338138" name="connsiteX52"/>
                <a:gd fmla="*/ 272582 h 285751" name="connsiteY52"/>
                <a:gd fmla="*/ 265806 w 338138" name="connsiteX53"/>
                <a:gd fmla="*/ 285750 h 285751" name="connsiteY53"/>
                <a:gd fmla="*/ 205309 w 338138" name="connsiteX54"/>
                <a:gd fmla="*/ 285750 h 285751" name="connsiteY54"/>
                <a:gd fmla="*/ 210570 w 338138" name="connsiteX55"/>
                <a:gd fmla="*/ 269948 h 285751" name="connsiteY55"/>
                <a:gd fmla="*/ 210570 w 338138" name="connsiteX56"/>
                <a:gd fmla="*/ 213325 h 285751" name="connsiteY56"/>
                <a:gd fmla="*/ 210570 w 338138" name="connsiteX57"/>
                <a:gd fmla="*/ 172504 h 285751" name="connsiteY57"/>
                <a:gd fmla="*/ 296054 w 338138" name="connsiteX58"/>
                <a:gd fmla="*/ 172504 h 285751" name="connsiteY58"/>
                <a:gd fmla="*/ 309205 w 338138" name="connsiteX59"/>
                <a:gd fmla="*/ 159335 h 285751" name="connsiteY59"/>
                <a:gd fmla="*/ 309205 w 338138" name="connsiteX60"/>
                <a:gd fmla="*/ 39504 h 285751" name="connsiteY60"/>
                <a:gd fmla="*/ 296054 w 338138" name="connsiteX61"/>
                <a:gd fmla="*/ 27653 h 285751" name="connsiteY61"/>
                <a:gd fmla="*/ 110620 w 338138" name="connsiteX62"/>
                <a:gd fmla="*/ 27653 h 285751" name="connsiteY62"/>
                <a:gd fmla="*/ 98783 w 338138" name="connsiteX63"/>
                <a:gd fmla="*/ 39504 h 285751" name="connsiteY63"/>
                <a:gd fmla="*/ 98783 w 338138" name="connsiteX64"/>
                <a:gd fmla="*/ 65841 h 285751" name="connsiteY64"/>
                <a:gd fmla="*/ 69850 w 338138" name="connsiteX65"/>
                <a:gd fmla="*/ 65841 h 285751" name="connsiteY65"/>
                <a:gd fmla="*/ 69850 w 338138" name="connsiteX66"/>
                <a:gd fmla="*/ 34237 h 285751" name="connsiteY66"/>
                <a:gd fmla="*/ 102729 w 338138" name="connsiteX67"/>
                <a:gd fmla="*/ 0 h 285751" name="connsiteY6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b="b" l="l" r="r" t="t"/>
              <a:pathLst>
                <a:path h="285751" w="338138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iS1ide-Freeform: Shape 86">
              <a:extLst>
                <a:ext uri="{FF2B5EF4-FFF2-40B4-BE49-F238E27FC236}">
                  <a16:creationId xmlns:a16="http://schemas.microsoft.com/office/drawing/2014/main" id="{8A607D0A-DE17-4DA2-8F9B-1EE46A3579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11876" y="4487110"/>
              <a:ext cx="592896" cy="501040"/>
            </a:xfrm>
            <a:custGeom>
              <a:gdLst>
                <a:gd fmla="*/ 46038 w 338138" name="connsiteX0"/>
                <a:gd fmla="*/ 261938 h 285751" name="connsiteY0"/>
                <a:gd fmla="*/ 38100 w 338138" name="connsiteX1"/>
                <a:gd fmla="*/ 270670 h 285751" name="connsiteY1"/>
                <a:gd fmla="*/ 46038 w 338138" name="connsiteX2"/>
                <a:gd fmla="*/ 279402 h 285751" name="connsiteY2"/>
                <a:gd fmla="*/ 53976 w 338138" name="connsiteX3"/>
                <a:gd fmla="*/ 270670 h 285751" name="connsiteY3"/>
                <a:gd fmla="*/ 46038 w 338138" name="connsiteX4"/>
                <a:gd fmla="*/ 261938 h 285751" name="connsiteY4"/>
                <a:gd fmla="*/ 288131 w 338138" name="connsiteX5"/>
                <a:gd fmla="*/ 184150 h 285751" name="connsiteY5"/>
                <a:gd fmla="*/ 277812 w 338138" name="connsiteX6"/>
                <a:gd fmla="*/ 194469 h 285751" name="connsiteY6"/>
                <a:gd fmla="*/ 288131 w 338138" name="connsiteX7"/>
                <a:gd fmla="*/ 204788 h 285751" name="connsiteY7"/>
                <a:gd fmla="*/ 298450 w 338138" name="connsiteX8"/>
                <a:gd fmla="*/ 194469 h 285751" name="connsiteY8"/>
                <a:gd fmla="*/ 288131 w 338138" name="connsiteX9"/>
                <a:gd fmla="*/ 184150 h 285751" name="connsiteY9"/>
                <a:gd fmla="*/ 19050 w 338138" name="connsiteX10"/>
                <a:gd fmla="*/ 165100 h 285751" name="connsiteY10"/>
                <a:gd fmla="*/ 19050 w 338138" name="connsiteX11"/>
                <a:gd fmla="*/ 242888 h 285751" name="connsiteY11"/>
                <a:gd fmla="*/ 73025 w 338138" name="connsiteX12"/>
                <a:gd fmla="*/ 242888 h 285751" name="connsiteY12"/>
                <a:gd fmla="*/ 73025 w 338138" name="connsiteX13"/>
                <a:gd fmla="*/ 165100 h 285751" name="connsiteY13"/>
                <a:gd fmla="*/ 12010 w 338138" name="connsiteX14"/>
                <a:gd fmla="*/ 141288 h 285751" name="connsiteY14"/>
                <a:gd fmla="*/ 81400 w 338138" name="connsiteX15"/>
                <a:gd fmla="*/ 141288 h 285751" name="connsiteY15"/>
                <a:gd fmla="*/ 92075 w 338138" name="connsiteX16"/>
                <a:gd fmla="*/ 153107 h 285751" name="connsiteY16"/>
                <a:gd fmla="*/ 92075 w 338138" name="connsiteX17"/>
                <a:gd fmla="*/ 273932 h 285751" name="connsiteY17"/>
                <a:gd fmla="*/ 81400 w 338138" name="connsiteX18"/>
                <a:gd fmla="*/ 285751 h 285751" name="connsiteY18"/>
                <a:gd fmla="*/ 12010 w 338138" name="connsiteX19"/>
                <a:gd fmla="*/ 285751 h 285751" name="connsiteY19"/>
                <a:gd fmla="*/ 0 w 338138" name="connsiteX20"/>
                <a:gd fmla="*/ 273932 h 285751" name="connsiteY20"/>
                <a:gd fmla="*/ 0 w 338138" name="connsiteX21"/>
                <a:gd fmla="*/ 153107 h 285751" name="connsiteY21"/>
                <a:gd fmla="*/ 12010 w 338138" name="connsiteX22"/>
                <a:gd fmla="*/ 141288 h 285751" name="connsiteY22"/>
                <a:gd fmla="*/ 55002 w 338138" name="connsiteX23"/>
                <a:gd fmla="*/ 82550 h 285751" name="connsiteY23"/>
                <a:gd fmla="*/ 175185 w 338138" name="connsiteX24"/>
                <a:gd fmla="*/ 82550 h 285751" name="connsiteY24"/>
                <a:gd fmla="*/ 193675 w 338138" name="connsiteX25"/>
                <a:gd fmla="*/ 99703 h 285751" name="connsiteY25"/>
                <a:gd fmla="*/ 193675 w 338138" name="connsiteX26"/>
                <a:gd fmla="*/ 268597 h 285751" name="connsiteY26"/>
                <a:gd fmla="*/ 175185 w 338138" name="connsiteX27"/>
                <a:gd fmla="*/ 285750 h 285751" name="connsiteY27"/>
                <a:gd fmla="*/ 107830 w 338138" name="connsiteX28"/>
                <a:gd fmla="*/ 285750 h 285751" name="connsiteY28"/>
                <a:gd fmla="*/ 109151 w 338138" name="connsiteX29"/>
                <a:gd fmla="*/ 276514 h 285751" name="connsiteY29"/>
                <a:gd fmla="*/ 109151 w 338138" name="connsiteX30"/>
                <a:gd fmla="*/ 273875 h 285751" name="connsiteY30"/>
                <a:gd fmla="*/ 115754 w 338138" name="connsiteX31"/>
                <a:gd fmla="*/ 275194 h 285751" name="connsiteY31"/>
                <a:gd fmla="*/ 124999 w 338138" name="connsiteX32"/>
                <a:gd fmla="*/ 264639 h 285751" name="connsiteY32"/>
                <a:gd fmla="*/ 115754 w 338138" name="connsiteX33"/>
                <a:gd fmla="*/ 254083 h 285751" name="connsiteY33"/>
                <a:gd fmla="*/ 109151 w 338138" name="connsiteX34"/>
                <a:gd fmla="*/ 256722 h 285751" name="connsiteY34"/>
                <a:gd fmla="*/ 109151 w 338138" name="connsiteX35"/>
                <a:gd fmla="*/ 235610 h 285751" name="connsiteY35"/>
                <a:gd fmla="*/ 168582 w 338138" name="connsiteX36"/>
                <a:gd fmla="*/ 235610 h 285751" name="connsiteY36"/>
                <a:gd fmla="*/ 168582 w 338138" name="connsiteX37"/>
                <a:gd fmla="*/ 110259 h 285751" name="connsiteY37"/>
                <a:gd fmla="*/ 61606 w 338138" name="connsiteX38"/>
                <a:gd fmla="*/ 110259 h 285751" name="connsiteY38"/>
                <a:gd fmla="*/ 61606 w 338138" name="connsiteX39"/>
                <a:gd fmla="*/ 126093 h 285751" name="connsiteY39"/>
                <a:gd fmla="*/ 36512 w 338138" name="connsiteX40"/>
                <a:gd fmla="*/ 126093 h 285751" name="connsiteY40"/>
                <a:gd fmla="*/ 36512 w 338138" name="connsiteX41"/>
                <a:gd fmla="*/ 99703 h 285751" name="connsiteY41"/>
                <a:gd fmla="*/ 55002 w 338138" name="connsiteX42"/>
                <a:gd fmla="*/ 82550 h 285751" name="connsiteY42"/>
                <a:gd fmla="*/ 102729 w 338138" name="connsiteX43"/>
                <a:gd fmla="*/ 0 h 285751" name="connsiteY43"/>
                <a:gd fmla="*/ 305260 w 338138" name="connsiteX44"/>
                <a:gd fmla="*/ 0 h 285751" name="connsiteY44"/>
                <a:gd fmla="*/ 338138 w 338138" name="connsiteX45"/>
                <a:gd fmla="*/ 34237 h 285751" name="connsiteY45"/>
                <a:gd fmla="*/ 338138 w 338138" name="connsiteX46"/>
                <a:gd fmla="*/ 188306 h 285751" name="connsiteY46"/>
                <a:gd fmla="*/ 305260 w 338138" name="connsiteX47"/>
                <a:gd fmla="*/ 221226 h 285751" name="connsiteY47"/>
                <a:gd fmla="*/ 234242 w 338138" name="connsiteX48"/>
                <a:gd fmla="*/ 221226 h 285751" name="connsiteY48"/>
                <a:gd fmla="*/ 234242 w 338138" name="connsiteX49"/>
                <a:gd fmla="*/ 243612 h 285751" name="connsiteY49"/>
                <a:gd fmla="*/ 265806 w 338138" name="connsiteX50"/>
                <a:gd fmla="*/ 243612 h 285751" name="connsiteY50"/>
                <a:gd fmla="*/ 277642 w 338138" name="connsiteX51"/>
                <a:gd fmla="*/ 256780 h 285751" name="connsiteY51"/>
                <a:gd fmla="*/ 277642 w 338138" name="connsiteX52"/>
                <a:gd fmla="*/ 272582 h 285751" name="connsiteY52"/>
                <a:gd fmla="*/ 265806 w 338138" name="connsiteX53"/>
                <a:gd fmla="*/ 285750 h 285751" name="connsiteY53"/>
                <a:gd fmla="*/ 205309 w 338138" name="connsiteX54"/>
                <a:gd fmla="*/ 285750 h 285751" name="connsiteY54"/>
                <a:gd fmla="*/ 210570 w 338138" name="connsiteX55"/>
                <a:gd fmla="*/ 269948 h 285751" name="connsiteY55"/>
                <a:gd fmla="*/ 210570 w 338138" name="connsiteX56"/>
                <a:gd fmla="*/ 213325 h 285751" name="connsiteY56"/>
                <a:gd fmla="*/ 210570 w 338138" name="connsiteX57"/>
                <a:gd fmla="*/ 172504 h 285751" name="connsiteY57"/>
                <a:gd fmla="*/ 296054 w 338138" name="connsiteX58"/>
                <a:gd fmla="*/ 172504 h 285751" name="connsiteY58"/>
                <a:gd fmla="*/ 309205 w 338138" name="connsiteX59"/>
                <a:gd fmla="*/ 159335 h 285751" name="connsiteY59"/>
                <a:gd fmla="*/ 309205 w 338138" name="connsiteX60"/>
                <a:gd fmla="*/ 39504 h 285751" name="connsiteY60"/>
                <a:gd fmla="*/ 296054 w 338138" name="connsiteX61"/>
                <a:gd fmla="*/ 27653 h 285751" name="connsiteY61"/>
                <a:gd fmla="*/ 110620 w 338138" name="connsiteX62"/>
                <a:gd fmla="*/ 27653 h 285751" name="connsiteY62"/>
                <a:gd fmla="*/ 98783 w 338138" name="connsiteX63"/>
                <a:gd fmla="*/ 39504 h 285751" name="connsiteY63"/>
                <a:gd fmla="*/ 98783 w 338138" name="connsiteX64"/>
                <a:gd fmla="*/ 65841 h 285751" name="connsiteY64"/>
                <a:gd fmla="*/ 69850 w 338138" name="connsiteX65"/>
                <a:gd fmla="*/ 65841 h 285751" name="connsiteY65"/>
                <a:gd fmla="*/ 69850 w 338138" name="connsiteX66"/>
                <a:gd fmla="*/ 34237 h 285751" name="connsiteY66"/>
                <a:gd fmla="*/ 102729 w 338138" name="connsiteX67"/>
                <a:gd fmla="*/ 0 h 285751" name="connsiteY6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b="b" l="l" r="r" t="t"/>
              <a:pathLst>
                <a:path h="285751" w="338138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iS1ide-Freeform: Shape 87">
              <a:extLst>
                <a:ext uri="{FF2B5EF4-FFF2-40B4-BE49-F238E27FC236}">
                  <a16:creationId xmlns:a16="http://schemas.microsoft.com/office/drawing/2014/main" id="{4C8300AE-C5EB-4DBF-A785-28B281DFA0C0}"/>
                </a:ext>
              </a:extLst>
            </p:cNvPr>
            <p:cNvSpPr/>
            <p:nvPr/>
          </p:nvSpPr>
          <p:spPr bwMode="auto">
            <a:xfrm>
              <a:off x="2388711" y="4498130"/>
              <a:ext cx="566817" cy="479001"/>
            </a:xfrm>
            <a:custGeom>
              <a:gdLst>
                <a:gd fmla="*/ 46038 w 338138" name="connsiteX0"/>
                <a:gd fmla="*/ 261938 h 285751" name="connsiteY0"/>
                <a:gd fmla="*/ 38100 w 338138" name="connsiteX1"/>
                <a:gd fmla="*/ 270670 h 285751" name="connsiteY1"/>
                <a:gd fmla="*/ 46038 w 338138" name="connsiteX2"/>
                <a:gd fmla="*/ 279402 h 285751" name="connsiteY2"/>
                <a:gd fmla="*/ 53976 w 338138" name="connsiteX3"/>
                <a:gd fmla="*/ 270670 h 285751" name="connsiteY3"/>
                <a:gd fmla="*/ 46038 w 338138" name="connsiteX4"/>
                <a:gd fmla="*/ 261938 h 285751" name="connsiteY4"/>
                <a:gd fmla="*/ 288131 w 338138" name="connsiteX5"/>
                <a:gd fmla="*/ 184150 h 285751" name="connsiteY5"/>
                <a:gd fmla="*/ 277812 w 338138" name="connsiteX6"/>
                <a:gd fmla="*/ 194469 h 285751" name="connsiteY6"/>
                <a:gd fmla="*/ 288131 w 338138" name="connsiteX7"/>
                <a:gd fmla="*/ 204788 h 285751" name="connsiteY7"/>
                <a:gd fmla="*/ 298450 w 338138" name="connsiteX8"/>
                <a:gd fmla="*/ 194469 h 285751" name="connsiteY8"/>
                <a:gd fmla="*/ 288131 w 338138" name="connsiteX9"/>
                <a:gd fmla="*/ 184150 h 285751" name="connsiteY9"/>
                <a:gd fmla="*/ 19050 w 338138" name="connsiteX10"/>
                <a:gd fmla="*/ 165100 h 285751" name="connsiteY10"/>
                <a:gd fmla="*/ 19050 w 338138" name="connsiteX11"/>
                <a:gd fmla="*/ 242888 h 285751" name="connsiteY11"/>
                <a:gd fmla="*/ 73025 w 338138" name="connsiteX12"/>
                <a:gd fmla="*/ 242888 h 285751" name="connsiteY12"/>
                <a:gd fmla="*/ 73025 w 338138" name="connsiteX13"/>
                <a:gd fmla="*/ 165100 h 285751" name="connsiteY13"/>
                <a:gd fmla="*/ 12010 w 338138" name="connsiteX14"/>
                <a:gd fmla="*/ 141288 h 285751" name="connsiteY14"/>
                <a:gd fmla="*/ 81400 w 338138" name="connsiteX15"/>
                <a:gd fmla="*/ 141288 h 285751" name="connsiteY15"/>
                <a:gd fmla="*/ 92075 w 338138" name="connsiteX16"/>
                <a:gd fmla="*/ 153107 h 285751" name="connsiteY16"/>
                <a:gd fmla="*/ 92075 w 338138" name="connsiteX17"/>
                <a:gd fmla="*/ 273932 h 285751" name="connsiteY17"/>
                <a:gd fmla="*/ 81400 w 338138" name="connsiteX18"/>
                <a:gd fmla="*/ 285751 h 285751" name="connsiteY18"/>
                <a:gd fmla="*/ 12010 w 338138" name="connsiteX19"/>
                <a:gd fmla="*/ 285751 h 285751" name="connsiteY19"/>
                <a:gd fmla="*/ 0 w 338138" name="connsiteX20"/>
                <a:gd fmla="*/ 273932 h 285751" name="connsiteY20"/>
                <a:gd fmla="*/ 0 w 338138" name="connsiteX21"/>
                <a:gd fmla="*/ 153107 h 285751" name="connsiteY21"/>
                <a:gd fmla="*/ 12010 w 338138" name="connsiteX22"/>
                <a:gd fmla="*/ 141288 h 285751" name="connsiteY22"/>
                <a:gd fmla="*/ 55002 w 338138" name="connsiteX23"/>
                <a:gd fmla="*/ 82550 h 285751" name="connsiteY23"/>
                <a:gd fmla="*/ 175185 w 338138" name="connsiteX24"/>
                <a:gd fmla="*/ 82550 h 285751" name="connsiteY24"/>
                <a:gd fmla="*/ 193675 w 338138" name="connsiteX25"/>
                <a:gd fmla="*/ 99703 h 285751" name="connsiteY25"/>
                <a:gd fmla="*/ 193675 w 338138" name="connsiteX26"/>
                <a:gd fmla="*/ 268597 h 285751" name="connsiteY26"/>
                <a:gd fmla="*/ 175185 w 338138" name="connsiteX27"/>
                <a:gd fmla="*/ 285750 h 285751" name="connsiteY27"/>
                <a:gd fmla="*/ 107830 w 338138" name="connsiteX28"/>
                <a:gd fmla="*/ 285750 h 285751" name="connsiteY28"/>
                <a:gd fmla="*/ 109151 w 338138" name="connsiteX29"/>
                <a:gd fmla="*/ 276514 h 285751" name="connsiteY29"/>
                <a:gd fmla="*/ 109151 w 338138" name="connsiteX30"/>
                <a:gd fmla="*/ 273875 h 285751" name="connsiteY30"/>
                <a:gd fmla="*/ 115754 w 338138" name="connsiteX31"/>
                <a:gd fmla="*/ 275194 h 285751" name="connsiteY31"/>
                <a:gd fmla="*/ 124999 w 338138" name="connsiteX32"/>
                <a:gd fmla="*/ 264639 h 285751" name="connsiteY32"/>
                <a:gd fmla="*/ 115754 w 338138" name="connsiteX33"/>
                <a:gd fmla="*/ 254083 h 285751" name="connsiteY33"/>
                <a:gd fmla="*/ 109151 w 338138" name="connsiteX34"/>
                <a:gd fmla="*/ 256722 h 285751" name="connsiteY34"/>
                <a:gd fmla="*/ 109151 w 338138" name="connsiteX35"/>
                <a:gd fmla="*/ 235610 h 285751" name="connsiteY35"/>
                <a:gd fmla="*/ 168582 w 338138" name="connsiteX36"/>
                <a:gd fmla="*/ 235610 h 285751" name="connsiteY36"/>
                <a:gd fmla="*/ 168582 w 338138" name="connsiteX37"/>
                <a:gd fmla="*/ 110259 h 285751" name="connsiteY37"/>
                <a:gd fmla="*/ 61606 w 338138" name="connsiteX38"/>
                <a:gd fmla="*/ 110259 h 285751" name="connsiteY38"/>
                <a:gd fmla="*/ 61606 w 338138" name="connsiteX39"/>
                <a:gd fmla="*/ 126093 h 285751" name="connsiteY39"/>
                <a:gd fmla="*/ 36512 w 338138" name="connsiteX40"/>
                <a:gd fmla="*/ 126093 h 285751" name="connsiteY40"/>
                <a:gd fmla="*/ 36512 w 338138" name="connsiteX41"/>
                <a:gd fmla="*/ 99703 h 285751" name="connsiteY41"/>
                <a:gd fmla="*/ 55002 w 338138" name="connsiteX42"/>
                <a:gd fmla="*/ 82550 h 285751" name="connsiteY42"/>
                <a:gd fmla="*/ 102729 w 338138" name="connsiteX43"/>
                <a:gd fmla="*/ 0 h 285751" name="connsiteY43"/>
                <a:gd fmla="*/ 305260 w 338138" name="connsiteX44"/>
                <a:gd fmla="*/ 0 h 285751" name="connsiteY44"/>
                <a:gd fmla="*/ 338138 w 338138" name="connsiteX45"/>
                <a:gd fmla="*/ 34237 h 285751" name="connsiteY45"/>
                <a:gd fmla="*/ 338138 w 338138" name="connsiteX46"/>
                <a:gd fmla="*/ 188306 h 285751" name="connsiteY46"/>
                <a:gd fmla="*/ 305260 w 338138" name="connsiteX47"/>
                <a:gd fmla="*/ 221226 h 285751" name="connsiteY47"/>
                <a:gd fmla="*/ 234242 w 338138" name="connsiteX48"/>
                <a:gd fmla="*/ 221226 h 285751" name="connsiteY48"/>
                <a:gd fmla="*/ 234242 w 338138" name="connsiteX49"/>
                <a:gd fmla="*/ 243612 h 285751" name="connsiteY49"/>
                <a:gd fmla="*/ 265806 w 338138" name="connsiteX50"/>
                <a:gd fmla="*/ 243612 h 285751" name="connsiteY50"/>
                <a:gd fmla="*/ 277642 w 338138" name="connsiteX51"/>
                <a:gd fmla="*/ 256780 h 285751" name="connsiteY51"/>
                <a:gd fmla="*/ 277642 w 338138" name="connsiteX52"/>
                <a:gd fmla="*/ 272582 h 285751" name="connsiteY52"/>
                <a:gd fmla="*/ 265806 w 338138" name="connsiteX53"/>
                <a:gd fmla="*/ 285750 h 285751" name="connsiteY53"/>
                <a:gd fmla="*/ 205309 w 338138" name="connsiteX54"/>
                <a:gd fmla="*/ 285750 h 285751" name="connsiteY54"/>
                <a:gd fmla="*/ 210570 w 338138" name="connsiteX55"/>
                <a:gd fmla="*/ 269948 h 285751" name="connsiteY55"/>
                <a:gd fmla="*/ 210570 w 338138" name="connsiteX56"/>
                <a:gd fmla="*/ 213325 h 285751" name="connsiteY56"/>
                <a:gd fmla="*/ 210570 w 338138" name="connsiteX57"/>
                <a:gd fmla="*/ 172504 h 285751" name="connsiteY57"/>
                <a:gd fmla="*/ 296054 w 338138" name="connsiteX58"/>
                <a:gd fmla="*/ 172504 h 285751" name="connsiteY58"/>
                <a:gd fmla="*/ 309205 w 338138" name="connsiteX59"/>
                <a:gd fmla="*/ 159335 h 285751" name="connsiteY59"/>
                <a:gd fmla="*/ 309205 w 338138" name="connsiteX60"/>
                <a:gd fmla="*/ 39504 h 285751" name="connsiteY60"/>
                <a:gd fmla="*/ 296054 w 338138" name="connsiteX61"/>
                <a:gd fmla="*/ 27653 h 285751" name="connsiteY61"/>
                <a:gd fmla="*/ 110620 w 338138" name="connsiteX62"/>
                <a:gd fmla="*/ 27653 h 285751" name="connsiteY62"/>
                <a:gd fmla="*/ 98783 w 338138" name="connsiteX63"/>
                <a:gd fmla="*/ 39504 h 285751" name="connsiteY63"/>
                <a:gd fmla="*/ 98783 w 338138" name="connsiteX64"/>
                <a:gd fmla="*/ 65841 h 285751" name="connsiteY64"/>
                <a:gd fmla="*/ 69850 w 338138" name="connsiteX65"/>
                <a:gd fmla="*/ 65841 h 285751" name="connsiteY65"/>
                <a:gd fmla="*/ 69850 w 338138" name="connsiteX66"/>
                <a:gd fmla="*/ 34237 h 285751" name="connsiteY66"/>
                <a:gd fmla="*/ 102729 w 338138" name="connsiteX67"/>
                <a:gd fmla="*/ 0 h 285751" name="connsiteY6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b="b" l="l" r="r" t="t"/>
              <a:pathLst>
                <a:path h="285751" w="338138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5" name="iS1ide-Freeform: Shape 88">
              <a:extLst>
                <a:ext uri="{FF2B5EF4-FFF2-40B4-BE49-F238E27FC236}">
                  <a16:creationId xmlns:a16="http://schemas.microsoft.com/office/drawing/2014/main" id="{D597DB54-7492-4152-BA73-E695945642B4}"/>
                </a:ext>
              </a:extLst>
            </p:cNvPr>
            <p:cNvSpPr/>
            <p:nvPr/>
          </p:nvSpPr>
          <p:spPr bwMode="auto">
            <a:xfrm>
              <a:off x="9192885" y="4482298"/>
              <a:ext cx="604285" cy="510664"/>
            </a:xfrm>
            <a:custGeom>
              <a:gdLst>
                <a:gd fmla="*/ 46038 w 338138" name="connsiteX0"/>
                <a:gd fmla="*/ 261938 h 285751" name="connsiteY0"/>
                <a:gd fmla="*/ 38100 w 338138" name="connsiteX1"/>
                <a:gd fmla="*/ 270670 h 285751" name="connsiteY1"/>
                <a:gd fmla="*/ 46038 w 338138" name="connsiteX2"/>
                <a:gd fmla="*/ 279402 h 285751" name="connsiteY2"/>
                <a:gd fmla="*/ 53976 w 338138" name="connsiteX3"/>
                <a:gd fmla="*/ 270670 h 285751" name="connsiteY3"/>
                <a:gd fmla="*/ 46038 w 338138" name="connsiteX4"/>
                <a:gd fmla="*/ 261938 h 285751" name="connsiteY4"/>
                <a:gd fmla="*/ 288131 w 338138" name="connsiteX5"/>
                <a:gd fmla="*/ 184150 h 285751" name="connsiteY5"/>
                <a:gd fmla="*/ 277812 w 338138" name="connsiteX6"/>
                <a:gd fmla="*/ 194469 h 285751" name="connsiteY6"/>
                <a:gd fmla="*/ 288131 w 338138" name="connsiteX7"/>
                <a:gd fmla="*/ 204788 h 285751" name="connsiteY7"/>
                <a:gd fmla="*/ 298450 w 338138" name="connsiteX8"/>
                <a:gd fmla="*/ 194469 h 285751" name="connsiteY8"/>
                <a:gd fmla="*/ 288131 w 338138" name="connsiteX9"/>
                <a:gd fmla="*/ 184150 h 285751" name="connsiteY9"/>
                <a:gd fmla="*/ 19050 w 338138" name="connsiteX10"/>
                <a:gd fmla="*/ 165100 h 285751" name="connsiteY10"/>
                <a:gd fmla="*/ 19050 w 338138" name="connsiteX11"/>
                <a:gd fmla="*/ 242888 h 285751" name="connsiteY11"/>
                <a:gd fmla="*/ 73025 w 338138" name="connsiteX12"/>
                <a:gd fmla="*/ 242888 h 285751" name="connsiteY12"/>
                <a:gd fmla="*/ 73025 w 338138" name="connsiteX13"/>
                <a:gd fmla="*/ 165100 h 285751" name="connsiteY13"/>
                <a:gd fmla="*/ 12010 w 338138" name="connsiteX14"/>
                <a:gd fmla="*/ 141288 h 285751" name="connsiteY14"/>
                <a:gd fmla="*/ 81400 w 338138" name="connsiteX15"/>
                <a:gd fmla="*/ 141288 h 285751" name="connsiteY15"/>
                <a:gd fmla="*/ 92075 w 338138" name="connsiteX16"/>
                <a:gd fmla="*/ 153107 h 285751" name="connsiteY16"/>
                <a:gd fmla="*/ 92075 w 338138" name="connsiteX17"/>
                <a:gd fmla="*/ 273932 h 285751" name="connsiteY17"/>
                <a:gd fmla="*/ 81400 w 338138" name="connsiteX18"/>
                <a:gd fmla="*/ 285751 h 285751" name="connsiteY18"/>
                <a:gd fmla="*/ 12010 w 338138" name="connsiteX19"/>
                <a:gd fmla="*/ 285751 h 285751" name="connsiteY19"/>
                <a:gd fmla="*/ 0 w 338138" name="connsiteX20"/>
                <a:gd fmla="*/ 273932 h 285751" name="connsiteY20"/>
                <a:gd fmla="*/ 0 w 338138" name="connsiteX21"/>
                <a:gd fmla="*/ 153107 h 285751" name="connsiteY21"/>
                <a:gd fmla="*/ 12010 w 338138" name="connsiteX22"/>
                <a:gd fmla="*/ 141288 h 285751" name="connsiteY22"/>
                <a:gd fmla="*/ 55002 w 338138" name="connsiteX23"/>
                <a:gd fmla="*/ 82550 h 285751" name="connsiteY23"/>
                <a:gd fmla="*/ 175185 w 338138" name="connsiteX24"/>
                <a:gd fmla="*/ 82550 h 285751" name="connsiteY24"/>
                <a:gd fmla="*/ 193675 w 338138" name="connsiteX25"/>
                <a:gd fmla="*/ 99703 h 285751" name="connsiteY25"/>
                <a:gd fmla="*/ 193675 w 338138" name="connsiteX26"/>
                <a:gd fmla="*/ 268597 h 285751" name="connsiteY26"/>
                <a:gd fmla="*/ 175185 w 338138" name="connsiteX27"/>
                <a:gd fmla="*/ 285750 h 285751" name="connsiteY27"/>
                <a:gd fmla="*/ 107830 w 338138" name="connsiteX28"/>
                <a:gd fmla="*/ 285750 h 285751" name="connsiteY28"/>
                <a:gd fmla="*/ 109151 w 338138" name="connsiteX29"/>
                <a:gd fmla="*/ 276514 h 285751" name="connsiteY29"/>
                <a:gd fmla="*/ 109151 w 338138" name="connsiteX30"/>
                <a:gd fmla="*/ 273875 h 285751" name="connsiteY30"/>
                <a:gd fmla="*/ 115754 w 338138" name="connsiteX31"/>
                <a:gd fmla="*/ 275194 h 285751" name="connsiteY31"/>
                <a:gd fmla="*/ 124999 w 338138" name="connsiteX32"/>
                <a:gd fmla="*/ 264639 h 285751" name="connsiteY32"/>
                <a:gd fmla="*/ 115754 w 338138" name="connsiteX33"/>
                <a:gd fmla="*/ 254083 h 285751" name="connsiteY33"/>
                <a:gd fmla="*/ 109151 w 338138" name="connsiteX34"/>
                <a:gd fmla="*/ 256722 h 285751" name="connsiteY34"/>
                <a:gd fmla="*/ 109151 w 338138" name="connsiteX35"/>
                <a:gd fmla="*/ 235610 h 285751" name="connsiteY35"/>
                <a:gd fmla="*/ 168582 w 338138" name="connsiteX36"/>
                <a:gd fmla="*/ 235610 h 285751" name="connsiteY36"/>
                <a:gd fmla="*/ 168582 w 338138" name="connsiteX37"/>
                <a:gd fmla="*/ 110259 h 285751" name="connsiteY37"/>
                <a:gd fmla="*/ 61606 w 338138" name="connsiteX38"/>
                <a:gd fmla="*/ 110259 h 285751" name="connsiteY38"/>
                <a:gd fmla="*/ 61606 w 338138" name="connsiteX39"/>
                <a:gd fmla="*/ 126093 h 285751" name="connsiteY39"/>
                <a:gd fmla="*/ 36512 w 338138" name="connsiteX40"/>
                <a:gd fmla="*/ 126093 h 285751" name="connsiteY40"/>
                <a:gd fmla="*/ 36512 w 338138" name="connsiteX41"/>
                <a:gd fmla="*/ 99703 h 285751" name="connsiteY41"/>
                <a:gd fmla="*/ 55002 w 338138" name="connsiteX42"/>
                <a:gd fmla="*/ 82550 h 285751" name="connsiteY42"/>
                <a:gd fmla="*/ 102729 w 338138" name="connsiteX43"/>
                <a:gd fmla="*/ 0 h 285751" name="connsiteY43"/>
                <a:gd fmla="*/ 305260 w 338138" name="connsiteX44"/>
                <a:gd fmla="*/ 0 h 285751" name="connsiteY44"/>
                <a:gd fmla="*/ 338138 w 338138" name="connsiteX45"/>
                <a:gd fmla="*/ 34237 h 285751" name="connsiteY45"/>
                <a:gd fmla="*/ 338138 w 338138" name="connsiteX46"/>
                <a:gd fmla="*/ 188306 h 285751" name="connsiteY46"/>
                <a:gd fmla="*/ 305260 w 338138" name="connsiteX47"/>
                <a:gd fmla="*/ 221226 h 285751" name="connsiteY47"/>
                <a:gd fmla="*/ 234242 w 338138" name="connsiteX48"/>
                <a:gd fmla="*/ 221226 h 285751" name="connsiteY48"/>
                <a:gd fmla="*/ 234242 w 338138" name="connsiteX49"/>
                <a:gd fmla="*/ 243612 h 285751" name="connsiteY49"/>
                <a:gd fmla="*/ 265806 w 338138" name="connsiteX50"/>
                <a:gd fmla="*/ 243612 h 285751" name="connsiteY50"/>
                <a:gd fmla="*/ 277642 w 338138" name="connsiteX51"/>
                <a:gd fmla="*/ 256780 h 285751" name="connsiteY51"/>
                <a:gd fmla="*/ 277642 w 338138" name="connsiteX52"/>
                <a:gd fmla="*/ 272582 h 285751" name="connsiteY52"/>
                <a:gd fmla="*/ 265806 w 338138" name="connsiteX53"/>
                <a:gd fmla="*/ 285750 h 285751" name="connsiteY53"/>
                <a:gd fmla="*/ 205309 w 338138" name="connsiteX54"/>
                <a:gd fmla="*/ 285750 h 285751" name="connsiteY54"/>
                <a:gd fmla="*/ 210570 w 338138" name="connsiteX55"/>
                <a:gd fmla="*/ 269948 h 285751" name="connsiteY55"/>
                <a:gd fmla="*/ 210570 w 338138" name="connsiteX56"/>
                <a:gd fmla="*/ 213325 h 285751" name="connsiteY56"/>
                <a:gd fmla="*/ 210570 w 338138" name="connsiteX57"/>
                <a:gd fmla="*/ 172504 h 285751" name="connsiteY57"/>
                <a:gd fmla="*/ 296054 w 338138" name="connsiteX58"/>
                <a:gd fmla="*/ 172504 h 285751" name="connsiteY58"/>
                <a:gd fmla="*/ 309205 w 338138" name="connsiteX59"/>
                <a:gd fmla="*/ 159335 h 285751" name="connsiteY59"/>
                <a:gd fmla="*/ 309205 w 338138" name="connsiteX60"/>
                <a:gd fmla="*/ 39504 h 285751" name="connsiteY60"/>
                <a:gd fmla="*/ 296054 w 338138" name="connsiteX61"/>
                <a:gd fmla="*/ 27653 h 285751" name="connsiteY61"/>
                <a:gd fmla="*/ 110620 w 338138" name="connsiteX62"/>
                <a:gd fmla="*/ 27653 h 285751" name="connsiteY62"/>
                <a:gd fmla="*/ 98783 w 338138" name="connsiteX63"/>
                <a:gd fmla="*/ 39504 h 285751" name="connsiteY63"/>
                <a:gd fmla="*/ 98783 w 338138" name="connsiteX64"/>
                <a:gd fmla="*/ 65841 h 285751" name="connsiteY64"/>
                <a:gd fmla="*/ 69850 w 338138" name="connsiteX65"/>
                <a:gd fmla="*/ 65841 h 285751" name="connsiteY65"/>
                <a:gd fmla="*/ 69850 w 338138" name="connsiteX66"/>
                <a:gd fmla="*/ 34237 h 285751" name="connsiteY66"/>
                <a:gd fmla="*/ 102729 w 338138" name="connsiteX67"/>
                <a:gd fmla="*/ 0 h 285751" name="connsiteY6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b="b" l="l" r="r" t="t"/>
              <a:pathLst>
                <a:path h="285751" w="338138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</p:spTree>
    <p:custDataLst>
      <p:tags r:id="rId4"/>
    </p:custDataLst>
    <p:extLst>
      <p:ext uri="{BB962C8B-B14F-4D97-AF65-F5344CB8AC3E}">
        <p14:creationId val="2596368492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e8066064-0b4e-4747-9412-2aa624795e92">
            <a:extLst>
              <a:ext uri="{FF2B5EF4-FFF2-40B4-BE49-F238E27FC236}">
                <a16:creationId xmlns:a16="http://schemas.microsoft.com/office/drawing/2014/main" id="{035A22B0-8202-4EA4-B316-E68B1304E288}"/>
              </a:ext>
            </a:extLst>
          </p:cNvPr>
          <p:cNvGrpSpPr>
            <a:grpSpLocks noChangeAspect="1"/>
          </p:cNvGrpSpPr>
          <p:nvPr/>
        </p:nvGrpSpPr>
        <p:grpSpPr>
          <a:xfrm>
            <a:off x="1243299" y="1819284"/>
            <a:ext cx="9761597" cy="3907530"/>
            <a:chOff x="1243299" y="1819284"/>
            <a:chExt cx="9761597" cy="3907530"/>
          </a:xfrm>
        </p:grpSpPr>
        <p:sp>
          <p:nvSpPr>
            <p:cNvPr id="3" name="íṡľíḍè-Oval 60">
              <a:extLst>
                <a:ext uri="{FF2B5EF4-FFF2-40B4-BE49-F238E27FC236}">
                  <a16:creationId xmlns:a16="http://schemas.microsoft.com/office/drawing/2014/main" id="{3CB3C678-D888-4C0C-88FB-C72ACAD2E008}"/>
                </a:ext>
              </a:extLst>
            </p:cNvPr>
            <p:cNvSpPr/>
            <p:nvPr/>
          </p:nvSpPr>
          <p:spPr bwMode="auto">
            <a:xfrm>
              <a:off x="6644826" y="4137559"/>
              <a:ext cx="1589256" cy="1589255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4" name="íṡľíḍè-Oval 61">
              <a:extLst>
                <a:ext uri="{FF2B5EF4-FFF2-40B4-BE49-F238E27FC236}">
                  <a16:creationId xmlns:a16="http://schemas.microsoft.com/office/drawing/2014/main" id="{4BA95BD8-38D8-4417-927D-3FD36F94E3C1}"/>
                </a:ext>
              </a:extLst>
            </p:cNvPr>
            <p:cNvSpPr/>
            <p:nvPr/>
          </p:nvSpPr>
          <p:spPr bwMode="auto">
            <a:xfrm>
              <a:off x="4014113" y="4137559"/>
              <a:ext cx="1589256" cy="1589255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5" name="íṡľíḍè-Oval 62">
              <a:extLst>
                <a:ext uri="{FF2B5EF4-FFF2-40B4-BE49-F238E27FC236}">
                  <a16:creationId xmlns:a16="http://schemas.microsoft.com/office/drawing/2014/main" id="{F5E5BF7C-E404-4911-8565-CEB9F0845A4E}"/>
                </a:ext>
              </a:extLst>
            </p:cNvPr>
            <p:cNvSpPr/>
            <p:nvPr/>
          </p:nvSpPr>
          <p:spPr bwMode="auto">
            <a:xfrm>
              <a:off x="6644826" y="1819284"/>
              <a:ext cx="1589256" cy="1589255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íṡľíḍè-Oval 63">
              <a:extLst>
                <a:ext uri="{FF2B5EF4-FFF2-40B4-BE49-F238E27FC236}">
                  <a16:creationId xmlns:a16="http://schemas.microsoft.com/office/drawing/2014/main" id="{E367A55F-AF21-4739-B233-634B9299F594}"/>
                </a:ext>
              </a:extLst>
            </p:cNvPr>
            <p:cNvSpPr/>
            <p:nvPr/>
          </p:nvSpPr>
          <p:spPr bwMode="auto">
            <a:xfrm>
              <a:off x="4014113" y="1819284"/>
              <a:ext cx="1589256" cy="1589255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íṡľíḍè-Oval 64">
              <a:extLst>
                <a:ext uri="{FF2B5EF4-FFF2-40B4-BE49-F238E27FC236}">
                  <a16:creationId xmlns:a16="http://schemas.microsoft.com/office/drawing/2014/main" id="{96A55846-9A23-414A-994E-AD91D0CAF98E}"/>
                </a:ext>
              </a:extLst>
            </p:cNvPr>
            <p:cNvSpPr/>
            <p:nvPr/>
          </p:nvSpPr>
          <p:spPr bwMode="auto">
            <a:xfrm>
              <a:off x="4953698" y="2591675"/>
              <a:ext cx="2340799" cy="2340799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8" name="Group 65">
              <a:extLst>
                <a:ext uri="{FF2B5EF4-FFF2-40B4-BE49-F238E27FC236}">
                  <a16:creationId xmlns:a16="http://schemas.microsoft.com/office/drawing/2014/main" id="{C295736D-7A6A-468B-9541-210660AFDF45}"/>
                </a:ext>
              </a:extLst>
            </p:cNvPr>
            <p:cNvGrpSpPr/>
            <p:nvPr/>
          </p:nvGrpSpPr>
          <p:grpSpPr>
            <a:xfrm>
              <a:off x="5628553" y="3065475"/>
              <a:ext cx="991105" cy="1393202"/>
              <a:chOff x="1939926" y="1295399"/>
              <a:chExt cx="277813" cy="390525"/>
            </a:xfrm>
            <a:solidFill>
              <a:schemeClr val="bg1"/>
            </a:solidFill>
          </p:grpSpPr>
          <p:sp>
            <p:nvSpPr>
              <p:cNvPr id="51" name="íṡľíḍè-Oval 66">
                <a:extLst>
                  <a:ext uri="{FF2B5EF4-FFF2-40B4-BE49-F238E27FC236}">
                    <a16:creationId xmlns:a16="http://schemas.microsoft.com/office/drawing/2014/main" id="{9EED8E1E-3161-4B89-9AFD-E46621EB3A08}"/>
                  </a:ext>
                </a:extLst>
              </p:cNvPr>
              <p:cNvSpPr/>
              <p:nvPr/>
            </p:nvSpPr>
            <p:spPr bwMode="auto">
              <a:xfrm>
                <a:off x="2027238" y="1295399"/>
                <a:ext cx="100013" cy="1016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52" name="íṡľíḍè-Freeform: Shape 67">
                <a:extLst>
                  <a:ext uri="{FF2B5EF4-FFF2-40B4-BE49-F238E27FC236}">
                    <a16:creationId xmlns:a16="http://schemas.microsoft.com/office/drawing/2014/main" id="{0960E5D0-C267-49C2-A102-17CB61EB8673}"/>
                  </a:ext>
                </a:extLst>
              </p:cNvPr>
              <p:cNvSpPr/>
              <p:nvPr/>
            </p:nvSpPr>
            <p:spPr bwMode="auto">
              <a:xfrm>
                <a:off x="1981201" y="1412874"/>
                <a:ext cx="195263" cy="109538"/>
              </a:xfrm>
              <a:custGeom>
                <a:cxnLst>
                  <a:cxn ang="0">
                    <a:pos x="51" y="35"/>
                  </a:cxn>
                  <a:cxn ang="0">
                    <a:pos x="44" y="42"/>
                  </a:cxn>
                  <a:cxn ang="0">
                    <a:pos x="41" y="42"/>
                  </a:cxn>
                  <a:cxn ang="0">
                    <a:pos x="34" y="35"/>
                  </a:cxn>
                  <a:cxn ang="0">
                    <a:pos x="33" y="32"/>
                  </a:cxn>
                  <a:cxn ang="0">
                    <a:pos x="37" y="14"/>
                  </a:cxn>
                  <a:cxn ang="0">
                    <a:pos x="37" y="12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47" y="7"/>
                  </a:cxn>
                  <a:cxn ang="0">
                    <a:pos x="48" y="8"/>
                  </a:cxn>
                  <a:cxn ang="0">
                    <a:pos x="48" y="12"/>
                  </a:cxn>
                  <a:cxn ang="0">
                    <a:pos x="48" y="14"/>
                  </a:cxn>
                  <a:cxn ang="0">
                    <a:pos x="52" y="32"/>
                  </a:cxn>
                  <a:cxn ang="0">
                    <a:pos x="51" y="35"/>
                  </a:cxn>
                  <a:cxn ang="0">
                    <a:pos x="84" y="46"/>
                  </a:cxn>
                  <a:cxn ang="0">
                    <a:pos x="70" y="7"/>
                  </a:cxn>
                  <a:cxn ang="0">
                    <a:pos x="60" y="0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15" y="7"/>
                  </a:cxn>
                  <a:cxn ang="0">
                    <a:pos x="0" y="46"/>
                  </a:cxn>
                  <a:cxn ang="0">
                    <a:pos x="2" y="48"/>
                  </a:cxn>
                  <a:cxn ang="0">
                    <a:pos x="13" y="48"/>
                  </a:cxn>
                  <a:cxn ang="0">
                    <a:pos x="16" y="46"/>
                  </a:cxn>
                  <a:cxn ang="0">
                    <a:pos x="23" y="28"/>
                  </a:cxn>
                  <a:cxn ang="0">
                    <a:pos x="23" y="28"/>
                  </a:cxn>
                  <a:cxn ang="0">
                    <a:pos x="24" y="46"/>
                  </a:cxn>
                  <a:cxn ang="0">
                    <a:pos x="26" y="48"/>
                  </a:cxn>
                  <a:cxn ang="0">
                    <a:pos x="61" y="48"/>
                  </a:cxn>
                  <a:cxn ang="0">
                    <a:pos x="63" y="45"/>
                  </a:cxn>
                  <a:cxn ang="0">
                    <a:pos x="63" y="28"/>
                  </a:cxn>
                  <a:cxn ang="0">
                    <a:pos x="64" y="27"/>
                  </a:cxn>
                  <a:cxn ang="0">
                    <a:pos x="71" y="46"/>
                  </a:cxn>
                  <a:cxn ang="0">
                    <a:pos x="73" y="48"/>
                  </a:cxn>
                  <a:cxn ang="0">
                    <a:pos x="82" y="48"/>
                  </a:cxn>
                  <a:cxn ang="0">
                    <a:pos x="84" y="46"/>
                  </a:cxn>
                </a:cxnLst>
                <a:rect b="b" l="0" r="r" t="0"/>
                <a:pathLst>
                  <a:path h="48" w="85">
                    <a:moveTo>
                      <a:pt x="51" y="35"/>
                    </a:moveTo>
                    <a:cubicBezTo>
                      <a:pt x="44" y="42"/>
                      <a:pt x="44" y="42"/>
                      <a:pt x="44" y="42"/>
                    </a:cubicBezTo>
                    <a:cubicBezTo>
                      <a:pt x="43" y="42"/>
                      <a:pt x="42" y="42"/>
                      <a:pt x="41" y="42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3" y="34"/>
                      <a:pt x="33" y="33"/>
                      <a:pt x="33" y="32"/>
                    </a:cubicBezTo>
                    <a:cubicBezTo>
                      <a:pt x="37" y="14"/>
                      <a:pt x="37" y="14"/>
                      <a:pt x="37" y="14"/>
                    </a:cubicBezTo>
                    <a:cubicBezTo>
                      <a:pt x="37" y="13"/>
                      <a:pt x="37" y="13"/>
                      <a:pt x="37" y="12"/>
                    </a:cubicBezTo>
                    <a:cubicBezTo>
                      <a:pt x="37" y="11"/>
                      <a:pt x="37" y="8"/>
                      <a:pt x="37" y="8"/>
                    </a:cubicBezTo>
                    <a:cubicBezTo>
                      <a:pt x="37" y="8"/>
                      <a:pt x="37" y="7"/>
                      <a:pt x="38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8" y="8"/>
                      <a:pt x="48" y="8"/>
                    </a:cubicBezTo>
                    <a:cubicBezTo>
                      <a:pt x="48" y="8"/>
                      <a:pt x="48" y="11"/>
                      <a:pt x="48" y="12"/>
                    </a:cubicBezTo>
                    <a:cubicBezTo>
                      <a:pt x="48" y="13"/>
                      <a:pt x="48" y="13"/>
                      <a:pt x="48" y="14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2" y="33"/>
                      <a:pt x="52" y="34"/>
                      <a:pt x="51" y="35"/>
                    </a:cubicBezTo>
                    <a:moveTo>
                      <a:pt x="84" y="46"/>
                    </a:moveTo>
                    <a:cubicBezTo>
                      <a:pt x="70" y="7"/>
                      <a:pt x="70" y="7"/>
                      <a:pt x="70" y="7"/>
                    </a:cubicBezTo>
                    <a:cubicBezTo>
                      <a:pt x="69" y="6"/>
                      <a:pt x="66" y="0"/>
                      <a:pt x="60" y="0"/>
                    </a:cubicBezTo>
                    <a:cubicBezTo>
                      <a:pt x="59" y="0"/>
                      <a:pt x="27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8" y="0"/>
                      <a:pt x="15" y="6"/>
                      <a:pt x="15" y="7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0" y="48"/>
                      <a:pt x="2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5" y="48"/>
                      <a:pt x="16" y="46"/>
                      <a:pt x="16" y="46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28"/>
                      <a:pt x="23" y="25"/>
                      <a:pt x="23" y="28"/>
                    </a:cubicBezTo>
                    <a:cubicBezTo>
                      <a:pt x="23" y="31"/>
                      <a:pt x="23" y="41"/>
                      <a:pt x="24" y="46"/>
                    </a:cubicBezTo>
                    <a:cubicBezTo>
                      <a:pt x="24" y="47"/>
                      <a:pt x="24" y="48"/>
                      <a:pt x="26" y="48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4" y="48"/>
                      <a:pt x="63" y="47"/>
                      <a:pt x="63" y="45"/>
                    </a:cubicBezTo>
                    <a:cubicBezTo>
                      <a:pt x="63" y="40"/>
                      <a:pt x="63" y="31"/>
                      <a:pt x="63" y="28"/>
                    </a:cubicBezTo>
                    <a:cubicBezTo>
                      <a:pt x="63" y="26"/>
                      <a:pt x="64" y="27"/>
                      <a:pt x="64" y="27"/>
                    </a:cubicBezTo>
                    <a:cubicBezTo>
                      <a:pt x="71" y="46"/>
                      <a:pt x="71" y="46"/>
                      <a:pt x="71" y="46"/>
                    </a:cubicBezTo>
                    <a:cubicBezTo>
                      <a:pt x="71" y="46"/>
                      <a:pt x="71" y="48"/>
                      <a:pt x="73" y="48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85" y="48"/>
                      <a:pt x="85" y="47"/>
                      <a:pt x="84" y="46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53" name="íṡľíḍè-Freeform: Shape 68">
                <a:extLst>
                  <a:ext uri="{FF2B5EF4-FFF2-40B4-BE49-F238E27FC236}">
                    <a16:creationId xmlns:a16="http://schemas.microsoft.com/office/drawing/2014/main" id="{04563F55-1028-4C86-8E9C-559F28568C30}"/>
                  </a:ext>
                </a:extLst>
              </p:cNvPr>
              <p:cNvSpPr/>
              <p:nvPr/>
            </p:nvSpPr>
            <p:spPr bwMode="auto">
              <a:xfrm>
                <a:off x="1939926" y="1541461"/>
                <a:ext cx="277813" cy="144463"/>
              </a:xfrm>
              <a:custGeom>
                <a:cxnLst>
                  <a:cxn ang="0">
                    <a:pos x="119" y="8"/>
                  </a:cxn>
                  <a:cxn ang="0">
                    <a:pos x="114" y="0"/>
                  </a:cxn>
                  <a:cxn ang="0">
                    <a:pos x="7" y="0"/>
                  </a:cxn>
                  <a:cxn ang="0">
                    <a:pos x="2" y="8"/>
                  </a:cxn>
                  <a:cxn ang="0">
                    <a:pos x="5" y="17"/>
                  </a:cxn>
                  <a:cxn ang="0">
                    <a:pos x="12" y="25"/>
                  </a:cxn>
                  <a:cxn ang="0">
                    <a:pos x="17" y="32"/>
                  </a:cxn>
                  <a:cxn ang="0">
                    <a:pos x="22" y="56"/>
                  </a:cxn>
                  <a:cxn ang="0">
                    <a:pos x="31" y="63"/>
                  </a:cxn>
                  <a:cxn ang="0">
                    <a:pos x="90" y="63"/>
                  </a:cxn>
                  <a:cxn ang="0">
                    <a:pos x="99" y="56"/>
                  </a:cxn>
                  <a:cxn ang="0">
                    <a:pos x="104" y="32"/>
                  </a:cxn>
                  <a:cxn ang="0">
                    <a:pos x="109" y="25"/>
                  </a:cxn>
                  <a:cxn ang="0">
                    <a:pos x="115" y="17"/>
                  </a:cxn>
                  <a:cxn ang="0">
                    <a:pos x="119" y="8"/>
                  </a:cxn>
                </a:cxnLst>
                <a:rect b="b" l="0" r="r" t="0"/>
                <a:pathLst>
                  <a:path h="62" w="120">
                    <a:moveTo>
                      <a:pt x="119" y="8"/>
                    </a:moveTo>
                    <a:cubicBezTo>
                      <a:pt x="121" y="4"/>
                      <a:pt x="118" y="0"/>
                      <a:pt x="114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0" y="4"/>
                      <a:pt x="2" y="8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7" y="21"/>
                      <a:pt x="10" y="25"/>
                      <a:pt x="12" y="25"/>
                    </a:cubicBezTo>
                    <a:cubicBezTo>
                      <a:pt x="14" y="25"/>
                      <a:pt x="16" y="28"/>
                      <a:pt x="17" y="32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22" y="60"/>
                      <a:pt x="26" y="63"/>
                      <a:pt x="31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4" y="63"/>
                      <a:pt x="98" y="60"/>
                      <a:pt x="99" y="5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8"/>
                      <a:pt x="107" y="25"/>
                      <a:pt x="109" y="25"/>
                    </a:cubicBezTo>
                    <a:cubicBezTo>
                      <a:pt x="111" y="25"/>
                      <a:pt x="114" y="21"/>
                      <a:pt x="115" y="17"/>
                    </a:cubicBezTo>
                    <a:lnTo>
                      <a:pt x="119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9" name="Group 69">
              <a:extLst>
                <a:ext uri="{FF2B5EF4-FFF2-40B4-BE49-F238E27FC236}">
                  <a16:creationId xmlns:a16="http://schemas.microsoft.com/office/drawing/2014/main" id="{0DE4CB6D-2E00-4CEA-9435-9AEB3B0EB1E4}"/>
                </a:ext>
              </a:extLst>
            </p:cNvPr>
            <p:cNvGrpSpPr/>
            <p:nvPr/>
          </p:nvGrpSpPr>
          <p:grpSpPr>
            <a:xfrm>
              <a:off x="7059605" y="4715135"/>
              <a:ext cx="759666" cy="434095"/>
              <a:chOff x="3654425" y="2386013"/>
              <a:chExt cx="288926" cy="165100"/>
            </a:xfrm>
            <a:solidFill>
              <a:schemeClr val="bg1"/>
            </a:solidFill>
          </p:grpSpPr>
          <p:sp>
            <p:nvSpPr>
              <p:cNvPr id="48" name="íṡľíḍè-Freeform: Shape 70">
                <a:extLst>
                  <a:ext uri="{FF2B5EF4-FFF2-40B4-BE49-F238E27FC236}">
                    <a16:creationId xmlns:a16="http://schemas.microsoft.com/office/drawing/2014/main" id="{5C9DED17-4FCF-40C4-AB70-8FBC75B9146F}"/>
                  </a:ext>
                </a:extLst>
              </p:cNvPr>
              <p:cNvSpPr/>
              <p:nvPr/>
            </p:nvSpPr>
            <p:spPr bwMode="auto">
              <a:xfrm>
                <a:off x="3736975" y="2386013"/>
                <a:ext cx="123825" cy="165100"/>
              </a:xfrm>
              <a:custGeom>
                <a:gdLst>
                  <a:gd fmla="*/ 28 w 71" name="T0"/>
                  <a:gd fmla="*/ 45 h 95" name="T1"/>
                  <a:gd fmla="*/ 0 w 71" name="T2"/>
                  <a:gd fmla="*/ 92 h 95" name="T3"/>
                  <a:gd fmla="*/ 0 w 71" name="T4"/>
                  <a:gd fmla="*/ 95 h 95" name="T5"/>
                  <a:gd fmla="*/ 71 w 71" name="T6"/>
                  <a:gd fmla="*/ 95 h 95" name="T7"/>
                  <a:gd fmla="*/ 71 w 71" name="T8"/>
                  <a:gd fmla="*/ 92 h 95" name="T9"/>
                  <a:gd fmla="*/ 43 w 71" name="T10"/>
                  <a:gd fmla="*/ 45 h 95" name="T11"/>
                  <a:gd fmla="*/ 59 w 71" name="T12"/>
                  <a:gd fmla="*/ 23 h 95" name="T13"/>
                  <a:gd fmla="*/ 36 w 71" name="T14"/>
                  <a:gd fmla="*/ 0 h 95" name="T15"/>
                  <a:gd fmla="*/ 12 w 71" name="T16"/>
                  <a:gd fmla="*/ 23 h 95" name="T17"/>
                  <a:gd fmla="*/ 28 w 71" name="T18"/>
                  <a:gd fmla="*/ 45 h 9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95" w="71">
                    <a:moveTo>
                      <a:pt x="28" y="45"/>
                    </a:moveTo>
                    <a:cubicBezTo>
                      <a:pt x="12" y="49"/>
                      <a:pt x="0" y="69"/>
                      <a:pt x="0" y="92"/>
                    </a:cubicBezTo>
                    <a:cubicBezTo>
                      <a:pt x="0" y="93"/>
                      <a:pt x="0" y="94"/>
                      <a:pt x="0" y="95"/>
                    </a:cubicBezTo>
                    <a:cubicBezTo>
                      <a:pt x="71" y="95"/>
                      <a:pt x="71" y="95"/>
                      <a:pt x="71" y="95"/>
                    </a:cubicBezTo>
                    <a:cubicBezTo>
                      <a:pt x="71" y="94"/>
                      <a:pt x="71" y="93"/>
                      <a:pt x="71" y="92"/>
                    </a:cubicBezTo>
                    <a:cubicBezTo>
                      <a:pt x="71" y="69"/>
                      <a:pt x="59" y="49"/>
                      <a:pt x="43" y="45"/>
                    </a:cubicBezTo>
                    <a:cubicBezTo>
                      <a:pt x="53" y="41"/>
                      <a:pt x="59" y="33"/>
                      <a:pt x="59" y="23"/>
                    </a:cubicBezTo>
                    <a:cubicBezTo>
                      <a:pt x="59" y="10"/>
                      <a:pt x="49" y="0"/>
                      <a:pt x="36" y="0"/>
                    </a:cubicBezTo>
                    <a:cubicBezTo>
                      <a:pt x="23" y="0"/>
                      <a:pt x="12" y="10"/>
                      <a:pt x="12" y="23"/>
                    </a:cubicBezTo>
                    <a:cubicBezTo>
                      <a:pt x="12" y="33"/>
                      <a:pt x="19" y="41"/>
                      <a:pt x="28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9" name="íṡľíḍè-Freeform: Shape 71">
                <a:extLst>
                  <a:ext uri="{FF2B5EF4-FFF2-40B4-BE49-F238E27FC236}">
                    <a16:creationId xmlns:a16="http://schemas.microsoft.com/office/drawing/2014/main" id="{B14C1035-CE4B-43DB-A0ED-3021416FE6C7}"/>
                  </a:ext>
                </a:extLst>
              </p:cNvPr>
              <p:cNvSpPr/>
              <p:nvPr/>
            </p:nvSpPr>
            <p:spPr bwMode="auto">
              <a:xfrm>
                <a:off x="3654425" y="2398713"/>
                <a:ext cx="92075" cy="138113"/>
              </a:xfrm>
              <a:custGeom>
                <a:gdLst>
                  <a:gd fmla="*/ 24 w 53" name="T0"/>
                  <a:gd fmla="*/ 38 h 80" name="T1"/>
                  <a:gd fmla="*/ 0 w 53" name="T2"/>
                  <a:gd fmla="*/ 78 h 80" name="T3"/>
                  <a:gd fmla="*/ 0 w 53" name="T4"/>
                  <a:gd fmla="*/ 80 h 80" name="T5"/>
                  <a:gd fmla="*/ 43 w 53" name="T6"/>
                  <a:gd fmla="*/ 80 h 80" name="T7"/>
                  <a:gd fmla="*/ 52 w 53" name="T8"/>
                  <a:gd fmla="*/ 52 h 80" name="T9"/>
                  <a:gd fmla="*/ 53 w 53" name="T10"/>
                  <a:gd fmla="*/ 51 h 80" name="T11"/>
                  <a:gd fmla="*/ 37 w 53" name="T12"/>
                  <a:gd fmla="*/ 38 h 80" name="T13"/>
                  <a:gd fmla="*/ 50 w 53" name="T14"/>
                  <a:gd fmla="*/ 20 h 80" name="T15"/>
                  <a:gd fmla="*/ 30 w 53" name="T16"/>
                  <a:gd fmla="*/ 0 h 80" name="T17"/>
                  <a:gd fmla="*/ 11 w 53" name="T18"/>
                  <a:gd fmla="*/ 20 h 80" name="T19"/>
                  <a:gd fmla="*/ 24 w 53" name="T20"/>
                  <a:gd fmla="*/ 38 h 8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0" w="52">
                    <a:moveTo>
                      <a:pt x="24" y="38"/>
                    </a:moveTo>
                    <a:cubicBezTo>
                      <a:pt x="11" y="42"/>
                      <a:pt x="0" y="58"/>
                      <a:pt x="0" y="78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4" y="70"/>
                      <a:pt x="47" y="60"/>
                      <a:pt x="52" y="52"/>
                    </a:cubicBezTo>
                    <a:cubicBezTo>
                      <a:pt x="52" y="51"/>
                      <a:pt x="53" y="51"/>
                      <a:pt x="53" y="51"/>
                    </a:cubicBezTo>
                    <a:cubicBezTo>
                      <a:pt x="49" y="44"/>
                      <a:pt x="43" y="40"/>
                      <a:pt x="37" y="38"/>
                    </a:cubicBezTo>
                    <a:cubicBezTo>
                      <a:pt x="45" y="35"/>
                      <a:pt x="50" y="28"/>
                      <a:pt x="50" y="20"/>
                    </a:cubicBezTo>
                    <a:cubicBezTo>
                      <a:pt x="50" y="9"/>
                      <a:pt x="41" y="0"/>
                      <a:pt x="30" y="0"/>
                    </a:cubicBezTo>
                    <a:cubicBezTo>
                      <a:pt x="20" y="0"/>
                      <a:pt x="11" y="9"/>
                      <a:pt x="11" y="20"/>
                    </a:cubicBezTo>
                    <a:cubicBezTo>
                      <a:pt x="11" y="28"/>
                      <a:pt x="16" y="35"/>
                      <a:pt x="24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50" name="íṡľíḍè-Freeform: Shape 72">
                <a:extLst>
                  <a:ext uri="{FF2B5EF4-FFF2-40B4-BE49-F238E27FC236}">
                    <a16:creationId xmlns:a16="http://schemas.microsoft.com/office/drawing/2014/main" id="{E9D63F43-C73B-45BF-B4DD-2797A68DB352}"/>
                  </a:ext>
                </a:extLst>
              </p:cNvPr>
              <p:cNvSpPr/>
              <p:nvPr/>
            </p:nvSpPr>
            <p:spPr bwMode="auto">
              <a:xfrm>
                <a:off x="3852863" y="2398713"/>
                <a:ext cx="90488" cy="138113"/>
              </a:xfrm>
              <a:custGeom>
                <a:gdLst>
                  <a:gd fmla="*/ 16 w 52" name="T0"/>
                  <a:gd fmla="*/ 38 h 80" name="T1"/>
                  <a:gd fmla="*/ 0 w 52" name="T2"/>
                  <a:gd fmla="*/ 51 h 80" name="T3"/>
                  <a:gd fmla="*/ 0 w 52" name="T4"/>
                  <a:gd fmla="*/ 52 h 80" name="T5"/>
                  <a:gd fmla="*/ 9 w 52" name="T6"/>
                  <a:gd fmla="*/ 80 h 80" name="T7"/>
                  <a:gd fmla="*/ 52 w 52" name="T8"/>
                  <a:gd fmla="*/ 80 h 80" name="T9"/>
                  <a:gd fmla="*/ 52 w 52" name="T10"/>
                  <a:gd fmla="*/ 78 h 80" name="T11"/>
                  <a:gd fmla="*/ 28 w 52" name="T12"/>
                  <a:gd fmla="*/ 38 h 80" name="T13"/>
                  <a:gd fmla="*/ 42 w 52" name="T14"/>
                  <a:gd fmla="*/ 20 h 80" name="T15"/>
                  <a:gd fmla="*/ 22 w 52" name="T16"/>
                  <a:gd fmla="*/ 0 h 80" name="T17"/>
                  <a:gd fmla="*/ 2 w 52" name="T18"/>
                  <a:gd fmla="*/ 20 h 80" name="T19"/>
                  <a:gd fmla="*/ 16 w 52" name="T20"/>
                  <a:gd fmla="*/ 38 h 8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0" w="52">
                    <a:moveTo>
                      <a:pt x="16" y="38"/>
                    </a:moveTo>
                    <a:cubicBezTo>
                      <a:pt x="9" y="40"/>
                      <a:pt x="4" y="44"/>
                      <a:pt x="0" y="51"/>
                    </a:cubicBezTo>
                    <a:cubicBezTo>
                      <a:pt x="0" y="51"/>
                      <a:pt x="0" y="51"/>
                      <a:pt x="0" y="52"/>
                    </a:cubicBezTo>
                    <a:cubicBezTo>
                      <a:pt x="6" y="60"/>
                      <a:pt x="8" y="70"/>
                      <a:pt x="9" y="80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2" y="79"/>
                      <a:pt x="52" y="79"/>
                      <a:pt x="52" y="78"/>
                    </a:cubicBezTo>
                    <a:cubicBezTo>
                      <a:pt x="52" y="58"/>
                      <a:pt x="42" y="42"/>
                      <a:pt x="28" y="38"/>
                    </a:cubicBezTo>
                    <a:cubicBezTo>
                      <a:pt x="36" y="35"/>
                      <a:pt x="42" y="28"/>
                      <a:pt x="42" y="20"/>
                    </a:cubicBezTo>
                    <a:cubicBezTo>
                      <a:pt x="42" y="9"/>
                      <a:pt x="33" y="0"/>
                      <a:pt x="22" y="0"/>
                    </a:cubicBezTo>
                    <a:cubicBezTo>
                      <a:pt x="11" y="0"/>
                      <a:pt x="2" y="9"/>
                      <a:pt x="2" y="20"/>
                    </a:cubicBezTo>
                    <a:cubicBezTo>
                      <a:pt x="2" y="28"/>
                      <a:pt x="8" y="35"/>
                      <a:pt x="16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10" name="Group 73">
              <a:extLst>
                <a:ext uri="{FF2B5EF4-FFF2-40B4-BE49-F238E27FC236}">
                  <a16:creationId xmlns:a16="http://schemas.microsoft.com/office/drawing/2014/main" id="{49FD86E7-E3EE-4D0E-9AF0-197E2CFC5EBA}"/>
                </a:ext>
              </a:extLst>
            </p:cNvPr>
            <p:cNvGrpSpPr/>
            <p:nvPr/>
          </p:nvGrpSpPr>
          <p:grpSpPr>
            <a:xfrm>
              <a:off x="4574999" y="4562799"/>
              <a:ext cx="467486" cy="738797"/>
              <a:chOff x="4197350" y="2614613"/>
              <a:chExt cx="177800" cy="280988"/>
            </a:xfrm>
            <a:solidFill>
              <a:schemeClr val="bg1"/>
            </a:solidFill>
          </p:grpSpPr>
          <p:sp>
            <p:nvSpPr>
              <p:cNvPr id="43" name="íṡľíḍè-Freeform: Shape 74">
                <a:extLst>
                  <a:ext uri="{FF2B5EF4-FFF2-40B4-BE49-F238E27FC236}">
                    <a16:creationId xmlns:a16="http://schemas.microsoft.com/office/drawing/2014/main" id="{7B5EBCA0-AEE2-4C04-B9E7-51FBCB884758}"/>
                  </a:ext>
                </a:extLst>
              </p:cNvPr>
              <p:cNvSpPr/>
              <p:nvPr/>
            </p:nvSpPr>
            <p:spPr bwMode="auto">
              <a:xfrm>
                <a:off x="4227513" y="2614613"/>
                <a:ext cx="117475" cy="68263"/>
              </a:xfrm>
              <a:custGeom>
                <a:gdLst>
                  <a:gd fmla="*/ 14 w 68" name="T0"/>
                  <a:gd fmla="*/ 18 h 40" name="T1"/>
                  <a:gd fmla="*/ 1 w 68" name="T2"/>
                  <a:gd fmla="*/ 23 h 40" name="T3"/>
                  <a:gd fmla="*/ 21 w 68" name="T4"/>
                  <a:gd fmla="*/ 40 h 40" name="T5"/>
                  <a:gd fmla="*/ 46 w 68" name="T6"/>
                  <a:gd fmla="*/ 40 h 40" name="T7"/>
                  <a:gd fmla="*/ 68 w 68" name="T8"/>
                  <a:gd fmla="*/ 25 h 40" name="T9"/>
                  <a:gd fmla="*/ 62 w 68" name="T10"/>
                  <a:gd fmla="*/ 26 h 40" name="T11"/>
                  <a:gd fmla="*/ 56 w 68" name="T12"/>
                  <a:gd fmla="*/ 0 h 40" name="T13"/>
                  <a:gd fmla="*/ 37 w 68" name="T14"/>
                  <a:gd fmla="*/ 16 h 40" name="T15"/>
                  <a:gd fmla="*/ 17 w 68" name="T16"/>
                  <a:gd fmla="*/ 5 h 40" name="T17"/>
                  <a:gd fmla="*/ 14 w 68" name="T18"/>
                  <a:gd fmla="*/ 18 h 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" w="68">
                    <a:moveTo>
                      <a:pt x="14" y="18"/>
                    </a:moveTo>
                    <a:cubicBezTo>
                      <a:pt x="10" y="22"/>
                      <a:pt x="2" y="20"/>
                      <a:pt x="1" y="23"/>
                    </a:cubicBezTo>
                    <a:cubicBezTo>
                      <a:pt x="0" y="29"/>
                      <a:pt x="18" y="38"/>
                      <a:pt x="21" y="40"/>
                    </a:cubicBezTo>
                    <a:cubicBezTo>
                      <a:pt x="30" y="40"/>
                      <a:pt x="38" y="40"/>
                      <a:pt x="46" y="40"/>
                    </a:cubicBezTo>
                    <a:cubicBezTo>
                      <a:pt x="56" y="37"/>
                      <a:pt x="63" y="32"/>
                      <a:pt x="68" y="25"/>
                    </a:cubicBezTo>
                    <a:cubicBezTo>
                      <a:pt x="66" y="26"/>
                      <a:pt x="64" y="26"/>
                      <a:pt x="62" y="26"/>
                    </a:cubicBezTo>
                    <a:cubicBezTo>
                      <a:pt x="43" y="26"/>
                      <a:pt x="63" y="1"/>
                      <a:pt x="56" y="0"/>
                    </a:cubicBezTo>
                    <a:cubicBezTo>
                      <a:pt x="48" y="0"/>
                      <a:pt x="50" y="11"/>
                      <a:pt x="37" y="16"/>
                    </a:cubicBezTo>
                    <a:cubicBezTo>
                      <a:pt x="33" y="18"/>
                      <a:pt x="23" y="5"/>
                      <a:pt x="17" y="5"/>
                    </a:cubicBezTo>
                    <a:cubicBezTo>
                      <a:pt x="12" y="5"/>
                      <a:pt x="17" y="15"/>
                      <a:pt x="1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4" name="íṡľíḍè-Freeform: Shape 75">
                <a:extLst>
                  <a:ext uri="{FF2B5EF4-FFF2-40B4-BE49-F238E27FC236}">
                    <a16:creationId xmlns:a16="http://schemas.microsoft.com/office/drawing/2014/main" id="{9BC2CBE9-004B-4680-90E2-5466D31B65DB}"/>
                  </a:ext>
                </a:extLst>
              </p:cNvPr>
              <p:cNvSpPr/>
              <p:nvPr/>
            </p:nvSpPr>
            <p:spPr bwMode="auto">
              <a:xfrm>
                <a:off x="4265613" y="2686050"/>
                <a:ext cx="39688" cy="9525"/>
              </a:xfrm>
              <a:custGeom>
                <a:gdLst>
                  <a:gd fmla="*/ 18 w 23" name="T0"/>
                  <a:gd fmla="*/ 0 h 5" name="T1"/>
                  <a:gd fmla="*/ 4 w 23" name="T2"/>
                  <a:gd fmla="*/ 0 h 5" name="T3"/>
                  <a:gd fmla="*/ 0 w 23" name="T4"/>
                  <a:gd fmla="*/ 2 h 5" name="T5"/>
                  <a:gd fmla="*/ 0 w 23" name="T6"/>
                  <a:gd fmla="*/ 2 h 5" name="T7"/>
                  <a:gd fmla="*/ 0 w 23" name="T8"/>
                  <a:gd fmla="*/ 3 h 5" name="T9"/>
                  <a:gd fmla="*/ 0 w 23" name="T10"/>
                  <a:gd fmla="*/ 4 h 5" name="T11"/>
                  <a:gd fmla="*/ 1 w 23" name="T12"/>
                  <a:gd fmla="*/ 4 h 5" name="T13"/>
                  <a:gd fmla="*/ 3 w 23" name="T14"/>
                  <a:gd fmla="*/ 5 h 5" name="T15"/>
                  <a:gd fmla="*/ 20 w 23" name="T16"/>
                  <a:gd fmla="*/ 5 h 5" name="T17"/>
                  <a:gd fmla="*/ 22 w 23" name="T18"/>
                  <a:gd fmla="*/ 4 h 5" name="T19"/>
                  <a:gd fmla="*/ 23 w 23" name="T20"/>
                  <a:gd fmla="*/ 3 h 5" name="T21"/>
                  <a:gd fmla="*/ 23 w 23" name="T22"/>
                  <a:gd fmla="*/ 2 h 5" name="T23"/>
                  <a:gd fmla="*/ 22 w 23" name="T24"/>
                  <a:gd fmla="*/ 2 h 5" name="T25"/>
                  <a:gd fmla="*/ 22 w 23" name="T26"/>
                  <a:gd fmla="*/ 1 h 5" name="T27"/>
                  <a:gd fmla="*/ 18 w 23" name="T28"/>
                  <a:gd fmla="*/ 0 h 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" w="23">
                    <a:moveTo>
                      <a:pt x="1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1" y="4"/>
                      <a:pt x="22" y="4"/>
                      <a:pt x="22" y="4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1"/>
                      <a:pt x="22" y="1"/>
                      <a:pt x="22" y="1"/>
                    </a:cubicBezTo>
                    <a:cubicBezTo>
                      <a:pt x="21" y="1"/>
                      <a:pt x="20" y="0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5" name="íṡľíḍè-Freeform: Shape 76">
                <a:extLst>
                  <a:ext uri="{FF2B5EF4-FFF2-40B4-BE49-F238E27FC236}">
                    <a16:creationId xmlns:a16="http://schemas.microsoft.com/office/drawing/2014/main" id="{60816D27-D99B-46BE-95E5-E2290A7344F1}"/>
                  </a:ext>
                </a:extLst>
              </p:cNvPr>
              <p:cNvSpPr/>
              <p:nvPr/>
            </p:nvSpPr>
            <p:spPr bwMode="auto">
              <a:xfrm>
                <a:off x="4197350" y="2697163"/>
                <a:ext cx="177800" cy="198438"/>
              </a:xfrm>
              <a:custGeom>
                <a:gdLst>
                  <a:gd fmla="*/ 48 w 103" name="T0"/>
                  <a:gd fmla="*/ 24 h 114" name="T1"/>
                  <a:gd fmla="*/ 48 w 103" name="T2"/>
                  <a:gd fmla="*/ 17 h 114" name="T3"/>
                  <a:gd fmla="*/ 57 w 103" name="T4"/>
                  <a:gd fmla="*/ 17 h 114" name="T5"/>
                  <a:gd fmla="*/ 57 w 103" name="T6"/>
                  <a:gd fmla="*/ 24 h 114" name="T7"/>
                  <a:gd fmla="*/ 75 w 103" name="T8"/>
                  <a:gd fmla="*/ 32 h 114" name="T9"/>
                  <a:gd fmla="*/ 65 w 103" name="T10"/>
                  <a:gd fmla="*/ 43 h 114" name="T11"/>
                  <a:gd fmla="*/ 56 w 103" name="T12"/>
                  <a:gd fmla="*/ 38 h 114" name="T13"/>
                  <a:gd fmla="*/ 56 w 103" name="T14"/>
                  <a:gd fmla="*/ 53 h 114" name="T15"/>
                  <a:gd fmla="*/ 77 w 103" name="T16"/>
                  <a:gd fmla="*/ 74 h 114" name="T17"/>
                  <a:gd fmla="*/ 72 w 103" name="T18"/>
                  <a:gd fmla="*/ 87 h 114" name="T19"/>
                  <a:gd fmla="*/ 56 w 103" name="T20"/>
                  <a:gd fmla="*/ 95 h 114" name="T21"/>
                  <a:gd fmla="*/ 56 w 103" name="T22"/>
                  <a:gd fmla="*/ 103 h 114" name="T23"/>
                  <a:gd fmla="*/ 48 w 103" name="T24"/>
                  <a:gd fmla="*/ 103 h 114" name="T25"/>
                  <a:gd fmla="*/ 48 w 103" name="T26"/>
                  <a:gd fmla="*/ 95 h 114" name="T27"/>
                  <a:gd fmla="*/ 46 w 103" name="T28"/>
                  <a:gd fmla="*/ 95 h 114" name="T29"/>
                  <a:gd fmla="*/ 35 w 103" name="T30"/>
                  <a:gd fmla="*/ 92 h 114" name="T31"/>
                  <a:gd fmla="*/ 25 w 103" name="T32"/>
                  <a:gd fmla="*/ 85 h 114" name="T33"/>
                  <a:gd fmla="*/ 34 w 103" name="T34"/>
                  <a:gd fmla="*/ 74 h 114" name="T35"/>
                  <a:gd fmla="*/ 48 w 103" name="T36"/>
                  <a:gd fmla="*/ 82 h 114" name="T37"/>
                  <a:gd fmla="*/ 48 w 103" name="T38"/>
                  <a:gd fmla="*/ 65 h 114" name="T39"/>
                  <a:gd fmla="*/ 33 w 103" name="T40"/>
                  <a:gd fmla="*/ 57 h 114" name="T41"/>
                  <a:gd fmla="*/ 28 w 103" name="T42"/>
                  <a:gd fmla="*/ 44 h 114" name="T43"/>
                  <a:gd fmla="*/ 33 w 103" name="T44"/>
                  <a:gd fmla="*/ 30 h 114" name="T45"/>
                  <a:gd fmla="*/ 48 w 103" name="T46"/>
                  <a:gd fmla="*/ 24 h 114" name="T47"/>
                  <a:gd fmla="*/ 64 w 103" name="T48"/>
                  <a:gd fmla="*/ 0 h 114" name="T49"/>
                  <a:gd fmla="*/ 39 w 103" name="T50"/>
                  <a:gd fmla="*/ 0 h 114" name="T51"/>
                  <a:gd fmla="*/ 0 w 103" name="T52"/>
                  <a:gd fmla="*/ 83 h 114" name="T53"/>
                  <a:gd fmla="*/ 4 w 103" name="T54"/>
                  <a:gd fmla="*/ 101 h 114" name="T55"/>
                  <a:gd fmla="*/ 52 w 103" name="T56"/>
                  <a:gd fmla="*/ 114 h 114" name="T57"/>
                  <a:gd fmla="*/ 99 w 103" name="T58"/>
                  <a:gd fmla="*/ 101 h 114" name="T59"/>
                  <a:gd fmla="*/ 103 w 103" name="T60"/>
                  <a:gd fmla="*/ 83 h 114" name="T61"/>
                  <a:gd fmla="*/ 101 w 103" name="T62"/>
                  <a:gd fmla="*/ 56 h 114" name="T63"/>
                  <a:gd fmla="*/ 64 w 103" name="T64"/>
                  <a:gd fmla="*/ 0 h 114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114" w="103">
                    <a:moveTo>
                      <a:pt x="48" y="24"/>
                    </a:moveTo>
                    <a:cubicBezTo>
                      <a:pt x="48" y="17"/>
                      <a:pt x="48" y="17"/>
                      <a:pt x="48" y="17"/>
                    </a:cubicBezTo>
                    <a:cubicBezTo>
                      <a:pt x="57" y="17"/>
                      <a:pt x="57" y="17"/>
                      <a:pt x="57" y="17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64" y="25"/>
                      <a:pt x="70" y="27"/>
                      <a:pt x="75" y="32"/>
                    </a:cubicBezTo>
                    <a:cubicBezTo>
                      <a:pt x="65" y="43"/>
                      <a:pt x="65" y="43"/>
                      <a:pt x="65" y="43"/>
                    </a:cubicBezTo>
                    <a:cubicBezTo>
                      <a:pt x="62" y="41"/>
                      <a:pt x="59" y="39"/>
                      <a:pt x="56" y="38"/>
                    </a:cubicBezTo>
                    <a:cubicBezTo>
                      <a:pt x="56" y="53"/>
                      <a:pt x="56" y="53"/>
                      <a:pt x="56" y="53"/>
                    </a:cubicBezTo>
                    <a:cubicBezTo>
                      <a:pt x="70" y="56"/>
                      <a:pt x="77" y="64"/>
                      <a:pt x="77" y="74"/>
                    </a:cubicBezTo>
                    <a:cubicBezTo>
                      <a:pt x="77" y="79"/>
                      <a:pt x="75" y="84"/>
                      <a:pt x="72" y="87"/>
                    </a:cubicBezTo>
                    <a:cubicBezTo>
                      <a:pt x="68" y="91"/>
                      <a:pt x="63" y="93"/>
                      <a:pt x="56" y="95"/>
                    </a:cubicBezTo>
                    <a:cubicBezTo>
                      <a:pt x="56" y="103"/>
                      <a:pt x="56" y="103"/>
                      <a:pt x="56" y="103"/>
                    </a:cubicBezTo>
                    <a:cubicBezTo>
                      <a:pt x="48" y="103"/>
                      <a:pt x="48" y="103"/>
                      <a:pt x="48" y="103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46" y="95"/>
                      <a:pt x="46" y="95"/>
                      <a:pt x="46" y="95"/>
                    </a:cubicBezTo>
                    <a:cubicBezTo>
                      <a:pt x="43" y="95"/>
                      <a:pt x="39" y="94"/>
                      <a:pt x="35" y="92"/>
                    </a:cubicBezTo>
                    <a:cubicBezTo>
                      <a:pt x="30" y="90"/>
                      <a:pt x="27" y="88"/>
                      <a:pt x="25" y="85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38" y="78"/>
                      <a:pt x="42" y="81"/>
                      <a:pt x="48" y="82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1" y="63"/>
                      <a:pt x="36" y="61"/>
                      <a:pt x="33" y="57"/>
                    </a:cubicBezTo>
                    <a:cubicBezTo>
                      <a:pt x="30" y="53"/>
                      <a:pt x="28" y="49"/>
                      <a:pt x="28" y="44"/>
                    </a:cubicBezTo>
                    <a:cubicBezTo>
                      <a:pt x="28" y="38"/>
                      <a:pt x="29" y="34"/>
                      <a:pt x="33" y="30"/>
                    </a:cubicBezTo>
                    <a:cubicBezTo>
                      <a:pt x="36" y="26"/>
                      <a:pt x="41" y="24"/>
                      <a:pt x="48" y="24"/>
                    </a:cubicBezTo>
                    <a:close/>
                    <a:moveTo>
                      <a:pt x="64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4" y="16"/>
                      <a:pt x="0" y="48"/>
                      <a:pt x="0" y="83"/>
                    </a:cubicBezTo>
                    <a:cubicBezTo>
                      <a:pt x="0" y="91"/>
                      <a:pt x="1" y="99"/>
                      <a:pt x="4" y="101"/>
                    </a:cubicBezTo>
                    <a:cubicBezTo>
                      <a:pt x="12" y="109"/>
                      <a:pt x="32" y="114"/>
                      <a:pt x="52" y="114"/>
                    </a:cubicBezTo>
                    <a:cubicBezTo>
                      <a:pt x="71" y="114"/>
                      <a:pt x="91" y="109"/>
                      <a:pt x="99" y="101"/>
                    </a:cubicBezTo>
                    <a:cubicBezTo>
                      <a:pt x="102" y="99"/>
                      <a:pt x="103" y="91"/>
                      <a:pt x="103" y="83"/>
                    </a:cubicBezTo>
                    <a:cubicBezTo>
                      <a:pt x="103" y="74"/>
                      <a:pt x="102" y="64"/>
                      <a:pt x="101" y="56"/>
                    </a:cubicBezTo>
                    <a:cubicBezTo>
                      <a:pt x="96" y="28"/>
                      <a:pt x="92" y="13"/>
                      <a:pt x="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6" name="îŝḷîḓé-Freeform: Shape 77">
                <a:extLst>
                  <a:ext uri="{FF2B5EF4-FFF2-40B4-BE49-F238E27FC236}">
                    <a16:creationId xmlns:a16="http://schemas.microsoft.com/office/drawing/2014/main" id="{64EF6470-6C36-486B-AFFA-1472C0021D35}"/>
                  </a:ext>
                </a:extLst>
              </p:cNvPr>
              <p:cNvSpPr/>
              <p:nvPr/>
            </p:nvSpPr>
            <p:spPr bwMode="auto">
              <a:xfrm>
                <a:off x="4271963" y="2762250"/>
                <a:ext cx="7938" cy="22225"/>
              </a:xfrm>
              <a:custGeom>
                <a:gdLst>
                  <a:gd fmla="*/ 5 w 5" name="T0"/>
                  <a:gd fmla="*/ 0 h 12" name="T1"/>
                  <a:gd fmla="*/ 0 w 5" name="T2"/>
                  <a:gd fmla="*/ 6 h 12" name="T3"/>
                  <a:gd fmla="*/ 5 w 5" name="T4"/>
                  <a:gd fmla="*/ 12 h 12" name="T5"/>
                  <a:gd fmla="*/ 5 w 5" name="T6"/>
                  <a:gd fmla="*/ 0 h 1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2" w="5">
                    <a:moveTo>
                      <a:pt x="5" y="0"/>
                    </a:moveTo>
                    <a:cubicBezTo>
                      <a:pt x="1" y="1"/>
                      <a:pt x="0" y="3"/>
                      <a:pt x="0" y="6"/>
                    </a:cubicBezTo>
                    <a:cubicBezTo>
                      <a:pt x="0" y="9"/>
                      <a:pt x="1" y="11"/>
                      <a:pt x="5" y="12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7" name="îŝḷîḓé-Freeform: Shape 78">
                <a:extLst>
                  <a:ext uri="{FF2B5EF4-FFF2-40B4-BE49-F238E27FC236}">
                    <a16:creationId xmlns:a16="http://schemas.microsoft.com/office/drawing/2014/main" id="{C6518A96-D6EA-44E7-9B96-2EE5B0D3617C}"/>
                  </a:ext>
                </a:extLst>
              </p:cNvPr>
              <p:cNvSpPr/>
              <p:nvPr/>
            </p:nvSpPr>
            <p:spPr bwMode="auto">
              <a:xfrm>
                <a:off x="4294188" y="2814638"/>
                <a:ext cx="9525" cy="22225"/>
              </a:xfrm>
              <a:custGeom>
                <a:gdLst>
                  <a:gd fmla="*/ 0 w 6" name="T0"/>
                  <a:gd fmla="*/ 0 h 13" name="T1"/>
                  <a:gd fmla="*/ 0 w 6" name="T2"/>
                  <a:gd fmla="*/ 13 h 13" name="T3"/>
                  <a:gd fmla="*/ 6 w 6" name="T4"/>
                  <a:gd fmla="*/ 6 h 13" name="T5"/>
                  <a:gd fmla="*/ 0 w 6" name="T6"/>
                  <a:gd fmla="*/ 0 h 1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" w="6">
                    <a:moveTo>
                      <a:pt x="0" y="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4" y="12"/>
                      <a:pt x="6" y="10"/>
                      <a:pt x="6" y="6"/>
                    </a:cubicBezTo>
                    <a:cubicBezTo>
                      <a:pt x="6" y="3"/>
                      <a:pt x="4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11" name="Group 79">
              <a:extLst>
                <a:ext uri="{FF2B5EF4-FFF2-40B4-BE49-F238E27FC236}">
                  <a16:creationId xmlns:a16="http://schemas.microsoft.com/office/drawing/2014/main" id="{1B500B98-1448-4A6B-9AE2-41A3732FB5A5}"/>
                </a:ext>
              </a:extLst>
            </p:cNvPr>
            <p:cNvGrpSpPr/>
            <p:nvPr/>
          </p:nvGrpSpPr>
          <p:grpSpPr>
            <a:xfrm>
              <a:off x="4481080" y="2252814"/>
              <a:ext cx="655318" cy="722093"/>
              <a:chOff x="3371850" y="1820863"/>
              <a:chExt cx="249238" cy="274638"/>
            </a:xfrm>
            <a:solidFill>
              <a:schemeClr val="bg1"/>
            </a:solidFill>
          </p:grpSpPr>
          <p:sp>
            <p:nvSpPr>
              <p:cNvPr id="29" name="îŝḷîḓé-Freeform: Shape 80">
                <a:extLst>
                  <a:ext uri="{FF2B5EF4-FFF2-40B4-BE49-F238E27FC236}">
                    <a16:creationId xmlns:a16="http://schemas.microsoft.com/office/drawing/2014/main" id="{56B971C8-AA1B-43BD-BEC0-388626502B9F}"/>
                  </a:ext>
                </a:extLst>
              </p:cNvPr>
              <p:cNvSpPr/>
              <p:nvPr/>
            </p:nvSpPr>
            <p:spPr bwMode="auto">
              <a:xfrm>
                <a:off x="3582988" y="1943100"/>
                <a:ext cx="38100" cy="11113"/>
              </a:xfrm>
              <a:custGeom>
                <a:gdLst>
                  <a:gd fmla="*/ 21 w 22" name="T0"/>
                  <a:gd fmla="*/ 1 h 7" name="T1"/>
                  <a:gd fmla="*/ 19 w 22" name="T2"/>
                  <a:gd fmla="*/ 0 h 7" name="T3"/>
                  <a:gd fmla="*/ 4 w 22" name="T4"/>
                  <a:gd fmla="*/ 0 h 7" name="T5"/>
                  <a:gd fmla="*/ 1 w 22" name="T6"/>
                  <a:gd fmla="*/ 1 h 7" name="T7"/>
                  <a:gd fmla="*/ 0 w 22" name="T8"/>
                  <a:gd fmla="*/ 3 h 7" name="T9"/>
                  <a:gd fmla="*/ 1 w 22" name="T10"/>
                  <a:gd fmla="*/ 6 h 7" name="T11"/>
                  <a:gd fmla="*/ 4 w 22" name="T12"/>
                  <a:gd fmla="*/ 7 h 7" name="T13"/>
                  <a:gd fmla="*/ 19 w 22" name="T14"/>
                  <a:gd fmla="*/ 7 h 7" name="T15"/>
                  <a:gd fmla="*/ 21 w 22" name="T16"/>
                  <a:gd fmla="*/ 6 h 7" name="T17"/>
                  <a:gd fmla="*/ 22 w 22" name="T18"/>
                  <a:gd fmla="*/ 3 h 7" name="T19"/>
                  <a:gd fmla="*/ 21 w 22" name="T20"/>
                  <a:gd fmla="*/ 1 h 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" w="22">
                    <a:moveTo>
                      <a:pt x="21" y="1"/>
                    </a:moveTo>
                    <a:cubicBezTo>
                      <a:pt x="21" y="0"/>
                      <a:pt x="20" y="0"/>
                      <a:pt x="1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4"/>
                      <a:pt x="1" y="5"/>
                      <a:pt x="1" y="6"/>
                    </a:cubicBezTo>
                    <a:cubicBezTo>
                      <a:pt x="2" y="6"/>
                      <a:pt x="3" y="7"/>
                      <a:pt x="4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0" y="7"/>
                      <a:pt x="21" y="6"/>
                      <a:pt x="21" y="6"/>
                    </a:cubicBezTo>
                    <a:cubicBezTo>
                      <a:pt x="22" y="5"/>
                      <a:pt x="22" y="4"/>
                      <a:pt x="22" y="3"/>
                    </a:cubicBezTo>
                    <a:cubicBezTo>
                      <a:pt x="22" y="2"/>
                      <a:pt x="22" y="1"/>
                      <a:pt x="2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0" name="îŝḷîḓé-Freeform: Shape 81">
                <a:extLst>
                  <a:ext uri="{FF2B5EF4-FFF2-40B4-BE49-F238E27FC236}">
                    <a16:creationId xmlns:a16="http://schemas.microsoft.com/office/drawing/2014/main" id="{3D5B8F32-D35C-47FF-A9B7-B5966091346B}"/>
                  </a:ext>
                </a:extLst>
              </p:cNvPr>
              <p:cNvSpPr/>
              <p:nvPr/>
            </p:nvSpPr>
            <p:spPr bwMode="auto">
              <a:xfrm>
                <a:off x="3575050" y="1885950"/>
                <a:ext cx="34925" cy="25400"/>
              </a:xfrm>
              <a:custGeom>
                <a:gdLst>
                  <a:gd fmla="*/ 4 w 21" name="T0"/>
                  <a:gd fmla="*/ 15 h 15" name="T1"/>
                  <a:gd fmla="*/ 6 w 21" name="T2"/>
                  <a:gd fmla="*/ 14 h 15" name="T3"/>
                  <a:gd fmla="*/ 19 w 21" name="T4"/>
                  <a:gd fmla="*/ 7 h 15" name="T5"/>
                  <a:gd fmla="*/ 19 w 21" name="T6"/>
                  <a:gd fmla="*/ 6 h 15" name="T7"/>
                  <a:gd fmla="*/ 19 w 21" name="T8"/>
                  <a:gd fmla="*/ 6 h 15" name="T9"/>
                  <a:gd fmla="*/ 20 w 21" name="T10"/>
                  <a:gd fmla="*/ 2 h 15" name="T11"/>
                  <a:gd fmla="*/ 18 w 21" name="T12"/>
                  <a:gd fmla="*/ 0 h 15" name="T13"/>
                  <a:gd fmla="*/ 15 w 21" name="T14"/>
                  <a:gd fmla="*/ 1 h 15" name="T15"/>
                  <a:gd fmla="*/ 2 w 21" name="T16"/>
                  <a:gd fmla="*/ 8 h 15" name="T17"/>
                  <a:gd fmla="*/ 1 w 21" name="T18"/>
                  <a:gd fmla="*/ 9 h 15" name="T19"/>
                  <a:gd fmla="*/ 1 w 21" name="T20"/>
                  <a:gd fmla="*/ 13 h 15" name="T21"/>
                  <a:gd fmla="*/ 4 w 21" name="T22"/>
                  <a:gd fmla="*/ 15 h 1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5" w="21">
                    <a:moveTo>
                      <a:pt x="4" y="15"/>
                    </a:moveTo>
                    <a:cubicBezTo>
                      <a:pt x="4" y="15"/>
                      <a:pt x="5" y="15"/>
                      <a:pt x="6" y="14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0" y="5"/>
                      <a:pt x="21" y="3"/>
                      <a:pt x="20" y="2"/>
                    </a:cubicBezTo>
                    <a:cubicBezTo>
                      <a:pt x="19" y="1"/>
                      <a:pt x="19" y="0"/>
                      <a:pt x="18" y="0"/>
                    </a:cubicBezTo>
                    <a:cubicBezTo>
                      <a:pt x="17" y="0"/>
                      <a:pt x="16" y="0"/>
                      <a:pt x="15" y="1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0" y="12"/>
                      <a:pt x="1" y="13"/>
                    </a:cubicBezTo>
                    <a:cubicBezTo>
                      <a:pt x="1" y="14"/>
                      <a:pt x="3" y="15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1" name="îŝḷîḓé-Freeform: Shape 82">
                <a:extLst>
                  <a:ext uri="{FF2B5EF4-FFF2-40B4-BE49-F238E27FC236}">
                    <a16:creationId xmlns:a16="http://schemas.microsoft.com/office/drawing/2014/main" id="{ADAEE221-105B-4EC5-BAFE-275D47201526}"/>
                  </a:ext>
                </a:extLst>
              </p:cNvPr>
              <p:cNvSpPr/>
              <p:nvPr/>
            </p:nvSpPr>
            <p:spPr bwMode="auto">
              <a:xfrm>
                <a:off x="3540125" y="1836738"/>
                <a:ext cx="25400" cy="36513"/>
              </a:xfrm>
              <a:custGeom>
                <a:gdLst>
                  <a:gd fmla="*/ 13 w 15" name="T0"/>
                  <a:gd fmla="*/ 1 h 21" name="T1"/>
                  <a:gd fmla="*/ 9 w 15" name="T2"/>
                  <a:gd fmla="*/ 2 h 21" name="T3"/>
                  <a:gd fmla="*/ 8 w 15" name="T4"/>
                  <a:gd fmla="*/ 2 h 21" name="T5"/>
                  <a:gd fmla="*/ 1 w 15" name="T6"/>
                  <a:gd fmla="*/ 15 h 21" name="T7"/>
                  <a:gd fmla="*/ 2 w 15" name="T8"/>
                  <a:gd fmla="*/ 20 h 21" name="T9"/>
                  <a:gd fmla="*/ 4 w 15" name="T10"/>
                  <a:gd fmla="*/ 21 h 21" name="T11"/>
                  <a:gd fmla="*/ 7 w 15" name="T12"/>
                  <a:gd fmla="*/ 20 h 21" name="T13"/>
                  <a:gd fmla="*/ 7 w 15" name="T14"/>
                  <a:gd fmla="*/ 19 h 21" name="T15"/>
                  <a:gd fmla="*/ 15 w 15" name="T16"/>
                  <a:gd fmla="*/ 6 h 21" name="T17"/>
                  <a:gd fmla="*/ 13 w 15" name="T18"/>
                  <a:gd fmla="*/ 1 h 2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" w="15">
                    <a:moveTo>
                      <a:pt x="13" y="1"/>
                    </a:moveTo>
                    <a:cubicBezTo>
                      <a:pt x="12" y="0"/>
                      <a:pt x="10" y="0"/>
                      <a:pt x="9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7"/>
                      <a:pt x="1" y="19"/>
                      <a:pt x="2" y="20"/>
                    </a:cubicBezTo>
                    <a:cubicBezTo>
                      <a:pt x="3" y="21"/>
                      <a:pt x="3" y="21"/>
                      <a:pt x="4" y="21"/>
                    </a:cubicBezTo>
                    <a:cubicBezTo>
                      <a:pt x="5" y="21"/>
                      <a:pt x="6" y="20"/>
                      <a:pt x="7" y="20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5" y="4"/>
                      <a:pt x="15" y="2"/>
                      <a:pt x="1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2" name="îŝḷîḓé-Freeform: Shape 83">
                <a:extLst>
                  <a:ext uri="{FF2B5EF4-FFF2-40B4-BE49-F238E27FC236}">
                    <a16:creationId xmlns:a16="http://schemas.microsoft.com/office/drawing/2014/main" id="{7A5BB295-8713-4BB4-8978-5A17050613AB}"/>
                  </a:ext>
                </a:extLst>
              </p:cNvPr>
              <p:cNvSpPr/>
              <p:nvPr/>
            </p:nvSpPr>
            <p:spPr bwMode="auto">
              <a:xfrm>
                <a:off x="3376613" y="1884363"/>
                <a:ext cx="36513" cy="25400"/>
              </a:xfrm>
              <a:custGeom>
                <a:gdLst>
                  <a:gd fmla="*/ 3 w 21" name="T0"/>
                  <a:gd fmla="*/ 7 h 15" name="T1"/>
                  <a:gd fmla="*/ 16 w 21" name="T2"/>
                  <a:gd fmla="*/ 14 h 15" name="T3"/>
                  <a:gd fmla="*/ 17 w 21" name="T4"/>
                  <a:gd fmla="*/ 15 h 15" name="T5"/>
                  <a:gd fmla="*/ 20 w 21" name="T6"/>
                  <a:gd fmla="*/ 14 h 15" name="T7"/>
                  <a:gd fmla="*/ 20 w 21" name="T8"/>
                  <a:gd fmla="*/ 13 h 15" name="T9"/>
                  <a:gd fmla="*/ 19 w 21" name="T10"/>
                  <a:gd fmla="*/ 8 h 15" name="T11"/>
                  <a:gd fmla="*/ 6 w 21" name="T12"/>
                  <a:gd fmla="*/ 0 h 15" name="T13"/>
                  <a:gd fmla="*/ 2 w 21" name="T14"/>
                  <a:gd fmla="*/ 1 h 15" name="T15"/>
                  <a:gd fmla="*/ 1 w 21" name="T16"/>
                  <a:gd fmla="*/ 2 h 15" name="T17"/>
                  <a:gd fmla="*/ 3 w 21" name="T18"/>
                  <a:gd fmla="*/ 7 h 1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5" w="21">
                    <a:moveTo>
                      <a:pt x="3" y="7"/>
                    </a:moveTo>
                    <a:cubicBezTo>
                      <a:pt x="16" y="14"/>
                      <a:pt x="16" y="14"/>
                      <a:pt x="16" y="14"/>
                    </a:cubicBezTo>
                    <a:cubicBezTo>
                      <a:pt x="16" y="14"/>
                      <a:pt x="17" y="15"/>
                      <a:pt x="17" y="15"/>
                    </a:cubicBezTo>
                    <a:cubicBezTo>
                      <a:pt x="18" y="15"/>
                      <a:pt x="19" y="14"/>
                      <a:pt x="20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1" y="11"/>
                      <a:pt x="21" y="9"/>
                      <a:pt x="19" y="8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3" y="0"/>
                      <a:pt x="2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3"/>
                      <a:pt x="1" y="6"/>
                      <a:pt x="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3" name="îŝḷîḓé-Freeform: Shape 84">
                <a:extLst>
                  <a:ext uri="{FF2B5EF4-FFF2-40B4-BE49-F238E27FC236}">
                    <a16:creationId xmlns:a16="http://schemas.microsoft.com/office/drawing/2014/main" id="{5C17AAE5-CB5C-4D8B-9F1A-E426C0B02732}"/>
                  </a:ext>
                </a:extLst>
              </p:cNvPr>
              <p:cNvSpPr/>
              <p:nvPr/>
            </p:nvSpPr>
            <p:spPr bwMode="auto">
              <a:xfrm>
                <a:off x="3575050" y="1982788"/>
                <a:ext cx="34925" cy="25400"/>
              </a:xfrm>
              <a:custGeom>
                <a:gdLst>
                  <a:gd fmla="*/ 19 w 21" name="T0"/>
                  <a:gd fmla="*/ 8 h 15" name="T1"/>
                  <a:gd fmla="*/ 6 w 21" name="T2"/>
                  <a:gd fmla="*/ 1 h 15" name="T3"/>
                  <a:gd fmla="*/ 1 w 21" name="T4"/>
                  <a:gd fmla="*/ 1 h 15" name="T5"/>
                  <a:gd fmla="*/ 1 w 21" name="T6"/>
                  <a:gd fmla="*/ 2 h 15" name="T7"/>
                  <a:gd fmla="*/ 2 w 21" name="T8"/>
                  <a:gd fmla="*/ 7 h 15" name="T9"/>
                  <a:gd fmla="*/ 15 w 21" name="T10"/>
                  <a:gd fmla="*/ 15 h 15" name="T11"/>
                  <a:gd fmla="*/ 17 w 21" name="T12"/>
                  <a:gd fmla="*/ 15 h 15" name="T13"/>
                  <a:gd fmla="*/ 19 w 21" name="T14"/>
                  <a:gd fmla="*/ 14 h 15" name="T15"/>
                  <a:gd fmla="*/ 20 w 21" name="T16"/>
                  <a:gd fmla="*/ 13 h 15" name="T17"/>
                  <a:gd fmla="*/ 19 w 21" name="T18"/>
                  <a:gd fmla="*/ 8 h 1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5" w="21">
                    <a:moveTo>
                      <a:pt x="19" y="8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0" y="6"/>
                      <a:pt x="2" y="7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6" y="15"/>
                      <a:pt x="16" y="15"/>
                      <a:pt x="17" y="15"/>
                    </a:cubicBezTo>
                    <a:cubicBezTo>
                      <a:pt x="18" y="15"/>
                      <a:pt x="19" y="15"/>
                      <a:pt x="19" y="14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1" y="12"/>
                      <a:pt x="20" y="9"/>
                      <a:pt x="1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4" name="îŝḷîḓé-Freeform: Shape 85">
                <a:extLst>
                  <a:ext uri="{FF2B5EF4-FFF2-40B4-BE49-F238E27FC236}">
                    <a16:creationId xmlns:a16="http://schemas.microsoft.com/office/drawing/2014/main" id="{354CA193-84CA-4FB1-A8A5-5EB057B220E9}"/>
                  </a:ext>
                </a:extLst>
              </p:cNvPr>
              <p:cNvSpPr/>
              <p:nvPr/>
            </p:nvSpPr>
            <p:spPr bwMode="auto">
              <a:xfrm>
                <a:off x="3378200" y="1985963"/>
                <a:ext cx="34925" cy="26988"/>
              </a:xfrm>
              <a:custGeom>
                <a:gdLst>
                  <a:gd fmla="*/ 17 w 20" name="T0"/>
                  <a:gd fmla="*/ 0 h 15" name="T1"/>
                  <a:gd fmla="*/ 15 w 20" name="T2"/>
                  <a:gd fmla="*/ 1 h 15" name="T3"/>
                  <a:gd fmla="*/ 2 w 20" name="T4"/>
                  <a:gd fmla="*/ 8 h 15" name="T5"/>
                  <a:gd fmla="*/ 1 w 20" name="T6"/>
                  <a:gd fmla="*/ 9 h 15" name="T7"/>
                  <a:gd fmla="*/ 0 w 20" name="T8"/>
                  <a:gd fmla="*/ 13 h 15" name="T9"/>
                  <a:gd fmla="*/ 4 w 20" name="T10"/>
                  <a:gd fmla="*/ 15 h 15" name="T11"/>
                  <a:gd fmla="*/ 5 w 20" name="T12"/>
                  <a:gd fmla="*/ 14 h 15" name="T13"/>
                  <a:gd fmla="*/ 18 w 20" name="T14"/>
                  <a:gd fmla="*/ 7 h 15" name="T15"/>
                  <a:gd fmla="*/ 19 w 20" name="T16"/>
                  <a:gd fmla="*/ 6 h 15" name="T17"/>
                  <a:gd fmla="*/ 20 w 20" name="T18"/>
                  <a:gd fmla="*/ 2 h 15" name="T19"/>
                  <a:gd fmla="*/ 17 w 20" name="T20"/>
                  <a:gd fmla="*/ 0 h 1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5" w="20">
                    <a:moveTo>
                      <a:pt x="17" y="0"/>
                    </a:moveTo>
                    <a:cubicBezTo>
                      <a:pt x="17" y="0"/>
                      <a:pt x="16" y="0"/>
                      <a:pt x="15" y="1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0" y="12"/>
                      <a:pt x="0" y="13"/>
                    </a:cubicBezTo>
                    <a:cubicBezTo>
                      <a:pt x="1" y="14"/>
                      <a:pt x="2" y="15"/>
                      <a:pt x="4" y="15"/>
                    </a:cubicBezTo>
                    <a:cubicBezTo>
                      <a:pt x="4" y="15"/>
                      <a:pt x="5" y="15"/>
                      <a:pt x="5" y="14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0" y="5"/>
                      <a:pt x="20" y="3"/>
                      <a:pt x="20" y="2"/>
                    </a:cubicBezTo>
                    <a:cubicBezTo>
                      <a:pt x="19" y="1"/>
                      <a:pt x="18" y="1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5" name="îŝḷîḓé-Freeform: Shape 86">
                <a:extLst>
                  <a:ext uri="{FF2B5EF4-FFF2-40B4-BE49-F238E27FC236}">
                    <a16:creationId xmlns:a16="http://schemas.microsoft.com/office/drawing/2014/main" id="{0D1370A5-0B72-4070-BC72-3ED8124EF31C}"/>
                  </a:ext>
                </a:extLst>
              </p:cNvPr>
              <p:cNvSpPr/>
              <p:nvPr/>
            </p:nvSpPr>
            <p:spPr bwMode="auto">
              <a:xfrm>
                <a:off x="3421063" y="1835150"/>
                <a:ext cx="26988" cy="34925"/>
              </a:xfrm>
              <a:custGeom>
                <a:gdLst>
                  <a:gd fmla="*/ 7 w 15" name="T0"/>
                  <a:gd fmla="*/ 2 h 20" name="T1"/>
                  <a:gd fmla="*/ 4 w 15" name="T2"/>
                  <a:gd fmla="*/ 0 h 20" name="T3"/>
                  <a:gd fmla="*/ 2 w 15" name="T4"/>
                  <a:gd fmla="*/ 1 h 20" name="T5"/>
                  <a:gd fmla="*/ 1 w 15" name="T6"/>
                  <a:gd fmla="*/ 1 h 20" name="T7"/>
                  <a:gd fmla="*/ 0 w 15" name="T8"/>
                  <a:gd fmla="*/ 6 h 20" name="T9"/>
                  <a:gd fmla="*/ 8 w 15" name="T10"/>
                  <a:gd fmla="*/ 19 h 20" name="T11"/>
                  <a:gd fmla="*/ 11 w 15" name="T12"/>
                  <a:gd fmla="*/ 20 h 20" name="T13"/>
                  <a:gd fmla="*/ 13 w 15" name="T14"/>
                  <a:gd fmla="*/ 20 h 20" name="T15"/>
                  <a:gd fmla="*/ 14 w 15" name="T16"/>
                  <a:gd fmla="*/ 19 h 20" name="T17"/>
                  <a:gd fmla="*/ 14 w 15" name="T18"/>
                  <a:gd fmla="*/ 15 h 20" name="T19"/>
                  <a:gd fmla="*/ 7 w 15" name="T20"/>
                  <a:gd fmla="*/ 2 h 2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0" w="15">
                    <a:moveTo>
                      <a:pt x="7" y="2"/>
                    </a:moveTo>
                    <a:cubicBezTo>
                      <a:pt x="6" y="1"/>
                      <a:pt x="5" y="1"/>
                      <a:pt x="4" y="0"/>
                    </a:cubicBezTo>
                    <a:cubicBezTo>
                      <a:pt x="4" y="0"/>
                      <a:pt x="3" y="0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4"/>
                      <a:pt x="0" y="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9" y="20"/>
                      <a:pt x="10" y="20"/>
                      <a:pt x="11" y="20"/>
                    </a:cubicBezTo>
                    <a:cubicBezTo>
                      <a:pt x="12" y="20"/>
                      <a:pt x="12" y="20"/>
                      <a:pt x="13" y="20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8"/>
                      <a:pt x="15" y="16"/>
                      <a:pt x="14" y="15"/>
                    </a:cubicBezTo>
                    <a:lnTo>
                      <a:pt x="7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6" name="îŝḷîḓé-Freeform: Shape 87">
                <a:extLst>
                  <a:ext uri="{FF2B5EF4-FFF2-40B4-BE49-F238E27FC236}">
                    <a16:creationId xmlns:a16="http://schemas.microsoft.com/office/drawing/2014/main" id="{A8B4E23C-F9F8-44F3-A68E-176BEE3AADA9}"/>
                  </a:ext>
                </a:extLst>
              </p:cNvPr>
              <p:cNvSpPr/>
              <p:nvPr/>
            </p:nvSpPr>
            <p:spPr bwMode="auto">
              <a:xfrm>
                <a:off x="3489325" y="1820863"/>
                <a:ext cx="12700" cy="38100"/>
              </a:xfrm>
              <a:custGeom>
                <a:gdLst>
                  <a:gd fmla="*/ 3 w 7" name="T0"/>
                  <a:gd fmla="*/ 0 h 22" name="T1"/>
                  <a:gd fmla="*/ 1 w 7" name="T2"/>
                  <a:gd fmla="*/ 1 h 22" name="T3"/>
                  <a:gd fmla="*/ 0 w 7" name="T4"/>
                  <a:gd fmla="*/ 4 h 22" name="T5"/>
                  <a:gd fmla="*/ 0 w 7" name="T6"/>
                  <a:gd fmla="*/ 19 h 22" name="T7"/>
                  <a:gd fmla="*/ 3 w 7" name="T8"/>
                  <a:gd fmla="*/ 22 h 22" name="T9"/>
                  <a:gd fmla="*/ 6 w 7" name="T10"/>
                  <a:gd fmla="*/ 21 h 22" name="T11"/>
                  <a:gd fmla="*/ 7 w 7" name="T12"/>
                  <a:gd fmla="*/ 19 h 22" name="T13"/>
                  <a:gd fmla="*/ 7 w 7" name="T14"/>
                  <a:gd fmla="*/ 3 h 22" name="T15"/>
                  <a:gd fmla="*/ 3 w 7" name="T16"/>
                  <a:gd fmla="*/ 0 h 2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2" w="7">
                    <a:moveTo>
                      <a:pt x="3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1"/>
                      <a:pt x="1" y="22"/>
                      <a:pt x="3" y="22"/>
                    </a:cubicBezTo>
                    <a:cubicBezTo>
                      <a:pt x="4" y="22"/>
                      <a:pt x="5" y="22"/>
                      <a:pt x="6" y="21"/>
                    </a:cubicBezTo>
                    <a:cubicBezTo>
                      <a:pt x="6" y="20"/>
                      <a:pt x="7" y="19"/>
                      <a:pt x="7" y="19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7" name="îŝḷîḓé-Freeform: Shape 88">
                <a:extLst>
                  <a:ext uri="{FF2B5EF4-FFF2-40B4-BE49-F238E27FC236}">
                    <a16:creationId xmlns:a16="http://schemas.microsoft.com/office/drawing/2014/main" id="{2FC4DDEC-A097-4DA7-BC88-610D937B12AF}"/>
                  </a:ext>
                </a:extLst>
              </p:cNvPr>
              <p:cNvSpPr/>
              <p:nvPr/>
            </p:nvSpPr>
            <p:spPr bwMode="auto">
              <a:xfrm>
                <a:off x="3371850" y="1943100"/>
                <a:ext cx="38100" cy="11113"/>
              </a:xfrm>
              <a:custGeom>
                <a:gdLst>
                  <a:gd fmla="*/ 21 w 22" name="T0"/>
                  <a:gd fmla="*/ 6 h 7" name="T1"/>
                  <a:gd fmla="*/ 22 w 22" name="T2"/>
                  <a:gd fmla="*/ 4 h 7" name="T3"/>
                  <a:gd fmla="*/ 21 w 22" name="T4"/>
                  <a:gd fmla="*/ 1 h 7" name="T5"/>
                  <a:gd fmla="*/ 19 w 22" name="T6"/>
                  <a:gd fmla="*/ 0 h 7" name="T7"/>
                  <a:gd fmla="*/ 4 w 22" name="T8"/>
                  <a:gd fmla="*/ 0 h 7" name="T9"/>
                  <a:gd fmla="*/ 1 w 22" name="T10"/>
                  <a:gd fmla="*/ 1 h 7" name="T11"/>
                  <a:gd fmla="*/ 0 w 22" name="T12"/>
                  <a:gd fmla="*/ 4 h 7" name="T13"/>
                  <a:gd fmla="*/ 4 w 22" name="T14"/>
                  <a:gd fmla="*/ 7 h 7" name="T15"/>
                  <a:gd fmla="*/ 19 w 22" name="T16"/>
                  <a:gd fmla="*/ 7 h 7" name="T17"/>
                  <a:gd fmla="*/ 21 w 22" name="T18"/>
                  <a:gd fmla="*/ 6 h 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" w="22">
                    <a:moveTo>
                      <a:pt x="21" y="6"/>
                    </a:moveTo>
                    <a:cubicBezTo>
                      <a:pt x="22" y="5"/>
                      <a:pt x="22" y="5"/>
                      <a:pt x="22" y="4"/>
                    </a:cubicBezTo>
                    <a:cubicBezTo>
                      <a:pt x="22" y="3"/>
                      <a:pt x="22" y="2"/>
                      <a:pt x="21" y="1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0" y="7"/>
                      <a:pt x="20" y="7"/>
                      <a:pt x="2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8" name="îŝḷîḓé-Freeform: Shape 89">
                <a:extLst>
                  <a:ext uri="{FF2B5EF4-FFF2-40B4-BE49-F238E27FC236}">
                    <a16:creationId xmlns:a16="http://schemas.microsoft.com/office/drawing/2014/main" id="{5131CBA8-C498-459A-B931-58DB0CBA26D7}"/>
                  </a:ext>
                </a:extLst>
              </p:cNvPr>
              <p:cNvSpPr/>
              <p:nvPr/>
            </p:nvSpPr>
            <p:spPr bwMode="auto">
              <a:xfrm>
                <a:off x="3467100" y="2044700"/>
                <a:ext cx="58738" cy="15875"/>
              </a:xfrm>
              <a:custGeom>
                <a:gdLst>
                  <a:gd fmla="*/ 34 w 34" name="T0"/>
                  <a:gd fmla="*/ 3 h 9" name="T1"/>
                  <a:gd fmla="*/ 30 w 34" name="T2"/>
                  <a:gd fmla="*/ 7 h 9" name="T3"/>
                  <a:gd fmla="*/ 3 w 34" name="T4"/>
                  <a:gd fmla="*/ 7 h 9" name="T5"/>
                  <a:gd fmla="*/ 0 w 34" name="T6"/>
                  <a:gd fmla="*/ 3 h 9" name="T7"/>
                  <a:gd fmla="*/ 5 w 34" name="T8"/>
                  <a:gd fmla="*/ 0 h 9" name="T9"/>
                  <a:gd fmla="*/ 29 w 34" name="T10"/>
                  <a:gd fmla="*/ 0 h 9" name="T11"/>
                  <a:gd fmla="*/ 34 w 34" name="T12"/>
                  <a:gd fmla="*/ 3 h 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" w="34">
                    <a:moveTo>
                      <a:pt x="34" y="3"/>
                    </a:moveTo>
                    <a:cubicBezTo>
                      <a:pt x="34" y="5"/>
                      <a:pt x="33" y="7"/>
                      <a:pt x="30" y="7"/>
                    </a:cubicBezTo>
                    <a:cubicBezTo>
                      <a:pt x="22" y="9"/>
                      <a:pt x="12" y="9"/>
                      <a:pt x="3" y="7"/>
                    </a:cubicBezTo>
                    <a:cubicBezTo>
                      <a:pt x="1" y="7"/>
                      <a:pt x="0" y="5"/>
                      <a:pt x="0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1"/>
                      <a:pt x="21" y="1"/>
                      <a:pt x="29" y="0"/>
                    </a:cubicBezTo>
                    <a:cubicBezTo>
                      <a:pt x="31" y="0"/>
                      <a:pt x="33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9" name="îŝḷîḓé-Freeform: Shape 90">
                <a:extLst>
                  <a:ext uri="{FF2B5EF4-FFF2-40B4-BE49-F238E27FC236}">
                    <a16:creationId xmlns:a16="http://schemas.microsoft.com/office/drawing/2014/main" id="{D11197A0-EB36-4198-B9D5-7FEF94BD932E}"/>
                  </a:ext>
                </a:extLst>
              </p:cNvPr>
              <p:cNvSpPr/>
              <p:nvPr/>
            </p:nvSpPr>
            <p:spPr bwMode="auto">
              <a:xfrm>
                <a:off x="3465513" y="2058988"/>
                <a:ext cx="58738" cy="15875"/>
              </a:xfrm>
              <a:custGeom>
                <a:gdLst>
                  <a:gd fmla="*/ 34 w 34" name="T0"/>
                  <a:gd fmla="*/ 3 h 9" name="T1"/>
                  <a:gd fmla="*/ 31 w 34" name="T2"/>
                  <a:gd fmla="*/ 7 h 9" name="T3"/>
                  <a:gd fmla="*/ 4 w 34" name="T4"/>
                  <a:gd fmla="*/ 7 h 9" name="T5"/>
                  <a:gd fmla="*/ 1 w 34" name="T6"/>
                  <a:gd fmla="*/ 3 h 9" name="T7"/>
                  <a:gd fmla="*/ 5 w 34" name="T8"/>
                  <a:gd fmla="*/ 0 h 9" name="T9"/>
                  <a:gd fmla="*/ 30 w 34" name="T10"/>
                  <a:gd fmla="*/ 0 h 9" name="T11"/>
                  <a:gd fmla="*/ 34 w 34" name="T12"/>
                  <a:gd fmla="*/ 3 h 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" w="34">
                    <a:moveTo>
                      <a:pt x="34" y="3"/>
                    </a:moveTo>
                    <a:cubicBezTo>
                      <a:pt x="34" y="5"/>
                      <a:pt x="33" y="7"/>
                      <a:pt x="31" y="7"/>
                    </a:cubicBezTo>
                    <a:cubicBezTo>
                      <a:pt x="22" y="9"/>
                      <a:pt x="13" y="9"/>
                      <a:pt x="4" y="7"/>
                    </a:cubicBezTo>
                    <a:cubicBezTo>
                      <a:pt x="2" y="7"/>
                      <a:pt x="0" y="5"/>
                      <a:pt x="1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2"/>
                      <a:pt x="22" y="2"/>
                      <a:pt x="30" y="0"/>
                    </a:cubicBezTo>
                    <a:cubicBezTo>
                      <a:pt x="32" y="0"/>
                      <a:pt x="34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0" name="îŝḷîḓé-Freeform: Shape 91">
                <a:extLst>
                  <a:ext uri="{FF2B5EF4-FFF2-40B4-BE49-F238E27FC236}">
                    <a16:creationId xmlns:a16="http://schemas.microsoft.com/office/drawing/2014/main" id="{C03DEDEB-A2D4-43E2-BE43-025846E4C594}"/>
                  </a:ext>
                </a:extLst>
              </p:cNvPr>
              <p:cNvSpPr/>
              <p:nvPr/>
            </p:nvSpPr>
            <p:spPr bwMode="auto">
              <a:xfrm>
                <a:off x="3465513" y="2073275"/>
                <a:ext cx="58738" cy="15875"/>
              </a:xfrm>
              <a:custGeom>
                <a:gdLst>
                  <a:gd fmla="*/ 34 w 34" name="T0"/>
                  <a:gd fmla="*/ 3 h 9" name="T1"/>
                  <a:gd fmla="*/ 31 w 34" name="T2"/>
                  <a:gd fmla="*/ 7 h 9" name="T3"/>
                  <a:gd fmla="*/ 4 w 34" name="T4"/>
                  <a:gd fmla="*/ 7 h 9" name="T5"/>
                  <a:gd fmla="*/ 1 w 34" name="T6"/>
                  <a:gd fmla="*/ 3 h 9" name="T7"/>
                  <a:gd fmla="*/ 5 w 34" name="T8"/>
                  <a:gd fmla="*/ 0 h 9" name="T9"/>
                  <a:gd fmla="*/ 30 w 34" name="T10"/>
                  <a:gd fmla="*/ 0 h 9" name="T11"/>
                  <a:gd fmla="*/ 34 w 34" name="T12"/>
                  <a:gd fmla="*/ 3 h 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" w="34">
                    <a:moveTo>
                      <a:pt x="34" y="3"/>
                    </a:moveTo>
                    <a:cubicBezTo>
                      <a:pt x="34" y="5"/>
                      <a:pt x="33" y="7"/>
                      <a:pt x="31" y="7"/>
                    </a:cubicBezTo>
                    <a:cubicBezTo>
                      <a:pt x="22" y="9"/>
                      <a:pt x="13" y="9"/>
                      <a:pt x="4" y="7"/>
                    </a:cubicBezTo>
                    <a:cubicBezTo>
                      <a:pt x="2" y="7"/>
                      <a:pt x="0" y="5"/>
                      <a:pt x="1" y="3"/>
                    </a:cubicBezTo>
                    <a:cubicBezTo>
                      <a:pt x="1" y="1"/>
                      <a:pt x="3" y="0"/>
                      <a:pt x="5" y="0"/>
                    </a:cubicBezTo>
                    <a:cubicBezTo>
                      <a:pt x="13" y="2"/>
                      <a:pt x="22" y="2"/>
                      <a:pt x="30" y="0"/>
                    </a:cubicBezTo>
                    <a:cubicBezTo>
                      <a:pt x="32" y="0"/>
                      <a:pt x="34" y="1"/>
                      <a:pt x="3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1" name="îŝḷîḓé-Freeform: Shape 92">
                <a:extLst>
                  <a:ext uri="{FF2B5EF4-FFF2-40B4-BE49-F238E27FC236}">
                    <a16:creationId xmlns:a16="http://schemas.microsoft.com/office/drawing/2014/main" id="{F70874A1-725A-42EA-AC83-BB49E3DCCCDD}"/>
                  </a:ext>
                </a:extLst>
              </p:cNvPr>
              <p:cNvSpPr/>
              <p:nvPr/>
            </p:nvSpPr>
            <p:spPr bwMode="auto">
              <a:xfrm>
                <a:off x="3478213" y="2084388"/>
                <a:ext cx="33338" cy="11113"/>
              </a:xfrm>
              <a:custGeom>
                <a:gdLst>
                  <a:gd fmla="*/ 19 w 19" name="T0"/>
                  <a:gd fmla="*/ 2 h 6" name="T1"/>
                  <a:gd fmla="*/ 17 w 19" name="T2"/>
                  <a:gd fmla="*/ 5 h 6" name="T3"/>
                  <a:gd fmla="*/ 2 w 19" name="T4"/>
                  <a:gd fmla="*/ 5 h 6" name="T5"/>
                  <a:gd fmla="*/ 0 w 19" name="T6"/>
                  <a:gd fmla="*/ 2 h 6" name="T7"/>
                  <a:gd fmla="*/ 2 w 19" name="T8"/>
                  <a:gd fmla="*/ 0 h 6" name="T9"/>
                  <a:gd fmla="*/ 16 w 19" name="T10"/>
                  <a:gd fmla="*/ 0 h 6" name="T11"/>
                  <a:gd fmla="*/ 19 w 19" name="T12"/>
                  <a:gd fmla="*/ 2 h 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" w="19">
                    <a:moveTo>
                      <a:pt x="19" y="2"/>
                    </a:moveTo>
                    <a:cubicBezTo>
                      <a:pt x="19" y="3"/>
                      <a:pt x="18" y="5"/>
                      <a:pt x="17" y="5"/>
                    </a:cubicBezTo>
                    <a:cubicBezTo>
                      <a:pt x="12" y="6"/>
                      <a:pt x="7" y="6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1"/>
                      <a:pt x="12" y="1"/>
                      <a:pt x="16" y="0"/>
                    </a:cubicBezTo>
                    <a:cubicBezTo>
                      <a:pt x="18" y="0"/>
                      <a:pt x="19" y="1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2" name="îŝḷîḓé-Freeform: Shape 93">
                <a:extLst>
                  <a:ext uri="{FF2B5EF4-FFF2-40B4-BE49-F238E27FC236}">
                    <a16:creationId xmlns:a16="http://schemas.microsoft.com/office/drawing/2014/main" id="{798BB8F5-3205-4B7B-A35D-0192177737CB}"/>
                  </a:ext>
                </a:extLst>
              </p:cNvPr>
              <p:cNvSpPr/>
              <p:nvPr/>
            </p:nvSpPr>
            <p:spPr bwMode="auto">
              <a:xfrm>
                <a:off x="3417888" y="1866900"/>
                <a:ext cx="157163" cy="179388"/>
              </a:xfrm>
              <a:custGeom>
                <a:gdLst>
                  <a:gd fmla="*/ 45 w 90" name="T0"/>
                  <a:gd fmla="*/ 0 h 104" name="T1"/>
                  <a:gd fmla="*/ 0 w 90" name="T2"/>
                  <a:gd fmla="*/ 45 h 104" name="T3"/>
                  <a:gd fmla="*/ 27 w 90" name="T4"/>
                  <a:gd fmla="*/ 99 h 104" name="T5"/>
                  <a:gd fmla="*/ 63 w 90" name="T6"/>
                  <a:gd fmla="*/ 99 h 104" name="T7"/>
                  <a:gd fmla="*/ 90 w 90" name="T8"/>
                  <a:gd fmla="*/ 45 h 104" name="T9"/>
                  <a:gd fmla="*/ 45 w 90" name="T10"/>
                  <a:gd fmla="*/ 0 h 104" name="T11"/>
                  <a:gd fmla="*/ 76 w 90" name="T12"/>
                  <a:gd fmla="*/ 40 h 104" name="T13"/>
                  <a:gd fmla="*/ 76 w 90" name="T14"/>
                  <a:gd fmla="*/ 40 h 104" name="T15"/>
                  <a:gd fmla="*/ 63 w 90" name="T16"/>
                  <a:gd fmla="*/ 20 h 104" name="T17"/>
                  <a:gd fmla="*/ 61 w 90" name="T18"/>
                  <a:gd fmla="*/ 15 h 104" name="T19"/>
                  <a:gd fmla="*/ 66 w 90" name="T20"/>
                  <a:gd fmla="*/ 14 h 104" name="T21"/>
                  <a:gd fmla="*/ 83 w 90" name="T22"/>
                  <a:gd fmla="*/ 36 h 104" name="T23"/>
                  <a:gd fmla="*/ 80 w 90" name="T24"/>
                  <a:gd fmla="*/ 42 h 104" name="T25"/>
                  <a:gd fmla="*/ 76 w 90" name="T26"/>
                  <a:gd fmla="*/ 40 h 10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04" w="90">
                    <a:moveTo>
                      <a:pt x="45" y="0"/>
                    </a:moveTo>
                    <a:cubicBezTo>
                      <a:pt x="20" y="0"/>
                      <a:pt x="0" y="20"/>
                      <a:pt x="0" y="45"/>
                    </a:cubicBezTo>
                    <a:cubicBezTo>
                      <a:pt x="0" y="64"/>
                      <a:pt x="20" y="84"/>
                      <a:pt x="27" y="99"/>
                    </a:cubicBezTo>
                    <a:cubicBezTo>
                      <a:pt x="29" y="103"/>
                      <a:pt x="62" y="104"/>
                      <a:pt x="63" y="99"/>
                    </a:cubicBezTo>
                    <a:cubicBezTo>
                      <a:pt x="68" y="88"/>
                      <a:pt x="90" y="64"/>
                      <a:pt x="90" y="45"/>
                    </a:cubicBezTo>
                    <a:cubicBezTo>
                      <a:pt x="90" y="20"/>
                      <a:pt x="70" y="0"/>
                      <a:pt x="45" y="0"/>
                    </a:cubicBezTo>
                    <a:close/>
                    <a:moveTo>
                      <a:pt x="76" y="40"/>
                    </a:moveTo>
                    <a:cubicBezTo>
                      <a:pt x="76" y="40"/>
                      <a:pt x="76" y="40"/>
                      <a:pt x="76" y="40"/>
                    </a:cubicBezTo>
                    <a:cubicBezTo>
                      <a:pt x="74" y="31"/>
                      <a:pt x="69" y="24"/>
                      <a:pt x="63" y="20"/>
                    </a:cubicBezTo>
                    <a:cubicBezTo>
                      <a:pt x="61" y="19"/>
                      <a:pt x="61" y="17"/>
                      <a:pt x="61" y="15"/>
                    </a:cubicBezTo>
                    <a:cubicBezTo>
                      <a:pt x="62" y="14"/>
                      <a:pt x="64" y="13"/>
                      <a:pt x="66" y="14"/>
                    </a:cubicBezTo>
                    <a:cubicBezTo>
                      <a:pt x="73" y="18"/>
                      <a:pt x="80" y="25"/>
                      <a:pt x="83" y="36"/>
                    </a:cubicBezTo>
                    <a:cubicBezTo>
                      <a:pt x="83" y="38"/>
                      <a:pt x="82" y="41"/>
                      <a:pt x="80" y="42"/>
                    </a:cubicBezTo>
                    <a:cubicBezTo>
                      <a:pt x="79" y="43"/>
                      <a:pt x="77" y="42"/>
                      <a:pt x="76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12" name="Group 94">
              <a:extLst>
                <a:ext uri="{FF2B5EF4-FFF2-40B4-BE49-F238E27FC236}">
                  <a16:creationId xmlns:a16="http://schemas.microsoft.com/office/drawing/2014/main" id="{626F5D5F-D139-406C-877C-8A6D381ADCED}"/>
                </a:ext>
              </a:extLst>
            </p:cNvPr>
            <p:cNvGrpSpPr/>
            <p:nvPr/>
          </p:nvGrpSpPr>
          <p:grpSpPr>
            <a:xfrm>
              <a:off x="7067967" y="2252862"/>
              <a:ext cx="742970" cy="722100"/>
              <a:chOff x="4713288" y="2643188"/>
              <a:chExt cx="282575" cy="274638"/>
            </a:xfrm>
            <a:solidFill>
              <a:schemeClr val="bg1"/>
            </a:solidFill>
          </p:grpSpPr>
          <p:sp>
            <p:nvSpPr>
              <p:cNvPr id="25" name="îŝḷîḓé-Freeform: Shape 95">
                <a:extLst>
                  <a:ext uri="{FF2B5EF4-FFF2-40B4-BE49-F238E27FC236}">
                    <a16:creationId xmlns:a16="http://schemas.microsoft.com/office/drawing/2014/main" id="{7DC966EF-6C34-4B62-9F17-CAA27AC9154A}"/>
                  </a:ext>
                </a:extLst>
              </p:cNvPr>
              <p:cNvSpPr/>
              <p:nvPr/>
            </p:nvSpPr>
            <p:spPr bwMode="auto">
              <a:xfrm>
                <a:off x="4805363" y="2643188"/>
                <a:ext cx="190500" cy="187325"/>
              </a:xfrm>
              <a:custGeom>
                <a:gdLst>
                  <a:gd fmla="*/ 55 w 110" name="T0"/>
                  <a:gd fmla="*/ 16 h 108" name="T1"/>
                  <a:gd fmla="*/ 92 w 110" name="T2"/>
                  <a:gd fmla="*/ 54 h 108" name="T3"/>
                  <a:gd fmla="*/ 55 w 110" name="T4"/>
                  <a:gd fmla="*/ 92 h 108" name="T5"/>
                  <a:gd fmla="*/ 17 w 110" name="T6"/>
                  <a:gd fmla="*/ 54 h 108" name="T7"/>
                  <a:gd fmla="*/ 55 w 110" name="T8"/>
                  <a:gd fmla="*/ 16 h 108" name="T9"/>
                  <a:gd fmla="*/ 90 w 110" name="T10"/>
                  <a:gd fmla="*/ 19 h 108" name="T11"/>
                  <a:gd fmla="*/ 19 w 110" name="T12"/>
                  <a:gd fmla="*/ 19 h 108" name="T13"/>
                  <a:gd fmla="*/ 19 w 110" name="T14"/>
                  <a:gd fmla="*/ 89 h 108" name="T15"/>
                  <a:gd fmla="*/ 90 w 110" name="T16"/>
                  <a:gd fmla="*/ 89 h 108" name="T17"/>
                  <a:gd fmla="*/ 90 w 110" name="T18"/>
                  <a:gd fmla="*/ 19 h 10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8" w="110">
                    <a:moveTo>
                      <a:pt x="55" y="16"/>
                    </a:moveTo>
                    <a:cubicBezTo>
                      <a:pt x="76" y="16"/>
                      <a:pt x="92" y="33"/>
                      <a:pt x="92" y="54"/>
                    </a:cubicBezTo>
                    <a:cubicBezTo>
                      <a:pt x="92" y="75"/>
                      <a:pt x="76" y="92"/>
                      <a:pt x="55" y="92"/>
                    </a:cubicBezTo>
                    <a:cubicBezTo>
                      <a:pt x="34" y="92"/>
                      <a:pt x="17" y="75"/>
                      <a:pt x="17" y="54"/>
                    </a:cubicBezTo>
                    <a:cubicBezTo>
                      <a:pt x="17" y="33"/>
                      <a:pt x="34" y="16"/>
                      <a:pt x="55" y="16"/>
                    </a:cubicBezTo>
                    <a:close/>
                    <a:moveTo>
                      <a:pt x="90" y="19"/>
                    </a:moveTo>
                    <a:cubicBezTo>
                      <a:pt x="71" y="0"/>
                      <a:pt x="39" y="0"/>
                      <a:pt x="19" y="19"/>
                    </a:cubicBezTo>
                    <a:cubicBezTo>
                      <a:pt x="0" y="38"/>
                      <a:pt x="0" y="70"/>
                      <a:pt x="19" y="89"/>
                    </a:cubicBezTo>
                    <a:cubicBezTo>
                      <a:pt x="39" y="108"/>
                      <a:pt x="71" y="108"/>
                      <a:pt x="90" y="89"/>
                    </a:cubicBezTo>
                    <a:cubicBezTo>
                      <a:pt x="110" y="70"/>
                      <a:pt x="110" y="38"/>
                      <a:pt x="9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6" name="îŝḷîḓé-Freeform: Shape 96">
                <a:extLst>
                  <a:ext uri="{FF2B5EF4-FFF2-40B4-BE49-F238E27FC236}">
                    <a16:creationId xmlns:a16="http://schemas.microsoft.com/office/drawing/2014/main" id="{6E075553-759E-4BCA-A015-3291417DB3F7}"/>
                  </a:ext>
                </a:extLst>
              </p:cNvPr>
              <p:cNvSpPr/>
              <p:nvPr/>
            </p:nvSpPr>
            <p:spPr bwMode="auto">
              <a:xfrm>
                <a:off x="4803775" y="2790825"/>
                <a:ext cx="39688" cy="39688"/>
              </a:xfrm>
              <a:custGeom>
                <a:gdLst>
                  <a:gd fmla="*/ 12 w 23" name="T0"/>
                  <a:gd fmla="*/ 23 h 23" name="T1"/>
                  <a:gd fmla="*/ 23 w 23" name="T2"/>
                  <a:gd fmla="*/ 12 h 23" name="T3"/>
                  <a:gd fmla="*/ 17 w 23" name="T4"/>
                  <a:gd fmla="*/ 7 h 23" name="T5"/>
                  <a:gd fmla="*/ 11 w 23" name="T6"/>
                  <a:gd fmla="*/ 0 h 23" name="T7"/>
                  <a:gd fmla="*/ 0 w 23" name="T8"/>
                  <a:gd fmla="*/ 11 h 23" name="T9"/>
                  <a:gd fmla="*/ 12 w 23" name="T10"/>
                  <a:gd fmla="*/ 23 h 2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3" w="23">
                    <a:moveTo>
                      <a:pt x="12" y="23"/>
                    </a:moveTo>
                    <a:cubicBezTo>
                      <a:pt x="23" y="12"/>
                      <a:pt x="23" y="12"/>
                      <a:pt x="23" y="12"/>
                    </a:cubicBezTo>
                    <a:cubicBezTo>
                      <a:pt x="21" y="11"/>
                      <a:pt x="19" y="9"/>
                      <a:pt x="17" y="7"/>
                    </a:cubicBezTo>
                    <a:cubicBezTo>
                      <a:pt x="15" y="5"/>
                      <a:pt x="13" y="2"/>
                      <a:pt x="11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12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7" name="îŝḷîḓé-Freeform: Shape 97">
                <a:extLst>
                  <a:ext uri="{FF2B5EF4-FFF2-40B4-BE49-F238E27FC236}">
                    <a16:creationId xmlns:a16="http://schemas.microsoft.com/office/drawing/2014/main" id="{1D7B87C1-8933-42DE-80B6-7D5D71B1ACA8}"/>
                  </a:ext>
                </a:extLst>
              </p:cNvPr>
              <p:cNvSpPr/>
              <p:nvPr/>
            </p:nvSpPr>
            <p:spPr bwMode="auto">
              <a:xfrm>
                <a:off x="4713288" y="2811463"/>
                <a:ext cx="109538" cy="106363"/>
              </a:xfrm>
              <a:custGeom>
                <a:gdLst>
                  <a:gd fmla="*/ 4 w 63" name="T0"/>
                  <a:gd fmla="*/ 43 h 61" name="T1"/>
                  <a:gd fmla="*/ 4 w 63" name="T2"/>
                  <a:gd fmla="*/ 57 h 61" name="T3"/>
                  <a:gd fmla="*/ 19 w 63" name="T4"/>
                  <a:gd fmla="*/ 57 h 61" name="T5"/>
                  <a:gd fmla="*/ 63 w 63" name="T6"/>
                  <a:gd fmla="*/ 14 h 61" name="T7"/>
                  <a:gd fmla="*/ 48 w 63" name="T8"/>
                  <a:gd fmla="*/ 0 h 61" name="T9"/>
                  <a:gd fmla="*/ 4 w 63" name="T10"/>
                  <a:gd fmla="*/ 43 h 6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1" w="62">
                    <a:moveTo>
                      <a:pt x="4" y="43"/>
                    </a:moveTo>
                    <a:cubicBezTo>
                      <a:pt x="0" y="47"/>
                      <a:pt x="0" y="53"/>
                      <a:pt x="4" y="57"/>
                    </a:cubicBezTo>
                    <a:cubicBezTo>
                      <a:pt x="8" y="61"/>
                      <a:pt x="15" y="61"/>
                      <a:pt x="19" y="57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48" y="0"/>
                      <a:pt x="48" y="0"/>
                      <a:pt x="48" y="0"/>
                    </a:cubicBezTo>
                    <a:lnTo>
                      <a:pt x="4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8" name="îŝḷîḓé-Freeform: Shape 110">
                <a:extLst>
                  <a:ext uri="{FF2B5EF4-FFF2-40B4-BE49-F238E27FC236}">
                    <a16:creationId xmlns:a16="http://schemas.microsoft.com/office/drawing/2014/main" id="{830D9D49-9B99-4916-AB4E-93A874C8A7DC}"/>
                  </a:ext>
                </a:extLst>
              </p:cNvPr>
              <p:cNvSpPr/>
              <p:nvPr/>
            </p:nvSpPr>
            <p:spPr bwMode="auto">
              <a:xfrm>
                <a:off x="4881563" y="2757488"/>
                <a:ext cx="63500" cy="33338"/>
              </a:xfrm>
              <a:custGeom>
                <a:gdLst>
                  <a:gd fmla="*/ 14 w 37" name="T0"/>
                  <a:gd fmla="*/ 19 h 19" name="T1"/>
                  <a:gd fmla="*/ 3 w 37" name="T2"/>
                  <a:gd fmla="*/ 17 h 19" name="T3"/>
                  <a:gd fmla="*/ 3 w 37" name="T4"/>
                  <a:gd fmla="*/ 17 h 19" name="T5"/>
                  <a:gd fmla="*/ 1 w 37" name="T6"/>
                  <a:gd fmla="*/ 12 h 19" name="T7"/>
                  <a:gd fmla="*/ 5 w 37" name="T8"/>
                  <a:gd fmla="*/ 10 h 19" name="T9"/>
                  <a:gd fmla="*/ 14 w 37" name="T10"/>
                  <a:gd fmla="*/ 12 h 19" name="T11"/>
                  <a:gd fmla="*/ 30 w 37" name="T12"/>
                  <a:gd fmla="*/ 2 h 19" name="T13"/>
                  <a:gd fmla="*/ 34 w 37" name="T14"/>
                  <a:gd fmla="*/ 0 h 19" name="T15"/>
                  <a:gd fmla="*/ 36 w 37" name="T16"/>
                  <a:gd fmla="*/ 5 h 19" name="T17"/>
                  <a:gd fmla="*/ 14 w 37" name="T18"/>
                  <a:gd fmla="*/ 19 h 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" w="37">
                    <a:moveTo>
                      <a:pt x="14" y="19"/>
                    </a:moveTo>
                    <a:cubicBezTo>
                      <a:pt x="10" y="19"/>
                      <a:pt x="7" y="18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1" y="16"/>
                      <a:pt x="0" y="14"/>
                      <a:pt x="1" y="12"/>
                    </a:cubicBezTo>
                    <a:cubicBezTo>
                      <a:pt x="2" y="11"/>
                      <a:pt x="4" y="10"/>
                      <a:pt x="5" y="10"/>
                    </a:cubicBezTo>
                    <a:cubicBezTo>
                      <a:pt x="8" y="12"/>
                      <a:pt x="11" y="12"/>
                      <a:pt x="14" y="12"/>
                    </a:cubicBezTo>
                    <a:cubicBezTo>
                      <a:pt x="21" y="12"/>
                      <a:pt x="28" y="8"/>
                      <a:pt x="30" y="2"/>
                    </a:cubicBezTo>
                    <a:cubicBezTo>
                      <a:pt x="31" y="0"/>
                      <a:pt x="33" y="0"/>
                      <a:pt x="34" y="0"/>
                    </a:cubicBezTo>
                    <a:cubicBezTo>
                      <a:pt x="36" y="1"/>
                      <a:pt x="37" y="3"/>
                      <a:pt x="36" y="5"/>
                    </a:cubicBezTo>
                    <a:cubicBezTo>
                      <a:pt x="33" y="14"/>
                      <a:pt x="24" y="19"/>
                      <a:pt x="14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13" name="Group 4">
              <a:extLst>
                <a:ext uri="{FF2B5EF4-FFF2-40B4-BE49-F238E27FC236}">
                  <a16:creationId xmlns:a16="http://schemas.microsoft.com/office/drawing/2014/main" id="{2C8FA06C-AABA-4E5B-BEAD-7F747CA41C4E}"/>
                </a:ext>
              </a:extLst>
            </p:cNvPr>
            <p:cNvGrpSpPr/>
            <p:nvPr/>
          </p:nvGrpSpPr>
          <p:grpSpPr>
            <a:xfrm>
              <a:off x="8234082" y="4616353"/>
              <a:ext cx="2770814" cy="661719"/>
              <a:chOff x="8536589" y="4349138"/>
              <a:chExt cx="2770814" cy="661719"/>
            </a:xfrm>
          </p:grpSpPr>
          <p:sp>
            <p:nvSpPr>
              <p:cNvPr id="23" name="îŝḷîḓé-TextBox 48">
                <a:extLst>
                  <a:ext uri="{FF2B5EF4-FFF2-40B4-BE49-F238E27FC236}">
                    <a16:creationId xmlns:a16="http://schemas.microsoft.com/office/drawing/2014/main" id="{6E32A9F7-D5F2-4702-B732-4D88A9E013C0}"/>
                  </a:ext>
                </a:extLst>
              </p:cNvPr>
              <p:cNvSpPr txBox="1"/>
              <p:nvPr/>
            </p:nvSpPr>
            <p:spPr bwMode="auto">
              <a:xfrm>
                <a:off x="8536589" y="4349138"/>
                <a:ext cx="1521919" cy="246221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none">
                <a:normAutofit/>
              </a:bodyPr>
              <a:lstStyle/>
              <a:p>
                <a:pPr algn="l" latinLnBrk="0"/>
                <a:r>
                  <a:rPr altLang="en-US" lang="zh-CN" sz="1600">
                    <a:solidFill>
                      <a:schemeClr val="accent4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4" name="îŝḷîḓé-TextBox 49">
                <a:extLst>
                  <a:ext uri="{FF2B5EF4-FFF2-40B4-BE49-F238E27FC236}">
                    <a16:creationId xmlns:a16="http://schemas.microsoft.com/office/drawing/2014/main" id="{3658A0DE-60F8-4BFE-B393-DFCD3AA47DB3}"/>
                  </a:ext>
                </a:extLst>
              </p:cNvPr>
              <p:cNvSpPr txBox="1"/>
              <p:nvPr/>
            </p:nvSpPr>
            <p:spPr bwMode="auto">
              <a:xfrm>
                <a:off x="8536589" y="4595359"/>
                <a:ext cx="2770814" cy="415498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square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31649D0D-B836-407C-8300-2818AF8681B7}"/>
                </a:ext>
              </a:extLst>
            </p:cNvPr>
            <p:cNvGrpSpPr/>
            <p:nvPr/>
          </p:nvGrpSpPr>
          <p:grpSpPr>
            <a:xfrm>
              <a:off x="8234082" y="2255707"/>
              <a:ext cx="2770814" cy="661719"/>
              <a:chOff x="8536589" y="2141057"/>
              <a:chExt cx="2770814" cy="661719"/>
            </a:xfrm>
          </p:grpSpPr>
          <p:sp>
            <p:nvSpPr>
              <p:cNvPr id="21" name="îŝḷîḓé-TextBox 50">
                <a:extLst>
                  <a:ext uri="{FF2B5EF4-FFF2-40B4-BE49-F238E27FC236}">
                    <a16:creationId xmlns:a16="http://schemas.microsoft.com/office/drawing/2014/main" id="{EE700AED-BAFD-42CD-967A-CCA747AC874D}"/>
                  </a:ext>
                </a:extLst>
              </p:cNvPr>
              <p:cNvSpPr txBox="1"/>
              <p:nvPr/>
            </p:nvSpPr>
            <p:spPr bwMode="auto">
              <a:xfrm>
                <a:off x="8536589" y="2141057"/>
                <a:ext cx="1521919" cy="246221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none">
                <a:normAutofit/>
              </a:bodyPr>
              <a:lstStyle/>
              <a:p>
                <a:pPr algn="l" latinLnBrk="0"/>
                <a:r>
                  <a:rPr altLang="en-US" lang="zh-CN" sz="1600">
                    <a:solidFill>
                      <a:schemeClr val="accent3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2" name="îŝḷîḓé-TextBox 51">
                <a:extLst>
                  <a:ext uri="{FF2B5EF4-FFF2-40B4-BE49-F238E27FC236}">
                    <a16:creationId xmlns:a16="http://schemas.microsoft.com/office/drawing/2014/main" id="{93747157-2E0C-4AF7-8547-EF260B90E56B}"/>
                  </a:ext>
                </a:extLst>
              </p:cNvPr>
              <p:cNvSpPr txBox="1"/>
              <p:nvPr/>
            </p:nvSpPr>
            <p:spPr bwMode="auto">
              <a:xfrm>
                <a:off x="8536589" y="2387278"/>
                <a:ext cx="2770814" cy="415498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square">
                <a:normAutofit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5" name="Group 2">
              <a:extLst>
                <a:ext uri="{FF2B5EF4-FFF2-40B4-BE49-F238E27FC236}">
                  <a16:creationId xmlns:a16="http://schemas.microsoft.com/office/drawing/2014/main" id="{9C7A70F7-8BD1-4D07-BE93-BCE83E52D836}"/>
                </a:ext>
              </a:extLst>
            </p:cNvPr>
            <p:cNvGrpSpPr/>
            <p:nvPr/>
          </p:nvGrpSpPr>
          <p:grpSpPr>
            <a:xfrm>
              <a:off x="1243299" y="4616353"/>
              <a:ext cx="2770814" cy="661719"/>
              <a:chOff x="802148" y="4349138"/>
              <a:chExt cx="2770814" cy="661719"/>
            </a:xfrm>
          </p:grpSpPr>
          <p:sp>
            <p:nvSpPr>
              <p:cNvPr id="19" name="îŝḷîḓé-TextBox 52">
                <a:extLst>
                  <a:ext uri="{FF2B5EF4-FFF2-40B4-BE49-F238E27FC236}">
                    <a16:creationId xmlns:a16="http://schemas.microsoft.com/office/drawing/2014/main" id="{7F80D079-5F42-4C4A-B57F-FF31B14C53F4}"/>
                  </a:ext>
                </a:extLst>
              </p:cNvPr>
              <p:cNvSpPr txBox="1"/>
              <p:nvPr/>
            </p:nvSpPr>
            <p:spPr bwMode="auto">
              <a:xfrm>
                <a:off x="2051043" y="4349138"/>
                <a:ext cx="1521919" cy="246221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none">
                <a:normAutofit/>
              </a:bodyPr>
              <a:lstStyle/>
              <a:p>
                <a:pPr algn="r" latinLnBrk="0"/>
                <a:r>
                  <a:rPr altLang="en-US" lang="zh-CN" sz="1600">
                    <a:solidFill>
                      <a:schemeClr val="accent5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0" name="îŝḷîḓé-TextBox 53">
                <a:extLst>
                  <a:ext uri="{FF2B5EF4-FFF2-40B4-BE49-F238E27FC236}">
                    <a16:creationId xmlns:a16="http://schemas.microsoft.com/office/drawing/2014/main" id="{FA512D9B-793B-45E8-BB2B-040819FEB171}"/>
                  </a:ext>
                </a:extLst>
              </p:cNvPr>
              <p:cNvSpPr txBox="1"/>
              <p:nvPr/>
            </p:nvSpPr>
            <p:spPr bwMode="auto">
              <a:xfrm>
                <a:off x="802148" y="4595359"/>
                <a:ext cx="2770814" cy="415498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square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6" name="Group 1">
              <a:extLst>
                <a:ext uri="{FF2B5EF4-FFF2-40B4-BE49-F238E27FC236}">
                  <a16:creationId xmlns:a16="http://schemas.microsoft.com/office/drawing/2014/main" id="{9D683599-AB6E-4A3B-91B5-849CBD521257}"/>
                </a:ext>
              </a:extLst>
            </p:cNvPr>
            <p:cNvGrpSpPr/>
            <p:nvPr/>
          </p:nvGrpSpPr>
          <p:grpSpPr>
            <a:xfrm>
              <a:off x="1243299" y="2255707"/>
              <a:ext cx="2770814" cy="661719"/>
              <a:chOff x="802148" y="2141057"/>
              <a:chExt cx="2770814" cy="661719"/>
            </a:xfrm>
          </p:grpSpPr>
          <p:sp>
            <p:nvSpPr>
              <p:cNvPr id="17" name="îŝḷîḓé-TextBox 54">
                <a:extLst>
                  <a:ext uri="{FF2B5EF4-FFF2-40B4-BE49-F238E27FC236}">
                    <a16:creationId xmlns:a16="http://schemas.microsoft.com/office/drawing/2014/main" id="{BAB05DFD-580E-4814-8B8C-1F927C7D6F0D}"/>
                  </a:ext>
                </a:extLst>
              </p:cNvPr>
              <p:cNvSpPr txBox="1"/>
              <p:nvPr/>
            </p:nvSpPr>
            <p:spPr bwMode="auto">
              <a:xfrm>
                <a:off x="2051043" y="2141057"/>
                <a:ext cx="1521919" cy="246221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none">
                <a:normAutofit/>
              </a:bodyPr>
              <a:lstStyle/>
              <a:p>
                <a:pPr algn="r" latinLnBrk="0"/>
                <a:r>
                  <a:rPr altLang="en-US" lang="zh-CN" sz="1600">
                    <a:solidFill>
                      <a:schemeClr val="accent2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8" name="îŝḷîḓé-TextBox 55">
                <a:extLst>
                  <a:ext uri="{FF2B5EF4-FFF2-40B4-BE49-F238E27FC236}">
                    <a16:creationId xmlns:a16="http://schemas.microsoft.com/office/drawing/2014/main" id="{94691851-51D8-4E33-8D46-5DAF95D3DDA2}"/>
                  </a:ext>
                </a:extLst>
              </p:cNvPr>
              <p:cNvSpPr txBox="1"/>
              <p:nvPr/>
            </p:nvSpPr>
            <p:spPr bwMode="auto">
              <a:xfrm>
                <a:off x="802148" y="2387278"/>
                <a:ext cx="2770814" cy="415498"/>
              </a:xfrm>
              <a:prstGeom prst="rect">
                <a:avLst/>
              </a:prstGeom>
              <a:noFill/>
              <a:extLst/>
            </p:spPr>
            <p:txBody>
              <a:bodyPr bIns="0" lIns="144000" rIns="144000" tIns="0" wrap="square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900">
                    <a:solidFill>
                      <a:schemeClr val="tx1"/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3683390241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2423eb35-cf63-4c82-bb56-a82ce45bbff5">
            <a:extLst>
              <a:ext uri="{FF2B5EF4-FFF2-40B4-BE49-F238E27FC236}">
                <a16:creationId xmlns:a16="http://schemas.microsoft.com/office/drawing/2014/main" id="{E6C001CE-52FB-43B4-A65A-2D410280E229}"/>
              </a:ext>
            </a:extLst>
          </p:cNvPr>
          <p:cNvGrpSpPr>
            <a:grpSpLocks noChangeAspect="1"/>
          </p:cNvGrpSpPr>
          <p:nvPr/>
        </p:nvGrpSpPr>
        <p:grpSpPr>
          <a:xfrm>
            <a:off x="822324" y="2171700"/>
            <a:ext cx="10547351" cy="3637602"/>
            <a:chOff x="822324" y="2171700"/>
            <a:chExt cx="10547351" cy="3637602"/>
          </a:xfrm>
        </p:grpSpPr>
        <p:sp>
          <p:nvSpPr>
            <p:cNvPr id="3" name="îṣļîḑé-Rectangle 2">
              <a:extLst>
                <a:ext uri="{FF2B5EF4-FFF2-40B4-BE49-F238E27FC236}">
                  <a16:creationId xmlns:a16="http://schemas.microsoft.com/office/drawing/2014/main" id="{73393008-5FDA-474B-B6D1-583B1E484BBA}"/>
                </a:ext>
              </a:extLst>
            </p:cNvPr>
            <p:cNvSpPr/>
            <p:nvPr/>
          </p:nvSpPr>
          <p:spPr>
            <a:xfrm>
              <a:off x="4681585" y="2171700"/>
              <a:ext cx="2828830" cy="1981200"/>
            </a:xfrm>
            <a:prstGeom prst="rect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4" name="îṣļîḑé-Parallelogram 3">
              <a:extLst>
                <a:ext uri="{FF2B5EF4-FFF2-40B4-BE49-F238E27FC236}">
                  <a16:creationId xmlns:a16="http://schemas.microsoft.com/office/drawing/2014/main" id="{46EDB08F-FE34-4641-8560-D1051D9499A2}"/>
                </a:ext>
              </a:extLst>
            </p:cNvPr>
            <p:cNvSpPr/>
            <p:nvPr/>
          </p:nvSpPr>
          <p:spPr>
            <a:xfrm rot="5400000">
              <a:off x="6567872" y="3114245"/>
              <a:ext cx="2400302" cy="515215"/>
            </a:xfrm>
            <a:prstGeom prst="parallelogram">
              <a:avLst>
                <a:gd fmla="val 82178" name="adj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5" name="îṣļîḑé-Parallelogram 4">
              <a:extLst>
                <a:ext uri="{FF2B5EF4-FFF2-40B4-BE49-F238E27FC236}">
                  <a16:creationId xmlns:a16="http://schemas.microsoft.com/office/drawing/2014/main" id="{5AF99194-8CA1-49E3-AA0E-DA52FFF7FE12}"/>
                </a:ext>
              </a:extLst>
            </p:cNvPr>
            <p:cNvSpPr/>
            <p:nvPr/>
          </p:nvSpPr>
          <p:spPr>
            <a:xfrm flipV="1" rot="16200000">
              <a:off x="3223826" y="3114245"/>
              <a:ext cx="2400302" cy="515215"/>
            </a:xfrm>
            <a:prstGeom prst="parallelogram">
              <a:avLst>
                <a:gd fmla="val 82178" name="adj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îṣļîḑé-Rectangle 5">
              <a:extLst>
                <a:ext uri="{FF2B5EF4-FFF2-40B4-BE49-F238E27FC236}">
                  <a16:creationId xmlns:a16="http://schemas.microsoft.com/office/drawing/2014/main" id="{979C23E3-FB84-4CB2-9C74-077DF5572BF7}"/>
                </a:ext>
              </a:extLst>
            </p:cNvPr>
            <p:cNvSpPr/>
            <p:nvPr/>
          </p:nvSpPr>
          <p:spPr>
            <a:xfrm>
              <a:off x="8025629" y="2628903"/>
              <a:ext cx="2828830" cy="1943100"/>
            </a:xfrm>
            <a:prstGeom prst="rect">
              <a:avLst/>
            </a:prstGeom>
            <a:solidFill>
              <a:schemeClr val="accent3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îṣļîḑé-Parallelogram 6">
              <a:extLst>
                <a:ext uri="{FF2B5EF4-FFF2-40B4-BE49-F238E27FC236}">
                  <a16:creationId xmlns:a16="http://schemas.microsoft.com/office/drawing/2014/main" id="{1475E617-09BD-40C7-B9D3-A7C3940858C9}"/>
                </a:ext>
              </a:extLst>
            </p:cNvPr>
            <p:cNvSpPr/>
            <p:nvPr/>
          </p:nvSpPr>
          <p:spPr>
            <a:xfrm rot="5400000">
              <a:off x="9911917" y="3571448"/>
              <a:ext cx="2400302" cy="515215"/>
            </a:xfrm>
            <a:prstGeom prst="parallelogram">
              <a:avLst>
                <a:gd fmla="val 82178" name="adj"/>
              </a:avLst>
            </a:prstGeom>
            <a:solidFill>
              <a:schemeClr val="accent3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îṣļîḑé-Rectangle 7">
              <a:extLst>
                <a:ext uri="{FF2B5EF4-FFF2-40B4-BE49-F238E27FC236}">
                  <a16:creationId xmlns:a16="http://schemas.microsoft.com/office/drawing/2014/main" id="{4FEBFAC8-E1DA-4157-8F95-1FA9BD51D923}"/>
                </a:ext>
              </a:extLst>
            </p:cNvPr>
            <p:cNvSpPr/>
            <p:nvPr/>
          </p:nvSpPr>
          <p:spPr>
            <a:xfrm>
              <a:off x="1337540" y="2628903"/>
              <a:ext cx="2828830" cy="1943100"/>
            </a:xfrm>
            <a:prstGeom prst="rect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" name="îṣļîḑé-Parallelogram 8">
              <a:extLst>
                <a:ext uri="{FF2B5EF4-FFF2-40B4-BE49-F238E27FC236}">
                  <a16:creationId xmlns:a16="http://schemas.microsoft.com/office/drawing/2014/main" id="{9CE6EDF1-C7FD-4F3E-B76F-260AA9969DD5}"/>
                </a:ext>
              </a:extLst>
            </p:cNvPr>
            <p:cNvSpPr/>
            <p:nvPr/>
          </p:nvSpPr>
          <p:spPr>
            <a:xfrm flipV="1" rot="16200000">
              <a:off x="-120219" y="3571448"/>
              <a:ext cx="2400302" cy="515215"/>
            </a:xfrm>
            <a:prstGeom prst="parallelogram">
              <a:avLst>
                <a:gd fmla="val 82178" name="adj"/>
              </a:avLst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îṣļîḑé-文本框 10">
              <a:extLst>
                <a:ext uri="{FF2B5EF4-FFF2-40B4-BE49-F238E27FC236}">
                  <a16:creationId xmlns:a16="http://schemas.microsoft.com/office/drawing/2014/main" id="{94ACE463-6135-4A69-B60B-5A49847C73B2}"/>
                </a:ext>
              </a:extLst>
            </p:cNvPr>
            <p:cNvSpPr txBox="1"/>
            <p:nvPr/>
          </p:nvSpPr>
          <p:spPr>
            <a:xfrm>
              <a:off x="5085513" y="3271936"/>
              <a:ext cx="2020975" cy="626646"/>
            </a:xfrm>
            <a:prstGeom prst="rect">
              <a:avLst/>
            </a:prstGeom>
            <a:noFill/>
          </p:spPr>
          <p:txBody>
            <a:bodyPr anchor="ctr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11" name="îṣļîḑé-Rectangle 10">
              <a:extLst>
                <a:ext uri="{FF2B5EF4-FFF2-40B4-BE49-F238E27FC236}">
                  <a16:creationId xmlns:a16="http://schemas.microsoft.com/office/drawing/2014/main" id="{85D8B907-3FAB-40EE-9CE8-A391B105BFE7}"/>
                </a:ext>
              </a:extLst>
            </p:cNvPr>
            <p:cNvSpPr/>
            <p:nvPr/>
          </p:nvSpPr>
          <p:spPr>
            <a:xfrm>
              <a:off x="5085512" y="2970842"/>
              <a:ext cx="2020976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2" name="îṣļîḑé-文本框 15">
              <a:extLst>
                <a:ext uri="{FF2B5EF4-FFF2-40B4-BE49-F238E27FC236}">
                  <a16:creationId xmlns:a16="http://schemas.microsoft.com/office/drawing/2014/main" id="{942AAAE1-B37C-408F-BE65-745F1B1E8843}"/>
                </a:ext>
              </a:extLst>
            </p:cNvPr>
            <p:cNvSpPr txBox="1"/>
            <p:nvPr/>
          </p:nvSpPr>
          <p:spPr>
            <a:xfrm>
              <a:off x="8514470" y="3730094"/>
              <a:ext cx="2020975" cy="626646"/>
            </a:xfrm>
            <a:prstGeom prst="rect">
              <a:avLst/>
            </a:prstGeom>
            <a:noFill/>
          </p:spPr>
          <p:txBody>
            <a:bodyPr anchor="ctr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13" name="îṣļîḑé-Rectangle 12">
              <a:extLst>
                <a:ext uri="{FF2B5EF4-FFF2-40B4-BE49-F238E27FC236}">
                  <a16:creationId xmlns:a16="http://schemas.microsoft.com/office/drawing/2014/main" id="{0CBF6004-54CE-40CB-A406-E039039149B7}"/>
                </a:ext>
              </a:extLst>
            </p:cNvPr>
            <p:cNvSpPr/>
            <p:nvPr/>
          </p:nvSpPr>
          <p:spPr>
            <a:xfrm>
              <a:off x="8514469" y="3429000"/>
              <a:ext cx="2020976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4" name="îṣļîḑé-Freeform 13">
              <a:extLst>
                <a:ext uri="{FF2B5EF4-FFF2-40B4-BE49-F238E27FC236}">
                  <a16:creationId xmlns:a16="http://schemas.microsoft.com/office/drawing/2014/main" id="{6EB54AEC-7373-40A3-8A3E-46E639626810}"/>
                </a:ext>
              </a:extLst>
            </p:cNvPr>
            <p:cNvSpPr/>
            <p:nvPr/>
          </p:nvSpPr>
          <p:spPr bwMode="auto">
            <a:xfrm>
              <a:off x="2311609" y="2806094"/>
              <a:ext cx="601048" cy="494012"/>
            </a:xfrm>
            <a:custGeom>
              <a:gdLst>
                <a:gd fmla="*/ 285 w 293" name="T0"/>
                <a:gd fmla="*/ 32 h 238" name="T1"/>
                <a:gd fmla="*/ 259 w 293" name="T2"/>
                <a:gd fmla="*/ 38 h 238" name="T3"/>
                <a:gd fmla="*/ 275 w 293" name="T4"/>
                <a:gd fmla="*/ 24 h 238" name="T5"/>
                <a:gd fmla="*/ 285 w 293" name="T6"/>
                <a:gd fmla="*/ 4 h 238" name="T7"/>
                <a:gd fmla="*/ 257 w 293" name="T8"/>
                <a:gd fmla="*/ 16 h 238" name="T9"/>
                <a:gd fmla="*/ 237 w 293" name="T10"/>
                <a:gd fmla="*/ 11 h 238" name="T11"/>
                <a:gd fmla="*/ 216 w 293" name="T12"/>
                <a:gd fmla="*/ 1 h 238" name="T13"/>
                <a:gd fmla="*/ 203 w 293" name="T14"/>
                <a:gd fmla="*/ 0 h 238" name="T15"/>
                <a:gd fmla="*/ 179 w 293" name="T16"/>
                <a:gd fmla="*/ 5 h 238" name="T17"/>
                <a:gd fmla="*/ 154 w 293" name="T18"/>
                <a:gd fmla="*/ 27 h 238" name="T19"/>
                <a:gd fmla="*/ 143 w 293" name="T20"/>
                <a:gd fmla="*/ 54 h 238" name="T21"/>
                <a:gd fmla="*/ 143 w 293" name="T22"/>
                <a:gd fmla="*/ 67 h 238" name="T23"/>
                <a:gd fmla="*/ 126 w 293" name="T24"/>
                <a:gd fmla="*/ 72 h 238" name="T25"/>
                <a:gd fmla="*/ 75 w 293" name="T26"/>
                <a:gd fmla="*/ 55 h 238" name="T27"/>
                <a:gd fmla="*/ 33 w 293" name="T28"/>
                <a:gd fmla="*/ 24 h 238" name="T29"/>
                <a:gd fmla="*/ 17 w 293" name="T30"/>
                <a:gd fmla="*/ 17 h 238" name="T31"/>
                <a:gd fmla="*/ 12 w 293" name="T32"/>
                <a:gd fmla="*/ 41 h 238" name="T33"/>
                <a:gd fmla="*/ 14 w 293" name="T34"/>
                <a:gd fmla="*/ 57 h 238" name="T35"/>
                <a:gd fmla="*/ 23 w 293" name="T36"/>
                <a:gd fmla="*/ 76 h 238" name="T37"/>
                <a:gd fmla="*/ 39 w 293" name="T38"/>
                <a:gd fmla="*/ 91 h 238" name="T39"/>
                <a:gd fmla="*/ 25 w 293" name="T40"/>
                <a:gd fmla="*/ 89 h 238" name="T41"/>
                <a:gd fmla="*/ 12 w 293" name="T42"/>
                <a:gd fmla="*/ 84 h 238" name="T43"/>
                <a:gd fmla="*/ 13 w 293" name="T44"/>
                <a:gd fmla="*/ 95 h 238" name="T45"/>
                <a:gd fmla="*/ 25 w 293" name="T46"/>
                <a:gd fmla="*/ 123 h 238" name="T47"/>
                <a:gd fmla="*/ 50 w 293" name="T48"/>
                <a:gd fmla="*/ 140 h 238" name="T49"/>
                <a:gd fmla="*/ 52 w 293" name="T50"/>
                <a:gd fmla="*/ 145 h 238" name="T51"/>
                <a:gd fmla="*/ 33 w 293" name="T52"/>
                <a:gd fmla="*/ 145 h 238" name="T53"/>
                <a:gd fmla="*/ 41 w 293" name="T54"/>
                <a:gd fmla="*/ 161 h 238" name="T55"/>
                <a:gd fmla="*/ 62 w 293" name="T56"/>
                <a:gd fmla="*/ 179 h 238" name="T57"/>
                <a:gd fmla="*/ 89 w 293" name="T58"/>
                <a:gd fmla="*/ 186 h 238" name="T59"/>
                <a:gd fmla="*/ 73 w 293" name="T60"/>
                <a:gd fmla="*/ 197 h 238" name="T61"/>
                <a:gd fmla="*/ 45 w 293" name="T62"/>
                <a:gd fmla="*/ 208 h 238" name="T63"/>
                <a:gd fmla="*/ 14 w 293" name="T64"/>
                <a:gd fmla="*/ 212 h 238" name="T65"/>
                <a:gd fmla="*/ 0 w 293" name="T66"/>
                <a:gd fmla="*/ 211 h 238" name="T67"/>
                <a:gd fmla="*/ 32 w 293" name="T68"/>
                <a:gd fmla="*/ 227 h 238" name="T69"/>
                <a:gd fmla="*/ 68 w 293" name="T70"/>
                <a:gd fmla="*/ 237 h 238" name="T71"/>
                <a:gd fmla="*/ 93 w 293" name="T72"/>
                <a:gd fmla="*/ 238 h 238" name="T73"/>
                <a:gd fmla="*/ 149 w 293" name="T74"/>
                <a:gd fmla="*/ 229 h 238" name="T75"/>
                <a:gd fmla="*/ 195 w 293" name="T76"/>
                <a:gd fmla="*/ 205 h 238" name="T77"/>
                <a:gd fmla="*/ 229 w 293" name="T78"/>
                <a:gd fmla="*/ 169 h 238" name="T79"/>
                <a:gd fmla="*/ 252 w 293" name="T80"/>
                <a:gd fmla="*/ 127 h 238" name="T81"/>
                <a:gd fmla="*/ 262 w 293" name="T82"/>
                <a:gd fmla="*/ 82 h 238" name="T83"/>
                <a:gd fmla="*/ 263 w 293" name="T84"/>
                <a:gd fmla="*/ 59 h 238" name="T85"/>
                <a:gd fmla="*/ 280 w 293" name="T86"/>
                <a:gd fmla="*/ 45 h 238" name="T87"/>
                <a:gd fmla="*/ 293 w 293" name="T88"/>
                <a:gd fmla="*/ 28 h 238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38" w="293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5" name="îṣļîḑé-Freeform 14">
              <a:extLst>
                <a:ext uri="{FF2B5EF4-FFF2-40B4-BE49-F238E27FC236}">
                  <a16:creationId xmlns:a16="http://schemas.microsoft.com/office/drawing/2014/main" id="{A6B9CCEE-0ED9-47B2-B529-F144BFA089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25723" y="2368512"/>
              <a:ext cx="540552" cy="539984"/>
            </a:xfrm>
            <a:custGeom>
              <a:gdLst>
                <a:gd fmla="*/ 374 w 400" name="T0"/>
                <a:gd fmla="*/ 100 h 400" name="T1"/>
                <a:gd fmla="*/ 301 w 400" name="T2"/>
                <a:gd fmla="*/ 27 h 400" name="T3"/>
                <a:gd fmla="*/ 200 w 400" name="T4"/>
                <a:gd fmla="*/ 0 h 400" name="T5"/>
                <a:gd fmla="*/ 100 w 400" name="T6"/>
                <a:gd fmla="*/ 27 h 400" name="T7"/>
                <a:gd fmla="*/ 27 w 400" name="T8"/>
                <a:gd fmla="*/ 100 h 400" name="T9"/>
                <a:gd fmla="*/ 0 w 400" name="T10"/>
                <a:gd fmla="*/ 200 h 400" name="T11"/>
                <a:gd fmla="*/ 27 w 400" name="T12"/>
                <a:gd fmla="*/ 301 h 400" name="T13"/>
                <a:gd fmla="*/ 100 w 400" name="T14"/>
                <a:gd fmla="*/ 374 h 400" name="T15"/>
                <a:gd fmla="*/ 200 w 400" name="T16"/>
                <a:gd fmla="*/ 400 h 400" name="T17"/>
                <a:gd fmla="*/ 301 w 400" name="T18"/>
                <a:gd fmla="*/ 374 h 400" name="T19"/>
                <a:gd fmla="*/ 374 w 400" name="T20"/>
                <a:gd fmla="*/ 301 h 400" name="T21"/>
                <a:gd fmla="*/ 400 w 400" name="T22"/>
                <a:gd fmla="*/ 200 h 400" name="T23"/>
                <a:gd fmla="*/ 374 w 400" name="T24"/>
                <a:gd fmla="*/ 100 h 400" name="T25"/>
                <a:gd fmla="*/ 330 w 400" name="T26"/>
                <a:gd fmla="*/ 170 h 400" name="T27"/>
                <a:gd fmla="*/ 188 w 400" name="T28"/>
                <a:gd fmla="*/ 311 h 400" name="T29"/>
                <a:gd fmla="*/ 176 w 400" name="T30"/>
                <a:gd fmla="*/ 316 h 400" name="T31"/>
                <a:gd fmla="*/ 165 w 400" name="T32"/>
                <a:gd fmla="*/ 311 h 400" name="T33"/>
                <a:gd fmla="*/ 70 w 400" name="T34"/>
                <a:gd fmla="*/ 217 h 400" name="T35"/>
                <a:gd fmla="*/ 66 w 400" name="T36"/>
                <a:gd fmla="*/ 205 h 400" name="T37"/>
                <a:gd fmla="*/ 70 w 400" name="T38"/>
                <a:gd fmla="*/ 193 h 400" name="T39"/>
                <a:gd fmla="*/ 94 w 400" name="T40"/>
                <a:gd fmla="*/ 170 h 400" name="T41"/>
                <a:gd fmla="*/ 106 w 400" name="T42"/>
                <a:gd fmla="*/ 165 h 400" name="T43"/>
                <a:gd fmla="*/ 118 w 400" name="T44"/>
                <a:gd fmla="*/ 170 h 400" name="T45"/>
                <a:gd fmla="*/ 176 w 400" name="T46"/>
                <a:gd fmla="*/ 229 h 400" name="T47"/>
                <a:gd fmla="*/ 283 w 400" name="T48"/>
                <a:gd fmla="*/ 123 h 400" name="T49"/>
                <a:gd fmla="*/ 295 w 400" name="T50"/>
                <a:gd fmla="*/ 118 h 400" name="T51"/>
                <a:gd fmla="*/ 306 w 400" name="T52"/>
                <a:gd fmla="*/ 123 h 400" name="T53"/>
                <a:gd fmla="*/ 330 w 400" name="T54"/>
                <a:gd fmla="*/ 146 h 400" name="T55"/>
                <a:gd fmla="*/ 335 w 400" name="T56"/>
                <a:gd fmla="*/ 158 h 400" name="T57"/>
                <a:gd fmla="*/ 330 w 400" name="T58"/>
                <a:gd fmla="*/ 170 h 400" name="T59"/>
                <a:gd fmla="*/ 330 w 400" name="T60"/>
                <a:gd fmla="*/ 170 h 400" name="T61"/>
                <a:gd fmla="*/ 330 w 400" name="T62"/>
                <a:gd fmla="*/ 170 h 40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00" w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6" name="îṣļîḑé-Freeform 15">
              <a:extLst>
                <a:ext uri="{FF2B5EF4-FFF2-40B4-BE49-F238E27FC236}">
                  <a16:creationId xmlns:a16="http://schemas.microsoft.com/office/drawing/2014/main" id="{BB6C54E7-2EA3-46C2-A65B-09823988D14B}"/>
                </a:ext>
              </a:extLst>
            </p:cNvPr>
            <p:cNvSpPr/>
            <p:nvPr/>
          </p:nvSpPr>
          <p:spPr bwMode="auto">
            <a:xfrm>
              <a:off x="9279343" y="2809948"/>
              <a:ext cx="487208" cy="486304"/>
            </a:xfrm>
            <a:custGeom>
              <a:gdLst>
                <a:gd fmla="*/ 164 w 204" name="T0"/>
                <a:gd fmla="*/ 0 h 204" name="T1"/>
                <a:gd fmla="*/ 39 w 204" name="T2"/>
                <a:gd fmla="*/ 0 h 204" name="T3"/>
                <a:gd fmla="*/ 0 w 204" name="T4"/>
                <a:gd fmla="*/ 39 h 204" name="T5"/>
                <a:gd fmla="*/ 0 w 204" name="T6"/>
                <a:gd fmla="*/ 81 h 204" name="T7"/>
                <a:gd fmla="*/ 0 w 204" name="T8"/>
                <a:gd fmla="*/ 164 h 204" name="T9"/>
                <a:gd fmla="*/ 39 w 204" name="T10"/>
                <a:gd fmla="*/ 204 h 204" name="T11"/>
                <a:gd fmla="*/ 164 w 204" name="T12"/>
                <a:gd fmla="*/ 204 h 204" name="T13"/>
                <a:gd fmla="*/ 204 w 204" name="T14"/>
                <a:gd fmla="*/ 164 h 204" name="T15"/>
                <a:gd fmla="*/ 204 w 204" name="T16"/>
                <a:gd fmla="*/ 81 h 204" name="T17"/>
                <a:gd fmla="*/ 204 w 204" name="T18"/>
                <a:gd fmla="*/ 39 h 204" name="T19"/>
                <a:gd fmla="*/ 164 w 204" name="T20"/>
                <a:gd fmla="*/ 0 h 204" name="T21"/>
                <a:gd fmla="*/ 176 w 204" name="T22"/>
                <a:gd fmla="*/ 23 h 204" name="T23"/>
                <a:gd fmla="*/ 180 w 204" name="T24"/>
                <a:gd fmla="*/ 23 h 204" name="T25"/>
                <a:gd fmla="*/ 180 w 204" name="T26"/>
                <a:gd fmla="*/ 28 h 204" name="T27"/>
                <a:gd fmla="*/ 180 w 204" name="T28"/>
                <a:gd fmla="*/ 58 h 204" name="T29"/>
                <a:gd fmla="*/ 146 w 204" name="T30"/>
                <a:gd fmla="*/ 58 h 204" name="T31"/>
                <a:gd fmla="*/ 146 w 204" name="T32"/>
                <a:gd fmla="*/ 24 h 204" name="T33"/>
                <a:gd fmla="*/ 176 w 204" name="T34"/>
                <a:gd fmla="*/ 23 h 204" name="T35"/>
                <a:gd fmla="*/ 73 w 204" name="T36"/>
                <a:gd fmla="*/ 81 h 204" name="T37"/>
                <a:gd fmla="*/ 102 w 204" name="T38"/>
                <a:gd fmla="*/ 66 h 204" name="T39"/>
                <a:gd fmla="*/ 131 w 204" name="T40"/>
                <a:gd fmla="*/ 81 h 204" name="T41"/>
                <a:gd fmla="*/ 138 w 204" name="T42"/>
                <a:gd fmla="*/ 102 h 204" name="T43"/>
                <a:gd fmla="*/ 102 w 204" name="T44"/>
                <a:gd fmla="*/ 138 h 204" name="T45"/>
                <a:gd fmla="*/ 66 w 204" name="T46"/>
                <a:gd fmla="*/ 102 h 204" name="T47"/>
                <a:gd fmla="*/ 73 w 204" name="T48"/>
                <a:gd fmla="*/ 81 h 204" name="T49"/>
                <a:gd fmla="*/ 184 w 204" name="T50"/>
                <a:gd fmla="*/ 164 h 204" name="T51"/>
                <a:gd fmla="*/ 164 w 204" name="T52"/>
                <a:gd fmla="*/ 184 h 204" name="T53"/>
                <a:gd fmla="*/ 39 w 204" name="T54"/>
                <a:gd fmla="*/ 184 h 204" name="T55"/>
                <a:gd fmla="*/ 20 w 204" name="T56"/>
                <a:gd fmla="*/ 164 h 204" name="T57"/>
                <a:gd fmla="*/ 20 w 204" name="T58"/>
                <a:gd fmla="*/ 81 h 204" name="T59"/>
                <a:gd fmla="*/ 50 w 204" name="T60"/>
                <a:gd fmla="*/ 81 h 204" name="T61"/>
                <a:gd fmla="*/ 46 w 204" name="T62"/>
                <a:gd fmla="*/ 102 h 204" name="T63"/>
                <a:gd fmla="*/ 102 w 204" name="T64"/>
                <a:gd fmla="*/ 158 h 204" name="T65"/>
                <a:gd fmla="*/ 157 w 204" name="T66"/>
                <a:gd fmla="*/ 102 h 204" name="T67"/>
                <a:gd fmla="*/ 153 w 204" name="T68"/>
                <a:gd fmla="*/ 81 h 204" name="T69"/>
                <a:gd fmla="*/ 184 w 204" name="T70"/>
                <a:gd fmla="*/ 81 h 204" name="T71"/>
                <a:gd fmla="*/ 184 w 204" name="T72"/>
                <a:gd fmla="*/ 164 h 20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4" w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7" name="îṣļîḑé-文本框 17">
              <a:extLst>
                <a:ext uri="{FF2B5EF4-FFF2-40B4-BE49-F238E27FC236}">
                  <a16:creationId xmlns:a16="http://schemas.microsoft.com/office/drawing/2014/main" id="{20443034-88D4-4FEB-8205-1A6A18714DB0}"/>
                </a:ext>
              </a:extLst>
            </p:cNvPr>
            <p:cNvSpPr txBox="1"/>
            <p:nvPr/>
          </p:nvSpPr>
          <p:spPr>
            <a:xfrm>
              <a:off x="1573324" y="3730094"/>
              <a:ext cx="2020975" cy="626646"/>
            </a:xfrm>
            <a:prstGeom prst="rect">
              <a:avLst/>
            </a:prstGeom>
            <a:noFill/>
          </p:spPr>
          <p:txBody>
            <a:bodyPr anchor="ctr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altLang="en-US" lang="zh-CN" sz="1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18" name="îṣļîḑé-Rectangle 17">
              <a:extLst>
                <a:ext uri="{FF2B5EF4-FFF2-40B4-BE49-F238E27FC236}">
                  <a16:creationId xmlns:a16="http://schemas.microsoft.com/office/drawing/2014/main" id="{1815182B-4989-4447-B006-379B780777EE}"/>
                </a:ext>
              </a:extLst>
            </p:cNvPr>
            <p:cNvSpPr/>
            <p:nvPr/>
          </p:nvSpPr>
          <p:spPr>
            <a:xfrm>
              <a:off x="1573323" y="3429000"/>
              <a:ext cx="2020976" cy="325410"/>
            </a:xfrm>
            <a:prstGeom prst="rect">
              <a:avLst/>
            </a:prstGeom>
          </p:spPr>
          <p:txBody>
            <a:bodyPr anchor="ctr" anchorCtr="1" bIns="0" lIns="0" rIns="0" tIns="0" wrap="none">
              <a:normAutofit/>
            </a:bodyPr>
            <a:lstStyle/>
            <a:p>
              <a:pPr algn="ctr" defTabSz="914378" lvl="0">
                <a:spcBef>
                  <a:spcPct val="0"/>
                </a:spcBef>
                <a:defRPr/>
              </a:pPr>
              <a:r>
                <a:rPr altLang="en-US" b="1" lang="zh-CN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9AEDEC59-1E42-4187-8CF0-B9D1B69BCB91}"/>
                </a:ext>
              </a:extLst>
            </p:cNvPr>
            <p:cNvGrpSpPr/>
            <p:nvPr/>
          </p:nvGrpSpPr>
          <p:grpSpPr>
            <a:xfrm>
              <a:off x="1770324" y="4952042"/>
              <a:ext cx="8651351" cy="857260"/>
              <a:chOff x="1768931" y="4705020"/>
              <a:chExt cx="8651351" cy="857260"/>
            </a:xfrm>
          </p:grpSpPr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6902E8F3-9E8E-4F37-9C10-4864D460632A}"/>
                  </a:ext>
                </a:extLst>
              </p:cNvPr>
              <p:cNvGrpSpPr/>
              <p:nvPr/>
            </p:nvGrpSpPr>
            <p:grpSpPr>
              <a:xfrm>
                <a:off x="1768931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7" name="îṣļîḑé-文本框 27">
                  <a:extLst>
                    <a:ext uri="{FF2B5EF4-FFF2-40B4-BE49-F238E27FC236}">
                      <a16:creationId xmlns:a16="http://schemas.microsoft.com/office/drawing/2014/main" id="{677A6041-45AC-4951-8E32-087883F8DB7C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28" name="îṣļîḑé-文本框 28">
                  <a:extLst>
                    <a:ext uri="{FF2B5EF4-FFF2-40B4-BE49-F238E27FC236}">
                      <a16:creationId xmlns:a16="http://schemas.microsoft.com/office/drawing/2014/main" id="{2A07888F-4045-43FA-BB20-ABCC234B1F21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B3352FB3-6A04-4CE3-A5D5-903080B8E0C1}"/>
                  </a:ext>
                </a:extLst>
              </p:cNvPr>
              <p:cNvGrpSpPr/>
              <p:nvPr/>
            </p:nvGrpSpPr>
            <p:grpSpPr>
              <a:xfrm>
                <a:off x="4988035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5" name="îṣļîḑé-文本框 25">
                  <a:extLst>
                    <a:ext uri="{FF2B5EF4-FFF2-40B4-BE49-F238E27FC236}">
                      <a16:creationId xmlns:a16="http://schemas.microsoft.com/office/drawing/2014/main" id="{B7834C51-D644-4F69-8403-38B82677741F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2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26" name="îṣļîḑé-文本框 26">
                  <a:extLst>
                    <a:ext uri="{FF2B5EF4-FFF2-40B4-BE49-F238E27FC236}">
                      <a16:creationId xmlns:a16="http://schemas.microsoft.com/office/drawing/2014/main" id="{A3B19BD2-CAFA-4FED-B80E-7C524A733907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B649D489-8D14-436F-99AF-421185514784}"/>
                  </a:ext>
                </a:extLst>
              </p:cNvPr>
              <p:cNvGrpSpPr/>
              <p:nvPr/>
            </p:nvGrpSpPr>
            <p:grpSpPr>
              <a:xfrm>
                <a:off x="8207139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3" name="îṣļîḑé-文本框 23">
                  <a:extLst>
                    <a:ext uri="{FF2B5EF4-FFF2-40B4-BE49-F238E27FC236}">
                      <a16:creationId xmlns:a16="http://schemas.microsoft.com/office/drawing/2014/main" id="{53E80CF2-CA05-477D-BD64-BECD3BDC189D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3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24" name="îṣļîḑé-文本框 24">
                  <a:extLst>
                    <a:ext uri="{FF2B5EF4-FFF2-40B4-BE49-F238E27FC236}">
                      <a16:creationId xmlns:a16="http://schemas.microsoft.com/office/drawing/2014/main" id="{CDC22BD5-30CE-402E-8124-E5179893D10A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</p:grpSp>
      </p:grpSp>
    </p:spTree>
    <p:custDataLst>
      <p:tags r:id="rId4"/>
    </p:custDataLst>
    <p:extLst>
      <p:ext uri="{BB962C8B-B14F-4D97-AF65-F5344CB8AC3E}">
        <p14:creationId val="1513773147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d9c545fc-501a-4c84-96b4-155e0cd2b054">
            <a:extLst>
              <a:ext uri="{FF2B5EF4-FFF2-40B4-BE49-F238E27FC236}">
                <a16:creationId xmlns:a16="http://schemas.microsoft.com/office/drawing/2014/main" id="{ED614B62-C6A5-4BA2-9583-506B8FFC252C}"/>
              </a:ext>
            </a:extLst>
          </p:cNvPr>
          <p:cNvGrpSpPr>
            <a:grpSpLocks noChangeAspect="1"/>
          </p:cNvGrpSpPr>
          <p:nvPr/>
        </p:nvGrpSpPr>
        <p:grpSpPr>
          <a:xfrm>
            <a:off x="741933" y="2346088"/>
            <a:ext cx="10708134" cy="3077680"/>
            <a:chOff x="741933" y="1863488"/>
            <a:chExt cx="10708134" cy="3077680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652813D5-311B-4E4F-ABC2-B43406EFB596}"/>
                </a:ext>
              </a:extLst>
            </p:cNvPr>
            <p:cNvGrpSpPr/>
            <p:nvPr/>
          </p:nvGrpSpPr>
          <p:grpSpPr>
            <a:xfrm>
              <a:off x="741933" y="1863488"/>
              <a:ext cx="2473747" cy="3077680"/>
              <a:chOff x="669925" y="1863488"/>
              <a:chExt cx="2473747" cy="3077680"/>
            </a:xfrm>
          </p:grpSpPr>
          <p:sp>
            <p:nvSpPr>
              <p:cNvPr id="25" name="is1ide-Rectangle 24">
                <a:extLst>
                  <a:ext uri="{FF2B5EF4-FFF2-40B4-BE49-F238E27FC236}">
                    <a16:creationId xmlns:a16="http://schemas.microsoft.com/office/drawing/2014/main" id="{0C545BBC-DBC8-4357-AAA3-57A6A6A17AB9}"/>
                  </a:ext>
                </a:extLst>
              </p:cNvPr>
              <p:cNvSpPr/>
              <p:nvPr/>
            </p:nvSpPr>
            <p:spPr>
              <a:xfrm>
                <a:off x="669925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D14554C1-ECCE-4FC6-B1A0-D8E3BABF047D}"/>
                  </a:ext>
                </a:extLst>
              </p:cNvPr>
              <p:cNvGrpSpPr/>
              <p:nvPr/>
            </p:nvGrpSpPr>
            <p:grpSpPr>
              <a:xfrm>
                <a:off x="851582" y="2754673"/>
                <a:ext cx="2110432" cy="1555823"/>
                <a:chOff x="1033240" y="2654312"/>
                <a:chExt cx="2110432" cy="1555823"/>
              </a:xfrm>
            </p:grpSpPr>
            <p:sp>
              <p:nvSpPr>
                <p:cNvPr id="28" name="is1ide-Rectangle 30">
                  <a:extLst>
                    <a:ext uri="{FF2B5EF4-FFF2-40B4-BE49-F238E27FC236}">
                      <a16:creationId xmlns:a16="http://schemas.microsoft.com/office/drawing/2014/main" id="{5F82B7FF-DC6E-4633-A998-9D935CE638D3}"/>
                    </a:ext>
                  </a:extLst>
                </p:cNvPr>
                <p:cNvSpPr/>
                <p:nvPr/>
              </p:nvSpPr>
              <p:spPr bwMode="auto">
                <a:xfrm>
                  <a:off x="1033240" y="3652736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0" rIns="0" wrap="square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29" name="is1ide-TextBox 31">
                  <a:extLst>
                    <a:ext uri="{FF2B5EF4-FFF2-40B4-BE49-F238E27FC236}">
                      <a16:creationId xmlns:a16="http://schemas.microsoft.com/office/drawing/2014/main" id="{2EDA0593-5183-4BD3-B909-ADEA8BF4ECDF}"/>
                    </a:ext>
                  </a:extLst>
                </p:cNvPr>
                <p:cNvSpPr txBox="1"/>
                <p:nvPr/>
              </p:nvSpPr>
              <p:spPr bwMode="auto">
                <a:xfrm>
                  <a:off x="1033240" y="3301597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000" rIns="90000" wrap="none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 sz="1800">
                      <a:solidFill>
                        <a:schemeClr val="accent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30" name="is1ide-Freeform 14">
                  <a:extLst>
                    <a:ext uri="{FF2B5EF4-FFF2-40B4-BE49-F238E27FC236}">
                      <a16:creationId xmlns:a16="http://schemas.microsoft.com/office/drawing/2014/main" id="{2FAB01E2-4250-4529-A077-B15785D28606}"/>
                    </a:ext>
                  </a:extLst>
                </p:cNvPr>
                <p:cNvSpPr/>
                <p:nvPr/>
              </p:nvSpPr>
              <p:spPr bwMode="auto">
                <a:xfrm>
                  <a:off x="1857916" y="2654312"/>
                  <a:ext cx="461080" cy="439730"/>
                </a:xfrm>
                <a:custGeom>
                  <a:gdLst>
                    <a:gd fmla="*/ 315778 w 607639" name="connsiteX0"/>
                    <a:gd fmla="*/ 173080 h 579502" name="connsiteY0"/>
                    <a:gd fmla="*/ 315778 w 607639" name="connsiteX1"/>
                    <a:gd fmla="*/ 266058 h 579502" name="connsiteY1"/>
                    <a:gd fmla="*/ 303493 w 607639" name="connsiteX2"/>
                    <a:gd fmla="*/ 278325 h 579502" name="connsiteY2"/>
                    <a:gd fmla="*/ 210375 w 607639" name="connsiteX3"/>
                    <a:gd fmla="*/ 278325 h 579502" name="connsiteY3"/>
                    <a:gd fmla="*/ 303493 w 607639" name="connsiteX4"/>
                    <a:gd fmla="*/ 359925 h 579502" name="connsiteY4"/>
                    <a:gd fmla="*/ 397500 w 607639" name="connsiteX5"/>
                    <a:gd fmla="*/ 266058 h 579502" name="connsiteY5"/>
                    <a:gd fmla="*/ 315778 w 607639" name="connsiteX6"/>
                    <a:gd fmla="*/ 173080 h 579502" name="connsiteY6"/>
                    <a:gd fmla="*/ 249814 w 607639" name="connsiteX7"/>
                    <a:gd fmla="*/ 160816 h 579502" name="connsiteY7"/>
                    <a:gd fmla="*/ 198110 w 607639" name="connsiteX8"/>
                    <a:gd fmla="*/ 212449 h 579502" name="connsiteY8"/>
                    <a:gd fmla="*/ 249814 w 607639" name="connsiteX9"/>
                    <a:gd fmla="*/ 212449 h 579502" name="connsiteY9"/>
                    <a:gd fmla="*/ 303493 w 607639" name="connsiteX10"/>
                    <a:gd fmla="*/ 147835 h 579502" name="connsiteY10"/>
                    <a:gd fmla="*/ 421981 w 607639" name="connsiteX11"/>
                    <a:gd fmla="*/ 266058 h 579502" name="connsiteY11"/>
                    <a:gd fmla="*/ 303493 w 607639" name="connsiteX12"/>
                    <a:gd fmla="*/ 384370 h 579502" name="connsiteY12"/>
                    <a:gd fmla="*/ 185093 w 607639" name="connsiteX13"/>
                    <a:gd fmla="*/ 266058 h 579502" name="connsiteY13"/>
                    <a:gd fmla="*/ 197289 w 607639" name="connsiteX14"/>
                    <a:gd fmla="*/ 253880 h 579502" name="connsiteY14"/>
                    <a:gd fmla="*/ 291297 w 607639" name="connsiteX15"/>
                    <a:gd fmla="*/ 253880 h 579502" name="connsiteY15"/>
                    <a:gd fmla="*/ 291297 w 607639" name="connsiteX16"/>
                    <a:gd fmla="*/ 160013 h 579502" name="connsiteY16"/>
                    <a:gd fmla="*/ 303493 w 607639" name="connsiteX17"/>
                    <a:gd fmla="*/ 147835 h 579502" name="connsiteY17"/>
                    <a:gd fmla="*/ 262095 w 607639" name="connsiteX18"/>
                    <a:gd fmla="*/ 135133 h 579502" name="connsiteY18"/>
                    <a:gd fmla="*/ 274287 w 607639" name="connsiteX19"/>
                    <a:gd fmla="*/ 147397 h 579502" name="connsiteY19"/>
                    <a:gd fmla="*/ 274287 w 607639" name="connsiteX20"/>
                    <a:gd fmla="*/ 224713 h 579502" name="connsiteY20"/>
                    <a:gd fmla="*/ 262095 w 607639" name="connsiteX21"/>
                    <a:gd fmla="*/ 236888 h 579502" name="connsiteY21"/>
                    <a:gd fmla="*/ 184672 w 607639" name="connsiteX22"/>
                    <a:gd fmla="*/ 236888 h 579502" name="connsiteY22"/>
                    <a:gd fmla="*/ 172391 w 607639" name="connsiteX23"/>
                    <a:gd fmla="*/ 224713 h 579502" name="connsiteY23"/>
                    <a:gd fmla="*/ 262095 w 607639" name="connsiteX24"/>
                    <a:gd fmla="*/ 135133 h 579502" name="connsiteY24"/>
                    <a:gd fmla="*/ 58120 w 607639" name="connsiteX25"/>
                    <a:gd fmla="*/ 108514 h 579502" name="connsiteY25"/>
                    <a:gd fmla="*/ 58120 w 607639" name="connsiteX26"/>
                    <a:gd fmla="*/ 413970 h 579502" name="connsiteY26"/>
                    <a:gd fmla="*/ 549430 w 607639" name="connsiteX27"/>
                    <a:gd fmla="*/ 413970 h 579502" name="connsiteY27"/>
                    <a:gd fmla="*/ 549430 w 607639" name="connsiteX28"/>
                    <a:gd fmla="*/ 108514 h 579502" name="connsiteY28"/>
                    <a:gd fmla="*/ 27236 w 607639" name="connsiteX29"/>
                    <a:gd fmla="*/ 56079 h 579502" name="connsiteY29"/>
                    <a:gd fmla="*/ 27236 w 607639" name="connsiteX30"/>
                    <a:gd fmla="*/ 81319 h 579502" name="connsiteY30"/>
                    <a:gd fmla="*/ 580403 w 607639" name="connsiteX31"/>
                    <a:gd fmla="*/ 81319 h 579502" name="connsiteY31"/>
                    <a:gd fmla="*/ 580403 w 607639" name="connsiteX32"/>
                    <a:gd fmla="*/ 56079 h 579502" name="connsiteY32"/>
                    <a:gd fmla="*/ 303775 w 607639" name="connsiteX33"/>
                    <a:gd fmla="*/ 0 h 579502" name="connsiteY33"/>
                    <a:gd fmla="*/ 317393 w 607639" name="connsiteX34"/>
                    <a:gd fmla="*/ 13597 h 579502" name="connsiteY34"/>
                    <a:gd fmla="*/ 317393 w 607639" name="connsiteX35"/>
                    <a:gd fmla="*/ 28884 h 579502" name="connsiteY35"/>
                    <a:gd fmla="*/ 580403 w 607639" name="connsiteX36"/>
                    <a:gd fmla="*/ 28884 h 579502" name="connsiteY36"/>
                    <a:gd fmla="*/ 607639 w 607639" name="connsiteX37"/>
                    <a:gd fmla="*/ 56079 h 579502" name="connsiteY37"/>
                    <a:gd fmla="*/ 607639 w 607639" name="connsiteX38"/>
                    <a:gd fmla="*/ 81319 h 579502" name="connsiteY38"/>
                    <a:gd fmla="*/ 580403 w 607639" name="connsiteX39"/>
                    <a:gd fmla="*/ 108514 h 579502" name="connsiteY39"/>
                    <a:gd fmla="*/ 576665 w 607639" name="connsiteX40"/>
                    <a:gd fmla="*/ 108514 h 579502" name="connsiteY40"/>
                    <a:gd fmla="*/ 576665 w 607639" name="connsiteX41"/>
                    <a:gd fmla="*/ 413970 h 579502" name="connsiteY41"/>
                    <a:gd fmla="*/ 549430 w 607639" name="connsiteX42"/>
                    <a:gd fmla="*/ 441165 h 579502" name="connsiteY42"/>
                    <a:gd fmla="*/ 317393 w 607639" name="connsiteX43"/>
                    <a:gd fmla="*/ 441165 h 579502" name="connsiteY43"/>
                    <a:gd fmla="*/ 317393 w 607639" name="connsiteX44"/>
                    <a:gd fmla="*/ 481069 h 579502" name="connsiteY44"/>
                    <a:gd fmla="*/ 418236 w 607639" name="connsiteX45"/>
                    <a:gd fmla="*/ 554923 h 579502" name="connsiteY45"/>
                    <a:gd fmla="*/ 421173 w 607639" name="connsiteX46"/>
                    <a:gd fmla="*/ 573942 h 579502" name="connsiteY46"/>
                    <a:gd fmla="*/ 410225 w 607639" name="connsiteX47"/>
                    <a:gd fmla="*/ 579452 h 579502" name="connsiteY47"/>
                    <a:gd fmla="*/ 402215 w 607639" name="connsiteX48"/>
                    <a:gd fmla="*/ 576874 h 579502" name="connsiteY48"/>
                    <a:gd fmla="*/ 317393 w 607639" name="connsiteX49"/>
                    <a:gd fmla="*/ 514752 h 579502" name="connsiteY49"/>
                    <a:gd fmla="*/ 317393 w 607639" name="connsiteX50"/>
                    <a:gd fmla="*/ 565854 h 579502" name="connsiteY50"/>
                    <a:gd fmla="*/ 303775 w 607639" name="connsiteX51"/>
                    <a:gd fmla="*/ 579452 h 579502" name="connsiteY51"/>
                    <a:gd fmla="*/ 290157 w 607639" name="connsiteX52"/>
                    <a:gd fmla="*/ 565854 h 579502" name="connsiteY52"/>
                    <a:gd fmla="*/ 290157 w 607639" name="connsiteX53"/>
                    <a:gd fmla="*/ 514752 h 579502" name="connsiteY53"/>
                    <a:gd fmla="*/ 205424 w 607639" name="connsiteX54"/>
                    <a:gd fmla="*/ 576874 h 579502" name="connsiteY54"/>
                    <a:gd fmla="*/ 186377 w 607639" name="connsiteX55"/>
                    <a:gd fmla="*/ 573942 h 579502" name="connsiteY55"/>
                    <a:gd fmla="*/ 189314 w 607639" name="connsiteX56"/>
                    <a:gd fmla="*/ 554923 h 579502" name="connsiteY56"/>
                    <a:gd fmla="*/ 290157 w 607639" name="connsiteX57"/>
                    <a:gd fmla="*/ 481069 h 579502" name="connsiteY57"/>
                    <a:gd fmla="*/ 290157 w 607639" name="connsiteX58"/>
                    <a:gd fmla="*/ 441165 h 579502" name="connsiteY58"/>
                    <a:gd fmla="*/ 58120 w 607639" name="connsiteX59"/>
                    <a:gd fmla="*/ 441165 h 579502" name="connsiteY59"/>
                    <a:gd fmla="*/ 30885 w 607639" name="connsiteX60"/>
                    <a:gd fmla="*/ 413970 h 579502" name="connsiteY60"/>
                    <a:gd fmla="*/ 30885 w 607639" name="connsiteX61"/>
                    <a:gd fmla="*/ 108514 h 579502" name="connsiteY61"/>
                    <a:gd fmla="*/ 27236 w 607639" name="connsiteX62"/>
                    <a:gd fmla="*/ 108514 h 579502" name="connsiteY62"/>
                    <a:gd fmla="*/ 0 w 607639" name="connsiteX63"/>
                    <a:gd fmla="*/ 81319 h 579502" name="connsiteY63"/>
                    <a:gd fmla="*/ 0 w 607639" name="connsiteX64"/>
                    <a:gd fmla="*/ 56079 h 579502" name="connsiteY64"/>
                    <a:gd fmla="*/ 27236 w 607639" name="connsiteX65"/>
                    <a:gd fmla="*/ 28884 h 579502" name="connsiteY65"/>
                    <a:gd fmla="*/ 290157 w 607639" name="connsiteX66"/>
                    <a:gd fmla="*/ 28884 h 579502" name="connsiteY66"/>
                    <a:gd fmla="*/ 290157 w 607639" name="connsiteX67"/>
                    <a:gd fmla="*/ 13597 h 579502" name="connsiteY67"/>
                    <a:gd fmla="*/ 303775 w 607639" name="connsiteX68"/>
                    <a:gd fmla="*/ 0 h 579502" name="connsiteY6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b="b" l="l" r="r" t="t"/>
                  <a:pathLst>
                    <a:path h="579502" w="607639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sp>
            <p:nvSpPr>
              <p:cNvPr id="27" name="is1ide-Rectangle 26">
                <a:extLst>
                  <a:ext uri="{FF2B5EF4-FFF2-40B4-BE49-F238E27FC236}">
                    <a16:creationId xmlns:a16="http://schemas.microsoft.com/office/drawing/2014/main" id="{EA161436-04CB-4895-92E3-4C9D0FFCFCF8}"/>
                  </a:ext>
                </a:extLst>
              </p:cNvPr>
              <p:cNvSpPr/>
              <p:nvPr/>
            </p:nvSpPr>
            <p:spPr>
              <a:xfrm>
                <a:off x="669925" y="1863488"/>
                <a:ext cx="2473747" cy="45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b="1" lang="zh-CN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0A99040E-6852-42D5-826F-2433E9EB423C}"/>
                </a:ext>
              </a:extLst>
            </p:cNvPr>
            <p:cNvGrpSpPr/>
            <p:nvPr/>
          </p:nvGrpSpPr>
          <p:grpSpPr>
            <a:xfrm>
              <a:off x="3484507" y="1863488"/>
              <a:ext cx="2473747" cy="3077680"/>
              <a:chOff x="3359696" y="1863488"/>
              <a:chExt cx="2473747" cy="3077680"/>
            </a:xfrm>
          </p:grpSpPr>
          <p:sp>
            <p:nvSpPr>
              <p:cNvPr id="19" name="is1ide-Rectangle 18">
                <a:extLst>
                  <a:ext uri="{FF2B5EF4-FFF2-40B4-BE49-F238E27FC236}">
                    <a16:creationId xmlns:a16="http://schemas.microsoft.com/office/drawing/2014/main" id="{C58D571D-B6A1-4ADF-9D3E-0B4EB8E19C8A}"/>
                  </a:ext>
                </a:extLst>
              </p:cNvPr>
              <p:cNvSpPr/>
              <p:nvPr/>
            </p:nvSpPr>
            <p:spPr>
              <a:xfrm>
                <a:off x="3359696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0" name="is1ide-Rectangle 19">
                <a:extLst>
                  <a:ext uri="{FF2B5EF4-FFF2-40B4-BE49-F238E27FC236}">
                    <a16:creationId xmlns:a16="http://schemas.microsoft.com/office/drawing/2014/main" id="{B0437F4C-B31F-4B94-932F-4D9B6932CDD6}"/>
                  </a:ext>
                </a:extLst>
              </p:cNvPr>
              <p:cNvSpPr/>
              <p:nvPr/>
            </p:nvSpPr>
            <p:spPr>
              <a:xfrm>
                <a:off x="3359696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b="1" lang="zh-CN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D852A450-8485-4C63-9894-9510CA4EF28B}"/>
                  </a:ext>
                </a:extLst>
              </p:cNvPr>
              <p:cNvGrpSpPr/>
              <p:nvPr/>
            </p:nvGrpSpPr>
            <p:grpSpPr>
              <a:xfrm>
                <a:off x="3541353" y="2754673"/>
                <a:ext cx="2110432" cy="1610431"/>
                <a:chOff x="3697536" y="2654312"/>
                <a:chExt cx="2110432" cy="1610431"/>
              </a:xfrm>
            </p:grpSpPr>
            <p:sp>
              <p:nvSpPr>
                <p:cNvPr id="22" name="is1ide-Rectangle 30">
                  <a:extLst>
                    <a:ext uri="{FF2B5EF4-FFF2-40B4-BE49-F238E27FC236}">
                      <a16:creationId xmlns:a16="http://schemas.microsoft.com/office/drawing/2014/main" id="{E9BCE583-5149-4E99-8D92-1F4F0D9DA0A1}"/>
                    </a:ext>
                  </a:extLst>
                </p:cNvPr>
                <p:cNvSpPr/>
                <p:nvPr/>
              </p:nvSpPr>
              <p:spPr bwMode="auto">
                <a:xfrm>
                  <a:off x="3697536" y="3707344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90000" rIns="90000" wrap="square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23" name="is1ide-TextBox 31">
                  <a:extLst>
                    <a:ext uri="{FF2B5EF4-FFF2-40B4-BE49-F238E27FC236}">
                      <a16:creationId xmlns:a16="http://schemas.microsoft.com/office/drawing/2014/main" id="{305E7DF3-F8B3-4CC9-896A-804CD32ACD8B}"/>
                    </a:ext>
                  </a:extLst>
                </p:cNvPr>
                <p:cNvSpPr txBox="1"/>
                <p:nvPr/>
              </p:nvSpPr>
              <p:spPr bwMode="auto">
                <a:xfrm>
                  <a:off x="3697536" y="3356205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000" rIns="90000" wrap="none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 sz="18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24" name="is1ide-Freeform 14">
                  <a:extLst>
                    <a:ext uri="{FF2B5EF4-FFF2-40B4-BE49-F238E27FC236}">
                      <a16:creationId xmlns:a16="http://schemas.microsoft.com/office/drawing/2014/main" id="{D329A704-F241-4F32-8B2C-94C78534AF2A}"/>
                    </a:ext>
                  </a:extLst>
                </p:cNvPr>
                <p:cNvSpPr/>
                <p:nvPr/>
              </p:nvSpPr>
              <p:spPr bwMode="auto">
                <a:xfrm>
                  <a:off x="4522212" y="2654312"/>
                  <a:ext cx="461080" cy="460328"/>
                </a:xfrm>
                <a:custGeom>
                  <a:gdLst>
                    <a:gd fmla="*/ 139649 w 606580" name="connsiteX0"/>
                    <a:gd fmla="*/ 323260 h 605592" name="connsiteY0"/>
                    <a:gd fmla="*/ 274852 w 606580" name="connsiteX1"/>
                    <a:gd fmla="*/ 323260 h 605592" name="connsiteY1"/>
                    <a:gd fmla="*/ 274852 w 606580" name="connsiteX2"/>
                    <a:gd fmla="*/ 349440 h 605592" name="connsiteY2"/>
                    <a:gd fmla="*/ 139649 w 606580" name="connsiteX3"/>
                    <a:gd fmla="*/ 349440 h 605592" name="connsiteY3"/>
                    <a:gd fmla="*/ 66294 w 606580" name="connsiteX4"/>
                    <a:gd fmla="*/ 26233 h 605592" name="connsiteY4"/>
                    <a:gd fmla="*/ 66294 w 606580" name="connsiteX5"/>
                    <a:gd fmla="*/ 375703 h 605592" name="connsiteY5"/>
                    <a:gd fmla="*/ 540286 w 606580" name="connsiteX6"/>
                    <a:gd fmla="*/ 375703 h 605592" name="connsiteY6"/>
                    <a:gd fmla="*/ 540286 w 606580" name="connsiteX7"/>
                    <a:gd fmla="*/ 26233 h 605592" name="connsiteY7"/>
                    <a:gd fmla="*/ 39925 w 606580" name="connsiteX8"/>
                    <a:gd fmla="*/ 0 h 605592" name="connsiteY8"/>
                    <a:gd fmla="*/ 566655 w 606580" name="connsiteX9"/>
                    <a:gd fmla="*/ 0 h 605592" name="connsiteY9"/>
                    <a:gd fmla="*/ 566655 w 606580" name="connsiteX10"/>
                    <a:gd fmla="*/ 375703 h 605592" name="connsiteY10"/>
                    <a:gd fmla="*/ 606580 w 606580" name="connsiteX11"/>
                    <a:gd fmla="*/ 375703 h 605592" name="connsiteY11"/>
                    <a:gd fmla="*/ 606580 w 606580" name="connsiteX12"/>
                    <a:gd fmla="*/ 401936 h 605592" name="connsiteY12"/>
                    <a:gd fmla="*/ 373716 w 606580" name="connsiteX13"/>
                    <a:gd fmla="*/ 401936 h 605592" name="connsiteY13"/>
                    <a:gd fmla="*/ 413269 w 606580" name="connsiteX14"/>
                    <a:gd fmla="*/ 600587 h 605592" name="connsiteY14"/>
                    <a:gd fmla="*/ 387364 w 606580" name="connsiteX15"/>
                    <a:gd fmla="*/ 605592 h 605592" name="connsiteY15"/>
                    <a:gd fmla="*/ 346790 w 606580" name="connsiteX16"/>
                    <a:gd fmla="*/ 401936 h 605592" name="connsiteY16"/>
                    <a:gd fmla="*/ 316521 w 606580" name="connsiteX17"/>
                    <a:gd fmla="*/ 401936 h 605592" name="connsiteY17"/>
                    <a:gd fmla="*/ 316521 w 606580" name="connsiteX18"/>
                    <a:gd fmla="*/ 551828 h 605592" name="connsiteY18"/>
                    <a:gd fmla="*/ 290059 w 606580" name="connsiteX19"/>
                    <a:gd fmla="*/ 551828 h 605592" name="connsiteY19"/>
                    <a:gd fmla="*/ 290059 w 606580" name="connsiteX20"/>
                    <a:gd fmla="*/ 401936 h 605592" name="connsiteY20"/>
                    <a:gd fmla="*/ 247163 w 606580" name="connsiteX21"/>
                    <a:gd fmla="*/ 401936 h 605592" name="connsiteY21"/>
                    <a:gd fmla="*/ 206588 w 606580" name="connsiteX22"/>
                    <a:gd fmla="*/ 605592 h 605592" name="connsiteY22"/>
                    <a:gd fmla="*/ 180591 w 606580" name="connsiteX23"/>
                    <a:gd fmla="*/ 600494 h 605592" name="connsiteY23"/>
                    <a:gd fmla="*/ 220237 w 606580" name="connsiteX24"/>
                    <a:gd fmla="*/ 401936 h 605592" name="connsiteY24"/>
                    <a:gd fmla="*/ 0 w 606580" name="connsiteX25"/>
                    <a:gd fmla="*/ 401936 h 605592" name="connsiteY25"/>
                    <a:gd fmla="*/ 0 w 606580" name="connsiteX26"/>
                    <a:gd fmla="*/ 375703 h 605592" name="connsiteY26"/>
                    <a:gd fmla="*/ 39925 w 606580" name="connsiteX27"/>
                    <a:gd fmla="*/ 375703 h 605592" name="connsiteY2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b="b" l="l" r="r" t="t"/>
                  <a:pathLst>
                    <a:path h="605592" w="606580">
                      <a:moveTo>
                        <a:pt x="139649" y="323260"/>
                      </a:moveTo>
                      <a:lnTo>
                        <a:pt x="274852" y="323260"/>
                      </a:lnTo>
                      <a:lnTo>
                        <a:pt x="274852" y="349440"/>
                      </a:lnTo>
                      <a:lnTo>
                        <a:pt x="139649" y="349440"/>
                      </a:lnTo>
                      <a:close/>
                      <a:moveTo>
                        <a:pt x="66294" y="26233"/>
                      </a:moveTo>
                      <a:lnTo>
                        <a:pt x="66294" y="375703"/>
                      </a:lnTo>
                      <a:lnTo>
                        <a:pt x="540286" y="375703"/>
                      </a:lnTo>
                      <a:lnTo>
                        <a:pt x="540286" y="26233"/>
                      </a:lnTo>
                      <a:close/>
                      <a:moveTo>
                        <a:pt x="39925" y="0"/>
                      </a:moveTo>
                      <a:lnTo>
                        <a:pt x="566655" y="0"/>
                      </a:lnTo>
                      <a:lnTo>
                        <a:pt x="566655" y="375703"/>
                      </a:lnTo>
                      <a:lnTo>
                        <a:pt x="606580" y="375703"/>
                      </a:lnTo>
                      <a:lnTo>
                        <a:pt x="606580" y="401936"/>
                      </a:lnTo>
                      <a:lnTo>
                        <a:pt x="373716" y="401936"/>
                      </a:lnTo>
                      <a:lnTo>
                        <a:pt x="413269" y="600587"/>
                      </a:lnTo>
                      <a:lnTo>
                        <a:pt x="387364" y="605592"/>
                      </a:lnTo>
                      <a:lnTo>
                        <a:pt x="346790" y="401936"/>
                      </a:lnTo>
                      <a:lnTo>
                        <a:pt x="316521" y="401936"/>
                      </a:lnTo>
                      <a:lnTo>
                        <a:pt x="316521" y="551828"/>
                      </a:lnTo>
                      <a:lnTo>
                        <a:pt x="290059" y="551828"/>
                      </a:lnTo>
                      <a:lnTo>
                        <a:pt x="290059" y="401936"/>
                      </a:lnTo>
                      <a:lnTo>
                        <a:pt x="247163" y="401936"/>
                      </a:lnTo>
                      <a:lnTo>
                        <a:pt x="206588" y="605592"/>
                      </a:lnTo>
                      <a:lnTo>
                        <a:pt x="180591" y="600494"/>
                      </a:lnTo>
                      <a:lnTo>
                        <a:pt x="220237" y="401936"/>
                      </a:lnTo>
                      <a:lnTo>
                        <a:pt x="0" y="401936"/>
                      </a:lnTo>
                      <a:lnTo>
                        <a:pt x="0" y="375703"/>
                      </a:lnTo>
                      <a:lnTo>
                        <a:pt x="39925" y="37570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CDC706E1-8935-4970-A993-E100F9B6BA8F}"/>
                </a:ext>
              </a:extLst>
            </p:cNvPr>
            <p:cNvGrpSpPr/>
            <p:nvPr/>
          </p:nvGrpSpPr>
          <p:grpSpPr>
            <a:xfrm>
              <a:off x="6227081" y="1863488"/>
              <a:ext cx="2480411" cy="3077680"/>
              <a:chOff x="6096000" y="1863488"/>
              <a:chExt cx="2480411" cy="3077680"/>
            </a:xfrm>
          </p:grpSpPr>
          <p:sp>
            <p:nvSpPr>
              <p:cNvPr id="13" name="is1ide-Rectangle 12">
                <a:extLst>
                  <a:ext uri="{FF2B5EF4-FFF2-40B4-BE49-F238E27FC236}">
                    <a16:creationId xmlns:a16="http://schemas.microsoft.com/office/drawing/2014/main" id="{82CCEFA7-BA86-4DA3-897A-A94A8A03AB51}"/>
                  </a:ext>
                </a:extLst>
              </p:cNvPr>
              <p:cNvSpPr/>
              <p:nvPr/>
            </p:nvSpPr>
            <p:spPr>
              <a:xfrm>
                <a:off x="6102664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4" name="is1ide-Rectangle 13">
                <a:extLst>
                  <a:ext uri="{FF2B5EF4-FFF2-40B4-BE49-F238E27FC236}">
                    <a16:creationId xmlns:a16="http://schemas.microsoft.com/office/drawing/2014/main" id="{AE9E9106-C092-4DBB-BE8C-D371BD2ED861}"/>
                  </a:ext>
                </a:extLst>
              </p:cNvPr>
              <p:cNvSpPr/>
              <p:nvPr/>
            </p:nvSpPr>
            <p:spPr>
              <a:xfrm>
                <a:off x="6096000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b="1" lang="zh-CN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5F873E9C-8614-49C7-9296-BD338BAF6F65}"/>
                  </a:ext>
                </a:extLst>
              </p:cNvPr>
              <p:cNvGrpSpPr/>
              <p:nvPr/>
            </p:nvGrpSpPr>
            <p:grpSpPr>
              <a:xfrm>
                <a:off x="6284321" y="2754673"/>
                <a:ext cx="2110432" cy="1551685"/>
                <a:chOff x="6361832" y="2654312"/>
                <a:chExt cx="2110432" cy="1551685"/>
              </a:xfrm>
            </p:grpSpPr>
            <p:sp>
              <p:nvSpPr>
                <p:cNvPr id="16" name="is1ide-Rectangle 30">
                  <a:extLst>
                    <a:ext uri="{FF2B5EF4-FFF2-40B4-BE49-F238E27FC236}">
                      <a16:creationId xmlns:a16="http://schemas.microsoft.com/office/drawing/2014/main" id="{FE5E3EBC-E9CF-48B7-B255-212EFAB535AA}"/>
                    </a:ext>
                  </a:extLst>
                </p:cNvPr>
                <p:cNvSpPr/>
                <p:nvPr/>
              </p:nvSpPr>
              <p:spPr bwMode="auto">
                <a:xfrm>
                  <a:off x="6361832" y="3648598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90000" rIns="90000" wrap="square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17" name="is1ide-TextBox 31">
                  <a:extLst>
                    <a:ext uri="{FF2B5EF4-FFF2-40B4-BE49-F238E27FC236}">
                      <a16:creationId xmlns:a16="http://schemas.microsoft.com/office/drawing/2014/main" id="{2D3506B6-835D-4D96-91AB-D383464AB8E3}"/>
                    </a:ext>
                  </a:extLst>
                </p:cNvPr>
                <p:cNvSpPr txBox="1"/>
                <p:nvPr/>
              </p:nvSpPr>
              <p:spPr bwMode="auto">
                <a:xfrm>
                  <a:off x="6361832" y="3297459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000" rIns="90000" wrap="none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 sz="18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8" name="ïşḻïďê-Freeform 14">
                  <a:extLst>
                    <a:ext uri="{FF2B5EF4-FFF2-40B4-BE49-F238E27FC236}">
                      <a16:creationId xmlns:a16="http://schemas.microsoft.com/office/drawing/2014/main" id="{28E14949-9BFA-4374-9DD4-66F3B7A43626}"/>
                    </a:ext>
                  </a:extLst>
                </p:cNvPr>
                <p:cNvSpPr/>
                <p:nvPr/>
              </p:nvSpPr>
              <p:spPr bwMode="auto">
                <a:xfrm>
                  <a:off x="7186508" y="2654312"/>
                  <a:ext cx="461080" cy="460374"/>
                </a:xfrm>
                <a:custGeom>
                  <a:gdLst>
                    <a:gd fmla="*/ 424725 w 607004" name="connsiteX0"/>
                    <a:gd fmla="*/ 67461 h 606075" name="connsiteY0"/>
                    <a:gd fmla="*/ 522693 w 607004" name="connsiteX1"/>
                    <a:gd fmla="*/ 67461 h 606075" name="connsiteY1"/>
                    <a:gd fmla="*/ 539544 w 607004" name="connsiteX2"/>
                    <a:gd fmla="*/ 84287 h 606075" name="connsiteY2"/>
                    <a:gd fmla="*/ 539544 w 607004" name="connsiteX3"/>
                    <a:gd fmla="*/ 182109 h 606075" name="connsiteY3"/>
                    <a:gd fmla="*/ 522693 w 607004" name="connsiteX4"/>
                    <a:gd fmla="*/ 198935 h 606075" name="connsiteY4"/>
                    <a:gd fmla="*/ 505843 w 607004" name="connsiteX5"/>
                    <a:gd fmla="*/ 182109 h 606075" name="connsiteY5"/>
                    <a:gd fmla="*/ 505843 w 607004" name="connsiteX6"/>
                    <a:gd fmla="*/ 124830 h 606075" name="connsiteY6"/>
                    <a:gd fmla="*/ 332046 w 607004" name="connsiteX7"/>
                    <a:gd fmla="*/ 298457 h 606075" name="connsiteY7"/>
                    <a:gd fmla="*/ 308204 w 607004" name="connsiteX8"/>
                    <a:gd fmla="*/ 298457 h 606075" name="connsiteY8"/>
                    <a:gd fmla="*/ 233450 w 607004" name="connsiteX9"/>
                    <a:gd fmla="*/ 223905 h 606075" name="connsiteY9"/>
                    <a:gd fmla="*/ 96134 w 607004" name="connsiteX10"/>
                    <a:gd fmla="*/ 361017 h 606075" name="connsiteY10"/>
                    <a:gd fmla="*/ 72381 w 607004" name="connsiteX11"/>
                    <a:gd fmla="*/ 361106 h 606075" name="connsiteY11"/>
                    <a:gd fmla="*/ 72381 w 607004" name="connsiteX12"/>
                    <a:gd fmla="*/ 337210 h 606075" name="connsiteY12"/>
                    <a:gd fmla="*/ 221529 w 607004" name="connsiteX13"/>
                    <a:gd fmla="*/ 188105 h 606075" name="connsiteY13"/>
                    <a:gd fmla="*/ 245461 w 607004" name="connsiteX14"/>
                    <a:gd fmla="*/ 188105 h 606075" name="connsiteY14"/>
                    <a:gd fmla="*/ 320125 w 607004" name="connsiteX15"/>
                    <a:gd fmla="*/ 262658 h 606075" name="connsiteY15"/>
                    <a:gd fmla="*/ 481911 w 607004" name="connsiteX16"/>
                    <a:gd fmla="*/ 101113 h 606075" name="connsiteY16"/>
                    <a:gd fmla="*/ 424725 w 607004" name="connsiteX17"/>
                    <a:gd fmla="*/ 101113 h 606075" name="connsiteY17"/>
                    <a:gd fmla="*/ 407875 w 607004" name="connsiteX18"/>
                    <a:gd fmla="*/ 84287 h 606075" name="connsiteY18"/>
                    <a:gd fmla="*/ 424725 w 607004" name="connsiteX19"/>
                    <a:gd fmla="*/ 67461 h 606075" name="connsiteY19"/>
                    <a:gd fmla="*/ 33697 w 607004" name="connsiteX20"/>
                    <a:gd fmla="*/ 33647 h 606075" name="connsiteY20"/>
                    <a:gd fmla="*/ 33697 w 607004" name="connsiteX21"/>
                    <a:gd fmla="*/ 399644 h 606075" name="connsiteY21"/>
                    <a:gd fmla="*/ 573307 w 607004" name="connsiteX22"/>
                    <a:gd fmla="*/ 399644 h 606075" name="connsiteY22"/>
                    <a:gd fmla="*/ 573307 w 607004" name="connsiteX23"/>
                    <a:gd fmla="*/ 33647 h 606075" name="connsiteY23"/>
                    <a:gd fmla="*/ 16849 w 607004" name="connsiteX24"/>
                    <a:gd fmla="*/ 0 h 606075" name="connsiteY24"/>
                    <a:gd fmla="*/ 590155 w 607004" name="connsiteX25"/>
                    <a:gd fmla="*/ 0 h 606075" name="connsiteY25"/>
                    <a:gd fmla="*/ 607004 w 607004" name="connsiteX26"/>
                    <a:gd fmla="*/ 16823 h 606075" name="connsiteY26"/>
                    <a:gd fmla="*/ 607004 w 607004" name="connsiteX27"/>
                    <a:gd fmla="*/ 416468 h 606075" name="connsiteY27"/>
                    <a:gd fmla="*/ 590155 w 607004" name="connsiteX28"/>
                    <a:gd fmla="*/ 433291 h 606075" name="connsiteY28"/>
                    <a:gd fmla="*/ 320396 w 607004" name="connsiteX29"/>
                    <a:gd fmla="*/ 433291 h 606075" name="connsiteY29"/>
                    <a:gd fmla="*/ 320396 w 607004" name="connsiteX30"/>
                    <a:gd fmla="*/ 503448 h 606075" name="connsiteY30"/>
                    <a:gd fmla="*/ 456441 w 607004" name="connsiteX31"/>
                    <a:gd fmla="*/ 577990 h 606075" name="connsiteY31"/>
                    <a:gd fmla="*/ 455276 w 607004" name="connsiteX32"/>
                    <a:gd fmla="*/ 601704 h 606075" name="connsiteY32"/>
                    <a:gd fmla="*/ 431526 w 607004" name="connsiteX33"/>
                    <a:gd fmla="*/ 600540 h 606075" name="connsiteY33"/>
                    <a:gd fmla="*/ 320396 w 607004" name="connsiteX34"/>
                    <a:gd fmla="*/ 537184 h 606075" name="connsiteY34"/>
                    <a:gd fmla="*/ 320396 w 607004" name="connsiteX35"/>
                    <a:gd fmla="*/ 589175 h 606075" name="connsiteY35"/>
                    <a:gd fmla="*/ 303547 w 607004" name="connsiteX36"/>
                    <a:gd fmla="*/ 605999 h 606075" name="connsiteY36"/>
                    <a:gd fmla="*/ 286698 w 607004" name="connsiteX37"/>
                    <a:gd fmla="*/ 589175 h 606075" name="connsiteY37"/>
                    <a:gd fmla="*/ 286698 w 607004" name="connsiteX38"/>
                    <a:gd fmla="*/ 537184 h 606075" name="connsiteY38"/>
                    <a:gd fmla="*/ 175568 w 607004" name="connsiteX39"/>
                    <a:gd fmla="*/ 600540 h 606075" name="connsiteY39"/>
                    <a:gd fmla="*/ 151729 w 607004" name="connsiteX40"/>
                    <a:gd fmla="*/ 601704 h 606075" name="connsiteY40"/>
                    <a:gd fmla="*/ 150564 w 607004" name="connsiteX41"/>
                    <a:gd fmla="*/ 577990 h 606075" name="connsiteY41"/>
                    <a:gd fmla="*/ 286698 w 607004" name="connsiteX42"/>
                    <a:gd fmla="*/ 503448 h 606075" name="connsiteY42"/>
                    <a:gd fmla="*/ 286698 w 607004" name="connsiteX43"/>
                    <a:gd fmla="*/ 433291 h 606075" name="connsiteY43"/>
                    <a:gd fmla="*/ 16849 w 607004" name="connsiteX44"/>
                    <a:gd fmla="*/ 433291 h 606075" name="connsiteY44"/>
                    <a:gd fmla="*/ 0 w 607004" name="connsiteX45"/>
                    <a:gd fmla="*/ 416468 h 606075" name="connsiteY45"/>
                    <a:gd fmla="*/ 0 w 607004" name="connsiteX46"/>
                    <a:gd fmla="*/ 16823 h 606075" name="connsiteY46"/>
                    <a:gd fmla="*/ 16849 w 607004" name="connsiteX47"/>
                    <a:gd fmla="*/ 0 h 606075" name="connsiteY4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b="b" l="l" r="r" t="t"/>
                  <a:pathLst>
                    <a:path h="606075" w="607004">
                      <a:moveTo>
                        <a:pt x="424725" y="67461"/>
                      </a:moveTo>
                      <a:lnTo>
                        <a:pt x="522693" y="67461"/>
                      </a:lnTo>
                      <a:cubicBezTo>
                        <a:pt x="532015" y="67461"/>
                        <a:pt x="539544" y="74979"/>
                        <a:pt x="539544" y="84287"/>
                      </a:cubicBezTo>
                      <a:lnTo>
                        <a:pt x="539544" y="182109"/>
                      </a:lnTo>
                      <a:cubicBezTo>
                        <a:pt x="539544" y="191417"/>
                        <a:pt x="532015" y="198935"/>
                        <a:pt x="522693" y="198935"/>
                      </a:cubicBezTo>
                      <a:cubicBezTo>
                        <a:pt x="513372" y="198935"/>
                        <a:pt x="505843" y="191417"/>
                        <a:pt x="505843" y="182109"/>
                      </a:cubicBezTo>
                      <a:lnTo>
                        <a:pt x="505843" y="124830"/>
                      </a:lnTo>
                      <a:lnTo>
                        <a:pt x="332046" y="298457"/>
                      </a:lnTo>
                      <a:cubicBezTo>
                        <a:pt x="325772" y="304811"/>
                        <a:pt x="314478" y="304811"/>
                        <a:pt x="308204" y="298457"/>
                      </a:cubicBezTo>
                      <a:lnTo>
                        <a:pt x="233450" y="223905"/>
                      </a:lnTo>
                      <a:lnTo>
                        <a:pt x="96134" y="361017"/>
                      </a:lnTo>
                      <a:cubicBezTo>
                        <a:pt x="92907" y="364328"/>
                        <a:pt x="80717" y="369340"/>
                        <a:pt x="72381" y="361106"/>
                      </a:cubicBezTo>
                      <a:cubicBezTo>
                        <a:pt x="65838" y="354394"/>
                        <a:pt x="65838" y="343833"/>
                        <a:pt x="72381" y="337210"/>
                      </a:cubicBezTo>
                      <a:lnTo>
                        <a:pt x="221529" y="188105"/>
                      </a:lnTo>
                      <a:cubicBezTo>
                        <a:pt x="227893" y="181751"/>
                        <a:pt x="239097" y="181751"/>
                        <a:pt x="245461" y="188105"/>
                      </a:cubicBezTo>
                      <a:lnTo>
                        <a:pt x="320125" y="262658"/>
                      </a:lnTo>
                      <a:lnTo>
                        <a:pt x="481911" y="101113"/>
                      </a:lnTo>
                      <a:lnTo>
                        <a:pt x="424725" y="101113"/>
                      </a:lnTo>
                      <a:cubicBezTo>
                        <a:pt x="415404" y="101113"/>
                        <a:pt x="407875" y="93595"/>
                        <a:pt x="407875" y="84287"/>
                      </a:cubicBezTo>
                      <a:cubicBezTo>
                        <a:pt x="407875" y="74979"/>
                        <a:pt x="415404" y="67461"/>
                        <a:pt x="424725" y="67461"/>
                      </a:cubicBezTo>
                      <a:close/>
                      <a:moveTo>
                        <a:pt x="33697" y="33647"/>
                      </a:moveTo>
                      <a:lnTo>
                        <a:pt x="33697" y="399644"/>
                      </a:lnTo>
                      <a:lnTo>
                        <a:pt x="573307" y="399644"/>
                      </a:lnTo>
                      <a:lnTo>
                        <a:pt x="573307" y="33647"/>
                      </a:lnTo>
                      <a:close/>
                      <a:moveTo>
                        <a:pt x="16849" y="0"/>
                      </a:moveTo>
                      <a:lnTo>
                        <a:pt x="590155" y="0"/>
                      </a:lnTo>
                      <a:cubicBezTo>
                        <a:pt x="599476" y="0"/>
                        <a:pt x="607004" y="7517"/>
                        <a:pt x="607004" y="16823"/>
                      </a:cubicBezTo>
                      <a:lnTo>
                        <a:pt x="607004" y="416468"/>
                      </a:lnTo>
                      <a:cubicBezTo>
                        <a:pt x="607004" y="425774"/>
                        <a:pt x="599476" y="433291"/>
                        <a:pt x="590155" y="433291"/>
                      </a:cubicBezTo>
                      <a:lnTo>
                        <a:pt x="320396" y="433291"/>
                      </a:lnTo>
                      <a:lnTo>
                        <a:pt x="320396" y="503448"/>
                      </a:lnTo>
                      <a:cubicBezTo>
                        <a:pt x="369598" y="508191"/>
                        <a:pt x="416290" y="533694"/>
                        <a:pt x="456441" y="577990"/>
                      </a:cubicBezTo>
                      <a:cubicBezTo>
                        <a:pt x="462714" y="584791"/>
                        <a:pt x="462176" y="595529"/>
                        <a:pt x="455276" y="601704"/>
                      </a:cubicBezTo>
                      <a:cubicBezTo>
                        <a:pt x="448375" y="607968"/>
                        <a:pt x="437710" y="607431"/>
                        <a:pt x="431526" y="600540"/>
                      </a:cubicBezTo>
                      <a:cubicBezTo>
                        <a:pt x="398008" y="563672"/>
                        <a:pt x="359919" y="541927"/>
                        <a:pt x="320396" y="537184"/>
                      </a:cubicBezTo>
                      <a:lnTo>
                        <a:pt x="320396" y="589175"/>
                      </a:lnTo>
                      <a:cubicBezTo>
                        <a:pt x="320396" y="598482"/>
                        <a:pt x="312868" y="605999"/>
                        <a:pt x="303547" y="605999"/>
                      </a:cubicBezTo>
                      <a:cubicBezTo>
                        <a:pt x="294226" y="605999"/>
                        <a:pt x="286698" y="598482"/>
                        <a:pt x="286698" y="589175"/>
                      </a:cubicBezTo>
                      <a:lnTo>
                        <a:pt x="286698" y="537184"/>
                      </a:lnTo>
                      <a:cubicBezTo>
                        <a:pt x="247086" y="542106"/>
                        <a:pt x="208997" y="563672"/>
                        <a:pt x="175568" y="600540"/>
                      </a:cubicBezTo>
                      <a:cubicBezTo>
                        <a:pt x="172162" y="604209"/>
                        <a:pt x="159436" y="608415"/>
                        <a:pt x="151729" y="601704"/>
                      </a:cubicBezTo>
                      <a:cubicBezTo>
                        <a:pt x="144828" y="595619"/>
                        <a:pt x="144380" y="584880"/>
                        <a:pt x="150564" y="577990"/>
                      </a:cubicBezTo>
                      <a:cubicBezTo>
                        <a:pt x="190714" y="533605"/>
                        <a:pt x="237407" y="508191"/>
                        <a:pt x="286698" y="503448"/>
                      </a:cubicBezTo>
                      <a:lnTo>
                        <a:pt x="286698" y="433291"/>
                      </a:lnTo>
                      <a:lnTo>
                        <a:pt x="16849" y="433291"/>
                      </a:lnTo>
                      <a:cubicBezTo>
                        <a:pt x="7528" y="433291"/>
                        <a:pt x="0" y="425774"/>
                        <a:pt x="0" y="416468"/>
                      </a:cubicBezTo>
                      <a:lnTo>
                        <a:pt x="0" y="16823"/>
                      </a:lnTo>
                      <a:cubicBezTo>
                        <a:pt x="0" y="7517"/>
                        <a:pt x="7528" y="0"/>
                        <a:pt x="16849" y="0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6BC097EF-7ED3-475A-A5A6-B125960EFAF7}"/>
                </a:ext>
              </a:extLst>
            </p:cNvPr>
            <p:cNvGrpSpPr/>
            <p:nvPr/>
          </p:nvGrpSpPr>
          <p:grpSpPr>
            <a:xfrm>
              <a:off x="8976320" y="1863488"/>
              <a:ext cx="2473747" cy="3077680"/>
              <a:chOff x="8904312" y="1863488"/>
              <a:chExt cx="2473747" cy="3077680"/>
            </a:xfrm>
          </p:grpSpPr>
          <p:sp>
            <p:nvSpPr>
              <p:cNvPr id="7" name="ïşḻïďê-Rectangle 6">
                <a:extLst>
                  <a:ext uri="{FF2B5EF4-FFF2-40B4-BE49-F238E27FC236}">
                    <a16:creationId xmlns:a16="http://schemas.microsoft.com/office/drawing/2014/main" id="{E01A1742-47A6-456C-B33F-9D23631F2EDA}"/>
                  </a:ext>
                </a:extLst>
              </p:cNvPr>
              <p:cNvSpPr/>
              <p:nvPr/>
            </p:nvSpPr>
            <p:spPr>
              <a:xfrm>
                <a:off x="8904312" y="2420888"/>
                <a:ext cx="2473747" cy="252028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8" name="ïşḻïďê-Rectangle 7">
                <a:extLst>
                  <a:ext uri="{FF2B5EF4-FFF2-40B4-BE49-F238E27FC236}">
                    <a16:creationId xmlns:a16="http://schemas.microsoft.com/office/drawing/2014/main" id="{7E8F754E-303A-4FDF-9C3C-D4DBAB349D33}"/>
                  </a:ext>
                </a:extLst>
              </p:cNvPr>
              <p:cNvSpPr/>
              <p:nvPr/>
            </p:nvSpPr>
            <p:spPr>
              <a:xfrm>
                <a:off x="8904312" y="1863488"/>
                <a:ext cx="2473747" cy="4538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b="1" lang="zh-CN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EB964E7D-D763-4668-8718-0D3D1C8E272C}"/>
                  </a:ext>
                </a:extLst>
              </p:cNvPr>
              <p:cNvGrpSpPr/>
              <p:nvPr/>
            </p:nvGrpSpPr>
            <p:grpSpPr>
              <a:xfrm>
                <a:off x="9085969" y="2754673"/>
                <a:ext cx="2110432" cy="1577883"/>
                <a:chOff x="9026128" y="2654312"/>
                <a:chExt cx="2110432" cy="1577883"/>
              </a:xfrm>
            </p:grpSpPr>
            <p:sp>
              <p:nvSpPr>
                <p:cNvPr id="10" name="ïşḻïďê-Rectangle 30">
                  <a:extLst>
                    <a:ext uri="{FF2B5EF4-FFF2-40B4-BE49-F238E27FC236}">
                      <a16:creationId xmlns:a16="http://schemas.microsoft.com/office/drawing/2014/main" id="{D94E600C-6A24-4AA2-B28C-53ECBD5CB994}"/>
                    </a:ext>
                  </a:extLst>
                </p:cNvPr>
                <p:cNvSpPr/>
                <p:nvPr/>
              </p:nvSpPr>
              <p:spPr bwMode="auto">
                <a:xfrm>
                  <a:off x="9026128" y="3674796"/>
                  <a:ext cx="2110432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90000" rIns="90000" wrap="square">
                  <a:normAutofit/>
                </a:bodyPr>
                <a:lstStyle/>
                <a:p>
                  <a:pPr algn="ctr"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11" name="ïşḻïďê-TextBox 31">
                  <a:extLst>
                    <a:ext uri="{FF2B5EF4-FFF2-40B4-BE49-F238E27FC236}">
                      <a16:creationId xmlns:a16="http://schemas.microsoft.com/office/drawing/2014/main" id="{332EBD91-E84C-4A6F-8CF1-AFFDA184B4AA}"/>
                    </a:ext>
                  </a:extLst>
                </p:cNvPr>
                <p:cNvSpPr txBox="1"/>
                <p:nvPr/>
              </p:nvSpPr>
              <p:spPr bwMode="auto">
                <a:xfrm>
                  <a:off x="9026128" y="3323657"/>
                  <a:ext cx="2110432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000" rIns="90000" wrap="none">
                  <a:normAutofit lnSpcReduction="10000"/>
                </a:bodyPr>
                <a:lstStyle/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 sz="18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2" name="ïşḻïďê-Freeform 14">
                  <a:extLst>
                    <a:ext uri="{FF2B5EF4-FFF2-40B4-BE49-F238E27FC236}">
                      <a16:creationId xmlns:a16="http://schemas.microsoft.com/office/drawing/2014/main" id="{D06196F6-4081-48FD-A7C3-A49D74A9D1EE}"/>
                    </a:ext>
                  </a:extLst>
                </p:cNvPr>
                <p:cNvSpPr/>
                <p:nvPr/>
              </p:nvSpPr>
              <p:spPr bwMode="auto">
                <a:xfrm>
                  <a:off x="9850804" y="2654312"/>
                  <a:ext cx="461080" cy="460366"/>
                </a:xfrm>
                <a:custGeom>
                  <a:gdLst>
                    <a:gd fmla="*/ 12438 w 608556" name="connsiteX0"/>
                    <a:gd fmla="*/ 316909 h 607614" name="connsiteY0"/>
                    <a:gd fmla="*/ 596024 w 608556" name="connsiteX1"/>
                    <a:gd fmla="*/ 316909 h 607614" name="connsiteY1"/>
                    <a:gd fmla="*/ 608556 w 608556" name="connsiteX2"/>
                    <a:gd fmla="*/ 329424 h 607614" name="connsiteY2"/>
                    <a:gd fmla="*/ 596024 w 608556" name="connsiteX3"/>
                    <a:gd fmla="*/ 341846 h 607614" name="connsiteY3"/>
                    <a:gd fmla="*/ 316764 w 608556" name="connsiteX4"/>
                    <a:gd fmla="*/ 341846 h 607614" name="connsiteY4"/>
                    <a:gd fmla="*/ 316764 w 608556" name="connsiteX5"/>
                    <a:gd fmla="*/ 500244 h 607614" name="connsiteY5"/>
                    <a:gd fmla="*/ 414495 w 608556" name="connsiteX6"/>
                    <a:gd fmla="*/ 585795 h 607614" name="connsiteY6"/>
                    <a:gd fmla="*/ 415618 w 608556" name="connsiteX7"/>
                    <a:gd fmla="*/ 603353 h 607614" name="connsiteY7"/>
                    <a:gd fmla="*/ 406265 w 608556" name="connsiteX8"/>
                    <a:gd fmla="*/ 607556 h 607614" name="connsiteY8"/>
                    <a:gd fmla="*/ 398035 w 608556" name="connsiteX9"/>
                    <a:gd fmla="*/ 604474 h 607614" name="connsiteY9"/>
                    <a:gd fmla="*/ 316764 w 608556" name="connsiteX10"/>
                    <a:gd fmla="*/ 533400 h 607614" name="connsiteY10"/>
                    <a:gd fmla="*/ 316764 w 608556" name="connsiteX11"/>
                    <a:gd fmla="*/ 594107 h 607614" name="connsiteY11"/>
                    <a:gd fmla="*/ 304231 w 608556" name="connsiteX12"/>
                    <a:gd fmla="*/ 606622 h 607614" name="connsiteY12"/>
                    <a:gd fmla="*/ 291793 w 608556" name="connsiteX13"/>
                    <a:gd fmla="*/ 594107 h 607614" name="connsiteY13"/>
                    <a:gd fmla="*/ 291793 w 608556" name="connsiteX14"/>
                    <a:gd fmla="*/ 533400 h 607614" name="connsiteY14"/>
                    <a:gd fmla="*/ 210521 w 608556" name="connsiteX15"/>
                    <a:gd fmla="*/ 604474 h 607614" name="connsiteY15"/>
                    <a:gd fmla="*/ 192938 w 608556" name="connsiteX16"/>
                    <a:gd fmla="*/ 603353 h 607614" name="connsiteY16"/>
                    <a:gd fmla="*/ 194061 w 608556" name="connsiteX17"/>
                    <a:gd fmla="*/ 585795 h 607614" name="connsiteY17"/>
                    <a:gd fmla="*/ 291793 w 608556" name="connsiteX18"/>
                    <a:gd fmla="*/ 500244 h 607614" name="connsiteY18"/>
                    <a:gd fmla="*/ 291793 w 608556" name="connsiteX19"/>
                    <a:gd fmla="*/ 341846 h 607614" name="connsiteY19"/>
                    <a:gd fmla="*/ 12438 w 608556" name="connsiteX20"/>
                    <a:gd fmla="*/ 341846 h 607614" name="connsiteY20"/>
                    <a:gd fmla="*/ 0 w 608556" name="connsiteX21"/>
                    <a:gd fmla="*/ 329424 h 607614" name="connsiteY21"/>
                    <a:gd fmla="*/ 12438 w 608556" name="connsiteX22"/>
                    <a:gd fmla="*/ 316909 h 607614" name="connsiteY22"/>
                    <a:gd fmla="*/ 278583 w 608556" name="connsiteX23"/>
                    <a:gd fmla="*/ 124789 h 607614" name="connsiteY23"/>
                    <a:gd fmla="*/ 278583 w 608556" name="connsiteX24"/>
                    <a:gd fmla="*/ 169701 h 607614" name="connsiteY24"/>
                    <a:gd fmla="*/ 317489 w 608556" name="connsiteX25"/>
                    <a:gd fmla="*/ 150466 h 607614" name="connsiteY25"/>
                    <a:gd fmla="*/ 260252 w 608556" name="connsiteX26"/>
                    <a:gd fmla="*/ 90708 h 607614" name="connsiteY26"/>
                    <a:gd fmla="*/ 272972 w 608556" name="connsiteX27"/>
                    <a:gd fmla="*/ 91268 h 607614" name="connsiteY27"/>
                    <a:gd fmla="*/ 349287 w 608556" name="connsiteX28"/>
                    <a:gd fmla="*/ 141596 h 607614" name="connsiteY28"/>
                    <a:gd fmla="*/ 354898 w 608556" name="connsiteX29"/>
                    <a:gd fmla="*/ 152801 h 607614" name="connsiteY29"/>
                    <a:gd fmla="*/ 347977 w 608556" name="connsiteX30"/>
                    <a:gd fmla="*/ 163165 h 607614" name="connsiteY30"/>
                    <a:gd fmla="*/ 271662 w 608556" name="connsiteX31"/>
                    <a:gd fmla="*/ 201075 h 607614" name="connsiteY31"/>
                    <a:gd fmla="*/ 266051 w 608556" name="connsiteX32"/>
                    <a:gd fmla="*/ 202382 h 607614" name="connsiteY32"/>
                    <a:gd fmla="*/ 259504 w 608556" name="connsiteX33"/>
                    <a:gd fmla="*/ 200515 h 607614" name="connsiteY33"/>
                    <a:gd fmla="*/ 253612 w 608556" name="connsiteX34"/>
                    <a:gd fmla="*/ 189870 h 607614" name="connsiteY34"/>
                    <a:gd fmla="*/ 253612 w 608556" name="connsiteX35"/>
                    <a:gd fmla="*/ 101632 h 607614" name="connsiteY35"/>
                    <a:gd fmla="*/ 260252 w 608556" name="connsiteX36"/>
                    <a:gd fmla="*/ 90708 h 607614" name="connsiteY36"/>
                    <a:gd fmla="*/ 87934 w 608556" name="connsiteX37"/>
                    <a:gd fmla="*/ 24932 h 607614" name="connsiteY37"/>
                    <a:gd fmla="*/ 87934 w 608556" name="connsiteX38"/>
                    <a:gd fmla="*/ 265656 h 607614" name="connsiteY38"/>
                    <a:gd fmla="*/ 520692 w 608556" name="connsiteX39"/>
                    <a:gd fmla="*/ 265656 h 607614" name="connsiteY39"/>
                    <a:gd fmla="*/ 520692 w 608556" name="connsiteX40"/>
                    <a:gd fmla="*/ 24932 h 607614" name="connsiteY40"/>
                    <a:gd fmla="*/ 75310 w 608556" name="connsiteX41"/>
                    <a:gd fmla="*/ 0 h 607614" name="connsiteY41"/>
                    <a:gd fmla="*/ 533035 w 608556" name="connsiteX42"/>
                    <a:gd fmla="*/ 0 h 607614" name="connsiteY42"/>
                    <a:gd fmla="*/ 545471 w 608556" name="connsiteX43"/>
                    <a:gd fmla="*/ 12419 h 607614" name="connsiteY43"/>
                    <a:gd fmla="*/ 545471 w 608556" name="connsiteX44"/>
                    <a:gd fmla="*/ 278076 h 607614" name="connsiteY44"/>
                    <a:gd fmla="*/ 533035 w 608556" name="connsiteX45"/>
                    <a:gd fmla="*/ 290588 h 607614" name="connsiteY45"/>
                    <a:gd fmla="*/ 75310 w 608556" name="connsiteX46"/>
                    <a:gd fmla="*/ 290588 h 607614" name="connsiteY46"/>
                    <a:gd fmla="*/ 62874 w 608556" name="connsiteX47"/>
                    <a:gd fmla="*/ 278076 h 607614" name="connsiteY47"/>
                    <a:gd fmla="*/ 62874 w 608556" name="connsiteX48"/>
                    <a:gd fmla="*/ 12419 h 607614" name="connsiteY48"/>
                    <a:gd fmla="*/ 75310 w 608556" name="connsiteX49"/>
                    <a:gd fmla="*/ 0 h 607614" name="connsiteY49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</a:cxnLst>
                  <a:rect b="b" l="l" r="r" t="t"/>
                  <a:pathLst>
                    <a:path h="607614" w="608556">
                      <a:moveTo>
                        <a:pt x="12438" y="316909"/>
                      </a:moveTo>
                      <a:lnTo>
                        <a:pt x="596024" y="316909"/>
                      </a:lnTo>
                      <a:cubicBezTo>
                        <a:pt x="602945" y="316909"/>
                        <a:pt x="608556" y="322513"/>
                        <a:pt x="608556" y="329424"/>
                      </a:cubicBezTo>
                      <a:cubicBezTo>
                        <a:pt x="608556" y="336242"/>
                        <a:pt x="602945" y="341846"/>
                        <a:pt x="596024" y="341846"/>
                      </a:cubicBezTo>
                      <a:lnTo>
                        <a:pt x="316764" y="341846"/>
                      </a:lnTo>
                      <a:lnTo>
                        <a:pt x="316764" y="500244"/>
                      </a:lnTo>
                      <a:lnTo>
                        <a:pt x="414495" y="585795"/>
                      </a:lnTo>
                      <a:cubicBezTo>
                        <a:pt x="419639" y="590278"/>
                        <a:pt x="420107" y="598123"/>
                        <a:pt x="415618" y="603353"/>
                      </a:cubicBezTo>
                      <a:cubicBezTo>
                        <a:pt x="413280" y="606061"/>
                        <a:pt x="409726" y="607556"/>
                        <a:pt x="406265" y="607556"/>
                      </a:cubicBezTo>
                      <a:cubicBezTo>
                        <a:pt x="403273" y="607556"/>
                        <a:pt x="400373" y="606622"/>
                        <a:pt x="398035" y="604474"/>
                      </a:cubicBezTo>
                      <a:lnTo>
                        <a:pt x="316764" y="533400"/>
                      </a:lnTo>
                      <a:lnTo>
                        <a:pt x="316764" y="594107"/>
                      </a:lnTo>
                      <a:cubicBezTo>
                        <a:pt x="316764" y="601018"/>
                        <a:pt x="311152" y="606622"/>
                        <a:pt x="304231" y="606622"/>
                      </a:cubicBezTo>
                      <a:cubicBezTo>
                        <a:pt x="297404" y="606622"/>
                        <a:pt x="291793" y="601018"/>
                        <a:pt x="291793" y="594107"/>
                      </a:cubicBezTo>
                      <a:lnTo>
                        <a:pt x="291793" y="533400"/>
                      </a:lnTo>
                      <a:lnTo>
                        <a:pt x="210521" y="604474"/>
                      </a:lnTo>
                      <a:cubicBezTo>
                        <a:pt x="205377" y="609050"/>
                        <a:pt x="197427" y="608583"/>
                        <a:pt x="192938" y="603353"/>
                      </a:cubicBezTo>
                      <a:cubicBezTo>
                        <a:pt x="188262" y="598216"/>
                        <a:pt x="188823" y="590278"/>
                        <a:pt x="194061" y="585795"/>
                      </a:cubicBezTo>
                      <a:lnTo>
                        <a:pt x="291793" y="500244"/>
                      </a:lnTo>
                      <a:lnTo>
                        <a:pt x="291793" y="341846"/>
                      </a:lnTo>
                      <a:lnTo>
                        <a:pt x="12438" y="341846"/>
                      </a:lnTo>
                      <a:cubicBezTo>
                        <a:pt x="5611" y="341846"/>
                        <a:pt x="0" y="336242"/>
                        <a:pt x="0" y="329424"/>
                      </a:cubicBezTo>
                      <a:cubicBezTo>
                        <a:pt x="0" y="322513"/>
                        <a:pt x="5611" y="316909"/>
                        <a:pt x="12438" y="316909"/>
                      </a:cubicBezTo>
                      <a:close/>
                      <a:moveTo>
                        <a:pt x="278583" y="124789"/>
                      </a:moveTo>
                      <a:lnTo>
                        <a:pt x="278583" y="169701"/>
                      </a:lnTo>
                      <a:lnTo>
                        <a:pt x="317489" y="150466"/>
                      </a:lnTo>
                      <a:close/>
                      <a:moveTo>
                        <a:pt x="260252" y="90708"/>
                      </a:moveTo>
                      <a:cubicBezTo>
                        <a:pt x="264180" y="88560"/>
                        <a:pt x="269231" y="88653"/>
                        <a:pt x="272972" y="91268"/>
                      </a:cubicBezTo>
                      <a:lnTo>
                        <a:pt x="349287" y="141596"/>
                      </a:lnTo>
                      <a:cubicBezTo>
                        <a:pt x="353028" y="144117"/>
                        <a:pt x="355085" y="148319"/>
                        <a:pt x="354898" y="152801"/>
                      </a:cubicBezTo>
                      <a:cubicBezTo>
                        <a:pt x="354618" y="157283"/>
                        <a:pt x="351999" y="161111"/>
                        <a:pt x="347977" y="163165"/>
                      </a:cubicBezTo>
                      <a:lnTo>
                        <a:pt x="271662" y="201075"/>
                      </a:lnTo>
                      <a:cubicBezTo>
                        <a:pt x="269979" y="202009"/>
                        <a:pt x="267921" y="202382"/>
                        <a:pt x="266051" y="202382"/>
                      </a:cubicBezTo>
                      <a:cubicBezTo>
                        <a:pt x="263806" y="202382"/>
                        <a:pt x="261468" y="201728"/>
                        <a:pt x="259504" y="200515"/>
                      </a:cubicBezTo>
                      <a:cubicBezTo>
                        <a:pt x="255857" y="198274"/>
                        <a:pt x="253612" y="194259"/>
                        <a:pt x="253612" y="189870"/>
                      </a:cubicBezTo>
                      <a:lnTo>
                        <a:pt x="253612" y="101632"/>
                      </a:lnTo>
                      <a:cubicBezTo>
                        <a:pt x="253612" y="97057"/>
                        <a:pt x="256137" y="92762"/>
                        <a:pt x="260252" y="90708"/>
                      </a:cubicBezTo>
                      <a:close/>
                      <a:moveTo>
                        <a:pt x="87934" y="24932"/>
                      </a:moveTo>
                      <a:lnTo>
                        <a:pt x="87934" y="265656"/>
                      </a:lnTo>
                      <a:lnTo>
                        <a:pt x="520692" y="265656"/>
                      </a:lnTo>
                      <a:lnTo>
                        <a:pt x="520692" y="24932"/>
                      </a:lnTo>
                      <a:close/>
                      <a:moveTo>
                        <a:pt x="75310" y="0"/>
                      </a:moveTo>
                      <a:lnTo>
                        <a:pt x="533035" y="0"/>
                      </a:lnTo>
                      <a:cubicBezTo>
                        <a:pt x="539861" y="0"/>
                        <a:pt x="545471" y="5603"/>
                        <a:pt x="545471" y="12419"/>
                      </a:cubicBezTo>
                      <a:lnTo>
                        <a:pt x="545471" y="278076"/>
                      </a:lnTo>
                      <a:cubicBezTo>
                        <a:pt x="545471" y="284985"/>
                        <a:pt x="540048" y="290588"/>
                        <a:pt x="533035" y="290588"/>
                      </a:cubicBezTo>
                      <a:lnTo>
                        <a:pt x="75310" y="290588"/>
                      </a:lnTo>
                      <a:cubicBezTo>
                        <a:pt x="68484" y="290588"/>
                        <a:pt x="62874" y="284985"/>
                        <a:pt x="62874" y="278076"/>
                      </a:cubicBezTo>
                      <a:lnTo>
                        <a:pt x="62874" y="12419"/>
                      </a:lnTo>
                      <a:cubicBezTo>
                        <a:pt x="62874" y="5603"/>
                        <a:pt x="68484" y="0"/>
                        <a:pt x="7531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</p:grpSp>
      </p:grpSp>
    </p:spTree>
    <p:custDataLst>
      <p:tags r:id="rId4"/>
    </p:custDataLst>
    <p:extLst>
      <p:ext uri="{BB962C8B-B14F-4D97-AF65-F5344CB8AC3E}">
        <p14:creationId val="2789046594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2C3156E6-7ED6-4308-A771-093C68C3A294}"/>
              </a:ext>
            </a:extLst>
          </p:cNvPr>
          <p:cNvGrpSpPr/>
          <p:nvPr/>
        </p:nvGrpSpPr>
        <p:grpSpPr>
          <a:xfrm>
            <a:off x="1061484" y="2189572"/>
            <a:ext cx="10069030" cy="2365123"/>
            <a:chOff x="1061484" y="2189572"/>
            <a:chExt cx="10069030" cy="2365123"/>
          </a:xfrm>
        </p:grpSpPr>
        <p:sp>
          <p:nvSpPr>
            <p:cNvPr id="3" name="íṩľíḍè-Freeform: Shape 1">
              <a:extLst>
                <a:ext uri="{FF2B5EF4-FFF2-40B4-BE49-F238E27FC236}">
                  <a16:creationId xmlns:a16="http://schemas.microsoft.com/office/drawing/2014/main" id="{DCBD206B-E307-46C8-8290-A9AA96F4E1D9}"/>
                </a:ext>
              </a:extLst>
            </p:cNvPr>
            <p:cNvSpPr/>
            <p:nvPr/>
          </p:nvSpPr>
          <p:spPr bwMode="auto">
            <a:xfrm>
              <a:off x="8372885" y="2189572"/>
              <a:ext cx="2757629" cy="2361937"/>
            </a:xfrm>
            <a:custGeom>
              <a:gdLst>
                <a:gd fmla="*/ 317 w 332" name="T0"/>
                <a:gd fmla="*/ 168 h 282" name="T1"/>
                <a:gd fmla="*/ 317 w 332" name="T2"/>
                <a:gd fmla="*/ 114 h 282" name="T3"/>
                <a:gd fmla="*/ 218 w 332" name="T4"/>
                <a:gd fmla="*/ 15 h 282" name="T5"/>
                <a:gd fmla="*/ 191 w 332" name="T6"/>
                <a:gd fmla="*/ 26 h 282" name="T7"/>
                <a:gd fmla="*/ 191 w 332" name="T8"/>
                <a:gd fmla="*/ 26 h 282" name="T9"/>
                <a:gd fmla="*/ 153 w 332" name="T10"/>
                <a:gd fmla="*/ 65 h 282" name="T11"/>
                <a:gd fmla="*/ 38 w 332" name="T12"/>
                <a:gd fmla="*/ 65 h 282" name="T13"/>
                <a:gd fmla="*/ 0 w 332" name="T14"/>
                <a:gd fmla="*/ 103 h 282" name="T15"/>
                <a:gd fmla="*/ 0 w 332" name="T16"/>
                <a:gd fmla="*/ 179 h 282" name="T17"/>
                <a:gd fmla="*/ 38 w 332" name="T18"/>
                <a:gd fmla="*/ 218 h 282" name="T19"/>
                <a:gd fmla="*/ 153 w 332" name="T20"/>
                <a:gd fmla="*/ 218 h 282" name="T21"/>
                <a:gd fmla="*/ 191 w 332" name="T22"/>
                <a:gd fmla="*/ 256 h 282" name="T23"/>
                <a:gd fmla="*/ 191 w 332" name="T24"/>
                <a:gd fmla="*/ 256 h 282" name="T25"/>
                <a:gd fmla="*/ 218 w 332" name="T26"/>
                <a:gd fmla="*/ 267 h 282" name="T27"/>
                <a:gd fmla="*/ 317 w 332" name="T28"/>
                <a:gd fmla="*/ 168 h 28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82" w="33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8" y="15"/>
                    <a:pt x="218" y="15"/>
                    <a:pt x="218" y="15"/>
                  </a:cubicBezTo>
                  <a:cubicBezTo>
                    <a:pt x="203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17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7" y="218"/>
                    <a:pt x="38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3" y="282"/>
                    <a:pt x="218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" name="íṩľíḍè-Freeform: Shape 2">
              <a:extLst>
                <a:ext uri="{FF2B5EF4-FFF2-40B4-BE49-F238E27FC236}">
                  <a16:creationId xmlns:a16="http://schemas.microsoft.com/office/drawing/2014/main" id="{0930C1FE-1307-4DC5-A286-A4947F670EBD}"/>
                </a:ext>
              </a:extLst>
            </p:cNvPr>
            <p:cNvSpPr/>
            <p:nvPr/>
          </p:nvSpPr>
          <p:spPr bwMode="auto">
            <a:xfrm>
              <a:off x="8372885" y="2733460"/>
              <a:ext cx="980830" cy="1281802"/>
            </a:xfrm>
            <a:custGeom>
              <a:gdLst>
                <a:gd fmla="*/ 0 w 118" name="T0"/>
                <a:gd fmla="*/ 38 h 153" name="T1"/>
                <a:gd fmla="*/ 0 w 118" name="T2"/>
                <a:gd fmla="*/ 114 h 153" name="T3"/>
                <a:gd fmla="*/ 38 w 118" name="T4"/>
                <a:gd fmla="*/ 153 h 153" name="T5"/>
                <a:gd fmla="*/ 54 w 118" name="T6"/>
                <a:gd fmla="*/ 153 h 153" name="T7"/>
                <a:gd fmla="*/ 103 w 118" name="T8"/>
                <a:gd fmla="*/ 103 h 153" name="T9"/>
                <a:gd fmla="*/ 103 w 118" name="T10"/>
                <a:gd fmla="*/ 49 h 153" name="T11"/>
                <a:gd fmla="*/ 54 w 118" name="T12"/>
                <a:gd fmla="*/ 0 h 153" name="T13"/>
                <a:gd fmla="*/ 38 w 118" name="T14"/>
                <a:gd fmla="*/ 0 h 153" name="T15"/>
                <a:gd fmla="*/ 0 w 118" name="T16"/>
                <a:gd fmla="*/ 38 h 15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3" w="118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7" y="153"/>
                    <a:pt x="38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18" y="88"/>
                    <a:pt x="118" y="64"/>
                    <a:pt x="103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íṩľíḍè-Freeform: Shape 3">
              <a:extLst>
                <a:ext uri="{FF2B5EF4-FFF2-40B4-BE49-F238E27FC236}">
                  <a16:creationId xmlns:a16="http://schemas.microsoft.com/office/drawing/2014/main" id="{CC1EADD1-3C6B-46AC-95D9-478F4A622442}"/>
                </a:ext>
              </a:extLst>
            </p:cNvPr>
            <p:cNvSpPr/>
            <p:nvPr/>
          </p:nvSpPr>
          <p:spPr bwMode="auto">
            <a:xfrm>
              <a:off x="6463167" y="2189572"/>
              <a:ext cx="2757629" cy="2361937"/>
            </a:xfrm>
            <a:custGeom>
              <a:gdLst>
                <a:gd fmla="*/ 317 w 332" name="T0"/>
                <a:gd fmla="*/ 168 h 282" name="T1"/>
                <a:gd fmla="*/ 317 w 332" name="T2"/>
                <a:gd fmla="*/ 114 h 282" name="T3"/>
                <a:gd fmla="*/ 219 w 332" name="T4"/>
                <a:gd fmla="*/ 15 h 282" name="T5"/>
                <a:gd fmla="*/ 191 w 332" name="T6"/>
                <a:gd fmla="*/ 26 h 282" name="T7"/>
                <a:gd fmla="*/ 191 w 332" name="T8"/>
                <a:gd fmla="*/ 26 h 282" name="T9"/>
                <a:gd fmla="*/ 153 w 332" name="T10"/>
                <a:gd fmla="*/ 65 h 282" name="T11"/>
                <a:gd fmla="*/ 39 w 332" name="T12"/>
                <a:gd fmla="*/ 65 h 282" name="T13"/>
                <a:gd fmla="*/ 0 w 332" name="T14"/>
                <a:gd fmla="*/ 103 h 282" name="T15"/>
                <a:gd fmla="*/ 0 w 332" name="T16"/>
                <a:gd fmla="*/ 179 h 282" name="T17"/>
                <a:gd fmla="*/ 39 w 332" name="T18"/>
                <a:gd fmla="*/ 218 h 282" name="T19"/>
                <a:gd fmla="*/ 153 w 332" name="T20"/>
                <a:gd fmla="*/ 218 h 282" name="T21"/>
                <a:gd fmla="*/ 191 w 332" name="T22"/>
                <a:gd fmla="*/ 256 h 282" name="T23"/>
                <a:gd fmla="*/ 191 w 332" name="T24"/>
                <a:gd fmla="*/ 256 h 282" name="T25"/>
                <a:gd fmla="*/ 219 w 332" name="T26"/>
                <a:gd fmla="*/ 267 h 282" name="T27"/>
                <a:gd fmla="*/ 317 w 332" name="T28"/>
                <a:gd fmla="*/ 168 h 28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82" w="33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04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18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8" y="218"/>
                    <a:pt x="39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4" y="282"/>
                    <a:pt x="219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íṩľíḍè-Freeform: Shape 4">
              <a:extLst>
                <a:ext uri="{FF2B5EF4-FFF2-40B4-BE49-F238E27FC236}">
                  <a16:creationId xmlns:a16="http://schemas.microsoft.com/office/drawing/2014/main" id="{9DA10CD8-7645-41F3-9769-1579AD10637B}"/>
                </a:ext>
              </a:extLst>
            </p:cNvPr>
            <p:cNvSpPr/>
            <p:nvPr/>
          </p:nvSpPr>
          <p:spPr bwMode="auto">
            <a:xfrm>
              <a:off x="6463167" y="2733460"/>
              <a:ext cx="988469" cy="1281802"/>
            </a:xfrm>
            <a:custGeom>
              <a:gdLst>
                <a:gd fmla="*/ 0 w 119" name="T0"/>
                <a:gd fmla="*/ 38 h 153" name="T1"/>
                <a:gd fmla="*/ 0 w 119" name="T2"/>
                <a:gd fmla="*/ 114 h 153" name="T3"/>
                <a:gd fmla="*/ 39 w 119" name="T4"/>
                <a:gd fmla="*/ 153 h 153" name="T5"/>
                <a:gd fmla="*/ 54 w 119" name="T6"/>
                <a:gd fmla="*/ 153 h 153" name="T7"/>
                <a:gd fmla="*/ 104 w 119" name="T8"/>
                <a:gd fmla="*/ 103 h 153" name="T9"/>
                <a:gd fmla="*/ 104 w 119" name="T10"/>
                <a:gd fmla="*/ 49 h 153" name="T11"/>
                <a:gd fmla="*/ 54 w 119" name="T12"/>
                <a:gd fmla="*/ 0 h 153" name="T13"/>
                <a:gd fmla="*/ 39 w 119" name="T14"/>
                <a:gd fmla="*/ 0 h 153" name="T15"/>
                <a:gd fmla="*/ 0 w 119" name="T16"/>
                <a:gd fmla="*/ 38 h 15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3" w="119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8" y="153"/>
                    <a:pt x="39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9" y="88"/>
                    <a:pt x="119" y="64"/>
                    <a:pt x="104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íṩľíḍè-Freeform: Shape 5">
              <a:extLst>
                <a:ext uri="{FF2B5EF4-FFF2-40B4-BE49-F238E27FC236}">
                  <a16:creationId xmlns:a16="http://schemas.microsoft.com/office/drawing/2014/main" id="{9BFADC25-3BC4-4037-A3A2-0498A923411F}"/>
                </a:ext>
              </a:extLst>
            </p:cNvPr>
            <p:cNvSpPr/>
            <p:nvPr/>
          </p:nvSpPr>
          <p:spPr bwMode="auto">
            <a:xfrm>
              <a:off x="4561091" y="2189572"/>
              <a:ext cx="2757629" cy="2361937"/>
            </a:xfrm>
            <a:custGeom>
              <a:gdLst>
                <a:gd fmla="*/ 317 w 332" name="T0"/>
                <a:gd fmla="*/ 168 h 282" name="T1"/>
                <a:gd fmla="*/ 317 w 332" name="T2"/>
                <a:gd fmla="*/ 114 h 282" name="T3"/>
                <a:gd fmla="*/ 218 w 332" name="T4"/>
                <a:gd fmla="*/ 15 h 282" name="T5"/>
                <a:gd fmla="*/ 191 w 332" name="T6"/>
                <a:gd fmla="*/ 26 h 282" name="T7"/>
                <a:gd fmla="*/ 191 w 332" name="T8"/>
                <a:gd fmla="*/ 26 h 282" name="T9"/>
                <a:gd fmla="*/ 153 w 332" name="T10"/>
                <a:gd fmla="*/ 65 h 282" name="T11"/>
                <a:gd fmla="*/ 38 w 332" name="T12"/>
                <a:gd fmla="*/ 65 h 282" name="T13"/>
                <a:gd fmla="*/ 0 w 332" name="T14"/>
                <a:gd fmla="*/ 103 h 282" name="T15"/>
                <a:gd fmla="*/ 0 w 332" name="T16"/>
                <a:gd fmla="*/ 179 h 282" name="T17"/>
                <a:gd fmla="*/ 38 w 332" name="T18"/>
                <a:gd fmla="*/ 218 h 282" name="T19"/>
                <a:gd fmla="*/ 153 w 332" name="T20"/>
                <a:gd fmla="*/ 218 h 282" name="T21"/>
                <a:gd fmla="*/ 191 w 332" name="T22"/>
                <a:gd fmla="*/ 256 h 282" name="T23"/>
                <a:gd fmla="*/ 191 w 332" name="T24"/>
                <a:gd fmla="*/ 256 h 282" name="T25"/>
                <a:gd fmla="*/ 218 w 332" name="T26"/>
                <a:gd fmla="*/ 267 h 282" name="T27"/>
                <a:gd fmla="*/ 317 w 332" name="T28"/>
                <a:gd fmla="*/ 168 h 28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82" w="332">
                  <a:moveTo>
                    <a:pt x="317" y="168"/>
                  </a:moveTo>
                  <a:cubicBezTo>
                    <a:pt x="332" y="153"/>
                    <a:pt x="332" y="129"/>
                    <a:pt x="317" y="114"/>
                  </a:cubicBezTo>
                  <a:cubicBezTo>
                    <a:pt x="218" y="15"/>
                    <a:pt x="218" y="15"/>
                    <a:pt x="218" y="15"/>
                  </a:cubicBezTo>
                  <a:cubicBezTo>
                    <a:pt x="203" y="0"/>
                    <a:pt x="191" y="5"/>
                    <a:pt x="191" y="26"/>
                  </a:cubicBezTo>
                  <a:cubicBezTo>
                    <a:pt x="191" y="26"/>
                    <a:pt x="191" y="26"/>
                    <a:pt x="191" y="26"/>
                  </a:cubicBezTo>
                  <a:cubicBezTo>
                    <a:pt x="191" y="47"/>
                    <a:pt x="174" y="65"/>
                    <a:pt x="153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17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7" y="218"/>
                    <a:pt x="38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1" y="235"/>
                    <a:pt x="191" y="256"/>
                  </a:cubicBezTo>
                  <a:cubicBezTo>
                    <a:pt x="191" y="256"/>
                    <a:pt x="191" y="256"/>
                    <a:pt x="191" y="256"/>
                  </a:cubicBezTo>
                  <a:cubicBezTo>
                    <a:pt x="191" y="277"/>
                    <a:pt x="203" y="282"/>
                    <a:pt x="218" y="267"/>
                  </a:cubicBezTo>
                  <a:lnTo>
                    <a:pt x="317" y="16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íṩľíḍè-Freeform: Shape 6">
              <a:extLst>
                <a:ext uri="{FF2B5EF4-FFF2-40B4-BE49-F238E27FC236}">
                  <a16:creationId xmlns:a16="http://schemas.microsoft.com/office/drawing/2014/main" id="{62C3AAF6-3D06-4B84-A8FE-3A63C95DCAAA}"/>
                </a:ext>
              </a:extLst>
            </p:cNvPr>
            <p:cNvSpPr/>
            <p:nvPr/>
          </p:nvSpPr>
          <p:spPr bwMode="auto">
            <a:xfrm>
              <a:off x="4561091" y="2733460"/>
              <a:ext cx="979302" cy="1281802"/>
            </a:xfrm>
            <a:custGeom>
              <a:gdLst>
                <a:gd fmla="*/ 0 w 118" name="T0"/>
                <a:gd fmla="*/ 38 h 153" name="T1"/>
                <a:gd fmla="*/ 0 w 118" name="T2"/>
                <a:gd fmla="*/ 114 h 153" name="T3"/>
                <a:gd fmla="*/ 38 w 118" name="T4"/>
                <a:gd fmla="*/ 153 h 153" name="T5"/>
                <a:gd fmla="*/ 54 w 118" name="T6"/>
                <a:gd fmla="*/ 153 h 153" name="T7"/>
                <a:gd fmla="*/ 103 w 118" name="T8"/>
                <a:gd fmla="*/ 103 h 153" name="T9"/>
                <a:gd fmla="*/ 103 w 118" name="T10"/>
                <a:gd fmla="*/ 49 h 153" name="T11"/>
                <a:gd fmla="*/ 54 w 118" name="T12"/>
                <a:gd fmla="*/ 0 h 153" name="T13"/>
                <a:gd fmla="*/ 38 w 118" name="T14"/>
                <a:gd fmla="*/ 0 h 153" name="T15"/>
                <a:gd fmla="*/ 0 w 118" name="T16"/>
                <a:gd fmla="*/ 38 h 15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3" w="118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7" y="153"/>
                    <a:pt x="38" y="153"/>
                  </a:cubicBezTo>
                  <a:cubicBezTo>
                    <a:pt x="54" y="153"/>
                    <a:pt x="54" y="153"/>
                    <a:pt x="54" y="15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18" y="88"/>
                    <a:pt x="118" y="64"/>
                    <a:pt x="103" y="49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5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íṩľíḍè-Freeform: Shape 7">
              <a:extLst>
                <a:ext uri="{FF2B5EF4-FFF2-40B4-BE49-F238E27FC236}">
                  <a16:creationId xmlns:a16="http://schemas.microsoft.com/office/drawing/2014/main" id="{E81E8F05-DF1E-42B6-A68C-23FC33209049}"/>
                </a:ext>
              </a:extLst>
            </p:cNvPr>
            <p:cNvSpPr/>
            <p:nvPr/>
          </p:nvSpPr>
          <p:spPr bwMode="auto">
            <a:xfrm>
              <a:off x="2649844" y="2192759"/>
              <a:ext cx="2757629" cy="2361936"/>
            </a:xfrm>
            <a:custGeom>
              <a:gdLst>
                <a:gd fmla="*/ 318 w 332" name="T0"/>
                <a:gd fmla="*/ 168 h 282" name="T1"/>
                <a:gd fmla="*/ 318 w 332" name="T2"/>
                <a:gd fmla="*/ 114 h 282" name="T3"/>
                <a:gd fmla="*/ 219 w 332" name="T4"/>
                <a:gd fmla="*/ 15 h 282" name="T5"/>
                <a:gd fmla="*/ 192 w 332" name="T6"/>
                <a:gd fmla="*/ 26 h 282" name="T7"/>
                <a:gd fmla="*/ 192 w 332" name="T8"/>
                <a:gd fmla="*/ 26 h 282" name="T9"/>
                <a:gd fmla="*/ 153 w 332" name="T10"/>
                <a:gd fmla="*/ 65 h 282" name="T11"/>
                <a:gd fmla="*/ 39 w 332" name="T12"/>
                <a:gd fmla="*/ 65 h 282" name="T13"/>
                <a:gd fmla="*/ 0 w 332" name="T14"/>
                <a:gd fmla="*/ 103 h 282" name="T15"/>
                <a:gd fmla="*/ 0 w 332" name="T16"/>
                <a:gd fmla="*/ 179 h 282" name="T17"/>
                <a:gd fmla="*/ 39 w 332" name="T18"/>
                <a:gd fmla="*/ 218 h 282" name="T19"/>
                <a:gd fmla="*/ 153 w 332" name="T20"/>
                <a:gd fmla="*/ 218 h 282" name="T21"/>
                <a:gd fmla="*/ 192 w 332" name="T22"/>
                <a:gd fmla="*/ 256 h 282" name="T23"/>
                <a:gd fmla="*/ 192 w 332" name="T24"/>
                <a:gd fmla="*/ 256 h 282" name="T25"/>
                <a:gd fmla="*/ 219 w 332" name="T26"/>
                <a:gd fmla="*/ 267 h 282" name="T27"/>
                <a:gd fmla="*/ 318 w 332" name="T28"/>
                <a:gd fmla="*/ 168 h 28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82" w="332">
                  <a:moveTo>
                    <a:pt x="318" y="168"/>
                  </a:moveTo>
                  <a:cubicBezTo>
                    <a:pt x="332" y="153"/>
                    <a:pt x="332" y="129"/>
                    <a:pt x="318" y="114"/>
                  </a:cubicBezTo>
                  <a:cubicBezTo>
                    <a:pt x="219" y="15"/>
                    <a:pt x="219" y="15"/>
                    <a:pt x="219" y="15"/>
                  </a:cubicBezTo>
                  <a:cubicBezTo>
                    <a:pt x="204" y="0"/>
                    <a:pt x="192" y="5"/>
                    <a:pt x="192" y="26"/>
                  </a:cubicBezTo>
                  <a:cubicBezTo>
                    <a:pt x="192" y="26"/>
                    <a:pt x="192" y="26"/>
                    <a:pt x="192" y="26"/>
                  </a:cubicBezTo>
                  <a:cubicBezTo>
                    <a:pt x="192" y="47"/>
                    <a:pt x="174" y="65"/>
                    <a:pt x="153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18" y="65"/>
                    <a:pt x="0" y="82"/>
                    <a:pt x="0" y="103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200"/>
                    <a:pt x="18" y="218"/>
                    <a:pt x="39" y="218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74" y="218"/>
                    <a:pt x="192" y="235"/>
                    <a:pt x="192" y="256"/>
                  </a:cubicBezTo>
                  <a:cubicBezTo>
                    <a:pt x="192" y="256"/>
                    <a:pt x="192" y="256"/>
                    <a:pt x="192" y="256"/>
                  </a:cubicBezTo>
                  <a:cubicBezTo>
                    <a:pt x="192" y="277"/>
                    <a:pt x="204" y="282"/>
                    <a:pt x="219" y="267"/>
                  </a:cubicBezTo>
                  <a:lnTo>
                    <a:pt x="318" y="16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íṩľíḍè-Freeform: Shape 8">
              <a:extLst>
                <a:ext uri="{FF2B5EF4-FFF2-40B4-BE49-F238E27FC236}">
                  <a16:creationId xmlns:a16="http://schemas.microsoft.com/office/drawing/2014/main" id="{C95EC365-A713-4ED4-80DB-EC2BBB37FB69}"/>
                </a:ext>
              </a:extLst>
            </p:cNvPr>
            <p:cNvSpPr/>
            <p:nvPr/>
          </p:nvSpPr>
          <p:spPr bwMode="auto">
            <a:xfrm>
              <a:off x="2649844" y="2736645"/>
              <a:ext cx="988469" cy="1281801"/>
            </a:xfrm>
            <a:custGeom>
              <a:gdLst>
                <a:gd fmla="*/ 0 w 119" name="T0"/>
                <a:gd fmla="*/ 38 h 153" name="T1"/>
                <a:gd fmla="*/ 0 w 119" name="T2"/>
                <a:gd fmla="*/ 114 h 153" name="T3"/>
                <a:gd fmla="*/ 39 w 119" name="T4"/>
                <a:gd fmla="*/ 153 h 153" name="T5"/>
                <a:gd fmla="*/ 55 w 119" name="T6"/>
                <a:gd fmla="*/ 153 h 153" name="T7"/>
                <a:gd fmla="*/ 104 w 119" name="T8"/>
                <a:gd fmla="*/ 103 h 153" name="T9"/>
                <a:gd fmla="*/ 104 w 119" name="T10"/>
                <a:gd fmla="*/ 49 h 153" name="T11"/>
                <a:gd fmla="*/ 55 w 119" name="T12"/>
                <a:gd fmla="*/ 0 h 153" name="T13"/>
                <a:gd fmla="*/ 39 w 119" name="T14"/>
                <a:gd fmla="*/ 0 h 153" name="T15"/>
                <a:gd fmla="*/ 0 w 119" name="T16"/>
                <a:gd fmla="*/ 38 h 15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3" w="119">
                  <a:moveTo>
                    <a:pt x="0" y="38"/>
                  </a:moveTo>
                  <a:cubicBezTo>
                    <a:pt x="0" y="114"/>
                    <a:pt x="0" y="114"/>
                    <a:pt x="0" y="114"/>
                  </a:cubicBezTo>
                  <a:cubicBezTo>
                    <a:pt x="0" y="135"/>
                    <a:pt x="18" y="153"/>
                    <a:pt x="39" y="153"/>
                  </a:cubicBezTo>
                  <a:cubicBezTo>
                    <a:pt x="55" y="153"/>
                    <a:pt x="55" y="153"/>
                    <a:pt x="55" y="153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9" y="88"/>
                    <a:pt x="119" y="64"/>
                    <a:pt x="104" y="49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17"/>
                    <a:pt x="0" y="38"/>
                  </a:cubicBezTo>
                  <a:close/>
                </a:path>
              </a:pathLst>
            </a:custGeom>
            <a:solidFill>
              <a:schemeClr val="accent2">
                <a:lumMod val="50000"/>
                <a:alpha val="2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íṩľíḍè-Freeform: Shape 9">
              <a:extLst>
                <a:ext uri="{FF2B5EF4-FFF2-40B4-BE49-F238E27FC236}">
                  <a16:creationId xmlns:a16="http://schemas.microsoft.com/office/drawing/2014/main" id="{B0457C92-E8F6-47EA-A3C4-5F25A957CD53}"/>
                </a:ext>
              </a:extLst>
            </p:cNvPr>
            <p:cNvSpPr/>
            <p:nvPr/>
          </p:nvSpPr>
          <p:spPr bwMode="auto">
            <a:xfrm>
              <a:off x="1061484" y="2242663"/>
              <a:ext cx="2412765" cy="2255755"/>
            </a:xfrm>
            <a:custGeom>
              <a:gdLst>
                <a:gd fmla="*/ 1424916 w 2507091" name="connsiteX0"/>
                <a:gd fmla="*/ 112 h 2343942" name="connsiteY0"/>
                <a:gd fmla="*/ 1555542 w 2507091" name="connsiteX1"/>
                <a:gd fmla="*/ 75381 h 2343942" name="connsiteY1"/>
                <a:gd fmla="*/ 2409995 w 2507091" name="connsiteX2"/>
                <a:gd fmla="*/ 936988 h 2343942" name="connsiteY2"/>
                <a:gd fmla="*/ 2409995 w 2507091" name="connsiteX3"/>
                <a:gd fmla="*/ 1406955 h 2343942" name="connsiteY3"/>
                <a:gd fmla="*/ 1555542 w 2507091" name="connsiteX4"/>
                <a:gd fmla="*/ 2268563 h 2343942" name="connsiteY4"/>
                <a:gd fmla="*/ 1322510 w 2507091" name="connsiteX5"/>
                <a:gd fmla="*/ 2172828 h 2343942" name="connsiteY5"/>
                <a:gd fmla="*/ 994538 w 2507091" name="connsiteX6"/>
                <a:gd fmla="*/ 1842111 h 2343942" name="connsiteY6"/>
                <a:gd fmla="*/ 1992 w 2507091" name="connsiteX7"/>
                <a:gd fmla="*/ 1842111 h 2343942" name="connsiteY7"/>
                <a:gd fmla="*/ 0 w 2507091" name="connsiteX8"/>
                <a:gd fmla="*/ 1841897 h 2343942" name="connsiteY8"/>
                <a:gd fmla="*/ 8587 w 2507091" name="connsiteX9"/>
                <a:gd fmla="*/ 1841897 h 2343942" name="connsiteY9"/>
                <a:gd fmla="*/ 66848 w 2507091" name="connsiteX10"/>
                <a:gd fmla="*/ 1841897 h 2343942" name="connsiteY10"/>
                <a:gd fmla="*/ 489776 w 2507091" name="connsiteX11"/>
                <a:gd fmla="*/ 1406631 h 2343942" name="connsiteY11"/>
                <a:gd fmla="*/ 489776 w 2507091" name="connsiteX12"/>
                <a:gd fmla="*/ 936545 h 2343942" name="connsiteY12"/>
                <a:gd fmla="*/ 67674 w 2507091" name="connsiteX13"/>
                <a:gd fmla="*/ 510817 h 2343942" name="connsiteY13"/>
                <a:gd fmla="*/ 67395 w 2507091" name="connsiteX14"/>
                <a:gd fmla="*/ 510536 h 2343942" name="connsiteY14"/>
                <a:gd fmla="*/ 85108 w 2507091" name="connsiteX15"/>
                <a:gd fmla="*/ 510536 h 2343942" name="connsiteY15"/>
                <a:gd fmla="*/ 994538 w 2507091" name="connsiteX16"/>
                <a:gd fmla="*/ 510536 h 2343942" name="connsiteY16"/>
                <a:gd fmla="*/ 1322510 w 2507091" name="connsiteX17"/>
                <a:gd fmla="*/ 171115 h 2343942" name="connsiteY17"/>
                <a:gd fmla="*/ 1424916 w 2507091" name="connsiteX18"/>
                <a:gd fmla="*/ 112 h 2343942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2343942" w="2507091">
                  <a:moveTo>
                    <a:pt x="1424916" y="112"/>
                  </a:moveTo>
                  <a:cubicBezTo>
                    <a:pt x="1462086" y="1948"/>
                    <a:pt x="1506994" y="26426"/>
                    <a:pt x="1555542" y="75381"/>
                  </a:cubicBezTo>
                  <a:cubicBezTo>
                    <a:pt x="1555542" y="75381"/>
                    <a:pt x="1555542" y="75381"/>
                    <a:pt x="2409995" y="936988"/>
                  </a:cubicBezTo>
                  <a:cubicBezTo>
                    <a:pt x="2539457" y="1067534"/>
                    <a:pt x="2539457" y="1276409"/>
                    <a:pt x="2409995" y="1406955"/>
                  </a:cubicBezTo>
                  <a:lnTo>
                    <a:pt x="1555542" y="2268563"/>
                  </a:lnTo>
                  <a:cubicBezTo>
                    <a:pt x="1426080" y="2399109"/>
                    <a:pt x="1322510" y="2355594"/>
                    <a:pt x="1322510" y="2172828"/>
                  </a:cubicBezTo>
                  <a:cubicBezTo>
                    <a:pt x="1322510" y="1990063"/>
                    <a:pt x="1175785" y="1842111"/>
                    <a:pt x="994538" y="1842111"/>
                  </a:cubicBezTo>
                  <a:cubicBezTo>
                    <a:pt x="994538" y="1842111"/>
                    <a:pt x="994538" y="1842111"/>
                    <a:pt x="1992" y="1842111"/>
                  </a:cubicBezTo>
                  <a:lnTo>
                    <a:pt x="0" y="1841897"/>
                  </a:lnTo>
                  <a:lnTo>
                    <a:pt x="8587" y="1841897"/>
                  </a:lnTo>
                  <a:cubicBezTo>
                    <a:pt x="66848" y="1841897"/>
                    <a:pt x="66848" y="1841897"/>
                    <a:pt x="66848" y="1841897"/>
                  </a:cubicBezTo>
                  <a:cubicBezTo>
                    <a:pt x="489776" y="1406631"/>
                    <a:pt x="489776" y="1406631"/>
                    <a:pt x="489776" y="1406631"/>
                  </a:cubicBezTo>
                  <a:cubicBezTo>
                    <a:pt x="619244" y="1276052"/>
                    <a:pt x="619244" y="1067124"/>
                    <a:pt x="489776" y="936545"/>
                  </a:cubicBezTo>
                  <a:cubicBezTo>
                    <a:pt x="119714" y="563304"/>
                    <a:pt x="73456" y="516649"/>
                    <a:pt x="67674" y="510817"/>
                  </a:cubicBezTo>
                  <a:lnTo>
                    <a:pt x="67395" y="510536"/>
                  </a:lnTo>
                  <a:lnTo>
                    <a:pt x="85108" y="510536"/>
                  </a:lnTo>
                  <a:cubicBezTo>
                    <a:pt x="191971" y="510536"/>
                    <a:pt x="436231" y="510536"/>
                    <a:pt x="994538" y="510536"/>
                  </a:cubicBezTo>
                  <a:cubicBezTo>
                    <a:pt x="1175785" y="510536"/>
                    <a:pt x="1322510" y="353880"/>
                    <a:pt x="1322510" y="171115"/>
                  </a:cubicBezTo>
                  <a:cubicBezTo>
                    <a:pt x="1322510" y="56887"/>
                    <a:pt x="1362967" y="-2947"/>
                    <a:pt x="1424916" y="1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íṩľíḍè-Oval 10">
              <a:extLst>
                <a:ext uri="{FF2B5EF4-FFF2-40B4-BE49-F238E27FC236}">
                  <a16:creationId xmlns:a16="http://schemas.microsoft.com/office/drawing/2014/main" id="{BDA2AFB8-C5AD-4B12-AB06-0AF78DFC9CEC}"/>
                </a:ext>
              </a:extLst>
            </p:cNvPr>
            <p:cNvSpPr/>
            <p:nvPr/>
          </p:nvSpPr>
          <p:spPr>
            <a:xfrm>
              <a:off x="2001259" y="3046248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íślíḋè-Freeform: Shape 11">
              <a:extLst>
                <a:ext uri="{FF2B5EF4-FFF2-40B4-BE49-F238E27FC236}">
                  <a16:creationId xmlns:a16="http://schemas.microsoft.com/office/drawing/2014/main" id="{CC668C1B-802F-4027-B52C-E72DE2D7E6CD}"/>
                </a:ext>
              </a:extLst>
            </p:cNvPr>
            <p:cNvSpPr/>
            <p:nvPr/>
          </p:nvSpPr>
          <p:spPr bwMode="auto">
            <a:xfrm>
              <a:off x="2203000" y="3267671"/>
              <a:ext cx="245104" cy="219748"/>
            </a:xfrm>
            <a:custGeom>
              <a:gdLst>
                <a:gd fmla="*/ 116 w 400" name="T0"/>
                <a:gd fmla="*/ 224 h 360" name="T1"/>
                <a:gd fmla="*/ 116 w 400" name="T2"/>
                <a:gd fmla="*/ 100 h 360" name="T3"/>
                <a:gd fmla="*/ 40 w 400" name="T4"/>
                <a:gd fmla="*/ 100 h 360" name="T5"/>
                <a:gd fmla="*/ 0 w 400" name="T6"/>
                <a:gd fmla="*/ 140 h 360" name="T7"/>
                <a:gd fmla="*/ 0 w 400" name="T8"/>
                <a:gd fmla="*/ 260 h 360" name="T9"/>
                <a:gd fmla="*/ 40 w 400" name="T10"/>
                <a:gd fmla="*/ 300 h 360" name="T11"/>
                <a:gd fmla="*/ 60 w 400" name="T12"/>
                <a:gd fmla="*/ 300 h 360" name="T13"/>
                <a:gd fmla="*/ 60 w 400" name="T14"/>
                <a:gd fmla="*/ 360 h 360" name="T15"/>
                <a:gd fmla="*/ 120 w 400" name="T16"/>
                <a:gd fmla="*/ 300 h 360" name="T17"/>
                <a:gd fmla="*/ 220 w 400" name="T18"/>
                <a:gd fmla="*/ 300 h 360" name="T19"/>
                <a:gd fmla="*/ 260 w 400" name="T20"/>
                <a:gd fmla="*/ 260 h 360" name="T21"/>
                <a:gd fmla="*/ 260 w 400" name="T22"/>
                <a:gd fmla="*/ 223 h 360" name="T23"/>
                <a:gd fmla="*/ 256 w 400" name="T24"/>
                <a:gd fmla="*/ 224 h 360" name="T25"/>
                <a:gd fmla="*/ 116 w 400" name="T26"/>
                <a:gd fmla="*/ 224 h 360" name="T27"/>
                <a:gd fmla="*/ 360 w 400" name="T28"/>
                <a:gd fmla="*/ 0 h 360" name="T29"/>
                <a:gd fmla="*/ 180 w 400" name="T30"/>
                <a:gd fmla="*/ 0 h 360" name="T31"/>
                <a:gd fmla="*/ 140 w 400" name="T32"/>
                <a:gd fmla="*/ 40 h 360" name="T33"/>
                <a:gd fmla="*/ 140 w 400" name="T34"/>
                <a:gd fmla="*/ 200 h 360" name="T35"/>
                <a:gd fmla="*/ 280 w 400" name="T36"/>
                <a:gd fmla="*/ 200 h 360" name="T37"/>
                <a:gd fmla="*/ 340 w 400" name="T38"/>
                <a:gd fmla="*/ 260 h 360" name="T39"/>
                <a:gd fmla="*/ 340 w 400" name="T40"/>
                <a:gd fmla="*/ 200 h 360" name="T41"/>
                <a:gd fmla="*/ 360 w 400" name="T42"/>
                <a:gd fmla="*/ 200 h 360" name="T43"/>
                <a:gd fmla="*/ 400 w 400" name="T44"/>
                <a:gd fmla="*/ 160 h 360" name="T45"/>
                <a:gd fmla="*/ 400 w 400" name="T46"/>
                <a:gd fmla="*/ 40 h 360" name="T47"/>
                <a:gd fmla="*/ 360 w 400" name="T48"/>
                <a:gd fmla="*/ 0 h 36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0" w="400">
                  <a:moveTo>
                    <a:pt x="116" y="224"/>
                  </a:moveTo>
                  <a:cubicBezTo>
                    <a:pt x="116" y="100"/>
                    <a:pt x="116" y="100"/>
                    <a:pt x="116" y="100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18" y="100"/>
                    <a:pt x="0" y="118"/>
                    <a:pt x="0" y="140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82"/>
                    <a:pt x="18" y="300"/>
                    <a:pt x="40" y="300"/>
                  </a:cubicBezTo>
                  <a:cubicBezTo>
                    <a:pt x="60" y="300"/>
                    <a:pt x="60" y="300"/>
                    <a:pt x="60" y="300"/>
                  </a:cubicBezTo>
                  <a:cubicBezTo>
                    <a:pt x="60" y="360"/>
                    <a:pt x="60" y="360"/>
                    <a:pt x="60" y="360"/>
                  </a:cubicBezTo>
                  <a:cubicBezTo>
                    <a:pt x="120" y="300"/>
                    <a:pt x="120" y="300"/>
                    <a:pt x="120" y="300"/>
                  </a:cubicBezTo>
                  <a:cubicBezTo>
                    <a:pt x="220" y="300"/>
                    <a:pt x="220" y="300"/>
                    <a:pt x="220" y="300"/>
                  </a:cubicBezTo>
                  <a:cubicBezTo>
                    <a:pt x="242" y="300"/>
                    <a:pt x="260" y="282"/>
                    <a:pt x="260" y="260"/>
                  </a:cubicBezTo>
                  <a:cubicBezTo>
                    <a:pt x="260" y="223"/>
                    <a:pt x="260" y="223"/>
                    <a:pt x="260" y="223"/>
                  </a:cubicBezTo>
                  <a:cubicBezTo>
                    <a:pt x="258" y="224"/>
                    <a:pt x="257" y="224"/>
                    <a:pt x="256" y="224"/>
                  </a:cubicBezTo>
                  <a:lnTo>
                    <a:pt x="116" y="224"/>
                  </a:lnTo>
                  <a:close/>
                  <a:moveTo>
                    <a:pt x="360" y="0"/>
                  </a:moveTo>
                  <a:cubicBezTo>
                    <a:pt x="180" y="0"/>
                    <a:pt x="180" y="0"/>
                    <a:pt x="180" y="0"/>
                  </a:cubicBezTo>
                  <a:cubicBezTo>
                    <a:pt x="158" y="0"/>
                    <a:pt x="140" y="18"/>
                    <a:pt x="140" y="40"/>
                  </a:cubicBezTo>
                  <a:cubicBezTo>
                    <a:pt x="140" y="200"/>
                    <a:pt x="140" y="200"/>
                    <a:pt x="140" y="200"/>
                  </a:cubicBezTo>
                  <a:cubicBezTo>
                    <a:pt x="280" y="200"/>
                    <a:pt x="280" y="200"/>
                    <a:pt x="280" y="200"/>
                  </a:cubicBezTo>
                  <a:cubicBezTo>
                    <a:pt x="340" y="260"/>
                    <a:pt x="340" y="260"/>
                    <a:pt x="340" y="260"/>
                  </a:cubicBezTo>
                  <a:cubicBezTo>
                    <a:pt x="340" y="200"/>
                    <a:pt x="340" y="200"/>
                    <a:pt x="340" y="200"/>
                  </a:cubicBezTo>
                  <a:cubicBezTo>
                    <a:pt x="360" y="200"/>
                    <a:pt x="360" y="200"/>
                    <a:pt x="360" y="200"/>
                  </a:cubicBezTo>
                  <a:cubicBezTo>
                    <a:pt x="382" y="200"/>
                    <a:pt x="400" y="182"/>
                    <a:pt x="400" y="160"/>
                  </a:cubicBezTo>
                  <a:cubicBezTo>
                    <a:pt x="400" y="40"/>
                    <a:pt x="400" y="40"/>
                    <a:pt x="400" y="40"/>
                  </a:cubicBezTo>
                  <a:cubicBezTo>
                    <a:pt x="400" y="18"/>
                    <a:pt x="382" y="0"/>
                    <a:pt x="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íślíḋè-Oval 12">
              <a:extLst>
                <a:ext uri="{FF2B5EF4-FFF2-40B4-BE49-F238E27FC236}">
                  <a16:creationId xmlns:a16="http://schemas.microsoft.com/office/drawing/2014/main" id="{CA39753E-3615-462F-BFA2-7E21DB65B3B0}"/>
                </a:ext>
              </a:extLst>
            </p:cNvPr>
            <p:cNvSpPr/>
            <p:nvPr/>
          </p:nvSpPr>
          <p:spPr>
            <a:xfrm>
              <a:off x="3913912" y="3046248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íślíḋè-Freeform: Shape 13">
              <a:extLst>
                <a:ext uri="{FF2B5EF4-FFF2-40B4-BE49-F238E27FC236}">
                  <a16:creationId xmlns:a16="http://schemas.microsoft.com/office/drawing/2014/main" id="{8BF70AEB-B105-4495-9A31-D8ACB143BE4C}"/>
                </a:ext>
              </a:extLst>
            </p:cNvPr>
            <p:cNvSpPr/>
            <p:nvPr/>
          </p:nvSpPr>
          <p:spPr bwMode="auto">
            <a:xfrm>
              <a:off x="4114597" y="3254328"/>
              <a:ext cx="247217" cy="232427"/>
            </a:xfrm>
            <a:custGeom>
              <a:gdLst>
                <a:gd fmla="*/ 344 w 402" name="T0"/>
                <a:gd fmla="*/ 125 h 382" name="T1"/>
                <a:gd fmla="*/ 303 w 402" name="T2"/>
                <a:gd fmla="*/ 13 h 382" name="T3"/>
                <a:gd fmla="*/ 284 w 402" name="T4"/>
                <a:gd fmla="*/ 3 h 382" name="T5"/>
                <a:gd fmla="*/ 12 w 402" name="T6"/>
                <a:gd fmla="*/ 102 h 382" name="T7"/>
                <a:gd fmla="*/ 3 w 402" name="T8"/>
                <a:gd fmla="*/ 122 h 382" name="T9"/>
                <a:gd fmla="*/ 46 w 402" name="T10"/>
                <a:gd fmla="*/ 241 h 382" name="T11"/>
                <a:gd fmla="*/ 46 w 402" name="T12"/>
                <a:gd fmla="*/ 177 h 382" name="T13"/>
                <a:gd fmla="*/ 97 w 402" name="T14"/>
                <a:gd fmla="*/ 125 h 382" name="T15"/>
                <a:gd fmla="*/ 169 w 402" name="T16"/>
                <a:gd fmla="*/ 125 h 382" name="T17"/>
                <a:gd fmla="*/ 255 w 402" name="T18"/>
                <a:gd fmla="*/ 65 h 382" name="T19"/>
                <a:gd fmla="*/ 304 w 402" name="T20"/>
                <a:gd fmla="*/ 125 h 382" name="T21"/>
                <a:gd fmla="*/ 344 w 402" name="T22"/>
                <a:gd fmla="*/ 125 h 382" name="T23"/>
                <a:gd fmla="*/ 387 w 402" name="T24"/>
                <a:gd fmla="*/ 161 h 382" name="T25"/>
                <a:gd fmla="*/ 97 w 402" name="T26"/>
                <a:gd fmla="*/ 161 h 382" name="T27"/>
                <a:gd fmla="*/ 82 w 402" name="T28"/>
                <a:gd fmla="*/ 177 h 382" name="T29"/>
                <a:gd fmla="*/ 82 w 402" name="T30"/>
                <a:gd fmla="*/ 366 h 382" name="T31"/>
                <a:gd fmla="*/ 97 w 402" name="T32"/>
                <a:gd fmla="*/ 382 h 382" name="T33"/>
                <a:gd fmla="*/ 387 w 402" name="T34"/>
                <a:gd fmla="*/ 382 h 382" name="T35"/>
                <a:gd fmla="*/ 402 w 402" name="T36"/>
                <a:gd fmla="*/ 366 h 382" name="T37"/>
                <a:gd fmla="*/ 402 w 402" name="T38"/>
                <a:gd fmla="*/ 177 h 382" name="T39"/>
                <a:gd fmla="*/ 387 w 402" name="T40"/>
                <a:gd fmla="*/ 161 h 382" name="T41"/>
                <a:gd fmla="*/ 364 w 402" name="T42"/>
                <a:gd fmla="*/ 342 h 382" name="T43"/>
                <a:gd fmla="*/ 125 w 402" name="T44"/>
                <a:gd fmla="*/ 342 h 382" name="T45"/>
                <a:gd fmla="*/ 125 w 402" name="T46"/>
                <a:gd fmla="*/ 307 h 382" name="T47"/>
                <a:gd fmla="*/ 161 w 402" name="T48"/>
                <a:gd fmla="*/ 222 h 382" name="T49"/>
                <a:gd fmla="*/ 217 w 402" name="T50"/>
                <a:gd fmla="*/ 290 h 382" name="T51"/>
                <a:gd fmla="*/ 269 w 402" name="T52"/>
                <a:gd fmla="*/ 237 h 382" name="T53"/>
                <a:gd fmla="*/ 336 w 402" name="T54"/>
                <a:gd fmla="*/ 213 h 382" name="T55"/>
                <a:gd fmla="*/ 364 w 402" name="T56"/>
                <a:gd fmla="*/ 277 h 382" name="T57"/>
                <a:gd fmla="*/ 364 w 402" name="T58"/>
                <a:gd fmla="*/ 342 h 38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82" w="402">
                  <a:moveTo>
                    <a:pt x="344" y="125"/>
                  </a:moveTo>
                  <a:cubicBezTo>
                    <a:pt x="303" y="13"/>
                    <a:pt x="303" y="13"/>
                    <a:pt x="303" y="13"/>
                  </a:cubicBezTo>
                  <a:cubicBezTo>
                    <a:pt x="300" y="4"/>
                    <a:pt x="291" y="0"/>
                    <a:pt x="284" y="3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4" y="105"/>
                    <a:pt x="0" y="114"/>
                    <a:pt x="3" y="122"/>
                  </a:cubicBezTo>
                  <a:cubicBezTo>
                    <a:pt x="46" y="241"/>
                    <a:pt x="46" y="241"/>
                    <a:pt x="46" y="241"/>
                  </a:cubicBezTo>
                  <a:cubicBezTo>
                    <a:pt x="46" y="177"/>
                    <a:pt x="46" y="177"/>
                    <a:pt x="46" y="177"/>
                  </a:cubicBezTo>
                  <a:cubicBezTo>
                    <a:pt x="46" y="149"/>
                    <a:pt x="69" y="125"/>
                    <a:pt x="97" y="125"/>
                  </a:cubicBezTo>
                  <a:cubicBezTo>
                    <a:pt x="169" y="125"/>
                    <a:pt x="169" y="125"/>
                    <a:pt x="169" y="125"/>
                  </a:cubicBezTo>
                  <a:cubicBezTo>
                    <a:pt x="255" y="65"/>
                    <a:pt x="255" y="65"/>
                    <a:pt x="255" y="65"/>
                  </a:cubicBezTo>
                  <a:cubicBezTo>
                    <a:pt x="304" y="125"/>
                    <a:pt x="304" y="125"/>
                    <a:pt x="304" y="125"/>
                  </a:cubicBezTo>
                  <a:lnTo>
                    <a:pt x="344" y="125"/>
                  </a:lnTo>
                  <a:close/>
                  <a:moveTo>
                    <a:pt x="387" y="161"/>
                  </a:moveTo>
                  <a:cubicBezTo>
                    <a:pt x="97" y="161"/>
                    <a:pt x="97" y="161"/>
                    <a:pt x="97" y="161"/>
                  </a:cubicBezTo>
                  <a:cubicBezTo>
                    <a:pt x="89" y="161"/>
                    <a:pt x="82" y="169"/>
                    <a:pt x="82" y="177"/>
                  </a:cubicBezTo>
                  <a:cubicBezTo>
                    <a:pt x="82" y="366"/>
                    <a:pt x="82" y="366"/>
                    <a:pt x="82" y="366"/>
                  </a:cubicBezTo>
                  <a:cubicBezTo>
                    <a:pt x="82" y="375"/>
                    <a:pt x="89" y="382"/>
                    <a:pt x="97" y="382"/>
                  </a:cubicBezTo>
                  <a:cubicBezTo>
                    <a:pt x="387" y="382"/>
                    <a:pt x="387" y="382"/>
                    <a:pt x="387" y="382"/>
                  </a:cubicBezTo>
                  <a:cubicBezTo>
                    <a:pt x="395" y="382"/>
                    <a:pt x="402" y="375"/>
                    <a:pt x="402" y="366"/>
                  </a:cubicBezTo>
                  <a:cubicBezTo>
                    <a:pt x="402" y="177"/>
                    <a:pt x="402" y="177"/>
                    <a:pt x="402" y="177"/>
                  </a:cubicBezTo>
                  <a:cubicBezTo>
                    <a:pt x="402" y="169"/>
                    <a:pt x="395" y="161"/>
                    <a:pt x="387" y="161"/>
                  </a:cubicBezTo>
                  <a:close/>
                  <a:moveTo>
                    <a:pt x="364" y="342"/>
                  </a:moveTo>
                  <a:cubicBezTo>
                    <a:pt x="125" y="342"/>
                    <a:pt x="125" y="342"/>
                    <a:pt x="125" y="342"/>
                  </a:cubicBezTo>
                  <a:cubicBezTo>
                    <a:pt x="125" y="307"/>
                    <a:pt x="125" y="307"/>
                    <a:pt x="125" y="307"/>
                  </a:cubicBezTo>
                  <a:cubicBezTo>
                    <a:pt x="161" y="222"/>
                    <a:pt x="161" y="222"/>
                    <a:pt x="161" y="222"/>
                  </a:cubicBezTo>
                  <a:cubicBezTo>
                    <a:pt x="217" y="290"/>
                    <a:pt x="217" y="290"/>
                    <a:pt x="217" y="290"/>
                  </a:cubicBezTo>
                  <a:cubicBezTo>
                    <a:pt x="269" y="237"/>
                    <a:pt x="269" y="237"/>
                    <a:pt x="269" y="237"/>
                  </a:cubicBezTo>
                  <a:cubicBezTo>
                    <a:pt x="336" y="213"/>
                    <a:pt x="336" y="213"/>
                    <a:pt x="336" y="213"/>
                  </a:cubicBezTo>
                  <a:cubicBezTo>
                    <a:pt x="364" y="277"/>
                    <a:pt x="364" y="277"/>
                    <a:pt x="364" y="277"/>
                  </a:cubicBezTo>
                  <a:lnTo>
                    <a:pt x="364" y="3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íślíḋè-Oval 14">
              <a:extLst>
                <a:ext uri="{FF2B5EF4-FFF2-40B4-BE49-F238E27FC236}">
                  <a16:creationId xmlns:a16="http://schemas.microsoft.com/office/drawing/2014/main" id="{8B480210-63DE-458E-955F-6E87C843C6E7}"/>
                </a:ext>
              </a:extLst>
            </p:cNvPr>
            <p:cNvSpPr/>
            <p:nvPr/>
          </p:nvSpPr>
          <p:spPr>
            <a:xfrm>
              <a:off x="5810280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íślíḋè-Freeform: Shape 15">
              <a:extLst>
                <a:ext uri="{FF2B5EF4-FFF2-40B4-BE49-F238E27FC236}">
                  <a16:creationId xmlns:a16="http://schemas.microsoft.com/office/drawing/2014/main" id="{DA9FA2B8-7B45-4256-9AA7-FD58303D5132}"/>
                </a:ext>
              </a:extLst>
            </p:cNvPr>
            <p:cNvSpPr/>
            <p:nvPr/>
          </p:nvSpPr>
          <p:spPr bwMode="auto">
            <a:xfrm>
              <a:off x="6022235" y="3267671"/>
              <a:ext cx="221862" cy="223974"/>
            </a:xfrm>
            <a:custGeom>
              <a:gdLst>
                <a:gd fmla="*/ 203 w 360" name="T0"/>
                <a:gd fmla="*/ 271 h 368" name="T1"/>
                <a:gd fmla="*/ 261 w 360" name="T2"/>
                <a:gd fmla="*/ 202 h 368" name="T3"/>
                <a:gd fmla="*/ 360 w 360" name="T4"/>
                <a:gd fmla="*/ 51 h 368" name="T5"/>
                <a:gd fmla="*/ 346 w 360" name="T6"/>
                <a:gd fmla="*/ 37 h 368" name="T7"/>
                <a:gd fmla="*/ 277 w 360" name="T8"/>
                <a:gd fmla="*/ 37 h 368" name="T9"/>
                <a:gd fmla="*/ 180 w 360" name="T10"/>
                <a:gd fmla="*/ 0 h 368" name="T11"/>
                <a:gd fmla="*/ 83 w 360" name="T12"/>
                <a:gd fmla="*/ 37 h 368" name="T13"/>
                <a:gd fmla="*/ 14 w 360" name="T14"/>
                <a:gd fmla="*/ 37 h 368" name="T15"/>
                <a:gd fmla="*/ 0 w 360" name="T16"/>
                <a:gd fmla="*/ 51 h 368" name="T17"/>
                <a:gd fmla="*/ 98 w 360" name="T18"/>
                <a:gd fmla="*/ 202 h 368" name="T19"/>
                <a:gd fmla="*/ 156 w 360" name="T20"/>
                <a:gd fmla="*/ 271 h 368" name="T21"/>
                <a:gd fmla="*/ 156 w 360" name="T22"/>
                <a:gd fmla="*/ 297 h 368" name="T23"/>
                <a:gd fmla="*/ 91 w 360" name="T24"/>
                <a:gd fmla="*/ 332 h 368" name="T25"/>
                <a:gd fmla="*/ 180 w 360" name="T26"/>
                <a:gd fmla="*/ 368 h 368" name="T27"/>
                <a:gd fmla="*/ 269 w 360" name="T28"/>
                <a:gd fmla="*/ 332 h 368" name="T29"/>
                <a:gd fmla="*/ 203 w 360" name="T30"/>
                <a:gd fmla="*/ 297 h 368" name="T31"/>
                <a:gd fmla="*/ 203 w 360" name="T32"/>
                <a:gd fmla="*/ 271 h 368" name="T33"/>
                <a:gd fmla="*/ 259 w 360" name="T34"/>
                <a:gd fmla="*/ 170 h 368" name="T35"/>
                <a:gd fmla="*/ 281 w 360" name="T36"/>
                <a:gd fmla="*/ 65 h 368" name="T37"/>
                <a:gd fmla="*/ 331 w 360" name="T38"/>
                <a:gd fmla="*/ 65 h 368" name="T39"/>
                <a:gd fmla="*/ 259 w 360" name="T40"/>
                <a:gd fmla="*/ 170 h 368" name="T41"/>
                <a:gd fmla="*/ 180 w 360" name="T42"/>
                <a:gd fmla="*/ 24 h 368" name="T43"/>
                <a:gd fmla="*/ 256 w 360" name="T44"/>
                <a:gd fmla="*/ 55 h 368" name="T45"/>
                <a:gd fmla="*/ 180 w 360" name="T46"/>
                <a:gd fmla="*/ 86 h 368" name="T47"/>
                <a:gd fmla="*/ 104 w 360" name="T48"/>
                <a:gd fmla="*/ 55 h 368" name="T49"/>
                <a:gd fmla="*/ 180 w 360" name="T50"/>
                <a:gd fmla="*/ 24 h 368" name="T51"/>
                <a:gd fmla="*/ 29 w 360" name="T52"/>
                <a:gd fmla="*/ 65 h 368" name="T53"/>
                <a:gd fmla="*/ 79 w 360" name="T54"/>
                <a:gd fmla="*/ 65 h 368" name="T55"/>
                <a:gd fmla="*/ 101 w 360" name="T56"/>
                <a:gd fmla="*/ 170 h 368" name="T57"/>
                <a:gd fmla="*/ 29 w 360" name="T58"/>
                <a:gd fmla="*/ 65 h 36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68" w="360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íślíḋè-Oval 16">
              <a:extLst>
                <a:ext uri="{FF2B5EF4-FFF2-40B4-BE49-F238E27FC236}">
                  <a16:creationId xmlns:a16="http://schemas.microsoft.com/office/drawing/2014/main" id="{277440F4-8EDB-4E16-9D1C-CD56F3312796}"/>
                </a:ext>
              </a:extLst>
            </p:cNvPr>
            <p:cNvSpPr/>
            <p:nvPr/>
          </p:nvSpPr>
          <p:spPr>
            <a:xfrm>
              <a:off x="7724299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íślíḋè-Freeform: Shape 17">
              <a:extLst>
                <a:ext uri="{FF2B5EF4-FFF2-40B4-BE49-F238E27FC236}">
                  <a16:creationId xmlns:a16="http://schemas.microsoft.com/office/drawing/2014/main" id="{B09F98AA-C059-462E-94DA-DCC9ABCBAF8F}"/>
                </a:ext>
              </a:extLst>
            </p:cNvPr>
            <p:cNvSpPr/>
            <p:nvPr/>
          </p:nvSpPr>
          <p:spPr bwMode="auto">
            <a:xfrm>
              <a:off x="7926040" y="3270016"/>
              <a:ext cx="245104" cy="196506"/>
            </a:xfrm>
            <a:custGeom>
              <a:gdLst>
                <a:gd fmla="*/ 339 w 399" name="T0"/>
                <a:gd fmla="*/ 60 h 320" name="T1"/>
                <a:gd fmla="*/ 319 w 399" name="T2"/>
                <a:gd fmla="*/ 40 h 320" name="T3"/>
                <a:gd fmla="*/ 80 w 399" name="T4"/>
                <a:gd fmla="*/ 40 h 320" name="T5"/>
                <a:gd fmla="*/ 60 w 399" name="T6"/>
                <a:gd fmla="*/ 60 h 320" name="T7"/>
                <a:gd fmla="*/ 60 w 399" name="T8"/>
                <a:gd fmla="*/ 80 h 320" name="T9"/>
                <a:gd fmla="*/ 339 w 399" name="T10"/>
                <a:gd fmla="*/ 80 h 320" name="T11"/>
                <a:gd fmla="*/ 339 w 399" name="T12"/>
                <a:gd fmla="*/ 60 h 320" name="T13"/>
                <a:gd fmla="*/ 279 w 399" name="T14"/>
                <a:gd fmla="*/ 0 h 320" name="T15"/>
                <a:gd fmla="*/ 120 w 399" name="T16"/>
                <a:gd fmla="*/ 0 h 320" name="T17"/>
                <a:gd fmla="*/ 100 w 399" name="T18"/>
                <a:gd fmla="*/ 20 h 320" name="T19"/>
                <a:gd fmla="*/ 299 w 399" name="T20"/>
                <a:gd fmla="*/ 20 h 320" name="T21"/>
                <a:gd fmla="*/ 279 w 399" name="T22"/>
                <a:gd fmla="*/ 0 h 320" name="T23"/>
                <a:gd fmla="*/ 379 w 399" name="T24"/>
                <a:gd fmla="*/ 80 h 320" name="T25"/>
                <a:gd fmla="*/ 367 w 399" name="T26"/>
                <a:gd fmla="*/ 68 h 320" name="T27"/>
                <a:gd fmla="*/ 367 w 399" name="T28"/>
                <a:gd fmla="*/ 100 h 320" name="T29"/>
                <a:gd fmla="*/ 32 w 399" name="T30"/>
                <a:gd fmla="*/ 100 h 320" name="T31"/>
                <a:gd fmla="*/ 32 w 399" name="T32"/>
                <a:gd fmla="*/ 68 h 320" name="T33"/>
                <a:gd fmla="*/ 21 w 399" name="T34"/>
                <a:gd fmla="*/ 80 h 320" name="T35"/>
                <a:gd fmla="*/ 5 w 399" name="T36"/>
                <a:gd fmla="*/ 120 h 320" name="T37"/>
                <a:gd fmla="*/ 36 w 399" name="T38"/>
                <a:gd fmla="*/ 300 h 320" name="T39"/>
                <a:gd fmla="*/ 60 w 399" name="T40"/>
                <a:gd fmla="*/ 320 h 320" name="T41"/>
                <a:gd fmla="*/ 339 w 399" name="T42"/>
                <a:gd fmla="*/ 320 h 320" name="T43"/>
                <a:gd fmla="*/ 363 w 399" name="T44"/>
                <a:gd fmla="*/ 300 h 320" name="T45"/>
                <a:gd fmla="*/ 394 w 399" name="T46"/>
                <a:gd fmla="*/ 120 h 320" name="T47"/>
                <a:gd fmla="*/ 379 w 399" name="T48"/>
                <a:gd fmla="*/ 80 h 320" name="T49"/>
                <a:gd fmla="*/ 279 w 399" name="T50"/>
                <a:gd fmla="*/ 188 h 320" name="T51"/>
                <a:gd fmla="*/ 259 w 399" name="T52"/>
                <a:gd fmla="*/ 208 h 320" name="T53"/>
                <a:gd fmla="*/ 140 w 399" name="T54"/>
                <a:gd fmla="*/ 208 h 320" name="T55"/>
                <a:gd fmla="*/ 120 w 399" name="T56"/>
                <a:gd fmla="*/ 188 h 320" name="T57"/>
                <a:gd fmla="*/ 120 w 399" name="T58"/>
                <a:gd fmla="*/ 148 h 320" name="T59"/>
                <a:gd fmla="*/ 148 w 399" name="T60"/>
                <a:gd fmla="*/ 148 h 320" name="T61"/>
                <a:gd fmla="*/ 148 w 399" name="T62"/>
                <a:gd fmla="*/ 180 h 320" name="T63"/>
                <a:gd fmla="*/ 251 w 399" name="T64"/>
                <a:gd fmla="*/ 180 h 320" name="T65"/>
                <a:gd fmla="*/ 251 w 399" name="T66"/>
                <a:gd fmla="*/ 148 h 320" name="T67"/>
                <a:gd fmla="*/ 279 w 399" name="T68"/>
                <a:gd fmla="*/ 148 h 320" name="T69"/>
                <a:gd fmla="*/ 279 w 399" name="T70"/>
                <a:gd fmla="*/ 188 h 320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20" w="399">
                  <a:moveTo>
                    <a:pt x="339" y="60"/>
                  </a:moveTo>
                  <a:cubicBezTo>
                    <a:pt x="339" y="40"/>
                    <a:pt x="319" y="40"/>
                    <a:pt x="319" y="40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40"/>
                    <a:pt x="60" y="40"/>
                    <a:pt x="60" y="6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339" y="80"/>
                    <a:pt x="339" y="80"/>
                    <a:pt x="339" y="80"/>
                  </a:cubicBezTo>
                  <a:lnTo>
                    <a:pt x="339" y="60"/>
                  </a:lnTo>
                  <a:close/>
                  <a:moveTo>
                    <a:pt x="279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0" y="0"/>
                    <a:pt x="100" y="0"/>
                    <a:pt x="100" y="20"/>
                  </a:cubicBezTo>
                  <a:cubicBezTo>
                    <a:pt x="299" y="20"/>
                    <a:pt x="299" y="20"/>
                    <a:pt x="299" y="20"/>
                  </a:cubicBezTo>
                  <a:cubicBezTo>
                    <a:pt x="299" y="0"/>
                    <a:pt x="279" y="0"/>
                    <a:pt x="279" y="0"/>
                  </a:cubicBezTo>
                  <a:close/>
                  <a:moveTo>
                    <a:pt x="379" y="80"/>
                  </a:moveTo>
                  <a:cubicBezTo>
                    <a:pt x="367" y="68"/>
                    <a:pt x="367" y="68"/>
                    <a:pt x="367" y="68"/>
                  </a:cubicBezTo>
                  <a:cubicBezTo>
                    <a:pt x="367" y="100"/>
                    <a:pt x="367" y="100"/>
                    <a:pt x="367" y="100"/>
                  </a:cubicBezTo>
                  <a:cubicBezTo>
                    <a:pt x="32" y="100"/>
                    <a:pt x="32" y="100"/>
                    <a:pt x="32" y="100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2" y="68"/>
                    <a:pt x="32" y="68"/>
                    <a:pt x="21" y="80"/>
                  </a:cubicBezTo>
                  <a:cubicBezTo>
                    <a:pt x="9" y="92"/>
                    <a:pt x="0" y="95"/>
                    <a:pt x="5" y="120"/>
                  </a:cubicBezTo>
                  <a:cubicBezTo>
                    <a:pt x="10" y="145"/>
                    <a:pt x="33" y="281"/>
                    <a:pt x="36" y="300"/>
                  </a:cubicBezTo>
                  <a:cubicBezTo>
                    <a:pt x="40" y="320"/>
                    <a:pt x="60" y="320"/>
                    <a:pt x="60" y="320"/>
                  </a:cubicBezTo>
                  <a:cubicBezTo>
                    <a:pt x="339" y="320"/>
                    <a:pt x="339" y="320"/>
                    <a:pt x="339" y="320"/>
                  </a:cubicBezTo>
                  <a:cubicBezTo>
                    <a:pt x="339" y="320"/>
                    <a:pt x="360" y="320"/>
                    <a:pt x="363" y="300"/>
                  </a:cubicBezTo>
                  <a:cubicBezTo>
                    <a:pt x="367" y="281"/>
                    <a:pt x="390" y="145"/>
                    <a:pt x="394" y="120"/>
                  </a:cubicBezTo>
                  <a:cubicBezTo>
                    <a:pt x="399" y="95"/>
                    <a:pt x="391" y="92"/>
                    <a:pt x="379" y="80"/>
                  </a:cubicBezTo>
                  <a:close/>
                  <a:moveTo>
                    <a:pt x="279" y="188"/>
                  </a:moveTo>
                  <a:cubicBezTo>
                    <a:pt x="279" y="188"/>
                    <a:pt x="279" y="208"/>
                    <a:pt x="259" y="208"/>
                  </a:cubicBezTo>
                  <a:cubicBezTo>
                    <a:pt x="140" y="208"/>
                    <a:pt x="140" y="208"/>
                    <a:pt x="140" y="208"/>
                  </a:cubicBezTo>
                  <a:cubicBezTo>
                    <a:pt x="120" y="208"/>
                    <a:pt x="120" y="188"/>
                    <a:pt x="120" y="188"/>
                  </a:cubicBezTo>
                  <a:cubicBezTo>
                    <a:pt x="120" y="148"/>
                    <a:pt x="120" y="148"/>
                    <a:pt x="120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180"/>
                    <a:pt x="148" y="180"/>
                    <a:pt x="148" y="180"/>
                  </a:cubicBezTo>
                  <a:cubicBezTo>
                    <a:pt x="251" y="180"/>
                    <a:pt x="251" y="180"/>
                    <a:pt x="251" y="180"/>
                  </a:cubicBezTo>
                  <a:cubicBezTo>
                    <a:pt x="251" y="148"/>
                    <a:pt x="251" y="148"/>
                    <a:pt x="251" y="148"/>
                  </a:cubicBezTo>
                  <a:cubicBezTo>
                    <a:pt x="279" y="148"/>
                    <a:pt x="279" y="148"/>
                    <a:pt x="279" y="148"/>
                  </a:cubicBezTo>
                  <a:lnTo>
                    <a:pt x="279" y="1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íślíḋè-Oval 18">
              <a:extLst>
                <a:ext uri="{FF2B5EF4-FFF2-40B4-BE49-F238E27FC236}">
                  <a16:creationId xmlns:a16="http://schemas.microsoft.com/office/drawing/2014/main" id="{D0B64825-4EC1-4A0C-9F98-A0D9958D8490}"/>
                </a:ext>
              </a:extLst>
            </p:cNvPr>
            <p:cNvSpPr/>
            <p:nvPr/>
          </p:nvSpPr>
          <p:spPr>
            <a:xfrm>
              <a:off x="9626376" y="3043976"/>
              <a:ext cx="648586" cy="648586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íślíḋè-Freeform: Shape 19">
              <a:extLst>
                <a:ext uri="{FF2B5EF4-FFF2-40B4-BE49-F238E27FC236}">
                  <a16:creationId xmlns:a16="http://schemas.microsoft.com/office/drawing/2014/main" id="{1BDDA7B9-0781-4776-80E9-BA38A0479647}"/>
                </a:ext>
              </a:extLst>
            </p:cNvPr>
            <p:cNvSpPr/>
            <p:nvPr/>
          </p:nvSpPr>
          <p:spPr bwMode="auto">
            <a:xfrm>
              <a:off x="9828116" y="3271073"/>
              <a:ext cx="245104" cy="194393"/>
            </a:xfrm>
            <a:custGeom>
              <a:gdLst>
                <a:gd fmla="*/ 200 w 400" name="T0"/>
                <a:gd fmla="*/ 120 h 320" name="T1"/>
                <a:gd fmla="*/ 140 w 400" name="T2"/>
                <a:gd fmla="*/ 180 h 320" name="T3"/>
                <a:gd fmla="*/ 200 w 400" name="T4"/>
                <a:gd fmla="*/ 240 h 320" name="T5"/>
                <a:gd fmla="*/ 260 w 400" name="T6"/>
                <a:gd fmla="*/ 180 h 320" name="T7"/>
                <a:gd fmla="*/ 200 w 400" name="T8"/>
                <a:gd fmla="*/ 120 h 320" name="T9"/>
                <a:gd fmla="*/ 360 w 400" name="T10"/>
                <a:gd fmla="*/ 60 h 320" name="T11"/>
                <a:gd fmla="*/ 312 w 400" name="T12"/>
                <a:gd fmla="*/ 60 h 320" name="T13"/>
                <a:gd fmla="*/ 296 w 400" name="T14"/>
                <a:gd fmla="*/ 49 h 320" name="T15"/>
                <a:gd fmla="*/ 284 w 400" name="T16"/>
                <a:gd fmla="*/ 11 h 320" name="T17"/>
                <a:gd fmla="*/ 268 w 400" name="T18"/>
                <a:gd fmla="*/ 0 h 320" name="T19"/>
                <a:gd fmla="*/ 132 w 400" name="T20"/>
                <a:gd fmla="*/ 0 h 320" name="T21"/>
                <a:gd fmla="*/ 116 w 400" name="T22"/>
                <a:gd fmla="*/ 11 h 320" name="T23"/>
                <a:gd fmla="*/ 104 w 400" name="T24"/>
                <a:gd fmla="*/ 49 h 320" name="T25"/>
                <a:gd fmla="*/ 88 w 400" name="T26"/>
                <a:gd fmla="*/ 60 h 320" name="T27"/>
                <a:gd fmla="*/ 40 w 400" name="T28"/>
                <a:gd fmla="*/ 60 h 320" name="T29"/>
                <a:gd fmla="*/ 0 w 400" name="T30"/>
                <a:gd fmla="*/ 100 h 320" name="T31"/>
                <a:gd fmla="*/ 0 w 400" name="T32"/>
                <a:gd fmla="*/ 280 h 320" name="T33"/>
                <a:gd fmla="*/ 40 w 400" name="T34"/>
                <a:gd fmla="*/ 320 h 320" name="T35"/>
                <a:gd fmla="*/ 360 w 400" name="T36"/>
                <a:gd fmla="*/ 320 h 320" name="T37"/>
                <a:gd fmla="*/ 400 w 400" name="T38"/>
                <a:gd fmla="*/ 280 h 320" name="T39"/>
                <a:gd fmla="*/ 400 w 400" name="T40"/>
                <a:gd fmla="*/ 100 h 320" name="T41"/>
                <a:gd fmla="*/ 360 w 400" name="T42"/>
                <a:gd fmla="*/ 60 h 320" name="T43"/>
                <a:gd fmla="*/ 200 w 400" name="T44"/>
                <a:gd fmla="*/ 280 h 320" name="T45"/>
                <a:gd fmla="*/ 100 w 400" name="T46"/>
                <a:gd fmla="*/ 180 h 320" name="T47"/>
                <a:gd fmla="*/ 200 w 400" name="T48"/>
                <a:gd fmla="*/ 80 h 320" name="T49"/>
                <a:gd fmla="*/ 300 w 400" name="T50"/>
                <a:gd fmla="*/ 180 h 320" name="T51"/>
                <a:gd fmla="*/ 200 w 400" name="T52"/>
                <a:gd fmla="*/ 280 h 320" name="T53"/>
                <a:gd fmla="*/ 346 w 400" name="T54"/>
                <a:gd fmla="*/ 128 h 320" name="T55"/>
                <a:gd fmla="*/ 332 w 400" name="T56"/>
                <a:gd fmla="*/ 114 h 320" name="T57"/>
                <a:gd fmla="*/ 346 w 400" name="T58"/>
                <a:gd fmla="*/ 100 h 320" name="T59"/>
                <a:gd fmla="*/ 360 w 400" name="T60"/>
                <a:gd fmla="*/ 114 h 320" name="T61"/>
                <a:gd fmla="*/ 346 w 400" name="T62"/>
                <a:gd fmla="*/ 128 h 32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20" w="400">
                  <a:moveTo>
                    <a:pt x="200" y="120"/>
                  </a:moveTo>
                  <a:cubicBezTo>
                    <a:pt x="167" y="120"/>
                    <a:pt x="140" y="147"/>
                    <a:pt x="140" y="180"/>
                  </a:cubicBezTo>
                  <a:cubicBezTo>
                    <a:pt x="140" y="213"/>
                    <a:pt x="167" y="240"/>
                    <a:pt x="200" y="240"/>
                  </a:cubicBezTo>
                  <a:cubicBezTo>
                    <a:pt x="233" y="240"/>
                    <a:pt x="260" y="213"/>
                    <a:pt x="260" y="180"/>
                  </a:cubicBezTo>
                  <a:cubicBezTo>
                    <a:pt x="260" y="147"/>
                    <a:pt x="233" y="120"/>
                    <a:pt x="200" y="120"/>
                  </a:cubicBezTo>
                  <a:close/>
                  <a:moveTo>
                    <a:pt x="360" y="60"/>
                  </a:moveTo>
                  <a:cubicBezTo>
                    <a:pt x="312" y="60"/>
                    <a:pt x="312" y="60"/>
                    <a:pt x="312" y="60"/>
                  </a:cubicBezTo>
                  <a:cubicBezTo>
                    <a:pt x="305" y="60"/>
                    <a:pt x="298" y="55"/>
                    <a:pt x="296" y="49"/>
                  </a:cubicBezTo>
                  <a:cubicBezTo>
                    <a:pt x="284" y="11"/>
                    <a:pt x="284" y="11"/>
                    <a:pt x="284" y="11"/>
                  </a:cubicBezTo>
                  <a:cubicBezTo>
                    <a:pt x="281" y="5"/>
                    <a:pt x="274" y="0"/>
                    <a:pt x="268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5" y="0"/>
                    <a:pt x="118" y="5"/>
                    <a:pt x="116" y="11"/>
                  </a:cubicBezTo>
                  <a:cubicBezTo>
                    <a:pt x="104" y="49"/>
                    <a:pt x="104" y="49"/>
                    <a:pt x="104" y="49"/>
                  </a:cubicBezTo>
                  <a:cubicBezTo>
                    <a:pt x="101" y="55"/>
                    <a:pt x="94" y="60"/>
                    <a:pt x="88" y="60"/>
                  </a:cubicBezTo>
                  <a:cubicBezTo>
                    <a:pt x="40" y="60"/>
                    <a:pt x="40" y="60"/>
                    <a:pt x="40" y="60"/>
                  </a:cubicBezTo>
                  <a:cubicBezTo>
                    <a:pt x="18" y="60"/>
                    <a:pt x="0" y="78"/>
                    <a:pt x="0" y="100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0" y="302"/>
                    <a:pt x="18" y="320"/>
                    <a:pt x="40" y="320"/>
                  </a:cubicBezTo>
                  <a:cubicBezTo>
                    <a:pt x="360" y="320"/>
                    <a:pt x="360" y="320"/>
                    <a:pt x="360" y="320"/>
                  </a:cubicBezTo>
                  <a:cubicBezTo>
                    <a:pt x="382" y="320"/>
                    <a:pt x="400" y="302"/>
                    <a:pt x="400" y="280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78"/>
                    <a:pt x="382" y="60"/>
                    <a:pt x="360" y="60"/>
                  </a:cubicBezTo>
                  <a:close/>
                  <a:moveTo>
                    <a:pt x="200" y="280"/>
                  </a:moveTo>
                  <a:cubicBezTo>
                    <a:pt x="145" y="280"/>
                    <a:pt x="100" y="235"/>
                    <a:pt x="100" y="180"/>
                  </a:cubicBezTo>
                  <a:cubicBezTo>
                    <a:pt x="100" y="125"/>
                    <a:pt x="145" y="80"/>
                    <a:pt x="200" y="80"/>
                  </a:cubicBezTo>
                  <a:cubicBezTo>
                    <a:pt x="255" y="80"/>
                    <a:pt x="300" y="125"/>
                    <a:pt x="300" y="180"/>
                  </a:cubicBezTo>
                  <a:cubicBezTo>
                    <a:pt x="300" y="235"/>
                    <a:pt x="255" y="280"/>
                    <a:pt x="200" y="280"/>
                  </a:cubicBezTo>
                  <a:close/>
                  <a:moveTo>
                    <a:pt x="346" y="128"/>
                  </a:moveTo>
                  <a:cubicBezTo>
                    <a:pt x="338" y="128"/>
                    <a:pt x="332" y="122"/>
                    <a:pt x="332" y="114"/>
                  </a:cubicBezTo>
                  <a:cubicBezTo>
                    <a:pt x="332" y="106"/>
                    <a:pt x="338" y="100"/>
                    <a:pt x="346" y="100"/>
                  </a:cubicBezTo>
                  <a:cubicBezTo>
                    <a:pt x="354" y="100"/>
                    <a:pt x="360" y="106"/>
                    <a:pt x="360" y="114"/>
                  </a:cubicBezTo>
                  <a:cubicBezTo>
                    <a:pt x="360" y="122"/>
                    <a:pt x="354" y="128"/>
                    <a:pt x="346" y="1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255A926D-F208-47D1-B980-B94C7B668349}"/>
              </a:ext>
            </a:extLst>
          </p:cNvPr>
          <p:cNvGrpSpPr/>
          <p:nvPr/>
        </p:nvGrpSpPr>
        <p:grpSpPr>
          <a:xfrm>
            <a:off x="719138" y="5039119"/>
            <a:ext cx="10753726" cy="857260"/>
            <a:chOff x="1446648" y="2161845"/>
            <a:chExt cx="11660559" cy="857260"/>
          </a:xfrm>
        </p:grpSpPr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C8A7595A-6B47-4B01-998E-BF82983A7ACC}"/>
                </a:ext>
              </a:extLst>
            </p:cNvPr>
            <p:cNvGrpSpPr/>
            <p:nvPr/>
          </p:nvGrpSpPr>
          <p:grpSpPr>
            <a:xfrm>
              <a:off x="1446648" y="2161845"/>
              <a:ext cx="2213143" cy="857260"/>
              <a:chOff x="1732858" y="5001250"/>
              <a:chExt cx="2213143" cy="857260"/>
            </a:xfrm>
          </p:grpSpPr>
          <p:sp>
            <p:nvSpPr>
              <p:cNvPr id="36" name="íślíḋè-TextBox 34">
                <a:extLst>
                  <a:ext uri="{FF2B5EF4-FFF2-40B4-BE49-F238E27FC236}">
                    <a16:creationId xmlns:a16="http://schemas.microsoft.com/office/drawing/2014/main" id="{7855AAB4-D9CD-496C-9912-FD5E1B2D1C9C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1"/>
                    </a:solidFill>
                  </a:rPr>
                  <a:t>标题文本预设</a:t>
                </a:r>
              </a:p>
            </p:txBody>
          </p:sp>
          <p:sp>
            <p:nvSpPr>
              <p:cNvPr id="37" name="íślíḋè-TextBox 35">
                <a:extLst>
                  <a:ext uri="{FF2B5EF4-FFF2-40B4-BE49-F238E27FC236}">
                    <a16:creationId xmlns:a16="http://schemas.microsoft.com/office/drawing/2014/main" id="{221F6EDB-3FEB-4584-B9EE-F72530677E0D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/>
                  <a:t>此部分内容作为文字排版占位显示 </a:t>
                </a:r>
                <a:br>
                  <a:rPr altLang="en-US" lang="zh-CN" sz="1000"/>
                </a:br>
                <a:r>
                  <a:rPr altLang="en-US" lang="zh-CN" sz="1000"/>
                  <a:t>（建议使用主题字体）</a:t>
                </a:r>
              </a:p>
            </p:txBody>
          </p:sp>
        </p:grpSp>
        <p:grpSp>
          <p:nvGrpSpPr>
            <p:cNvPr id="24" name="Group 22">
              <a:extLst>
                <a:ext uri="{FF2B5EF4-FFF2-40B4-BE49-F238E27FC236}">
                  <a16:creationId xmlns:a16="http://schemas.microsoft.com/office/drawing/2014/main" id="{3E39A4D4-0FD8-4083-BA9C-6640A13C3D6A}"/>
                </a:ext>
              </a:extLst>
            </p:cNvPr>
            <p:cNvGrpSpPr/>
            <p:nvPr/>
          </p:nvGrpSpPr>
          <p:grpSpPr>
            <a:xfrm>
              <a:off x="3808502" y="2161845"/>
              <a:ext cx="2213143" cy="857260"/>
              <a:chOff x="1732858" y="5001250"/>
              <a:chExt cx="2213143" cy="857260"/>
            </a:xfrm>
          </p:grpSpPr>
          <p:sp>
            <p:nvSpPr>
              <p:cNvPr id="34" name="íślíḋè-TextBox 32">
                <a:extLst>
                  <a:ext uri="{FF2B5EF4-FFF2-40B4-BE49-F238E27FC236}">
                    <a16:creationId xmlns:a16="http://schemas.microsoft.com/office/drawing/2014/main" id="{B7E0DBB3-EB75-4758-9A25-6C86D87F593B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  <p:sp>
            <p:nvSpPr>
              <p:cNvPr id="35" name="íślíḋè-TextBox 33">
                <a:extLst>
                  <a:ext uri="{FF2B5EF4-FFF2-40B4-BE49-F238E27FC236}">
                    <a16:creationId xmlns:a16="http://schemas.microsoft.com/office/drawing/2014/main" id="{36FA2641-EB8A-49A6-947C-139854181F18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/>
                  <a:t>此部分内容作为文字排版占位显示 </a:t>
                </a:r>
                <a:br>
                  <a:rPr altLang="en-US" lang="zh-CN" sz="1000"/>
                </a:br>
                <a:r>
                  <a:rPr altLang="en-US" lang="zh-CN" sz="1000"/>
                  <a:t>（建议使用主题字体）</a:t>
                </a:r>
              </a:p>
            </p:txBody>
          </p:sp>
        </p:grpSp>
        <p:grpSp>
          <p:nvGrpSpPr>
            <p:cNvPr id="25" name="Group 23">
              <a:extLst>
                <a:ext uri="{FF2B5EF4-FFF2-40B4-BE49-F238E27FC236}">
                  <a16:creationId xmlns:a16="http://schemas.microsoft.com/office/drawing/2014/main" id="{18D25E07-1FA7-4BF8-87C0-A17A34EEA55B}"/>
                </a:ext>
              </a:extLst>
            </p:cNvPr>
            <p:cNvGrpSpPr/>
            <p:nvPr/>
          </p:nvGrpSpPr>
          <p:grpSpPr>
            <a:xfrm>
              <a:off x="6170356" y="2161845"/>
              <a:ext cx="2213143" cy="857260"/>
              <a:chOff x="1732858" y="5001250"/>
              <a:chExt cx="2213143" cy="857260"/>
            </a:xfrm>
          </p:grpSpPr>
          <p:sp>
            <p:nvSpPr>
              <p:cNvPr id="32" name="íślíḋè-TextBox 30">
                <a:extLst>
                  <a:ext uri="{FF2B5EF4-FFF2-40B4-BE49-F238E27FC236}">
                    <a16:creationId xmlns:a16="http://schemas.microsoft.com/office/drawing/2014/main" id="{E0AB5A86-ED02-4B1B-8630-A06BB390FB58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3"/>
                    </a:solidFill>
                  </a:rPr>
                  <a:t>标题文本预设</a:t>
                </a:r>
              </a:p>
            </p:txBody>
          </p:sp>
          <p:sp>
            <p:nvSpPr>
              <p:cNvPr id="33" name="íślíḋè-TextBox 31">
                <a:extLst>
                  <a:ext uri="{FF2B5EF4-FFF2-40B4-BE49-F238E27FC236}">
                    <a16:creationId xmlns:a16="http://schemas.microsoft.com/office/drawing/2014/main" id="{FF8BF395-88CF-4B55-BF65-EACD8B000CCD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/>
                  <a:t>此部分内容作为文字排版占位显示 </a:t>
                </a:r>
                <a:br>
                  <a:rPr altLang="en-US" lang="zh-CN" sz="1000"/>
                </a:br>
                <a:r>
                  <a:rPr altLang="en-US" lang="zh-CN" sz="1000"/>
                  <a:t>（建议使用主题字体）</a:t>
                </a:r>
              </a:p>
            </p:txBody>
          </p:sp>
        </p:grpSp>
        <p:grpSp>
          <p:nvGrpSpPr>
            <p:cNvPr id="26" name="Group 24">
              <a:extLst>
                <a:ext uri="{FF2B5EF4-FFF2-40B4-BE49-F238E27FC236}">
                  <a16:creationId xmlns:a16="http://schemas.microsoft.com/office/drawing/2014/main" id="{97476457-5F0F-409B-A7C0-A4F557258EDC}"/>
                </a:ext>
              </a:extLst>
            </p:cNvPr>
            <p:cNvGrpSpPr/>
            <p:nvPr/>
          </p:nvGrpSpPr>
          <p:grpSpPr>
            <a:xfrm>
              <a:off x="8532210" y="2161845"/>
              <a:ext cx="2213143" cy="857260"/>
              <a:chOff x="1732858" y="5001250"/>
              <a:chExt cx="2213143" cy="857260"/>
            </a:xfrm>
          </p:grpSpPr>
          <p:sp>
            <p:nvSpPr>
              <p:cNvPr id="30" name="íślíḋè-TextBox 28">
                <a:extLst>
                  <a:ext uri="{FF2B5EF4-FFF2-40B4-BE49-F238E27FC236}">
                    <a16:creationId xmlns:a16="http://schemas.microsoft.com/office/drawing/2014/main" id="{28331E8C-46DB-4C72-B67C-463A44388CB6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  <p:sp>
            <p:nvSpPr>
              <p:cNvPr id="31" name="íślíḋè-TextBox 29">
                <a:extLst>
                  <a:ext uri="{FF2B5EF4-FFF2-40B4-BE49-F238E27FC236}">
                    <a16:creationId xmlns:a16="http://schemas.microsoft.com/office/drawing/2014/main" id="{00AE48F4-721C-4474-A567-44A8A019ACE1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/>
                  <a:t>此部分内容作为文字排版占位显示 </a:t>
                </a:r>
                <a:br>
                  <a:rPr altLang="en-US" lang="zh-CN" sz="1000"/>
                </a:br>
                <a:r>
                  <a:rPr altLang="en-US" lang="zh-CN" sz="1000"/>
                  <a:t>（建议使用主题字体）</a:t>
                </a:r>
              </a:p>
            </p:txBody>
          </p:sp>
        </p:grpSp>
        <p:grpSp>
          <p:nvGrpSpPr>
            <p:cNvPr id="27" name="Group 25">
              <a:extLst>
                <a:ext uri="{FF2B5EF4-FFF2-40B4-BE49-F238E27FC236}">
                  <a16:creationId xmlns:a16="http://schemas.microsoft.com/office/drawing/2014/main" id="{CB477418-9BF9-4768-86EA-512D7E51AE50}"/>
                </a:ext>
              </a:extLst>
            </p:cNvPr>
            <p:cNvGrpSpPr/>
            <p:nvPr/>
          </p:nvGrpSpPr>
          <p:grpSpPr>
            <a:xfrm>
              <a:off x="10894064" y="2161845"/>
              <a:ext cx="2213143" cy="857260"/>
              <a:chOff x="1732858" y="5001250"/>
              <a:chExt cx="2213143" cy="857260"/>
            </a:xfrm>
          </p:grpSpPr>
          <p:sp>
            <p:nvSpPr>
              <p:cNvPr id="28" name="íślíḋè-TextBox 26">
                <a:extLst>
                  <a:ext uri="{FF2B5EF4-FFF2-40B4-BE49-F238E27FC236}">
                    <a16:creationId xmlns:a16="http://schemas.microsoft.com/office/drawing/2014/main" id="{70AB784B-E1FF-486D-9C3F-5739F0030054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5"/>
                    </a:solidFill>
                  </a:rPr>
                  <a:t>标题文本预设</a:t>
                </a:r>
              </a:p>
            </p:txBody>
          </p:sp>
          <p:sp>
            <p:nvSpPr>
              <p:cNvPr id="29" name="íślíḋè-TextBox 27">
                <a:extLst>
                  <a:ext uri="{FF2B5EF4-FFF2-40B4-BE49-F238E27FC236}">
                    <a16:creationId xmlns:a16="http://schemas.microsoft.com/office/drawing/2014/main" id="{16958DD7-AC50-4DEB-9238-B1A29D0B3F7C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/>
                  <a:t>此部分内容作为文字排版占位显示 </a:t>
                </a:r>
                <a:br>
                  <a:rPr altLang="en-US" lang="zh-CN" sz="1000"/>
                </a:br>
                <a:r>
                  <a:rPr altLang="en-US" lang="zh-CN" sz="1000"/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269296430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18FC6658-933E-46D8-B4C1-1A16071D45B6}"/>
              </a:ext>
            </a:extLst>
          </p:cNvPr>
          <p:cNvSpPr/>
          <p:nvPr/>
        </p:nvSpPr>
        <p:spPr>
          <a:xfrm>
            <a:off x="2629603" y="17387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03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83A0DDAC-84D6-4B14-9857-38A706F35E4C}"/>
              </a:ext>
            </a:extLst>
          </p:cNvPr>
          <p:cNvSpPr txBox="1"/>
          <p:nvPr/>
        </p:nvSpPr>
        <p:spPr>
          <a:xfrm>
            <a:off x="2005874" y="3670300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charset="0" pitchFamily="34" typeface="HelveticaNeueLT Pro 55 Roman"/>
              </a:defRPr>
            </a:lvl1pPr>
          </a:lstStyle>
          <a:p>
            <a:pPr algn="ctr"/>
            <a:r>
              <a:rPr altLang="en-US" b="1" lang="zh-CN" sz="5400">
                <a:solidFill>
                  <a:schemeClr val="accent1"/>
                </a:solidFill>
                <a:latin typeface="+mj-ea"/>
                <a:ea typeface="+mj-ea"/>
              </a:rPr>
              <a:t>公司产品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E5B172F0-6E75-484F-B51D-30459F77C188}"/>
              </a:ext>
            </a:extLst>
          </p:cNvPr>
          <p:cNvSpPr txBox="1"/>
          <p:nvPr/>
        </p:nvSpPr>
        <p:spPr>
          <a:xfrm>
            <a:off x="1115961" y="4804651"/>
            <a:ext cx="470590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lang="en-US" sz="1050">
                <a:solidFill>
                  <a:schemeClr val="bg2">
                    <a:lumMod val="90000"/>
                  </a:schemeClr>
                </a:solidFill>
                <a:ea charset="0" typeface="Roboto Light"/>
                <a:cs charset="0" typeface="Roboto Light"/>
              </a:rPr>
              <a:t>Lorem Ipsum is simply dummy text of the printing and typesetting industry. Lorem Ipsum has been the industry's standard dummy</a:t>
            </a:r>
          </a:p>
        </p:txBody>
      </p:sp>
    </p:spTree>
    <p:extLst>
      <p:ext uri="{BB962C8B-B14F-4D97-AF65-F5344CB8AC3E}">
        <p14:creationId val="3682614555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96330ACA-F549-4A04-8EFD-AF387D6ADBEE}"/>
              </a:ext>
            </a:extLst>
          </p:cNvPr>
          <p:cNvGrpSpPr/>
          <p:nvPr/>
        </p:nvGrpSpPr>
        <p:grpSpPr>
          <a:xfrm>
            <a:off x="1045159" y="2217316"/>
            <a:ext cx="2147157" cy="3336531"/>
            <a:chOff x="1045159" y="2217316"/>
            <a:chExt cx="2147157" cy="3336531"/>
          </a:xfrm>
        </p:grpSpPr>
        <p:sp>
          <p:nvSpPr>
            <p:cNvPr id="5" name="íṡľíḍè-Rectangle 22">
              <a:extLst>
                <a:ext uri="{FF2B5EF4-FFF2-40B4-BE49-F238E27FC236}">
                  <a16:creationId xmlns:a16="http://schemas.microsoft.com/office/drawing/2014/main" id="{15DC8829-D966-47FB-B864-3E2332728A85}"/>
                </a:ext>
              </a:extLst>
            </p:cNvPr>
            <p:cNvSpPr/>
            <p:nvPr/>
          </p:nvSpPr>
          <p:spPr>
            <a:xfrm>
              <a:off x="1168053" y="2217316"/>
              <a:ext cx="1901372" cy="19013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íṡľíḍè-Freeform: Shape 23">
              <a:extLst>
                <a:ext uri="{FF2B5EF4-FFF2-40B4-BE49-F238E27FC236}">
                  <a16:creationId xmlns:a16="http://schemas.microsoft.com/office/drawing/2014/main" id="{55E1EBEB-3128-46D3-8D48-904D6B36A6DF}"/>
                </a:ext>
              </a:extLst>
            </p:cNvPr>
            <p:cNvSpPr/>
            <p:nvPr/>
          </p:nvSpPr>
          <p:spPr>
            <a:xfrm rot="10800000">
              <a:off x="1168053" y="3988059"/>
              <a:ext cx="1901372" cy="370114"/>
            </a:xfrm>
            <a:custGeom>
              <a:gdLst>
                <a:gd fmla="*/ 1901372 w 1901372" name="connsiteX0"/>
                <a:gd fmla="*/ 370114 h 370114" name="connsiteY0"/>
                <a:gd fmla="*/ 0 w 1901372" name="connsiteX1"/>
                <a:gd fmla="*/ 370114 h 370114" name="connsiteY1"/>
                <a:gd fmla="*/ 0 w 1901372" name="connsiteX2"/>
                <a:gd fmla="*/ 239486 h 370114" name="connsiteY2"/>
                <a:gd fmla="*/ 639355 w 1901372" name="connsiteX3"/>
                <a:gd fmla="*/ 239486 h 370114" name="connsiteY3"/>
                <a:gd fmla="*/ 950686 w 1901372" name="connsiteX4"/>
                <a:gd fmla="*/ 0 h 370114" name="connsiteY4"/>
                <a:gd fmla="*/ 1262017 w 1901372" name="connsiteX5"/>
                <a:gd fmla="*/ 239486 h 370114" name="connsiteY5"/>
                <a:gd fmla="*/ 1901372 w 1901372" name="connsiteX6"/>
                <a:gd fmla="*/ 239486 h 37011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70114" w="1901371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îŝḷîḓé-TextBox 33">
              <a:extLst>
                <a:ext uri="{FF2B5EF4-FFF2-40B4-BE49-F238E27FC236}">
                  <a16:creationId xmlns:a16="http://schemas.microsoft.com/office/drawing/2014/main" id="{AF94A7C2-875B-42B8-AA82-4E0B30F1ABCD}"/>
                </a:ext>
              </a:extLst>
            </p:cNvPr>
            <p:cNvSpPr txBox="1"/>
            <p:nvPr/>
          </p:nvSpPr>
          <p:spPr bwMode="auto">
            <a:xfrm>
              <a:off x="1580128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0" lIns="0" rIns="0" tIns="0" wrap="none">
              <a:normAutofit fontScale="92500" lnSpcReduction="20000"/>
              <a:scene3d>
                <a:camera prst="orthographicFront"/>
                <a:lightRig dir="t" rig="threePt"/>
              </a:scene3d>
              <a:sp3d>
                <a:bevelT h="0" w="0"/>
              </a:sp3d>
            </a:bodyPr>
            <a:lstStyle/>
            <a:p>
              <a:pPr algn="ctr" lvl="1" marL="0"/>
              <a:r>
                <a:rPr altLang="en-US" b="1" lang="zh-CN" sz="1400">
                  <a:solidFill>
                    <a:schemeClr val="accent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5" name="îŝḷîḓé-Rectangle 38">
              <a:extLst>
                <a:ext uri="{FF2B5EF4-FFF2-40B4-BE49-F238E27FC236}">
                  <a16:creationId xmlns:a16="http://schemas.microsoft.com/office/drawing/2014/main" id="{D2063C90-FE92-4345-B129-05D22C4ED457}"/>
                </a:ext>
              </a:extLst>
            </p:cNvPr>
            <p:cNvSpPr/>
            <p:nvPr/>
          </p:nvSpPr>
          <p:spPr>
            <a:xfrm>
              <a:off x="1045159" y="5027036"/>
              <a:ext cx="2147157" cy="526811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19" name="îŝḷîḓé-Freeform: Shape 42">
              <a:extLst>
                <a:ext uri="{FF2B5EF4-FFF2-40B4-BE49-F238E27FC236}">
                  <a16:creationId xmlns:a16="http://schemas.microsoft.com/office/drawing/2014/main" id="{74E168CF-EA50-4E32-970B-154862853AC7}"/>
                </a:ext>
              </a:extLst>
            </p:cNvPr>
            <p:cNvSpPr/>
            <p:nvPr/>
          </p:nvSpPr>
          <p:spPr bwMode="auto">
            <a:xfrm>
              <a:off x="1689856" y="2469349"/>
              <a:ext cx="944091" cy="944091"/>
            </a:xfrm>
            <a:custGeom>
              <a:gdLst>
                <a:gd fmla="*/ 184 w 260" name="T0"/>
                <a:gd fmla="*/ 106 h 260" name="T1"/>
                <a:gd fmla="*/ 193 w 260" name="T2"/>
                <a:gd fmla="*/ 143 h 260" name="T3"/>
                <a:gd fmla="*/ 117 w 260" name="T4"/>
                <a:gd fmla="*/ 219 h 260" name="T5"/>
                <a:gd fmla="*/ 42 w 260" name="T6"/>
                <a:gd fmla="*/ 143 h 260" name="T7"/>
                <a:gd fmla="*/ 117 w 260" name="T8"/>
                <a:gd fmla="*/ 66 h 260" name="T9"/>
                <a:gd fmla="*/ 154 w 260" name="T10"/>
                <a:gd fmla="*/ 76 h 260" name="T11"/>
                <a:gd fmla="*/ 183 w 260" name="T12"/>
                <a:gd fmla="*/ 46 h 260" name="T13"/>
                <a:gd fmla="*/ 117 w 260" name="T14"/>
                <a:gd fmla="*/ 25 h 260" name="T15"/>
                <a:gd fmla="*/ 0 w 260" name="T16"/>
                <a:gd fmla="*/ 143 h 260" name="T17"/>
                <a:gd fmla="*/ 117 w 260" name="T18"/>
                <a:gd fmla="*/ 260 h 260" name="T19"/>
                <a:gd fmla="*/ 233 w 260" name="T20"/>
                <a:gd fmla="*/ 143 h 260" name="T21"/>
                <a:gd fmla="*/ 213 w 260" name="T22"/>
                <a:gd fmla="*/ 77 h 260" name="T23"/>
                <a:gd fmla="*/ 184 w 260" name="T24"/>
                <a:gd fmla="*/ 106 h 260" name="T25"/>
                <a:gd fmla="*/ 225 w 260" name="T26"/>
                <a:gd fmla="*/ 35 h 260" name="T27"/>
                <a:gd fmla="*/ 225 w 260" name="T28"/>
                <a:gd fmla="*/ 35 h 260" name="T29"/>
                <a:gd fmla="*/ 225 w 260" name="T30"/>
                <a:gd fmla="*/ 0 h 260" name="T31"/>
                <a:gd fmla="*/ 203 w 260" name="T32"/>
                <a:gd fmla="*/ 23 h 260" name="T33"/>
                <a:gd fmla="*/ 203 w 260" name="T34"/>
                <a:gd fmla="*/ 46 h 260" name="T35"/>
                <a:gd fmla="*/ 139 w 260" name="T36"/>
                <a:gd fmla="*/ 111 h 260" name="T37"/>
                <a:gd fmla="*/ 117 w 260" name="T38"/>
                <a:gd fmla="*/ 104 h 260" name="T39"/>
                <a:gd fmla="*/ 79 w 260" name="T40"/>
                <a:gd fmla="*/ 143 h 260" name="T41"/>
                <a:gd fmla="*/ 117 w 260" name="T42"/>
                <a:gd fmla="*/ 181 h 260" name="T43"/>
                <a:gd fmla="*/ 155 w 260" name="T44"/>
                <a:gd fmla="*/ 143 h 260" name="T45"/>
                <a:gd fmla="*/ 150 w 260" name="T46"/>
                <a:gd fmla="*/ 123 h 260" name="T47"/>
                <a:gd fmla="*/ 215 w 260" name="T48"/>
                <a:gd fmla="*/ 58 h 260" name="T49"/>
                <a:gd fmla="*/ 237 w 260" name="T50"/>
                <a:gd fmla="*/ 58 h 260" name="T51"/>
                <a:gd fmla="*/ 260 w 260" name="T52"/>
                <a:gd fmla="*/ 35 h 260" name="T53"/>
                <a:gd fmla="*/ 225 w 260" name="T54"/>
                <a:gd fmla="*/ 35 h 26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0" w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551E673A-F15F-4FAA-BC04-9FB4765E49B4}"/>
              </a:ext>
            </a:extLst>
          </p:cNvPr>
          <p:cNvGrpSpPr/>
          <p:nvPr/>
        </p:nvGrpSpPr>
        <p:grpSpPr>
          <a:xfrm>
            <a:off x="9148192" y="2217316"/>
            <a:ext cx="2147157" cy="3336531"/>
            <a:chOff x="9148192" y="2217316"/>
            <a:chExt cx="2147157" cy="3336531"/>
          </a:xfrm>
        </p:grpSpPr>
        <p:sp>
          <p:nvSpPr>
            <p:cNvPr id="9" name="íṡľíḍè-Rectangle 30">
              <a:extLst>
                <a:ext uri="{FF2B5EF4-FFF2-40B4-BE49-F238E27FC236}">
                  <a16:creationId xmlns:a16="http://schemas.microsoft.com/office/drawing/2014/main" id="{5421704C-5BE2-40D0-BC29-DE7918479AE2}"/>
                </a:ext>
              </a:extLst>
            </p:cNvPr>
            <p:cNvSpPr/>
            <p:nvPr/>
          </p:nvSpPr>
          <p:spPr>
            <a:xfrm>
              <a:off x="9271095" y="2217316"/>
              <a:ext cx="1901372" cy="190137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íṡľíḍè-Freeform: Shape 31">
              <a:extLst>
                <a:ext uri="{FF2B5EF4-FFF2-40B4-BE49-F238E27FC236}">
                  <a16:creationId xmlns:a16="http://schemas.microsoft.com/office/drawing/2014/main" id="{38A4EB25-7B05-45C2-9D46-37EBB9ED5195}"/>
                </a:ext>
              </a:extLst>
            </p:cNvPr>
            <p:cNvSpPr/>
            <p:nvPr/>
          </p:nvSpPr>
          <p:spPr>
            <a:xfrm rot="10800000">
              <a:off x="9271092" y="4027973"/>
              <a:ext cx="1901372" cy="370114"/>
            </a:xfrm>
            <a:custGeom>
              <a:gdLst>
                <a:gd fmla="*/ 1901372 w 1901372" name="connsiteX0"/>
                <a:gd fmla="*/ 370114 h 370114" name="connsiteY0"/>
                <a:gd fmla="*/ 0 w 1901372" name="connsiteX1"/>
                <a:gd fmla="*/ 370114 h 370114" name="connsiteY1"/>
                <a:gd fmla="*/ 0 w 1901372" name="connsiteX2"/>
                <a:gd fmla="*/ 239486 h 370114" name="connsiteY2"/>
                <a:gd fmla="*/ 639355 w 1901372" name="connsiteX3"/>
                <a:gd fmla="*/ 239486 h 370114" name="connsiteY3"/>
                <a:gd fmla="*/ 950686 w 1901372" name="connsiteX4"/>
                <a:gd fmla="*/ 0 h 370114" name="connsiteY4"/>
                <a:gd fmla="*/ 1262017 w 1901372" name="connsiteX5"/>
                <a:gd fmla="*/ 239486 h 370114" name="connsiteY5"/>
                <a:gd fmla="*/ 1901372 w 1901372" name="connsiteX6"/>
                <a:gd fmla="*/ 239486 h 37011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70114" w="1901371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îŝḷîḓé-TextBox 36">
              <a:extLst>
                <a:ext uri="{FF2B5EF4-FFF2-40B4-BE49-F238E27FC236}">
                  <a16:creationId xmlns:a16="http://schemas.microsoft.com/office/drawing/2014/main" id="{E762D407-64D2-474B-BD0E-403CFFAD8A0E}"/>
                </a:ext>
              </a:extLst>
            </p:cNvPr>
            <p:cNvSpPr txBox="1"/>
            <p:nvPr/>
          </p:nvSpPr>
          <p:spPr bwMode="auto">
            <a:xfrm>
              <a:off x="9683161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0" lIns="0" rIns="0" tIns="0" wrap="none">
              <a:normAutofit fontScale="92500" lnSpcReduction="20000"/>
              <a:scene3d>
                <a:camera prst="orthographicFront"/>
                <a:lightRig dir="t" rig="threePt"/>
              </a:scene3d>
              <a:sp3d>
                <a:bevelT h="0" w="0"/>
              </a:sp3d>
            </a:bodyPr>
            <a:lstStyle/>
            <a:p>
              <a:pPr algn="ctr" lvl="1" marL="0"/>
              <a:r>
                <a:rPr altLang="en-US" b="1" lang="zh-CN" sz="1400">
                  <a:solidFill>
                    <a:schemeClr val="accent4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8" name="îŝḷîḓé-Rectangle 41">
              <a:extLst>
                <a:ext uri="{FF2B5EF4-FFF2-40B4-BE49-F238E27FC236}">
                  <a16:creationId xmlns:a16="http://schemas.microsoft.com/office/drawing/2014/main" id="{4958EB0F-22F1-4D8B-86FF-CA53A356771B}"/>
                </a:ext>
              </a:extLst>
            </p:cNvPr>
            <p:cNvSpPr/>
            <p:nvPr/>
          </p:nvSpPr>
          <p:spPr>
            <a:xfrm>
              <a:off x="9148192" y="5027036"/>
              <a:ext cx="2147157" cy="526811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20" name="îŝḷîḓé-Freeform: Shape 43">
              <a:extLst>
                <a:ext uri="{FF2B5EF4-FFF2-40B4-BE49-F238E27FC236}">
                  <a16:creationId xmlns:a16="http://schemas.microsoft.com/office/drawing/2014/main" id="{806981B5-D4CD-4BCC-896D-12136316B068}"/>
                </a:ext>
              </a:extLst>
            </p:cNvPr>
            <p:cNvSpPr/>
            <p:nvPr/>
          </p:nvSpPr>
          <p:spPr bwMode="auto">
            <a:xfrm>
              <a:off x="9762537" y="2560407"/>
              <a:ext cx="838616" cy="838616"/>
            </a:xfrm>
            <a:custGeom>
              <a:gdLst>
                <a:gd fmla="*/ 116 w 232" name="T0"/>
                <a:gd fmla="*/ 0 h 232" name="T1"/>
                <a:gd fmla="*/ 0 w 232" name="T2"/>
                <a:gd fmla="*/ 116 h 232" name="T3"/>
                <a:gd fmla="*/ 116 w 232" name="T4"/>
                <a:gd fmla="*/ 232 h 232" name="T5"/>
                <a:gd fmla="*/ 232 w 232" name="T6"/>
                <a:gd fmla="*/ 116 h 232" name="T7"/>
                <a:gd fmla="*/ 116 w 232" name="T8"/>
                <a:gd fmla="*/ 0 h 232" name="T9"/>
                <a:gd fmla="*/ 129 w 232" name="T10"/>
                <a:gd fmla="*/ 208 h 232" name="T11"/>
                <a:gd fmla="*/ 129 w 232" name="T12"/>
                <a:gd fmla="*/ 190 h 232" name="T13"/>
                <a:gd fmla="*/ 117 w 232" name="T14"/>
                <a:gd fmla="*/ 178 h 232" name="T15"/>
                <a:gd fmla="*/ 105 w 232" name="T16"/>
                <a:gd fmla="*/ 190 h 232" name="T17"/>
                <a:gd fmla="*/ 105 w 232" name="T18"/>
                <a:gd fmla="*/ 208 h 232" name="T19"/>
                <a:gd fmla="*/ 25 w 232" name="T20"/>
                <a:gd fmla="*/ 129 h 232" name="T21"/>
                <a:gd fmla="*/ 42 w 232" name="T22"/>
                <a:gd fmla="*/ 129 h 232" name="T23"/>
                <a:gd fmla="*/ 53 w 232" name="T24"/>
                <a:gd fmla="*/ 117 h 232" name="T25"/>
                <a:gd fmla="*/ 42 w 232" name="T26"/>
                <a:gd fmla="*/ 105 h 232" name="T27"/>
                <a:gd fmla="*/ 24 w 232" name="T28"/>
                <a:gd fmla="*/ 105 h 232" name="T29"/>
                <a:gd fmla="*/ 104 w 232" name="T30"/>
                <a:gd fmla="*/ 25 h 232" name="T31"/>
                <a:gd fmla="*/ 104 w 232" name="T32"/>
                <a:gd fmla="*/ 41 h 232" name="T33"/>
                <a:gd fmla="*/ 116 w 232" name="T34"/>
                <a:gd fmla="*/ 53 h 232" name="T35"/>
                <a:gd fmla="*/ 128 w 232" name="T36"/>
                <a:gd fmla="*/ 41 h 232" name="T37"/>
                <a:gd fmla="*/ 128 w 232" name="T38"/>
                <a:gd fmla="*/ 25 h 232" name="T39"/>
                <a:gd fmla="*/ 208 w 232" name="T40"/>
                <a:gd fmla="*/ 104 h 232" name="T41"/>
                <a:gd fmla="*/ 190 w 232" name="T42"/>
                <a:gd fmla="*/ 104 h 232" name="T43"/>
                <a:gd fmla="*/ 179 w 232" name="T44"/>
                <a:gd fmla="*/ 116 h 232" name="T45"/>
                <a:gd fmla="*/ 190 w 232" name="T46"/>
                <a:gd fmla="*/ 128 h 232" name="T47"/>
                <a:gd fmla="*/ 208 w 232" name="T48"/>
                <a:gd fmla="*/ 128 h 232" name="T49"/>
                <a:gd fmla="*/ 129 w 232" name="T50"/>
                <a:gd fmla="*/ 208 h 232" name="T51"/>
                <a:gd fmla="*/ 124 w 232" name="T52"/>
                <a:gd fmla="*/ 94 h 232" name="T53"/>
                <a:gd fmla="*/ 70 w 232" name="T54"/>
                <a:gd fmla="*/ 69 h 232" name="T55"/>
                <a:gd fmla="*/ 94 w 232" name="T56"/>
                <a:gd fmla="*/ 124 h 232" name="T57"/>
                <a:gd fmla="*/ 109 w 232" name="T58"/>
                <a:gd fmla="*/ 138 h 232" name="T59"/>
                <a:gd fmla="*/ 163 w 232" name="T60"/>
                <a:gd fmla="*/ 163 h 232" name="T61"/>
                <a:gd fmla="*/ 138 w 232" name="T62"/>
                <a:gd fmla="*/ 108 h 232" name="T63"/>
                <a:gd fmla="*/ 124 w 232" name="T64"/>
                <a:gd fmla="*/ 94 h 232" name="T65"/>
                <a:gd fmla="*/ 123 w 232" name="T66"/>
                <a:gd fmla="*/ 123 h 232" name="T67"/>
                <a:gd fmla="*/ 110 w 232" name="T68"/>
                <a:gd fmla="*/ 123 h 232" name="T69"/>
                <a:gd fmla="*/ 110 w 232" name="T70"/>
                <a:gd fmla="*/ 109 h 232" name="T71"/>
                <a:gd fmla="*/ 123 w 232" name="T72"/>
                <a:gd fmla="*/ 109 h 232" name="T73"/>
                <a:gd fmla="*/ 123 w 232" name="T74"/>
                <a:gd fmla="*/ 123 h 232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31" w="231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D591643D-F862-439A-800F-5C817126CF3A}"/>
              </a:ext>
            </a:extLst>
          </p:cNvPr>
          <p:cNvGrpSpPr/>
          <p:nvPr/>
        </p:nvGrpSpPr>
        <p:grpSpPr>
          <a:xfrm>
            <a:off x="3746170" y="2217316"/>
            <a:ext cx="2147157" cy="3336531"/>
            <a:chOff x="3746170" y="2217316"/>
            <a:chExt cx="2147157" cy="3336531"/>
          </a:xfrm>
        </p:grpSpPr>
        <p:sp>
          <p:nvSpPr>
            <p:cNvPr id="3" name="íṡľíḍè-Rectangle 18">
              <a:extLst>
                <a:ext uri="{FF2B5EF4-FFF2-40B4-BE49-F238E27FC236}">
                  <a16:creationId xmlns:a16="http://schemas.microsoft.com/office/drawing/2014/main" id="{AC32074F-507C-476E-8FF2-FA092471C02E}"/>
                </a:ext>
              </a:extLst>
            </p:cNvPr>
            <p:cNvSpPr/>
            <p:nvPr/>
          </p:nvSpPr>
          <p:spPr>
            <a:xfrm>
              <a:off x="3869067" y="2217316"/>
              <a:ext cx="1901372" cy="19013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4" name="íṡľíḍè-Freeform: Shape 19">
              <a:extLst>
                <a:ext uri="{FF2B5EF4-FFF2-40B4-BE49-F238E27FC236}">
                  <a16:creationId xmlns:a16="http://schemas.microsoft.com/office/drawing/2014/main" id="{C5A720A2-D7DF-4403-8030-32EFFFB17B37}"/>
                </a:ext>
              </a:extLst>
            </p:cNvPr>
            <p:cNvSpPr/>
            <p:nvPr/>
          </p:nvSpPr>
          <p:spPr>
            <a:xfrm rot="10800000">
              <a:off x="3869067" y="3991687"/>
              <a:ext cx="1901372" cy="370114"/>
            </a:xfrm>
            <a:custGeom>
              <a:gdLst>
                <a:gd fmla="*/ 1901372 w 1901372" name="connsiteX0"/>
                <a:gd fmla="*/ 370114 h 370114" name="connsiteY0"/>
                <a:gd fmla="*/ 0 w 1901372" name="connsiteX1"/>
                <a:gd fmla="*/ 370114 h 370114" name="connsiteY1"/>
                <a:gd fmla="*/ 0 w 1901372" name="connsiteX2"/>
                <a:gd fmla="*/ 239486 h 370114" name="connsiteY2"/>
                <a:gd fmla="*/ 639355 w 1901372" name="connsiteX3"/>
                <a:gd fmla="*/ 239486 h 370114" name="connsiteY3"/>
                <a:gd fmla="*/ 950686 w 1901372" name="connsiteX4"/>
                <a:gd fmla="*/ 0 h 370114" name="connsiteY4"/>
                <a:gd fmla="*/ 1262017 w 1901372" name="connsiteX5"/>
                <a:gd fmla="*/ 239486 h 370114" name="connsiteY5"/>
                <a:gd fmla="*/ 1901372 w 1901372" name="connsiteX6"/>
                <a:gd fmla="*/ 239486 h 37011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70114" w="1901371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îŝḷîḓé-TextBox 34">
              <a:extLst>
                <a:ext uri="{FF2B5EF4-FFF2-40B4-BE49-F238E27FC236}">
                  <a16:creationId xmlns:a16="http://schemas.microsoft.com/office/drawing/2014/main" id="{4382532E-C512-4284-81B9-2F899EEBC714}"/>
                </a:ext>
              </a:extLst>
            </p:cNvPr>
            <p:cNvSpPr txBox="1"/>
            <p:nvPr/>
          </p:nvSpPr>
          <p:spPr bwMode="auto">
            <a:xfrm>
              <a:off x="4281139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0" lIns="0" rIns="0" tIns="0" wrap="none">
              <a:normAutofit fontScale="92500" lnSpcReduction="20000"/>
              <a:scene3d>
                <a:camera prst="orthographicFront"/>
                <a:lightRig dir="t" rig="threePt"/>
              </a:scene3d>
              <a:sp3d>
                <a:bevelT h="0" w="0"/>
              </a:sp3d>
            </a:bodyPr>
            <a:lstStyle/>
            <a:p>
              <a:pPr algn="ctr" lvl="1" marL="0"/>
              <a:r>
                <a:rPr altLang="en-US" b="1" lang="zh-CN" sz="1400">
                  <a:solidFill>
                    <a:schemeClr val="accent2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6" name="îŝḷîḓé-Rectangle 39">
              <a:extLst>
                <a:ext uri="{FF2B5EF4-FFF2-40B4-BE49-F238E27FC236}">
                  <a16:creationId xmlns:a16="http://schemas.microsoft.com/office/drawing/2014/main" id="{3ABB59B7-17FF-450B-A43C-C32E9D5EF597}"/>
                </a:ext>
              </a:extLst>
            </p:cNvPr>
            <p:cNvSpPr/>
            <p:nvPr/>
          </p:nvSpPr>
          <p:spPr>
            <a:xfrm>
              <a:off x="3746170" y="5027036"/>
              <a:ext cx="2147157" cy="526811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21" name="îŝḷîḓé-Freeform: Shape 44">
              <a:extLst>
                <a:ext uri="{FF2B5EF4-FFF2-40B4-BE49-F238E27FC236}">
                  <a16:creationId xmlns:a16="http://schemas.microsoft.com/office/drawing/2014/main" id="{176A805C-FBB1-4C2C-B53B-27D91BF5E6D6}"/>
                </a:ext>
              </a:extLst>
            </p:cNvPr>
            <p:cNvSpPr/>
            <p:nvPr/>
          </p:nvSpPr>
          <p:spPr bwMode="auto">
            <a:xfrm>
              <a:off x="4388791" y="2568071"/>
              <a:ext cx="850930" cy="850930"/>
            </a:xfrm>
            <a:custGeom>
              <a:gdLst>
                <a:gd fmla="*/ 187 w 228" name="T0"/>
                <a:gd fmla="*/ 114 h 240" name="T1"/>
                <a:gd fmla="*/ 114 w 228" name="T2"/>
                <a:gd fmla="*/ 40 h 240" name="T3"/>
                <a:gd fmla="*/ 40 w 228" name="T4"/>
                <a:gd fmla="*/ 114 h 240" name="T5"/>
                <a:gd fmla="*/ 68 w 228" name="T6"/>
                <a:gd fmla="*/ 171 h 240" name="T7"/>
                <a:gd fmla="*/ 74 w 228" name="T8"/>
                <a:gd fmla="*/ 173 h 240" name="T9"/>
                <a:gd fmla="*/ 81 w 228" name="T10"/>
                <a:gd fmla="*/ 169 h 240" name="T11"/>
                <a:gd fmla="*/ 79 w 228" name="T12"/>
                <a:gd fmla="*/ 156 h 240" name="T13"/>
                <a:gd fmla="*/ 59 w 228" name="T14"/>
                <a:gd fmla="*/ 114 h 240" name="T15"/>
                <a:gd fmla="*/ 114 w 228" name="T16"/>
                <a:gd fmla="*/ 59 h 240" name="T17"/>
                <a:gd fmla="*/ 169 w 228" name="T18"/>
                <a:gd fmla="*/ 114 h 240" name="T19"/>
                <a:gd fmla="*/ 152 w 228" name="T20"/>
                <a:gd fmla="*/ 153 h 240" name="T21"/>
                <a:gd fmla="*/ 151 w 228" name="T22"/>
                <a:gd fmla="*/ 166 h 240" name="T23"/>
                <a:gd fmla="*/ 165 w 228" name="T24"/>
                <a:gd fmla="*/ 167 h 240" name="T25"/>
                <a:gd fmla="*/ 187 w 228" name="T26"/>
                <a:gd fmla="*/ 114 h 240" name="T27"/>
                <a:gd fmla="*/ 116 w 228" name="T28"/>
                <a:gd fmla="*/ 79 h 240" name="T29"/>
                <a:gd fmla="*/ 81 w 228" name="T30"/>
                <a:gd fmla="*/ 114 h 240" name="T31"/>
                <a:gd fmla="*/ 101 w 228" name="T32"/>
                <a:gd fmla="*/ 144 h 240" name="T33"/>
                <a:gd fmla="*/ 101 w 228" name="T34"/>
                <a:gd fmla="*/ 226 h 240" name="T35"/>
                <a:gd fmla="*/ 115 w 228" name="T36"/>
                <a:gd fmla="*/ 240 h 240" name="T37"/>
                <a:gd fmla="*/ 129 w 228" name="T38"/>
                <a:gd fmla="*/ 226 h 240" name="T39"/>
                <a:gd fmla="*/ 129 w 228" name="T40"/>
                <a:gd fmla="*/ 145 h 240" name="T41"/>
                <a:gd fmla="*/ 150 w 228" name="T42"/>
                <a:gd fmla="*/ 114 h 240" name="T43"/>
                <a:gd fmla="*/ 116 w 228" name="T44"/>
                <a:gd fmla="*/ 79 h 240" name="T45"/>
                <a:gd fmla="*/ 114 w 228" name="T46"/>
                <a:gd fmla="*/ 0 h 240" name="T47"/>
                <a:gd fmla="*/ 0 w 228" name="T48"/>
                <a:gd fmla="*/ 114 h 240" name="T49"/>
                <a:gd fmla="*/ 52 w 228" name="T50"/>
                <a:gd fmla="*/ 209 h 240" name="T51"/>
                <a:gd fmla="*/ 57 w 228" name="T52"/>
                <a:gd fmla="*/ 211 h 240" name="T53"/>
                <a:gd fmla="*/ 65 w 228" name="T54"/>
                <a:gd fmla="*/ 206 h 240" name="T55"/>
                <a:gd fmla="*/ 62 w 228" name="T56"/>
                <a:gd fmla="*/ 193 h 240" name="T57"/>
                <a:gd fmla="*/ 19 w 228" name="T58"/>
                <a:gd fmla="*/ 114 h 240" name="T59"/>
                <a:gd fmla="*/ 114 w 228" name="T60"/>
                <a:gd fmla="*/ 18 h 240" name="T61"/>
                <a:gd fmla="*/ 209 w 228" name="T62"/>
                <a:gd fmla="*/ 114 h 240" name="T63"/>
                <a:gd fmla="*/ 168 w 228" name="T64"/>
                <a:gd fmla="*/ 192 h 240" name="T65"/>
                <a:gd fmla="*/ 165 w 228" name="T66"/>
                <a:gd fmla="*/ 205 h 240" name="T67"/>
                <a:gd fmla="*/ 178 w 228" name="T68"/>
                <a:gd fmla="*/ 208 h 240" name="T69"/>
                <a:gd fmla="*/ 228 w 228" name="T70"/>
                <a:gd fmla="*/ 114 h 240" name="T71"/>
                <a:gd fmla="*/ 114 w 228" name="T72"/>
                <a:gd fmla="*/ 0 h 24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40" w="228">
                  <a:moveTo>
                    <a:pt x="187" y="114"/>
                  </a:moveTo>
                  <a:cubicBezTo>
                    <a:pt x="187" y="73"/>
                    <a:pt x="154" y="40"/>
                    <a:pt x="114" y="40"/>
                  </a:cubicBezTo>
                  <a:cubicBezTo>
                    <a:pt x="73" y="40"/>
                    <a:pt x="40" y="73"/>
                    <a:pt x="40" y="114"/>
                  </a:cubicBezTo>
                  <a:cubicBezTo>
                    <a:pt x="40" y="136"/>
                    <a:pt x="50" y="157"/>
                    <a:pt x="68" y="171"/>
                  </a:cubicBezTo>
                  <a:cubicBezTo>
                    <a:pt x="69" y="172"/>
                    <a:pt x="71" y="173"/>
                    <a:pt x="74" y="173"/>
                  </a:cubicBezTo>
                  <a:cubicBezTo>
                    <a:pt x="76" y="173"/>
                    <a:pt x="79" y="171"/>
                    <a:pt x="81" y="169"/>
                  </a:cubicBezTo>
                  <a:cubicBezTo>
                    <a:pt x="84" y="165"/>
                    <a:pt x="83" y="159"/>
                    <a:pt x="79" y="156"/>
                  </a:cubicBezTo>
                  <a:cubicBezTo>
                    <a:pt x="67" y="146"/>
                    <a:pt x="59" y="130"/>
                    <a:pt x="59" y="114"/>
                  </a:cubicBezTo>
                  <a:cubicBezTo>
                    <a:pt x="59" y="83"/>
                    <a:pt x="84" y="59"/>
                    <a:pt x="114" y="59"/>
                  </a:cubicBezTo>
                  <a:cubicBezTo>
                    <a:pt x="144" y="59"/>
                    <a:pt x="169" y="83"/>
                    <a:pt x="169" y="114"/>
                  </a:cubicBezTo>
                  <a:cubicBezTo>
                    <a:pt x="169" y="129"/>
                    <a:pt x="163" y="143"/>
                    <a:pt x="152" y="153"/>
                  </a:cubicBezTo>
                  <a:cubicBezTo>
                    <a:pt x="148" y="157"/>
                    <a:pt x="148" y="163"/>
                    <a:pt x="151" y="166"/>
                  </a:cubicBezTo>
                  <a:cubicBezTo>
                    <a:pt x="155" y="170"/>
                    <a:pt x="161" y="170"/>
                    <a:pt x="165" y="167"/>
                  </a:cubicBezTo>
                  <a:cubicBezTo>
                    <a:pt x="179" y="153"/>
                    <a:pt x="187" y="134"/>
                    <a:pt x="187" y="114"/>
                  </a:cubicBezTo>
                  <a:close/>
                  <a:moveTo>
                    <a:pt x="116" y="79"/>
                  </a:moveTo>
                  <a:cubicBezTo>
                    <a:pt x="97" y="79"/>
                    <a:pt x="81" y="95"/>
                    <a:pt x="81" y="114"/>
                  </a:cubicBezTo>
                  <a:cubicBezTo>
                    <a:pt x="81" y="127"/>
                    <a:pt x="89" y="139"/>
                    <a:pt x="101" y="144"/>
                  </a:cubicBezTo>
                  <a:cubicBezTo>
                    <a:pt x="101" y="226"/>
                    <a:pt x="101" y="226"/>
                    <a:pt x="101" y="226"/>
                  </a:cubicBezTo>
                  <a:cubicBezTo>
                    <a:pt x="101" y="233"/>
                    <a:pt x="107" y="240"/>
                    <a:pt x="115" y="240"/>
                  </a:cubicBezTo>
                  <a:cubicBezTo>
                    <a:pt x="123" y="240"/>
                    <a:pt x="129" y="233"/>
                    <a:pt x="129" y="226"/>
                  </a:cubicBezTo>
                  <a:cubicBezTo>
                    <a:pt x="129" y="145"/>
                    <a:pt x="129" y="145"/>
                    <a:pt x="129" y="145"/>
                  </a:cubicBezTo>
                  <a:cubicBezTo>
                    <a:pt x="141" y="140"/>
                    <a:pt x="150" y="128"/>
                    <a:pt x="150" y="114"/>
                  </a:cubicBezTo>
                  <a:cubicBezTo>
                    <a:pt x="150" y="95"/>
                    <a:pt x="134" y="79"/>
                    <a:pt x="116" y="79"/>
                  </a:cubicBezTo>
                  <a:close/>
                  <a:moveTo>
                    <a:pt x="114" y="0"/>
                  </a:moveTo>
                  <a:cubicBezTo>
                    <a:pt x="51" y="0"/>
                    <a:pt x="0" y="51"/>
                    <a:pt x="0" y="114"/>
                  </a:cubicBezTo>
                  <a:cubicBezTo>
                    <a:pt x="0" y="152"/>
                    <a:pt x="19" y="188"/>
                    <a:pt x="52" y="209"/>
                  </a:cubicBezTo>
                  <a:cubicBezTo>
                    <a:pt x="54" y="210"/>
                    <a:pt x="55" y="211"/>
                    <a:pt x="57" y="211"/>
                  </a:cubicBezTo>
                  <a:cubicBezTo>
                    <a:pt x="60" y="211"/>
                    <a:pt x="63" y="209"/>
                    <a:pt x="65" y="206"/>
                  </a:cubicBezTo>
                  <a:cubicBezTo>
                    <a:pt x="68" y="202"/>
                    <a:pt x="67" y="196"/>
                    <a:pt x="62" y="193"/>
                  </a:cubicBezTo>
                  <a:cubicBezTo>
                    <a:pt x="35" y="176"/>
                    <a:pt x="19" y="146"/>
                    <a:pt x="19" y="114"/>
                  </a:cubicBezTo>
                  <a:cubicBezTo>
                    <a:pt x="19" y="61"/>
                    <a:pt x="61" y="18"/>
                    <a:pt x="114" y="18"/>
                  </a:cubicBezTo>
                  <a:cubicBezTo>
                    <a:pt x="166" y="18"/>
                    <a:pt x="209" y="61"/>
                    <a:pt x="209" y="114"/>
                  </a:cubicBezTo>
                  <a:cubicBezTo>
                    <a:pt x="209" y="145"/>
                    <a:pt x="194" y="174"/>
                    <a:pt x="168" y="192"/>
                  </a:cubicBezTo>
                  <a:cubicBezTo>
                    <a:pt x="163" y="195"/>
                    <a:pt x="162" y="201"/>
                    <a:pt x="165" y="205"/>
                  </a:cubicBezTo>
                  <a:cubicBezTo>
                    <a:pt x="168" y="209"/>
                    <a:pt x="174" y="211"/>
                    <a:pt x="178" y="208"/>
                  </a:cubicBezTo>
                  <a:cubicBezTo>
                    <a:pt x="209" y="186"/>
                    <a:pt x="228" y="151"/>
                    <a:pt x="228" y="114"/>
                  </a:cubicBezTo>
                  <a:cubicBezTo>
                    <a:pt x="228" y="51"/>
                    <a:pt x="177" y="0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AD7A7DB-94AF-4C81-A301-6AC52CC612B0}"/>
              </a:ext>
            </a:extLst>
          </p:cNvPr>
          <p:cNvGrpSpPr/>
          <p:nvPr/>
        </p:nvGrpSpPr>
        <p:grpSpPr>
          <a:xfrm>
            <a:off x="6447181" y="2217316"/>
            <a:ext cx="2147157" cy="3336531"/>
            <a:chOff x="6447181" y="2217316"/>
            <a:chExt cx="2147157" cy="3336531"/>
          </a:xfrm>
        </p:grpSpPr>
        <p:sp>
          <p:nvSpPr>
            <p:cNvPr id="7" name="íṡľíḍè-Rectangle 26">
              <a:extLst>
                <a:ext uri="{FF2B5EF4-FFF2-40B4-BE49-F238E27FC236}">
                  <a16:creationId xmlns:a16="http://schemas.microsoft.com/office/drawing/2014/main" id="{BEDA4F46-C06F-4DC5-9F60-D31CDC9A1035}"/>
                </a:ext>
              </a:extLst>
            </p:cNvPr>
            <p:cNvSpPr/>
            <p:nvPr/>
          </p:nvSpPr>
          <p:spPr>
            <a:xfrm>
              <a:off x="6570081" y="2217316"/>
              <a:ext cx="1901372" cy="19013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íṡľíḍè-Freeform: Shape 27">
              <a:extLst>
                <a:ext uri="{FF2B5EF4-FFF2-40B4-BE49-F238E27FC236}">
                  <a16:creationId xmlns:a16="http://schemas.microsoft.com/office/drawing/2014/main" id="{63D1B2AF-E4CA-410B-BD50-F392AA68FF9F}"/>
                </a:ext>
              </a:extLst>
            </p:cNvPr>
            <p:cNvSpPr/>
            <p:nvPr/>
          </p:nvSpPr>
          <p:spPr>
            <a:xfrm rot="10800000">
              <a:off x="6570080" y="3988059"/>
              <a:ext cx="1901372" cy="370114"/>
            </a:xfrm>
            <a:custGeom>
              <a:gdLst>
                <a:gd fmla="*/ 1901372 w 1901372" name="connsiteX0"/>
                <a:gd fmla="*/ 370114 h 370114" name="connsiteY0"/>
                <a:gd fmla="*/ 0 w 1901372" name="connsiteX1"/>
                <a:gd fmla="*/ 370114 h 370114" name="connsiteY1"/>
                <a:gd fmla="*/ 0 w 1901372" name="connsiteX2"/>
                <a:gd fmla="*/ 239486 h 370114" name="connsiteY2"/>
                <a:gd fmla="*/ 639355 w 1901372" name="connsiteX3"/>
                <a:gd fmla="*/ 239486 h 370114" name="connsiteY3"/>
                <a:gd fmla="*/ 950686 w 1901372" name="connsiteX4"/>
                <a:gd fmla="*/ 0 h 370114" name="connsiteY4"/>
                <a:gd fmla="*/ 1262017 w 1901372" name="connsiteX5"/>
                <a:gd fmla="*/ 239486 h 370114" name="connsiteY5"/>
                <a:gd fmla="*/ 1901372 w 1901372" name="connsiteX6"/>
                <a:gd fmla="*/ 239486 h 37011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70114" w="1901371">
                  <a:moveTo>
                    <a:pt x="1901372" y="370114"/>
                  </a:moveTo>
                  <a:lnTo>
                    <a:pt x="0" y="370114"/>
                  </a:lnTo>
                  <a:lnTo>
                    <a:pt x="0" y="239486"/>
                  </a:lnTo>
                  <a:lnTo>
                    <a:pt x="639355" y="239486"/>
                  </a:lnTo>
                  <a:lnTo>
                    <a:pt x="950686" y="0"/>
                  </a:lnTo>
                  <a:lnTo>
                    <a:pt x="1262017" y="239486"/>
                  </a:lnTo>
                  <a:lnTo>
                    <a:pt x="1901372" y="23948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îŝḷîḓé-TextBox 35">
              <a:extLst>
                <a:ext uri="{FF2B5EF4-FFF2-40B4-BE49-F238E27FC236}">
                  <a16:creationId xmlns:a16="http://schemas.microsoft.com/office/drawing/2014/main" id="{9B6A4EA1-7EA6-44DB-9FB0-BD7AB07887F4}"/>
                </a:ext>
              </a:extLst>
            </p:cNvPr>
            <p:cNvSpPr txBox="1"/>
            <p:nvPr/>
          </p:nvSpPr>
          <p:spPr bwMode="auto">
            <a:xfrm>
              <a:off x="6982150" y="4660687"/>
              <a:ext cx="1077218" cy="172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0" lIns="0" rIns="0" tIns="0" wrap="none">
              <a:normAutofit fontScale="92500" lnSpcReduction="20000"/>
              <a:scene3d>
                <a:camera prst="orthographicFront"/>
                <a:lightRig dir="t" rig="threePt"/>
              </a:scene3d>
              <a:sp3d>
                <a:bevelT h="0" w="0"/>
              </a:sp3d>
            </a:bodyPr>
            <a:lstStyle/>
            <a:p>
              <a:pPr algn="ctr" lvl="1" marL="0"/>
              <a:r>
                <a:rPr altLang="en-US" b="1" lang="zh-CN" sz="1400">
                  <a:solidFill>
                    <a:schemeClr val="accent3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7" name="îŝḷîḓé-Rectangle 40">
              <a:extLst>
                <a:ext uri="{FF2B5EF4-FFF2-40B4-BE49-F238E27FC236}">
                  <a16:creationId xmlns:a16="http://schemas.microsoft.com/office/drawing/2014/main" id="{BFD2D0C0-825F-46B2-B64A-418642602869}"/>
                </a:ext>
              </a:extLst>
            </p:cNvPr>
            <p:cNvSpPr/>
            <p:nvPr/>
          </p:nvSpPr>
          <p:spPr>
            <a:xfrm>
              <a:off x="6447181" y="5027036"/>
              <a:ext cx="2147157" cy="526811"/>
            </a:xfrm>
            <a:prstGeom prst="rect">
              <a:avLst/>
            </a:prstGeom>
          </p:spPr>
          <p:txBody>
            <a:bodyPr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22" name="îŝḷîḓé-Freeform: Shape 45">
              <a:extLst>
                <a:ext uri="{FF2B5EF4-FFF2-40B4-BE49-F238E27FC236}">
                  <a16:creationId xmlns:a16="http://schemas.microsoft.com/office/drawing/2014/main" id="{9CE2E9EA-BB53-48A3-98FF-867ED76360D0}"/>
                </a:ext>
              </a:extLst>
            </p:cNvPr>
            <p:cNvSpPr/>
            <p:nvPr/>
          </p:nvSpPr>
          <p:spPr bwMode="auto">
            <a:xfrm>
              <a:off x="7092879" y="2560407"/>
              <a:ext cx="850930" cy="850930"/>
            </a:xfrm>
            <a:custGeom>
              <a:gdLst>
                <a:gd fmla="*/ 74 w 236" name="T0"/>
                <a:gd fmla="*/ 160 h 236" name="T1"/>
                <a:gd fmla="*/ 93 w 236" name="T2"/>
                <a:gd fmla="*/ 160 h 236" name="T3"/>
                <a:gd fmla="*/ 93 w 236" name="T4"/>
                <a:gd fmla="*/ 103 h 236" name="T5"/>
                <a:gd fmla="*/ 74 w 236" name="T6"/>
                <a:gd fmla="*/ 103 h 236" name="T7"/>
                <a:gd fmla="*/ 74 w 236" name="T8"/>
                <a:gd fmla="*/ 160 h 236" name="T9"/>
                <a:gd fmla="*/ 140 w 236" name="T10"/>
                <a:gd fmla="*/ 102 h 236" name="T11"/>
                <a:gd fmla="*/ 122 w 236" name="T12"/>
                <a:gd fmla="*/ 111 h 236" name="T13"/>
                <a:gd fmla="*/ 122 w 236" name="T14"/>
                <a:gd fmla="*/ 103 h 236" name="T15"/>
                <a:gd fmla="*/ 103 w 236" name="T16"/>
                <a:gd fmla="*/ 103 h 236" name="T17"/>
                <a:gd fmla="*/ 103 w 236" name="T18"/>
                <a:gd fmla="*/ 160 h 236" name="T19"/>
                <a:gd fmla="*/ 122 w 236" name="T20"/>
                <a:gd fmla="*/ 160 h 236" name="T21"/>
                <a:gd fmla="*/ 122 w 236" name="T22"/>
                <a:gd fmla="*/ 128 h 236" name="T23"/>
                <a:gd fmla="*/ 123 w 236" name="T24"/>
                <a:gd fmla="*/ 124 h 236" name="T25"/>
                <a:gd fmla="*/ 133 w 236" name="T26"/>
                <a:gd fmla="*/ 117 h 236" name="T27"/>
                <a:gd fmla="*/ 142 w 236" name="T28"/>
                <a:gd fmla="*/ 130 h 236" name="T29"/>
                <a:gd fmla="*/ 142 w 236" name="T30"/>
                <a:gd fmla="*/ 160 h 236" name="T31"/>
                <a:gd fmla="*/ 161 w 236" name="T32"/>
                <a:gd fmla="*/ 160 h 236" name="T33"/>
                <a:gd fmla="*/ 161 w 236" name="T34"/>
                <a:gd fmla="*/ 160 h 236" name="T35"/>
                <a:gd fmla="*/ 161 w 236" name="T36"/>
                <a:gd fmla="*/ 127 h 236" name="T37"/>
                <a:gd fmla="*/ 140 w 236" name="T38"/>
                <a:gd fmla="*/ 102 h 236" name="T39"/>
                <a:gd fmla="*/ 122 w 236" name="T40"/>
                <a:gd fmla="*/ 111 h 236" name="T41"/>
                <a:gd fmla="*/ 122 w 236" name="T42"/>
                <a:gd fmla="*/ 111 h 236" name="T43"/>
                <a:gd fmla="*/ 122 w 236" name="T44"/>
                <a:gd fmla="*/ 111 h 236" name="T45"/>
                <a:gd fmla="*/ 83 w 236" name="T46"/>
                <a:gd fmla="*/ 75 h 236" name="T47"/>
                <a:gd fmla="*/ 73 w 236" name="T48"/>
                <a:gd fmla="*/ 85 h 236" name="T49"/>
                <a:gd fmla="*/ 83 w 236" name="T50"/>
                <a:gd fmla="*/ 95 h 236" name="T51"/>
                <a:gd fmla="*/ 83 w 236" name="T52"/>
                <a:gd fmla="*/ 95 h 236" name="T53"/>
                <a:gd fmla="*/ 94 w 236" name="T54"/>
                <a:gd fmla="*/ 85 h 236" name="T55"/>
                <a:gd fmla="*/ 83 w 236" name="T56"/>
                <a:gd fmla="*/ 75 h 236" name="T57"/>
                <a:gd fmla="*/ 118 w 236" name="T58"/>
                <a:gd fmla="*/ 0 h 236" name="T59"/>
                <a:gd fmla="*/ 0 w 236" name="T60"/>
                <a:gd fmla="*/ 118 h 236" name="T61"/>
                <a:gd fmla="*/ 118 w 236" name="T62"/>
                <a:gd fmla="*/ 236 h 236" name="T63"/>
                <a:gd fmla="*/ 236 w 236" name="T64"/>
                <a:gd fmla="*/ 118 h 236" name="T65"/>
                <a:gd fmla="*/ 118 w 236" name="T66"/>
                <a:gd fmla="*/ 0 h 236" name="T67"/>
                <a:gd fmla="*/ 181 w 236" name="T68"/>
                <a:gd fmla="*/ 172 h 236" name="T69"/>
                <a:gd fmla="*/ 171 w 236" name="T70"/>
                <a:gd fmla="*/ 181 h 236" name="T71"/>
                <a:gd fmla="*/ 64 w 236" name="T72"/>
                <a:gd fmla="*/ 181 h 236" name="T73"/>
                <a:gd fmla="*/ 55 w 236" name="T74"/>
                <a:gd fmla="*/ 172 h 236" name="T75"/>
                <a:gd fmla="*/ 55 w 236" name="T76"/>
                <a:gd fmla="*/ 63 h 236" name="T77"/>
                <a:gd fmla="*/ 64 w 236" name="T78"/>
                <a:gd fmla="*/ 54 h 236" name="T79"/>
                <a:gd fmla="*/ 171 w 236" name="T80"/>
                <a:gd fmla="*/ 54 h 236" name="T81"/>
                <a:gd fmla="*/ 181 w 236" name="T82"/>
                <a:gd fmla="*/ 63 h 236" name="T83"/>
                <a:gd fmla="*/ 181 w 236" name="T84"/>
                <a:gd fmla="*/ 172 h 23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236" w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</p:spTree>
    <p:custDataLst>
      <p:tags r:id="rId4"/>
    </p:custDataLst>
    <p:extLst>
      <p:ext uri="{BB962C8B-B14F-4D97-AF65-F5344CB8AC3E}">
        <p14:creationId val="1145028729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íślíḋè-Rectangle 2">
            <a:extLst>
              <a:ext uri="{FF2B5EF4-FFF2-40B4-BE49-F238E27FC236}">
                <a16:creationId xmlns:a16="http://schemas.microsoft.com/office/drawing/2014/main" id="{8F3A8736-8CE0-4A47-A50F-E4B71B0E7E1D}"/>
              </a:ext>
            </a:extLst>
          </p:cNvPr>
          <p:cNvSpPr/>
          <p:nvPr/>
        </p:nvSpPr>
        <p:spPr bwMode="auto">
          <a:xfrm>
            <a:off x="719138" y="1784350"/>
            <a:ext cx="10753724" cy="229422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>
              <a:solidFill>
                <a:schemeClr val="lt1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cxnSp>
        <p:nvCxnSpPr>
          <p:cNvPr id="23" name="íślíḋè-Straight Connector 22">
            <a:extLst>
              <a:ext uri="{FF2B5EF4-FFF2-40B4-BE49-F238E27FC236}">
                <a16:creationId xmlns:a16="http://schemas.microsoft.com/office/drawing/2014/main" id="{A984D98D-478D-40E1-A14C-F72A0B5373AC}"/>
              </a:ext>
            </a:extLst>
          </p:cNvPr>
          <p:cNvCxnSpPr/>
          <p:nvPr/>
        </p:nvCxnSpPr>
        <p:spPr>
          <a:xfrm flipH="1">
            <a:off x="4470806" y="3325385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íślíḋè-Straight Connector 23">
            <a:extLst>
              <a:ext uri="{FF2B5EF4-FFF2-40B4-BE49-F238E27FC236}">
                <a16:creationId xmlns:a16="http://schemas.microsoft.com/office/drawing/2014/main" id="{7FD932C6-060A-4842-A5CB-5B6D8B0AE651}"/>
              </a:ext>
            </a:extLst>
          </p:cNvPr>
          <p:cNvCxnSpPr/>
          <p:nvPr/>
        </p:nvCxnSpPr>
        <p:spPr>
          <a:xfrm flipH="1">
            <a:off x="7721194" y="3325385"/>
            <a:ext cx="0" cy="31430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>
            <a:extLst>
              <a:ext uri="{FF2B5EF4-FFF2-40B4-BE49-F238E27FC236}">
                <a16:creationId xmlns:a16="http://schemas.microsoft.com/office/drawing/2014/main" id="{3BC74F72-DC93-4A02-9637-646AFF8A3F1B}"/>
              </a:ext>
            </a:extLst>
          </p:cNvPr>
          <p:cNvGrpSpPr/>
          <p:nvPr/>
        </p:nvGrpSpPr>
        <p:grpSpPr>
          <a:xfrm>
            <a:off x="1998017" y="3482426"/>
            <a:ext cx="1735427" cy="2109512"/>
            <a:chOff x="912798" y="1811185"/>
            <a:chExt cx="1735427" cy="2109512"/>
          </a:xfrm>
        </p:grpSpPr>
        <p:sp>
          <p:nvSpPr>
            <p:cNvPr id="19" name="îṣļîḑé-Oval 18">
              <a:extLst>
                <a:ext uri="{FF2B5EF4-FFF2-40B4-BE49-F238E27FC236}">
                  <a16:creationId xmlns:a16="http://schemas.microsoft.com/office/drawing/2014/main" id="{750F36CB-1EE8-43AE-9544-5C665BD8084E}"/>
                </a:ext>
              </a:extLst>
            </p:cNvPr>
            <p:cNvSpPr/>
            <p:nvPr/>
          </p:nvSpPr>
          <p:spPr>
            <a:xfrm>
              <a:off x="1325633" y="1811185"/>
              <a:ext cx="909757" cy="909757"/>
            </a:xfrm>
            <a:prstGeom prst="ellipse">
              <a:avLst/>
            </a:prstGeom>
            <a:solidFill>
              <a:schemeClr val="accent1"/>
            </a:solidFill>
            <a:ln w="92075">
              <a:solidFill>
                <a:schemeClr val="bg1">
                  <a:alpha val="18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0" compatLnSpc="1" forceAA="0" fromWordArt="0" lIns="0" numCol="1" rIns="0" rot="0" rtlCol="0" spcCol="0" spcFirstLastPara="0" tIns="0" vert="horz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0" name="îṣļîḑé-Freeform 13">
              <a:extLst>
                <a:ext uri="{FF2B5EF4-FFF2-40B4-BE49-F238E27FC236}">
                  <a16:creationId xmlns:a16="http://schemas.microsoft.com/office/drawing/2014/main" id="{8708B85A-4BC9-421D-A170-15295BEB8DF4}"/>
                </a:ext>
              </a:extLst>
            </p:cNvPr>
            <p:cNvSpPr/>
            <p:nvPr/>
          </p:nvSpPr>
          <p:spPr bwMode="auto">
            <a:xfrm>
              <a:off x="1563954" y="2031004"/>
              <a:ext cx="470119" cy="470120"/>
            </a:xfrm>
            <a:custGeom>
              <a:gdLst>
                <a:gd fmla="*/ 2 w 59" name="T0"/>
                <a:gd fmla="*/ 0 h 59" name="T1"/>
                <a:gd fmla="*/ 0 w 59" name="T2"/>
                <a:gd fmla="*/ 57 h 59" name="T3"/>
                <a:gd fmla="*/ 14 w 59" name="T4"/>
                <a:gd fmla="*/ 59 h 59" name="T5"/>
                <a:gd fmla="*/ 15 w 59" name="T6"/>
                <a:gd fmla="*/ 57 h 59" name="T7"/>
                <a:gd fmla="*/ 45 w 59" name="T8"/>
                <a:gd fmla="*/ 53 h 59" name="T9"/>
                <a:gd fmla="*/ 44 w 59" name="T10"/>
                <a:gd fmla="*/ 57 h 59" name="T11"/>
                <a:gd fmla="*/ 58 w 59" name="T12"/>
                <a:gd fmla="*/ 59 h 59" name="T13"/>
                <a:gd fmla="*/ 59 w 59" name="T14"/>
                <a:gd fmla="*/ 2 h 59" name="T15"/>
                <a:gd fmla="*/ 3 w 59" name="T16"/>
                <a:gd fmla="*/ 5 h 59" name="T17"/>
                <a:gd fmla="*/ 14 w 59" name="T18"/>
                <a:gd fmla="*/ 11 h 59" name="T19"/>
                <a:gd fmla="*/ 10 w 59" name="T20"/>
                <a:gd fmla="*/ 35 h 59" name="T21"/>
                <a:gd fmla="*/ 3 w 59" name="T22"/>
                <a:gd fmla="*/ 5 h 59" name="T23"/>
                <a:gd fmla="*/ 3 w 59" name="T24"/>
                <a:gd fmla="*/ 56 h 59" name="T25"/>
                <a:gd fmla="*/ 10 w 59" name="T26"/>
                <a:gd fmla="*/ 38 h 59" name="T27"/>
                <a:gd fmla="*/ 3 w 59" name="T28"/>
                <a:gd fmla="*/ 56 h 59" name="T29"/>
                <a:gd fmla="*/ 28 w 59" name="T30"/>
                <a:gd fmla="*/ 48 h 59" name="T31"/>
                <a:gd fmla="*/ 13 w 59" name="T32"/>
                <a:gd fmla="*/ 37 h 59" name="T33"/>
                <a:gd fmla="*/ 28 w 59" name="T34"/>
                <a:gd fmla="*/ 14 h 59" name="T35"/>
                <a:gd fmla="*/ 15 w 59" name="T36"/>
                <a:gd fmla="*/ 9 h 59" name="T37"/>
                <a:gd fmla="*/ 5 w 59" name="T38"/>
                <a:gd fmla="*/ 3 h 59" name="T39"/>
                <a:gd fmla="*/ 44 w 59" name="T40"/>
                <a:gd fmla="*/ 9 h 59" name="T41"/>
                <a:gd fmla="*/ 15 w 59" name="T42"/>
                <a:gd fmla="*/ 9 h 59" name="T43"/>
                <a:gd fmla="*/ 45 w 59" name="T44"/>
                <a:gd fmla="*/ 48 h 59" name="T45"/>
                <a:gd fmla="*/ 31 w 59" name="T46"/>
                <a:gd fmla="*/ 14 h 59" name="T47"/>
                <a:gd fmla="*/ 47 w 59" name="T48"/>
                <a:gd fmla="*/ 37 h 59" name="T49"/>
                <a:gd fmla="*/ 56 w 59" name="T50"/>
                <a:gd fmla="*/ 56 h 59" name="T51"/>
                <a:gd fmla="*/ 47 w 59" name="T52"/>
                <a:gd fmla="*/ 56 h 59" name="T53"/>
                <a:gd fmla="*/ 56 w 59" name="T54"/>
                <a:gd fmla="*/ 38 h 59" name="T55"/>
                <a:gd fmla="*/ 56 w 59" name="T56"/>
                <a:gd fmla="*/ 35 h 59" name="T57"/>
                <a:gd fmla="*/ 49 w 59" name="T58"/>
                <a:gd fmla="*/ 35 h 59" name="T59"/>
                <a:gd fmla="*/ 45 w 59" name="T60"/>
                <a:gd fmla="*/ 11 h 59" name="T61"/>
                <a:gd fmla="*/ 56 w 59" name="T62"/>
                <a:gd fmla="*/ 35 h 59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59" w="59">
                  <a:moveTo>
                    <a:pt x="5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8"/>
                    <a:pt x="1" y="59"/>
                    <a:pt x="2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5" y="59"/>
                    <a:pt x="15" y="58"/>
                    <a:pt x="15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8"/>
                    <a:pt x="45" y="59"/>
                    <a:pt x="46" y="59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9" y="59"/>
                    <a:pt x="59" y="58"/>
                    <a:pt x="59" y="57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9" y="1"/>
                    <a:pt x="59" y="0"/>
                    <a:pt x="58" y="0"/>
                  </a:cubicBezTo>
                  <a:close/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6" y="8"/>
                    <a:pt x="10" y="10"/>
                    <a:pt x="14" y="11"/>
                  </a:cubicBezTo>
                  <a:cubicBezTo>
                    <a:pt x="16" y="12"/>
                    <a:pt x="18" y="13"/>
                    <a:pt x="20" y="13"/>
                  </a:cubicBezTo>
                  <a:cubicBezTo>
                    <a:pt x="18" y="24"/>
                    <a:pt x="12" y="33"/>
                    <a:pt x="10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3" y="5"/>
                    <a:pt x="3" y="5"/>
                    <a:pt x="3" y="5"/>
                  </a:cubicBezTo>
                  <a:close/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" y="56"/>
                    <a:pt x="3" y="56"/>
                    <a:pt x="3" y="56"/>
                  </a:cubicBezTo>
                  <a:close/>
                  <a:moveTo>
                    <a:pt x="28" y="48"/>
                  </a:moveTo>
                  <a:cubicBezTo>
                    <a:pt x="28" y="48"/>
                    <a:pt x="28" y="48"/>
                    <a:pt x="28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4" y="35"/>
                    <a:pt x="21" y="25"/>
                    <a:pt x="23" y="14"/>
                  </a:cubicBezTo>
                  <a:cubicBezTo>
                    <a:pt x="25" y="14"/>
                    <a:pt x="26" y="14"/>
                    <a:pt x="28" y="14"/>
                  </a:cubicBezTo>
                  <a:cubicBezTo>
                    <a:pt x="28" y="48"/>
                    <a:pt x="28" y="48"/>
                    <a:pt x="28" y="48"/>
                  </a:cubicBezTo>
                  <a:close/>
                  <a:moveTo>
                    <a:pt x="15" y="9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2" y="7"/>
                    <a:pt x="8" y="6"/>
                    <a:pt x="5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1" y="6"/>
                    <a:pt x="48" y="7"/>
                    <a:pt x="44" y="9"/>
                  </a:cubicBezTo>
                  <a:cubicBezTo>
                    <a:pt x="40" y="11"/>
                    <a:pt x="35" y="12"/>
                    <a:pt x="30" y="12"/>
                  </a:cubicBezTo>
                  <a:cubicBezTo>
                    <a:pt x="25" y="12"/>
                    <a:pt x="20" y="11"/>
                    <a:pt x="15" y="9"/>
                  </a:cubicBezTo>
                  <a:close/>
                  <a:moveTo>
                    <a:pt x="45" y="48"/>
                  </a:moveTo>
                  <a:cubicBezTo>
                    <a:pt x="45" y="48"/>
                    <a:pt x="45" y="48"/>
                    <a:pt x="45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3" y="14"/>
                    <a:pt x="35" y="14"/>
                    <a:pt x="37" y="14"/>
                  </a:cubicBezTo>
                  <a:cubicBezTo>
                    <a:pt x="39" y="25"/>
                    <a:pt x="45" y="35"/>
                    <a:pt x="47" y="37"/>
                  </a:cubicBezTo>
                  <a:cubicBezTo>
                    <a:pt x="45" y="48"/>
                    <a:pt x="45" y="48"/>
                    <a:pt x="45" y="48"/>
                  </a:cubicBezTo>
                  <a:close/>
                  <a:moveTo>
                    <a:pt x="56" y="56"/>
                  </a:moveTo>
                  <a:cubicBezTo>
                    <a:pt x="56" y="56"/>
                    <a:pt x="56" y="56"/>
                    <a:pt x="56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56"/>
                    <a:pt x="56" y="56"/>
                    <a:pt x="56" y="56"/>
                  </a:cubicBezTo>
                  <a:close/>
                  <a:moveTo>
                    <a:pt x="56" y="35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2" y="24"/>
                    <a:pt x="40" y="13"/>
                  </a:cubicBezTo>
                  <a:cubicBezTo>
                    <a:pt x="42" y="13"/>
                    <a:pt x="44" y="12"/>
                    <a:pt x="45" y="11"/>
                  </a:cubicBezTo>
                  <a:cubicBezTo>
                    <a:pt x="49" y="10"/>
                    <a:pt x="53" y="8"/>
                    <a:pt x="56" y="5"/>
                  </a:cubicBezTo>
                  <a:cubicBezTo>
                    <a:pt x="56" y="35"/>
                    <a:pt x="56" y="35"/>
                    <a:pt x="56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1" name="îṣļîḑé-文本框 18">
              <a:extLst>
                <a:ext uri="{FF2B5EF4-FFF2-40B4-BE49-F238E27FC236}">
                  <a16:creationId xmlns:a16="http://schemas.microsoft.com/office/drawing/2014/main" id="{311B6834-3FEA-4052-A3A1-3381964A825A}"/>
                </a:ext>
              </a:extLst>
            </p:cNvPr>
            <p:cNvSpPr txBox="1"/>
            <p:nvPr/>
          </p:nvSpPr>
          <p:spPr>
            <a:xfrm>
              <a:off x="912799" y="2968640"/>
              <a:ext cx="1735426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22" name="îṣļîḑé-文本框 19">
              <a:extLst>
                <a:ext uri="{FF2B5EF4-FFF2-40B4-BE49-F238E27FC236}">
                  <a16:creationId xmlns:a16="http://schemas.microsoft.com/office/drawing/2014/main" id="{3E8FD522-47A8-4AA5-A4C1-4F89119903D4}"/>
                </a:ext>
              </a:extLst>
            </p:cNvPr>
            <p:cNvSpPr txBox="1"/>
            <p:nvPr/>
          </p:nvSpPr>
          <p:spPr>
            <a:xfrm>
              <a:off x="912798" y="3394142"/>
              <a:ext cx="173542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337DFB6D-7E64-41B2-8331-4F04CFA8DD5B}"/>
              </a:ext>
            </a:extLst>
          </p:cNvPr>
          <p:cNvGrpSpPr/>
          <p:nvPr/>
        </p:nvGrpSpPr>
        <p:grpSpPr>
          <a:xfrm>
            <a:off x="5228288" y="3482426"/>
            <a:ext cx="1735426" cy="2109512"/>
            <a:chOff x="3109086" y="1811185"/>
            <a:chExt cx="1735426" cy="2109512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E6097E89-1FFA-4B92-A591-55D98FE21A8F}"/>
                </a:ext>
              </a:extLst>
            </p:cNvPr>
            <p:cNvGrpSpPr/>
            <p:nvPr/>
          </p:nvGrpSpPr>
          <p:grpSpPr>
            <a:xfrm>
              <a:off x="3521921" y="1811185"/>
              <a:ext cx="909757" cy="909757"/>
              <a:chOff x="3517217" y="1811185"/>
              <a:chExt cx="909757" cy="909757"/>
            </a:xfrm>
          </p:grpSpPr>
          <p:sp>
            <p:nvSpPr>
              <p:cNvPr id="17" name="îṣļîḑé-Oval 16">
                <a:extLst>
                  <a:ext uri="{FF2B5EF4-FFF2-40B4-BE49-F238E27FC236}">
                    <a16:creationId xmlns:a16="http://schemas.microsoft.com/office/drawing/2014/main" id="{05B5A859-F08D-403E-A766-217E226B3621}"/>
                  </a:ext>
                </a:extLst>
              </p:cNvPr>
              <p:cNvSpPr/>
              <p:nvPr/>
            </p:nvSpPr>
            <p:spPr>
              <a:xfrm>
                <a:off x="3517217" y="1811185"/>
                <a:ext cx="909757" cy="909757"/>
              </a:xfrm>
              <a:prstGeom prst="ellipse">
                <a:avLst/>
              </a:prstGeom>
              <a:solidFill>
                <a:schemeClr val="accent2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0" compatLnSpc="1" forceAA="0" fromWordArt="0" lIns="0" numCol="1" rIns="0" rot="0" rtlCol="0" spcCol="0" spcFirstLastPara="0" tIns="0" vert="horz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8" name="îṣļîḑé-Freeform 5">
                <a:extLst>
                  <a:ext uri="{FF2B5EF4-FFF2-40B4-BE49-F238E27FC236}">
                    <a16:creationId xmlns:a16="http://schemas.microsoft.com/office/drawing/2014/main" id="{CA90740E-5207-4DC1-9302-BB30A34F81CD}"/>
                  </a:ext>
                </a:extLst>
              </p:cNvPr>
              <p:cNvSpPr/>
              <p:nvPr/>
            </p:nvSpPr>
            <p:spPr bwMode="auto">
              <a:xfrm>
                <a:off x="3727223" y="2030081"/>
                <a:ext cx="492711" cy="478430"/>
              </a:xfrm>
              <a:custGeom>
                <a:gdLst>
                  <a:gd fmla="*/ 89 w 144" name="T0"/>
                  <a:gd fmla="*/ 129 h 140" name="T1"/>
                  <a:gd fmla="*/ 82 w 144" name="T2"/>
                  <a:gd fmla="*/ 11 h 140" name="T3"/>
                  <a:gd fmla="*/ 11 w 144" name="T4"/>
                  <a:gd fmla="*/ 129 h 140" name="T5"/>
                  <a:gd fmla="*/ 27 w 144" name="T6"/>
                  <a:gd fmla="*/ 107 h 140" name="T7"/>
                  <a:gd fmla="*/ 72 w 144" name="T8"/>
                  <a:gd fmla="*/ 113 h 140" name="T9"/>
                  <a:gd fmla="*/ 82 w 144" name="T10"/>
                  <a:gd fmla="*/ 129 h 140" name="T11"/>
                  <a:gd fmla="*/ 103 w 144" name="T12"/>
                  <a:gd fmla="*/ 68 h 140" name="T13"/>
                  <a:gd fmla="*/ 119 w 144" name="T14"/>
                  <a:gd fmla="*/ 61 h 140" name="T15"/>
                  <a:gd fmla="*/ 103 w 144" name="T16"/>
                  <a:gd fmla="*/ 68 h 140" name="T17"/>
                  <a:gd fmla="*/ 100 w 144" name="T18"/>
                  <a:gd fmla="*/ 82 h 140" name="T19"/>
                  <a:gd fmla="*/ 122 w 144" name="T20"/>
                  <a:gd fmla="*/ 82 h 140" name="T21"/>
                  <a:gd fmla="*/ 103 w 144" name="T22"/>
                  <a:gd fmla="*/ 103 h 140" name="T23"/>
                  <a:gd fmla="*/ 103 w 144" name="T24"/>
                  <a:gd fmla="*/ 96 h 140" name="T25"/>
                  <a:gd fmla="*/ 119 w 144" name="T26"/>
                  <a:gd fmla="*/ 103 h 140" name="T27"/>
                  <a:gd fmla="*/ 103 w 144" name="T28"/>
                  <a:gd fmla="*/ 121 h 140" name="T29"/>
                  <a:gd fmla="*/ 119 w 144" name="T30"/>
                  <a:gd fmla="*/ 114 h 140" name="T31"/>
                  <a:gd fmla="*/ 103 w 144" name="T32"/>
                  <a:gd fmla="*/ 121 h 140" name="T33"/>
                  <a:gd fmla="*/ 18 w 144" name="T34"/>
                  <a:gd fmla="*/ 24 h 140" name="T35"/>
                  <a:gd fmla="*/ 40 w 144" name="T36"/>
                  <a:gd fmla="*/ 24 h 140" name="T37"/>
                  <a:gd fmla="*/ 57 w 144" name="T38"/>
                  <a:gd fmla="*/ 27 h 140" name="T39"/>
                  <a:gd fmla="*/ 57 w 144" name="T40"/>
                  <a:gd fmla="*/ 21 h 140" name="T41"/>
                  <a:gd fmla="*/ 72 w 144" name="T42"/>
                  <a:gd fmla="*/ 27 h 140" name="T43"/>
                  <a:gd fmla="*/ 21 w 144" name="T44"/>
                  <a:gd fmla="*/ 45 h 140" name="T45"/>
                  <a:gd fmla="*/ 37 w 144" name="T46"/>
                  <a:gd fmla="*/ 38 h 140" name="T47"/>
                  <a:gd fmla="*/ 21 w 144" name="T48"/>
                  <a:gd fmla="*/ 45 h 140" name="T49"/>
                  <a:gd fmla="*/ 53 w 144" name="T50"/>
                  <a:gd fmla="*/ 42 h 140" name="T51"/>
                  <a:gd fmla="*/ 75 w 144" name="T52"/>
                  <a:gd fmla="*/ 42 h 140" name="T53"/>
                  <a:gd fmla="*/ 21 w 144" name="T54"/>
                  <a:gd fmla="*/ 63 h 140" name="T55"/>
                  <a:gd fmla="*/ 21 w 144" name="T56"/>
                  <a:gd fmla="*/ 56 h 140" name="T57"/>
                  <a:gd fmla="*/ 37 w 144" name="T58"/>
                  <a:gd fmla="*/ 63 h 140" name="T59"/>
                  <a:gd fmla="*/ 57 w 144" name="T60"/>
                  <a:gd fmla="*/ 63 h 140" name="T61"/>
                  <a:gd fmla="*/ 72 w 144" name="T62"/>
                  <a:gd fmla="*/ 56 h 140" name="T63"/>
                  <a:gd fmla="*/ 57 w 144" name="T64"/>
                  <a:gd fmla="*/ 63 h 140" name="T65"/>
                  <a:gd fmla="*/ 18 w 144" name="T66"/>
                  <a:gd fmla="*/ 77 h 140" name="T67"/>
                  <a:gd fmla="*/ 40 w 144" name="T68"/>
                  <a:gd fmla="*/ 77 h 140" name="T69"/>
                  <a:gd fmla="*/ 57 w 144" name="T70"/>
                  <a:gd fmla="*/ 80 h 140" name="T71"/>
                  <a:gd fmla="*/ 57 w 144" name="T72"/>
                  <a:gd fmla="*/ 74 h 140" name="T73"/>
                  <a:gd fmla="*/ 72 w 144" name="T74"/>
                  <a:gd fmla="*/ 80 h 140" name="T75"/>
                  <a:gd fmla="*/ 21 w 144" name="T76"/>
                  <a:gd fmla="*/ 98 h 140" name="T77"/>
                  <a:gd fmla="*/ 37 w 144" name="T78"/>
                  <a:gd fmla="*/ 91 h 140" name="T79"/>
                  <a:gd fmla="*/ 21 w 144" name="T80"/>
                  <a:gd fmla="*/ 98 h 140" name="T81"/>
                  <a:gd fmla="*/ 53 w 144" name="T82"/>
                  <a:gd fmla="*/ 95 h 140" name="T83"/>
                  <a:gd fmla="*/ 75 w 144" name="T84"/>
                  <a:gd fmla="*/ 95 h 140" name="T85"/>
                  <a:gd fmla="*/ 93 w 144" name="T86"/>
                  <a:gd fmla="*/ 41 h 140" name="T87"/>
                  <a:gd fmla="*/ 138 w 144" name="T88"/>
                  <a:gd fmla="*/ 41 h 140" name="T89"/>
                  <a:gd fmla="*/ 144 w 144" name="T90"/>
                  <a:gd fmla="*/ 135 h 140" name="T91"/>
                  <a:gd fmla="*/ 67 w 144" name="T92"/>
                  <a:gd fmla="*/ 140 h 140" name="T93"/>
                  <a:gd fmla="*/ 61 w 144" name="T94"/>
                  <a:gd fmla="*/ 118 h 140" name="T95"/>
                  <a:gd fmla="*/ 32 w 144" name="T96"/>
                  <a:gd fmla="*/ 135 h 140" name="T97"/>
                  <a:gd fmla="*/ 6 w 144" name="T98"/>
                  <a:gd fmla="*/ 140 h 140" name="T99"/>
                  <a:gd fmla="*/ 0 w 144" name="T100"/>
                  <a:gd fmla="*/ 6 h 140" name="T101"/>
                  <a:gd fmla="*/ 88 w 144" name="T102"/>
                  <a:gd fmla="*/ 0 h 140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140" w="144">
                    <a:moveTo>
                      <a:pt x="133" y="52"/>
                    </a:moveTo>
                    <a:cubicBezTo>
                      <a:pt x="89" y="52"/>
                      <a:pt x="89" y="52"/>
                      <a:pt x="89" y="52"/>
                    </a:cubicBezTo>
                    <a:cubicBezTo>
                      <a:pt x="89" y="129"/>
                      <a:pt x="89" y="129"/>
                      <a:pt x="89" y="129"/>
                    </a:cubicBezTo>
                    <a:cubicBezTo>
                      <a:pt x="133" y="129"/>
                      <a:pt x="133" y="129"/>
                      <a:pt x="133" y="129"/>
                    </a:cubicBezTo>
                    <a:cubicBezTo>
                      <a:pt x="133" y="52"/>
                      <a:pt x="133" y="52"/>
                      <a:pt x="133" y="52"/>
                    </a:cubicBezTo>
                    <a:close/>
                    <a:moveTo>
                      <a:pt x="82" y="11"/>
                    </a:moveTo>
                    <a:cubicBezTo>
                      <a:pt x="82" y="11"/>
                      <a:pt x="82" y="11"/>
                      <a:pt x="82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29"/>
                      <a:pt x="11" y="129"/>
                      <a:pt x="11" y="129"/>
                    </a:cubicBezTo>
                    <a:cubicBezTo>
                      <a:pt x="21" y="129"/>
                      <a:pt x="21" y="129"/>
                      <a:pt x="21" y="129"/>
                    </a:cubicBezTo>
                    <a:cubicBezTo>
                      <a:pt x="21" y="113"/>
                      <a:pt x="21" y="113"/>
                      <a:pt x="21" y="113"/>
                    </a:cubicBezTo>
                    <a:cubicBezTo>
                      <a:pt x="21" y="110"/>
                      <a:pt x="24" y="107"/>
                      <a:pt x="27" y="107"/>
                    </a:cubicBezTo>
                    <a:cubicBezTo>
                      <a:pt x="27" y="107"/>
                      <a:pt x="27" y="107"/>
                      <a:pt x="27" y="107"/>
                    </a:cubicBezTo>
                    <a:cubicBezTo>
                      <a:pt x="67" y="107"/>
                      <a:pt x="67" y="107"/>
                      <a:pt x="67" y="107"/>
                    </a:cubicBezTo>
                    <a:cubicBezTo>
                      <a:pt x="70" y="107"/>
                      <a:pt x="72" y="110"/>
                      <a:pt x="72" y="113"/>
                    </a:cubicBezTo>
                    <a:cubicBezTo>
                      <a:pt x="72" y="113"/>
                      <a:pt x="72" y="113"/>
                      <a:pt x="72" y="113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82" y="129"/>
                      <a:pt x="82" y="129"/>
                      <a:pt x="82" y="129"/>
                    </a:cubicBezTo>
                    <a:cubicBezTo>
                      <a:pt x="82" y="90"/>
                      <a:pt x="82" y="51"/>
                      <a:pt x="82" y="11"/>
                    </a:cubicBezTo>
                    <a:close/>
                    <a:moveTo>
                      <a:pt x="103" y="68"/>
                    </a:moveTo>
                    <a:cubicBezTo>
                      <a:pt x="103" y="68"/>
                      <a:pt x="103" y="68"/>
                      <a:pt x="103" y="68"/>
                    </a:cubicBezTo>
                    <a:cubicBezTo>
                      <a:pt x="101" y="68"/>
                      <a:pt x="100" y="66"/>
                      <a:pt x="100" y="64"/>
                    </a:cubicBezTo>
                    <a:cubicBezTo>
                      <a:pt x="100" y="62"/>
                      <a:pt x="101" y="61"/>
                      <a:pt x="103" y="61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20" y="61"/>
                      <a:pt x="122" y="62"/>
                      <a:pt x="122" y="64"/>
                    </a:cubicBezTo>
                    <a:cubicBezTo>
                      <a:pt x="122" y="66"/>
                      <a:pt x="120" y="68"/>
                      <a:pt x="119" y="68"/>
                    </a:cubicBezTo>
                    <a:cubicBezTo>
                      <a:pt x="103" y="68"/>
                      <a:pt x="103" y="68"/>
                      <a:pt x="103" y="68"/>
                    </a:cubicBezTo>
                    <a:close/>
                    <a:moveTo>
                      <a:pt x="103" y="85"/>
                    </a:moveTo>
                    <a:cubicBezTo>
                      <a:pt x="103" y="85"/>
                      <a:pt x="103" y="85"/>
                      <a:pt x="103" y="85"/>
                    </a:cubicBezTo>
                    <a:cubicBezTo>
                      <a:pt x="101" y="85"/>
                      <a:pt x="100" y="84"/>
                      <a:pt x="100" y="82"/>
                    </a:cubicBezTo>
                    <a:cubicBezTo>
                      <a:pt x="100" y="80"/>
                      <a:pt x="101" y="79"/>
                      <a:pt x="103" y="79"/>
                    </a:cubicBezTo>
                    <a:cubicBezTo>
                      <a:pt x="119" y="79"/>
                      <a:pt x="119" y="79"/>
                      <a:pt x="119" y="79"/>
                    </a:cubicBezTo>
                    <a:cubicBezTo>
                      <a:pt x="120" y="79"/>
                      <a:pt x="122" y="80"/>
                      <a:pt x="122" y="82"/>
                    </a:cubicBezTo>
                    <a:cubicBezTo>
                      <a:pt x="122" y="84"/>
                      <a:pt x="120" y="85"/>
                      <a:pt x="119" y="85"/>
                    </a:cubicBezTo>
                    <a:cubicBezTo>
                      <a:pt x="103" y="85"/>
                      <a:pt x="103" y="85"/>
                      <a:pt x="103" y="85"/>
                    </a:cubicBezTo>
                    <a:close/>
                    <a:moveTo>
                      <a:pt x="103" y="103"/>
                    </a:moveTo>
                    <a:cubicBezTo>
                      <a:pt x="103" y="103"/>
                      <a:pt x="103" y="103"/>
                      <a:pt x="103" y="103"/>
                    </a:cubicBezTo>
                    <a:cubicBezTo>
                      <a:pt x="101" y="103"/>
                      <a:pt x="100" y="101"/>
                      <a:pt x="100" y="100"/>
                    </a:cubicBezTo>
                    <a:cubicBezTo>
                      <a:pt x="100" y="98"/>
                      <a:pt x="101" y="96"/>
                      <a:pt x="103" y="96"/>
                    </a:cubicBezTo>
                    <a:cubicBezTo>
                      <a:pt x="119" y="96"/>
                      <a:pt x="119" y="96"/>
                      <a:pt x="119" y="96"/>
                    </a:cubicBezTo>
                    <a:cubicBezTo>
                      <a:pt x="120" y="96"/>
                      <a:pt x="122" y="98"/>
                      <a:pt x="122" y="100"/>
                    </a:cubicBezTo>
                    <a:cubicBezTo>
                      <a:pt x="122" y="101"/>
                      <a:pt x="120" y="103"/>
                      <a:pt x="119" y="103"/>
                    </a:cubicBezTo>
                    <a:cubicBezTo>
                      <a:pt x="103" y="103"/>
                      <a:pt x="103" y="103"/>
                      <a:pt x="103" y="103"/>
                    </a:cubicBezTo>
                    <a:close/>
                    <a:moveTo>
                      <a:pt x="103" y="121"/>
                    </a:moveTo>
                    <a:cubicBezTo>
                      <a:pt x="103" y="121"/>
                      <a:pt x="103" y="121"/>
                      <a:pt x="103" y="121"/>
                    </a:cubicBezTo>
                    <a:cubicBezTo>
                      <a:pt x="101" y="121"/>
                      <a:pt x="100" y="119"/>
                      <a:pt x="100" y="117"/>
                    </a:cubicBezTo>
                    <a:cubicBezTo>
                      <a:pt x="100" y="116"/>
                      <a:pt x="101" y="114"/>
                      <a:pt x="103" y="114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20" y="114"/>
                      <a:pt x="122" y="116"/>
                      <a:pt x="122" y="117"/>
                    </a:cubicBezTo>
                    <a:cubicBezTo>
                      <a:pt x="122" y="119"/>
                      <a:pt x="120" y="121"/>
                      <a:pt x="119" y="121"/>
                    </a:cubicBezTo>
                    <a:cubicBezTo>
                      <a:pt x="103" y="121"/>
                      <a:pt x="103" y="121"/>
                      <a:pt x="103" y="121"/>
                    </a:cubicBezTo>
                    <a:close/>
                    <a:moveTo>
                      <a:pt x="21" y="27"/>
                    </a:moveTo>
                    <a:cubicBezTo>
                      <a:pt x="21" y="27"/>
                      <a:pt x="21" y="27"/>
                      <a:pt x="21" y="27"/>
                    </a:cubicBezTo>
                    <a:cubicBezTo>
                      <a:pt x="19" y="27"/>
                      <a:pt x="18" y="26"/>
                      <a:pt x="18" y="24"/>
                    </a:cubicBezTo>
                    <a:cubicBezTo>
                      <a:pt x="18" y="22"/>
                      <a:pt x="19" y="21"/>
                      <a:pt x="21" y="21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9" y="21"/>
                      <a:pt x="40" y="22"/>
                      <a:pt x="40" y="24"/>
                    </a:cubicBezTo>
                    <a:cubicBezTo>
                      <a:pt x="40" y="26"/>
                      <a:pt x="39" y="27"/>
                      <a:pt x="37" y="27"/>
                    </a:cubicBezTo>
                    <a:cubicBezTo>
                      <a:pt x="21" y="27"/>
                      <a:pt x="21" y="27"/>
                      <a:pt x="21" y="27"/>
                    </a:cubicBezTo>
                    <a:close/>
                    <a:moveTo>
                      <a:pt x="57" y="27"/>
                    </a:moveTo>
                    <a:cubicBezTo>
                      <a:pt x="57" y="27"/>
                      <a:pt x="57" y="27"/>
                      <a:pt x="57" y="27"/>
                    </a:cubicBezTo>
                    <a:cubicBezTo>
                      <a:pt x="55" y="27"/>
                      <a:pt x="53" y="26"/>
                      <a:pt x="53" y="24"/>
                    </a:cubicBezTo>
                    <a:cubicBezTo>
                      <a:pt x="53" y="22"/>
                      <a:pt x="55" y="21"/>
                      <a:pt x="57" y="21"/>
                    </a:cubicBezTo>
                    <a:cubicBezTo>
                      <a:pt x="72" y="21"/>
                      <a:pt x="72" y="21"/>
                      <a:pt x="72" y="21"/>
                    </a:cubicBezTo>
                    <a:cubicBezTo>
                      <a:pt x="74" y="21"/>
                      <a:pt x="75" y="22"/>
                      <a:pt x="75" y="24"/>
                    </a:cubicBezTo>
                    <a:cubicBezTo>
                      <a:pt x="75" y="26"/>
                      <a:pt x="74" y="27"/>
                      <a:pt x="72" y="27"/>
                    </a:cubicBezTo>
                    <a:cubicBezTo>
                      <a:pt x="57" y="27"/>
                      <a:pt x="57" y="27"/>
                      <a:pt x="57" y="27"/>
                    </a:cubicBezTo>
                    <a:close/>
                    <a:moveTo>
                      <a:pt x="21" y="45"/>
                    </a:moveTo>
                    <a:cubicBezTo>
                      <a:pt x="21" y="45"/>
                      <a:pt x="21" y="45"/>
                      <a:pt x="21" y="45"/>
                    </a:cubicBezTo>
                    <a:cubicBezTo>
                      <a:pt x="19" y="45"/>
                      <a:pt x="18" y="44"/>
                      <a:pt x="18" y="42"/>
                    </a:cubicBezTo>
                    <a:cubicBezTo>
                      <a:pt x="18" y="40"/>
                      <a:pt x="19" y="38"/>
                      <a:pt x="21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39" y="38"/>
                      <a:pt x="40" y="40"/>
                      <a:pt x="40" y="42"/>
                    </a:cubicBezTo>
                    <a:cubicBezTo>
                      <a:pt x="40" y="44"/>
                      <a:pt x="39" y="45"/>
                      <a:pt x="37" y="45"/>
                    </a:cubicBezTo>
                    <a:cubicBezTo>
                      <a:pt x="21" y="45"/>
                      <a:pt x="21" y="45"/>
                      <a:pt x="21" y="45"/>
                    </a:cubicBezTo>
                    <a:close/>
                    <a:moveTo>
                      <a:pt x="57" y="45"/>
                    </a:moveTo>
                    <a:cubicBezTo>
                      <a:pt x="57" y="45"/>
                      <a:pt x="57" y="45"/>
                      <a:pt x="57" y="45"/>
                    </a:cubicBezTo>
                    <a:cubicBezTo>
                      <a:pt x="55" y="45"/>
                      <a:pt x="53" y="44"/>
                      <a:pt x="53" y="42"/>
                    </a:cubicBezTo>
                    <a:cubicBezTo>
                      <a:pt x="53" y="40"/>
                      <a:pt x="55" y="38"/>
                      <a:pt x="57" y="38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4" y="38"/>
                      <a:pt x="75" y="40"/>
                      <a:pt x="75" y="42"/>
                    </a:cubicBezTo>
                    <a:cubicBezTo>
                      <a:pt x="75" y="44"/>
                      <a:pt x="74" y="45"/>
                      <a:pt x="72" y="45"/>
                    </a:cubicBezTo>
                    <a:cubicBezTo>
                      <a:pt x="57" y="45"/>
                      <a:pt x="57" y="45"/>
                      <a:pt x="57" y="45"/>
                    </a:cubicBezTo>
                    <a:close/>
                    <a:moveTo>
                      <a:pt x="21" y="63"/>
                    </a:moveTo>
                    <a:cubicBezTo>
                      <a:pt x="21" y="63"/>
                      <a:pt x="21" y="63"/>
                      <a:pt x="21" y="63"/>
                    </a:cubicBezTo>
                    <a:cubicBezTo>
                      <a:pt x="19" y="63"/>
                      <a:pt x="18" y="61"/>
                      <a:pt x="18" y="59"/>
                    </a:cubicBezTo>
                    <a:cubicBezTo>
                      <a:pt x="18" y="58"/>
                      <a:pt x="19" y="56"/>
                      <a:pt x="21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9" y="56"/>
                      <a:pt x="40" y="58"/>
                      <a:pt x="40" y="59"/>
                    </a:cubicBezTo>
                    <a:cubicBezTo>
                      <a:pt x="40" y="61"/>
                      <a:pt x="39" y="63"/>
                      <a:pt x="37" y="63"/>
                    </a:cubicBezTo>
                    <a:cubicBezTo>
                      <a:pt x="21" y="63"/>
                      <a:pt x="21" y="63"/>
                      <a:pt x="21" y="63"/>
                    </a:cubicBezTo>
                    <a:close/>
                    <a:moveTo>
                      <a:pt x="57" y="63"/>
                    </a:moveTo>
                    <a:cubicBezTo>
                      <a:pt x="57" y="63"/>
                      <a:pt x="57" y="63"/>
                      <a:pt x="57" y="63"/>
                    </a:cubicBezTo>
                    <a:cubicBezTo>
                      <a:pt x="55" y="63"/>
                      <a:pt x="53" y="61"/>
                      <a:pt x="53" y="59"/>
                    </a:cubicBezTo>
                    <a:cubicBezTo>
                      <a:pt x="53" y="58"/>
                      <a:pt x="55" y="56"/>
                      <a:pt x="57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74" y="56"/>
                      <a:pt x="75" y="58"/>
                      <a:pt x="75" y="59"/>
                    </a:cubicBezTo>
                    <a:cubicBezTo>
                      <a:pt x="75" y="61"/>
                      <a:pt x="74" y="63"/>
                      <a:pt x="72" y="63"/>
                    </a:cubicBezTo>
                    <a:cubicBezTo>
                      <a:pt x="57" y="63"/>
                      <a:pt x="57" y="63"/>
                      <a:pt x="57" y="63"/>
                    </a:cubicBezTo>
                    <a:close/>
                    <a:moveTo>
                      <a:pt x="21" y="80"/>
                    </a:moveTo>
                    <a:cubicBezTo>
                      <a:pt x="21" y="80"/>
                      <a:pt x="21" y="80"/>
                      <a:pt x="21" y="80"/>
                    </a:cubicBezTo>
                    <a:cubicBezTo>
                      <a:pt x="19" y="80"/>
                      <a:pt x="18" y="79"/>
                      <a:pt x="18" y="77"/>
                    </a:cubicBezTo>
                    <a:cubicBezTo>
                      <a:pt x="18" y="75"/>
                      <a:pt x="19" y="74"/>
                      <a:pt x="21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39" y="74"/>
                      <a:pt x="40" y="75"/>
                      <a:pt x="40" y="77"/>
                    </a:cubicBezTo>
                    <a:cubicBezTo>
                      <a:pt x="40" y="79"/>
                      <a:pt x="39" y="80"/>
                      <a:pt x="37" y="80"/>
                    </a:cubicBezTo>
                    <a:cubicBezTo>
                      <a:pt x="21" y="80"/>
                      <a:pt x="21" y="80"/>
                      <a:pt x="21" y="80"/>
                    </a:cubicBezTo>
                    <a:close/>
                    <a:moveTo>
                      <a:pt x="57" y="80"/>
                    </a:moveTo>
                    <a:cubicBezTo>
                      <a:pt x="57" y="80"/>
                      <a:pt x="57" y="80"/>
                      <a:pt x="57" y="80"/>
                    </a:cubicBezTo>
                    <a:cubicBezTo>
                      <a:pt x="55" y="80"/>
                      <a:pt x="53" y="79"/>
                      <a:pt x="53" y="77"/>
                    </a:cubicBezTo>
                    <a:cubicBezTo>
                      <a:pt x="53" y="75"/>
                      <a:pt x="55" y="74"/>
                      <a:pt x="57" y="74"/>
                    </a:cubicBezTo>
                    <a:cubicBezTo>
                      <a:pt x="72" y="74"/>
                      <a:pt x="72" y="74"/>
                      <a:pt x="72" y="74"/>
                    </a:cubicBezTo>
                    <a:cubicBezTo>
                      <a:pt x="74" y="74"/>
                      <a:pt x="75" y="75"/>
                      <a:pt x="75" y="77"/>
                    </a:cubicBezTo>
                    <a:cubicBezTo>
                      <a:pt x="75" y="79"/>
                      <a:pt x="74" y="80"/>
                      <a:pt x="72" y="80"/>
                    </a:cubicBezTo>
                    <a:cubicBezTo>
                      <a:pt x="57" y="80"/>
                      <a:pt x="57" y="80"/>
                      <a:pt x="57" y="80"/>
                    </a:cubicBezTo>
                    <a:close/>
                    <a:moveTo>
                      <a:pt x="21" y="98"/>
                    </a:moveTo>
                    <a:cubicBezTo>
                      <a:pt x="21" y="98"/>
                      <a:pt x="21" y="98"/>
                      <a:pt x="21" y="98"/>
                    </a:cubicBezTo>
                    <a:cubicBezTo>
                      <a:pt x="19" y="98"/>
                      <a:pt x="18" y="97"/>
                      <a:pt x="18" y="95"/>
                    </a:cubicBezTo>
                    <a:cubicBezTo>
                      <a:pt x="18" y="93"/>
                      <a:pt x="19" y="91"/>
                      <a:pt x="21" y="91"/>
                    </a:cubicBezTo>
                    <a:cubicBezTo>
                      <a:pt x="37" y="91"/>
                      <a:pt x="37" y="91"/>
                      <a:pt x="37" y="91"/>
                    </a:cubicBezTo>
                    <a:cubicBezTo>
                      <a:pt x="39" y="91"/>
                      <a:pt x="40" y="93"/>
                      <a:pt x="40" y="95"/>
                    </a:cubicBezTo>
                    <a:cubicBezTo>
                      <a:pt x="40" y="97"/>
                      <a:pt x="39" y="98"/>
                      <a:pt x="37" y="98"/>
                    </a:cubicBezTo>
                    <a:cubicBezTo>
                      <a:pt x="21" y="98"/>
                      <a:pt x="21" y="98"/>
                      <a:pt x="21" y="98"/>
                    </a:cubicBezTo>
                    <a:close/>
                    <a:moveTo>
                      <a:pt x="57" y="98"/>
                    </a:moveTo>
                    <a:cubicBezTo>
                      <a:pt x="57" y="98"/>
                      <a:pt x="57" y="98"/>
                      <a:pt x="57" y="98"/>
                    </a:cubicBezTo>
                    <a:cubicBezTo>
                      <a:pt x="55" y="98"/>
                      <a:pt x="53" y="97"/>
                      <a:pt x="53" y="95"/>
                    </a:cubicBezTo>
                    <a:cubicBezTo>
                      <a:pt x="53" y="93"/>
                      <a:pt x="55" y="91"/>
                      <a:pt x="57" y="91"/>
                    </a:cubicBezTo>
                    <a:cubicBezTo>
                      <a:pt x="72" y="91"/>
                      <a:pt x="72" y="91"/>
                      <a:pt x="72" y="91"/>
                    </a:cubicBezTo>
                    <a:cubicBezTo>
                      <a:pt x="74" y="91"/>
                      <a:pt x="75" y="93"/>
                      <a:pt x="75" y="95"/>
                    </a:cubicBezTo>
                    <a:cubicBezTo>
                      <a:pt x="75" y="97"/>
                      <a:pt x="74" y="98"/>
                      <a:pt x="72" y="98"/>
                    </a:cubicBezTo>
                    <a:cubicBezTo>
                      <a:pt x="57" y="98"/>
                      <a:pt x="57" y="98"/>
                      <a:pt x="57" y="98"/>
                    </a:cubicBezTo>
                    <a:close/>
                    <a:moveTo>
                      <a:pt x="93" y="41"/>
                    </a:moveTo>
                    <a:cubicBezTo>
                      <a:pt x="93" y="41"/>
                      <a:pt x="93" y="41"/>
                      <a:pt x="93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38" y="41"/>
                      <a:pt x="138" y="41"/>
                      <a:pt x="138" y="41"/>
                    </a:cubicBezTo>
                    <a:cubicBezTo>
                      <a:pt x="141" y="41"/>
                      <a:pt x="144" y="44"/>
                      <a:pt x="144" y="47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5"/>
                      <a:pt x="144" y="135"/>
                      <a:pt x="144" y="135"/>
                    </a:cubicBezTo>
                    <a:cubicBezTo>
                      <a:pt x="144" y="138"/>
                      <a:pt x="141" y="140"/>
                      <a:pt x="13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4" y="140"/>
                      <a:pt x="61" y="138"/>
                      <a:pt x="61" y="135"/>
                    </a:cubicBezTo>
                    <a:cubicBezTo>
                      <a:pt x="61" y="118"/>
                      <a:pt x="61" y="118"/>
                      <a:pt x="61" y="118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5"/>
                      <a:pt x="32" y="135"/>
                      <a:pt x="32" y="135"/>
                    </a:cubicBezTo>
                    <a:cubicBezTo>
                      <a:pt x="32" y="138"/>
                      <a:pt x="30" y="140"/>
                      <a:pt x="27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40"/>
                      <a:pt x="0" y="138"/>
                      <a:pt x="0" y="13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91" y="0"/>
                      <a:pt x="93" y="2"/>
                      <a:pt x="93" y="6"/>
                    </a:cubicBezTo>
                    <a:cubicBezTo>
                      <a:pt x="93" y="41"/>
                      <a:pt x="93" y="41"/>
                      <a:pt x="93" y="4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sp>
          <p:nvSpPr>
            <p:cNvPr id="15" name="îṣļîḑé-文本框 12">
              <a:extLst>
                <a:ext uri="{FF2B5EF4-FFF2-40B4-BE49-F238E27FC236}">
                  <a16:creationId xmlns:a16="http://schemas.microsoft.com/office/drawing/2014/main" id="{6E860CBA-1F18-4FC3-8583-FEB4646305F6}"/>
                </a:ext>
              </a:extLst>
            </p:cNvPr>
            <p:cNvSpPr txBox="1"/>
            <p:nvPr/>
          </p:nvSpPr>
          <p:spPr>
            <a:xfrm>
              <a:off x="3109086" y="2968640"/>
              <a:ext cx="1735426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6" name="îṣļîḑé-文本框 13">
              <a:extLst>
                <a:ext uri="{FF2B5EF4-FFF2-40B4-BE49-F238E27FC236}">
                  <a16:creationId xmlns:a16="http://schemas.microsoft.com/office/drawing/2014/main" id="{D5C855DB-24DE-4EC9-9E5A-AAC1A979A151}"/>
                </a:ext>
              </a:extLst>
            </p:cNvPr>
            <p:cNvSpPr txBox="1"/>
            <p:nvPr/>
          </p:nvSpPr>
          <p:spPr>
            <a:xfrm>
              <a:off x="3109086" y="3394142"/>
              <a:ext cx="173542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6D165C50-2ACA-4D6D-B7FE-0153B28E4C00}"/>
              </a:ext>
            </a:extLst>
          </p:cNvPr>
          <p:cNvGrpSpPr/>
          <p:nvPr/>
        </p:nvGrpSpPr>
        <p:grpSpPr>
          <a:xfrm>
            <a:off x="8458558" y="3482426"/>
            <a:ext cx="1735426" cy="2109512"/>
            <a:chOff x="5305374" y="1811185"/>
            <a:chExt cx="1735426" cy="2109512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5B21DC14-8651-4CEE-8664-7A94D2AF223A}"/>
                </a:ext>
              </a:extLst>
            </p:cNvPr>
            <p:cNvGrpSpPr/>
            <p:nvPr/>
          </p:nvGrpSpPr>
          <p:grpSpPr>
            <a:xfrm>
              <a:off x="5718209" y="1811185"/>
              <a:ext cx="909757" cy="909757"/>
              <a:chOff x="5690299" y="1811185"/>
              <a:chExt cx="909757" cy="909757"/>
            </a:xfrm>
          </p:grpSpPr>
          <p:sp>
            <p:nvSpPr>
              <p:cNvPr id="12" name="îṣļîḑé-Oval 11">
                <a:extLst>
                  <a:ext uri="{FF2B5EF4-FFF2-40B4-BE49-F238E27FC236}">
                    <a16:creationId xmlns:a16="http://schemas.microsoft.com/office/drawing/2014/main" id="{E2712BCF-2BA8-449B-82B7-ED82D5557B31}"/>
                  </a:ext>
                </a:extLst>
              </p:cNvPr>
              <p:cNvSpPr/>
              <p:nvPr/>
            </p:nvSpPr>
            <p:spPr>
              <a:xfrm>
                <a:off x="5690299" y="1811185"/>
                <a:ext cx="909757" cy="909757"/>
              </a:xfrm>
              <a:prstGeom prst="ellipse">
                <a:avLst/>
              </a:prstGeom>
              <a:solidFill>
                <a:schemeClr val="accent3"/>
              </a:solidFill>
              <a:ln w="92075">
                <a:solidFill>
                  <a:schemeClr val="bg1">
                    <a:alpha val="18000"/>
                  </a:schemeClr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0" compatLnSpc="1" forceAA="0" fromWordArt="0" lIns="0" numCol="1" rIns="0" rot="0" rtlCol="0" spcCol="0" spcFirstLastPara="0" tIns="0" vert="horz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 sz="12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3" name="îṣļîḑé-Freeform 9">
                <a:extLst>
                  <a:ext uri="{FF2B5EF4-FFF2-40B4-BE49-F238E27FC236}">
                    <a16:creationId xmlns:a16="http://schemas.microsoft.com/office/drawing/2014/main" id="{44F693DD-7D01-49E5-8186-3F08E108017F}"/>
                  </a:ext>
                </a:extLst>
              </p:cNvPr>
              <p:cNvSpPr/>
              <p:nvPr/>
            </p:nvSpPr>
            <p:spPr bwMode="auto">
              <a:xfrm>
                <a:off x="5889224" y="1991290"/>
                <a:ext cx="511907" cy="549547"/>
              </a:xfrm>
              <a:custGeom>
                <a:gdLst>
                  <a:gd fmla="*/ 89 w 89" name="T0"/>
                  <a:gd fmla="*/ 24 h 96" name="T1"/>
                  <a:gd fmla="*/ 89 w 89" name="T2"/>
                  <a:gd fmla="*/ 83 h 96" name="T3"/>
                  <a:gd fmla="*/ 76 w 89" name="T4"/>
                  <a:gd fmla="*/ 96 h 96" name="T5"/>
                  <a:gd fmla="*/ 3 w 89" name="T6"/>
                  <a:gd fmla="*/ 92 h 96" name="T7"/>
                  <a:gd fmla="*/ 0 w 89" name="T8"/>
                  <a:gd fmla="*/ 28 h 96" name="T9"/>
                  <a:gd fmla="*/ 13 w 89" name="T10"/>
                  <a:gd fmla="*/ 15 h 96" name="T11"/>
                  <a:gd fmla="*/ 49 w 89" name="T12"/>
                  <a:gd fmla="*/ 6 h 96" name="T13"/>
                  <a:gd fmla="*/ 65 w 89" name="T14"/>
                  <a:gd fmla="*/ 0 h 96" name="T15"/>
                  <a:gd fmla="*/ 81 w 89" name="T16"/>
                  <a:gd fmla="*/ 6 h 96" name="T17"/>
                  <a:gd fmla="*/ 88 w 89" name="T18"/>
                  <a:gd fmla="*/ 22 h 96" name="T19"/>
                  <a:gd fmla="*/ 65 w 89" name="T20"/>
                  <a:gd fmla="*/ 11 h 96" name="T21"/>
                  <a:gd fmla="*/ 76 w 89" name="T22"/>
                  <a:gd fmla="*/ 22 h 96" name="T23"/>
                  <a:gd fmla="*/ 65 w 89" name="T24"/>
                  <a:gd fmla="*/ 33 h 96" name="T25"/>
                  <a:gd fmla="*/ 54 w 89" name="T26"/>
                  <a:gd fmla="*/ 22 h 96" name="T27"/>
                  <a:gd fmla="*/ 65 w 89" name="T28"/>
                  <a:gd fmla="*/ 11 h 96" name="T29"/>
                  <a:gd fmla="*/ 70 w 89" name="T30"/>
                  <a:gd fmla="*/ 17 h 96" name="T31"/>
                  <a:gd fmla="*/ 60 w 89" name="T32"/>
                  <a:gd fmla="*/ 17 h 96" name="T33"/>
                  <a:gd fmla="*/ 60 w 89" name="T34"/>
                  <a:gd fmla="*/ 27 h 96" name="T35"/>
                  <a:gd fmla="*/ 70 w 89" name="T36"/>
                  <a:gd fmla="*/ 27 h 96" name="T37"/>
                  <a:gd fmla="*/ 70 w 89" name="T38"/>
                  <a:gd fmla="*/ 17 h 96" name="T39"/>
                  <a:gd fmla="*/ 43 w 89" name="T40"/>
                  <a:gd fmla="*/ 22 h 96" name="T41"/>
                  <a:gd fmla="*/ 8 w 89" name="T42"/>
                  <a:gd fmla="*/ 24 h 96" name="T43"/>
                  <a:gd fmla="*/ 7 w 89" name="T44"/>
                  <a:gd fmla="*/ 83 h 96" name="T45"/>
                  <a:gd fmla="*/ 13 w 89" name="T46"/>
                  <a:gd fmla="*/ 89 h 96" name="T47"/>
                  <a:gd fmla="*/ 81 w 89" name="T48"/>
                  <a:gd fmla="*/ 87 h 96" name="T49"/>
                  <a:gd fmla="*/ 82 w 89" name="T50"/>
                  <a:gd fmla="*/ 37 h 96" name="T51"/>
                  <a:gd fmla="*/ 67 w 89" name="T52"/>
                  <a:gd fmla="*/ 52 h 96" name="T53"/>
                  <a:gd fmla="*/ 64 w 89" name="T54"/>
                  <a:gd fmla="*/ 52 h 96" name="T55"/>
                  <a:gd fmla="*/ 57 w 89" name="T56"/>
                  <a:gd fmla="*/ 43 h 96" name="T57"/>
                  <a:gd fmla="*/ 43 w 89" name="T58"/>
                  <a:gd fmla="*/ 22 h 96" name="T59"/>
                  <a:gd fmla="*/ 78 w 89" name="T60"/>
                  <a:gd fmla="*/ 9 h 96" name="T61"/>
                  <a:gd fmla="*/ 52 w 89" name="T62"/>
                  <a:gd fmla="*/ 9 h 96" name="T63"/>
                  <a:gd fmla="*/ 47 w 89" name="T64"/>
                  <a:gd fmla="*/ 22 h 96" name="T65"/>
                  <a:gd fmla="*/ 59 w 89" name="T66"/>
                  <a:gd fmla="*/ 40 h 96" name="T67"/>
                  <a:gd fmla="*/ 65 w 89" name="T68"/>
                  <a:gd fmla="*/ 47 h 96" name="T69"/>
                  <a:gd fmla="*/ 72 w 89" name="T70"/>
                  <a:gd fmla="*/ 40 h 96" name="T71"/>
                  <a:gd fmla="*/ 84 w 89" name="T72"/>
                  <a:gd fmla="*/ 22 h 96" name="T73"/>
                  <a:gd fmla="*/ 51 w 89" name="T74"/>
                  <a:gd fmla="*/ 48 h 96" name="T75"/>
                  <a:gd fmla="*/ 54 w 89" name="T76"/>
                  <a:gd fmla="*/ 48 h 96" name="T77"/>
                  <a:gd fmla="*/ 48 w 89" name="T78"/>
                  <a:gd fmla="*/ 57 h 96" name="T79"/>
                  <a:gd fmla="*/ 73 w 89" name="T80"/>
                  <a:gd fmla="*/ 55 h 96" name="T81"/>
                  <a:gd fmla="*/ 76 w 89" name="T82"/>
                  <a:gd fmla="*/ 58 h 96" name="T83"/>
                  <a:gd fmla="*/ 68 w 89" name="T84"/>
                  <a:gd fmla="*/ 76 h 96" name="T85"/>
                  <a:gd fmla="*/ 65 w 89" name="T86"/>
                  <a:gd fmla="*/ 79 h 96" name="T87"/>
                  <a:gd fmla="*/ 59 w 89" name="T88"/>
                  <a:gd fmla="*/ 73 h 96" name="T89"/>
                  <a:gd fmla="*/ 59 w 89" name="T90"/>
                  <a:gd fmla="*/ 73 h 96" name="T91"/>
                  <a:gd fmla="*/ 59 w 89" name="T92"/>
                  <a:gd fmla="*/ 73 h 96" name="T93"/>
                  <a:gd fmla="*/ 46 w 89" name="T94"/>
                  <a:gd fmla="*/ 60 h 96" name="T95"/>
                  <a:gd fmla="*/ 19 w 89" name="T96"/>
                  <a:gd fmla="*/ 83 h 96" name="T97"/>
                  <a:gd fmla="*/ 43 w 89" name="T98"/>
                  <a:gd fmla="*/ 57 h 96" name="T99"/>
                  <a:gd fmla="*/ 17 w 89" name="T100"/>
                  <a:gd fmla="*/ 63 h 96" name="T101"/>
                  <a:gd fmla="*/ 14 w 89" name="T102"/>
                  <a:gd fmla="*/ 60 h 96" name="T103"/>
                  <a:gd fmla="*/ 20 w 89" name="T104"/>
                  <a:gd fmla="*/ 34 h 96" name="T105"/>
                  <a:gd fmla="*/ 23 w 89" name="T106"/>
                  <a:gd fmla="*/ 31 h 96" name="T107"/>
                  <a:gd fmla="*/ 34 w 89" name="T108"/>
                  <a:gd fmla="*/ 43 h 96" name="T109"/>
                  <a:gd fmla="*/ 34 w 89" name="T110"/>
                  <a:gd fmla="*/ 43 h 96" name="T111"/>
                  <a:gd fmla="*/ 46 w 89" name="T112"/>
                  <a:gd fmla="*/ 54 h 96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96" w="89">
                    <a:moveTo>
                      <a:pt x="88" y="22"/>
                    </a:moveTo>
                    <a:cubicBezTo>
                      <a:pt x="88" y="23"/>
                      <a:pt x="88" y="24"/>
                      <a:pt x="89" y="24"/>
                    </a:cubicBezTo>
                    <a:cubicBezTo>
                      <a:pt x="89" y="26"/>
                      <a:pt x="89" y="27"/>
                      <a:pt x="89" y="28"/>
                    </a:cubicBezTo>
                    <a:cubicBezTo>
                      <a:pt x="89" y="83"/>
                      <a:pt x="89" y="83"/>
                      <a:pt x="89" y="83"/>
                    </a:cubicBezTo>
                    <a:cubicBezTo>
                      <a:pt x="89" y="87"/>
                      <a:pt x="88" y="90"/>
                      <a:pt x="85" y="92"/>
                    </a:cubicBezTo>
                    <a:cubicBezTo>
                      <a:pt x="83" y="95"/>
                      <a:pt x="80" y="96"/>
                      <a:pt x="76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9" y="96"/>
                      <a:pt x="6" y="95"/>
                      <a:pt x="3" y="92"/>
                    </a:cubicBezTo>
                    <a:cubicBezTo>
                      <a:pt x="1" y="90"/>
                      <a:pt x="0" y="87"/>
                      <a:pt x="0" y="83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5"/>
                      <a:pt x="1" y="21"/>
                      <a:pt x="3" y="19"/>
                    </a:cubicBezTo>
                    <a:cubicBezTo>
                      <a:pt x="6" y="17"/>
                      <a:pt x="9" y="15"/>
                      <a:pt x="13" y="15"/>
                    </a:cubicBezTo>
                    <a:cubicBezTo>
                      <a:pt x="44" y="15"/>
                      <a:pt x="44" y="15"/>
                      <a:pt x="44" y="15"/>
                    </a:cubicBezTo>
                    <a:cubicBezTo>
                      <a:pt x="45" y="12"/>
                      <a:pt x="47" y="9"/>
                      <a:pt x="49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53" y="2"/>
                      <a:pt x="59" y="0"/>
                      <a:pt x="65" y="0"/>
                    </a:cubicBezTo>
                    <a:cubicBezTo>
                      <a:pt x="71" y="0"/>
                      <a:pt x="77" y="2"/>
                      <a:pt x="81" y="6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5" y="10"/>
                      <a:pt x="88" y="16"/>
                      <a:pt x="88" y="22"/>
                    </a:cubicBezTo>
                    <a:cubicBezTo>
                      <a:pt x="88" y="22"/>
                      <a:pt x="88" y="22"/>
                      <a:pt x="88" y="22"/>
                    </a:cubicBezTo>
                    <a:close/>
                    <a:moveTo>
                      <a:pt x="65" y="11"/>
                    </a:moveTo>
                    <a:cubicBezTo>
                      <a:pt x="65" y="11"/>
                      <a:pt x="65" y="11"/>
                      <a:pt x="65" y="11"/>
                    </a:cubicBezTo>
                    <a:cubicBezTo>
                      <a:pt x="68" y="11"/>
                      <a:pt x="71" y="13"/>
                      <a:pt x="73" y="15"/>
                    </a:cubicBezTo>
                    <a:cubicBezTo>
                      <a:pt x="75" y="17"/>
                      <a:pt x="76" y="19"/>
                      <a:pt x="76" y="22"/>
                    </a:cubicBezTo>
                    <a:cubicBezTo>
                      <a:pt x="76" y="25"/>
                      <a:pt x="75" y="28"/>
                      <a:pt x="73" y="30"/>
                    </a:cubicBezTo>
                    <a:cubicBezTo>
                      <a:pt x="71" y="32"/>
                      <a:pt x="68" y="33"/>
                      <a:pt x="65" y="33"/>
                    </a:cubicBezTo>
                    <a:cubicBezTo>
                      <a:pt x="62" y="33"/>
                      <a:pt x="59" y="32"/>
                      <a:pt x="57" y="30"/>
                    </a:cubicBezTo>
                    <a:cubicBezTo>
                      <a:pt x="55" y="28"/>
                      <a:pt x="54" y="25"/>
                      <a:pt x="54" y="22"/>
                    </a:cubicBezTo>
                    <a:cubicBezTo>
                      <a:pt x="54" y="19"/>
                      <a:pt x="55" y="17"/>
                      <a:pt x="57" y="15"/>
                    </a:cubicBezTo>
                    <a:cubicBezTo>
                      <a:pt x="59" y="13"/>
                      <a:pt x="62" y="11"/>
                      <a:pt x="65" y="11"/>
                    </a:cubicBezTo>
                    <a:close/>
                    <a:moveTo>
                      <a:pt x="70" y="17"/>
                    </a:moveTo>
                    <a:cubicBezTo>
                      <a:pt x="70" y="17"/>
                      <a:pt x="70" y="17"/>
                      <a:pt x="70" y="17"/>
                    </a:cubicBezTo>
                    <a:cubicBezTo>
                      <a:pt x="69" y="16"/>
                      <a:pt x="67" y="15"/>
                      <a:pt x="65" y="15"/>
                    </a:cubicBezTo>
                    <a:cubicBezTo>
                      <a:pt x="63" y="15"/>
                      <a:pt x="62" y="16"/>
                      <a:pt x="60" y="17"/>
                    </a:cubicBezTo>
                    <a:cubicBezTo>
                      <a:pt x="59" y="19"/>
                      <a:pt x="58" y="20"/>
                      <a:pt x="58" y="22"/>
                    </a:cubicBezTo>
                    <a:cubicBezTo>
                      <a:pt x="58" y="24"/>
                      <a:pt x="59" y="26"/>
                      <a:pt x="60" y="27"/>
                    </a:cubicBezTo>
                    <a:cubicBezTo>
                      <a:pt x="62" y="29"/>
                      <a:pt x="63" y="29"/>
                      <a:pt x="65" y="29"/>
                    </a:cubicBezTo>
                    <a:cubicBezTo>
                      <a:pt x="67" y="29"/>
                      <a:pt x="69" y="29"/>
                      <a:pt x="70" y="27"/>
                    </a:cubicBezTo>
                    <a:cubicBezTo>
                      <a:pt x="71" y="26"/>
                      <a:pt x="72" y="24"/>
                      <a:pt x="72" y="22"/>
                    </a:cubicBezTo>
                    <a:cubicBezTo>
                      <a:pt x="72" y="20"/>
                      <a:pt x="71" y="19"/>
                      <a:pt x="70" y="17"/>
                    </a:cubicBezTo>
                    <a:close/>
                    <a:moveTo>
                      <a:pt x="43" y="22"/>
                    </a:moveTo>
                    <a:cubicBezTo>
                      <a:pt x="43" y="22"/>
                      <a:pt x="43" y="22"/>
                      <a:pt x="43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1" y="22"/>
                      <a:pt x="9" y="23"/>
                      <a:pt x="8" y="24"/>
                    </a:cubicBezTo>
                    <a:cubicBezTo>
                      <a:pt x="7" y="25"/>
                      <a:pt x="7" y="27"/>
                      <a:pt x="7" y="28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7" y="85"/>
                      <a:pt x="7" y="86"/>
                      <a:pt x="8" y="87"/>
                    </a:cubicBezTo>
                    <a:cubicBezTo>
                      <a:pt x="9" y="88"/>
                      <a:pt x="11" y="89"/>
                      <a:pt x="13" y="89"/>
                    </a:cubicBezTo>
                    <a:cubicBezTo>
                      <a:pt x="76" y="89"/>
                      <a:pt x="76" y="89"/>
                      <a:pt x="76" y="89"/>
                    </a:cubicBezTo>
                    <a:cubicBezTo>
                      <a:pt x="78" y="89"/>
                      <a:pt x="79" y="88"/>
                      <a:pt x="81" y="87"/>
                    </a:cubicBezTo>
                    <a:cubicBezTo>
                      <a:pt x="82" y="86"/>
                      <a:pt x="82" y="85"/>
                      <a:pt x="82" y="83"/>
                    </a:cubicBezTo>
                    <a:cubicBezTo>
                      <a:pt x="82" y="37"/>
                      <a:pt x="82" y="37"/>
                      <a:pt x="82" y="37"/>
                    </a:cubicBezTo>
                    <a:cubicBezTo>
                      <a:pt x="80" y="40"/>
                      <a:pt x="77" y="42"/>
                      <a:pt x="74" y="43"/>
                    </a:cubicBezTo>
                    <a:cubicBezTo>
                      <a:pt x="67" y="52"/>
                      <a:pt x="67" y="52"/>
                      <a:pt x="67" y="52"/>
                    </a:cubicBezTo>
                    <a:cubicBezTo>
                      <a:pt x="66" y="53"/>
                      <a:pt x="65" y="53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57" y="43"/>
                      <a:pt x="57" y="43"/>
                      <a:pt x="57" y="43"/>
                    </a:cubicBezTo>
                    <a:cubicBezTo>
                      <a:pt x="53" y="42"/>
                      <a:pt x="49" y="39"/>
                      <a:pt x="47" y="35"/>
                    </a:cubicBezTo>
                    <a:cubicBezTo>
                      <a:pt x="44" y="31"/>
                      <a:pt x="43" y="27"/>
                      <a:pt x="43" y="22"/>
                    </a:cubicBezTo>
                    <a:close/>
                    <a:moveTo>
                      <a:pt x="78" y="9"/>
                    </a:moveTo>
                    <a:cubicBezTo>
                      <a:pt x="78" y="9"/>
                      <a:pt x="78" y="9"/>
                      <a:pt x="78" y="9"/>
                    </a:cubicBezTo>
                    <a:cubicBezTo>
                      <a:pt x="75" y="6"/>
                      <a:pt x="70" y="4"/>
                      <a:pt x="65" y="4"/>
                    </a:cubicBezTo>
                    <a:cubicBezTo>
                      <a:pt x="60" y="4"/>
                      <a:pt x="56" y="6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49" y="13"/>
                      <a:pt x="47" y="17"/>
                      <a:pt x="47" y="22"/>
                    </a:cubicBezTo>
                    <a:cubicBezTo>
                      <a:pt x="47" y="26"/>
                      <a:pt x="48" y="30"/>
                      <a:pt x="50" y="33"/>
                    </a:cubicBezTo>
                    <a:cubicBezTo>
                      <a:pt x="52" y="36"/>
                      <a:pt x="55" y="38"/>
                      <a:pt x="59" y="40"/>
                    </a:cubicBezTo>
                    <a:cubicBezTo>
                      <a:pt x="59" y="40"/>
                      <a:pt x="59" y="40"/>
                      <a:pt x="60" y="40"/>
                    </a:cubicBezTo>
                    <a:cubicBezTo>
                      <a:pt x="65" y="47"/>
                      <a:pt x="65" y="47"/>
                      <a:pt x="65" y="47"/>
                    </a:cubicBezTo>
                    <a:cubicBezTo>
                      <a:pt x="71" y="40"/>
                      <a:pt x="71" y="40"/>
                      <a:pt x="71" y="40"/>
                    </a:cubicBezTo>
                    <a:cubicBezTo>
                      <a:pt x="71" y="40"/>
                      <a:pt x="71" y="40"/>
                      <a:pt x="72" y="40"/>
                    </a:cubicBezTo>
                    <a:cubicBezTo>
                      <a:pt x="75" y="38"/>
                      <a:pt x="78" y="36"/>
                      <a:pt x="80" y="33"/>
                    </a:cubicBezTo>
                    <a:cubicBezTo>
                      <a:pt x="82" y="30"/>
                      <a:pt x="84" y="26"/>
                      <a:pt x="84" y="22"/>
                    </a:cubicBezTo>
                    <a:cubicBezTo>
                      <a:pt x="84" y="17"/>
                      <a:pt x="82" y="13"/>
                      <a:pt x="78" y="9"/>
                    </a:cubicBezTo>
                    <a:close/>
                    <a:moveTo>
                      <a:pt x="51" y="48"/>
                    </a:moveTo>
                    <a:cubicBezTo>
                      <a:pt x="51" y="48"/>
                      <a:pt x="51" y="48"/>
                      <a:pt x="51" y="48"/>
                    </a:cubicBezTo>
                    <a:cubicBezTo>
                      <a:pt x="52" y="47"/>
                      <a:pt x="53" y="47"/>
                      <a:pt x="54" y="48"/>
                    </a:cubicBezTo>
                    <a:cubicBezTo>
                      <a:pt x="55" y="49"/>
                      <a:pt x="55" y="50"/>
                      <a:pt x="54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73" y="55"/>
                      <a:pt x="73" y="55"/>
                      <a:pt x="73" y="55"/>
                    </a:cubicBezTo>
                    <a:cubicBezTo>
                      <a:pt x="74" y="55"/>
                      <a:pt x="76" y="55"/>
                      <a:pt x="76" y="55"/>
                    </a:cubicBezTo>
                    <a:cubicBezTo>
                      <a:pt x="77" y="56"/>
                      <a:pt x="77" y="58"/>
                      <a:pt x="76" y="58"/>
                    </a:cubicBezTo>
                    <a:cubicBezTo>
                      <a:pt x="63" y="72"/>
                      <a:pt x="63" y="72"/>
                      <a:pt x="63" y="72"/>
                    </a:cubicBezTo>
                    <a:cubicBezTo>
                      <a:pt x="68" y="76"/>
                      <a:pt x="68" y="76"/>
                      <a:pt x="68" y="76"/>
                    </a:cubicBezTo>
                    <a:cubicBezTo>
                      <a:pt x="68" y="77"/>
                      <a:pt x="68" y="78"/>
                      <a:pt x="68" y="79"/>
                    </a:cubicBezTo>
                    <a:cubicBezTo>
                      <a:pt x="67" y="80"/>
                      <a:pt x="65" y="80"/>
                      <a:pt x="65" y="79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46" y="60"/>
                      <a:pt x="46" y="60"/>
                      <a:pt x="46" y="60"/>
                    </a:cubicBezTo>
                    <a:cubicBezTo>
                      <a:pt x="22" y="83"/>
                      <a:pt x="22" y="83"/>
                      <a:pt x="22" y="83"/>
                    </a:cubicBezTo>
                    <a:cubicBezTo>
                      <a:pt x="21" y="84"/>
                      <a:pt x="20" y="84"/>
                      <a:pt x="19" y="83"/>
                    </a:cubicBezTo>
                    <a:cubicBezTo>
                      <a:pt x="18" y="83"/>
                      <a:pt x="18" y="81"/>
                      <a:pt x="19" y="81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33" y="47"/>
                      <a:pt x="33" y="47"/>
                      <a:pt x="33" y="47"/>
                    </a:cubicBezTo>
                    <a:cubicBezTo>
                      <a:pt x="17" y="63"/>
                      <a:pt x="17" y="63"/>
                      <a:pt x="17" y="63"/>
                    </a:cubicBezTo>
                    <a:cubicBezTo>
                      <a:pt x="16" y="64"/>
                      <a:pt x="15" y="64"/>
                      <a:pt x="14" y="63"/>
                    </a:cubicBezTo>
                    <a:cubicBezTo>
                      <a:pt x="13" y="62"/>
                      <a:pt x="13" y="61"/>
                      <a:pt x="14" y="60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19" y="33"/>
                      <a:pt x="19" y="32"/>
                      <a:pt x="20" y="31"/>
                    </a:cubicBezTo>
                    <a:cubicBezTo>
                      <a:pt x="21" y="30"/>
                      <a:pt x="22" y="30"/>
                      <a:pt x="23" y="31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48"/>
                      <a:pt x="51" y="48"/>
                      <a:pt x="51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sp>
          <p:nvSpPr>
            <p:cNvPr id="10" name="îṣļîḑé-文本框 7">
              <a:extLst>
                <a:ext uri="{FF2B5EF4-FFF2-40B4-BE49-F238E27FC236}">
                  <a16:creationId xmlns:a16="http://schemas.microsoft.com/office/drawing/2014/main" id="{AB4B2E76-2AFA-4367-8BDA-10497D9D23EB}"/>
                </a:ext>
              </a:extLst>
            </p:cNvPr>
            <p:cNvSpPr txBox="1"/>
            <p:nvPr/>
          </p:nvSpPr>
          <p:spPr>
            <a:xfrm>
              <a:off x="5305375" y="2968640"/>
              <a:ext cx="1735426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kumimoji="1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1" name="îṣļîḑé-文本框 8">
              <a:extLst>
                <a:ext uri="{FF2B5EF4-FFF2-40B4-BE49-F238E27FC236}">
                  <a16:creationId xmlns:a16="http://schemas.microsoft.com/office/drawing/2014/main" id="{9E419E05-118F-4A4D-B9E1-8C8C39D6666B}"/>
                </a:ext>
              </a:extLst>
            </p:cNvPr>
            <p:cNvSpPr txBox="1"/>
            <p:nvPr/>
          </p:nvSpPr>
          <p:spPr>
            <a:xfrm>
              <a:off x="5305375" y="3394142"/>
              <a:ext cx="173542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</p:spTree>
    <p:custDataLst>
      <p:tags r:id="rId5"/>
    </p:custDataLst>
    <p:extLst>
      <p:ext uri="{BB962C8B-B14F-4D97-AF65-F5344CB8AC3E}">
        <p14:creationId val="110568790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0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>
            <a:extLst>
              <a:ext uri="{FF2B5EF4-FFF2-40B4-BE49-F238E27FC236}">
                <a16:creationId xmlns:a16="http://schemas.microsoft.com/office/drawing/2014/main" id="{30BAFF25-74ED-4291-A266-8D8A2A107CA1}"/>
              </a:ext>
            </a:extLst>
          </p:cNvPr>
          <p:cNvGrpSpPr/>
          <p:nvPr/>
        </p:nvGrpSpPr>
        <p:grpSpPr>
          <a:xfrm>
            <a:off x="4561682" y="2200808"/>
            <a:ext cx="3219450" cy="3757590"/>
            <a:chOff x="4561682" y="2200808"/>
            <a:chExt cx="3219450" cy="3757590"/>
          </a:xfrm>
        </p:grpSpPr>
        <p:sp>
          <p:nvSpPr>
            <p:cNvPr id="9" name="i$liḋe-Oval 12">
              <a:extLst>
                <a:ext uri="{FF2B5EF4-FFF2-40B4-BE49-F238E27FC236}">
                  <a16:creationId xmlns:a16="http://schemas.microsoft.com/office/drawing/2014/main" id="{882BD15D-AD77-4010-9824-B50A2129F7AF}"/>
                </a:ext>
              </a:extLst>
            </p:cNvPr>
            <p:cNvSpPr/>
            <p:nvPr/>
          </p:nvSpPr>
          <p:spPr bwMode="auto">
            <a:xfrm>
              <a:off x="4996764" y="2200808"/>
              <a:ext cx="2284976" cy="228361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0" name="i$liḋe-Oval 14">
              <a:extLst>
                <a:ext uri="{FF2B5EF4-FFF2-40B4-BE49-F238E27FC236}">
                  <a16:creationId xmlns:a16="http://schemas.microsoft.com/office/drawing/2014/main" id="{10D89481-9374-43A1-A978-4938CE5E566F}"/>
                </a:ext>
              </a:extLst>
            </p:cNvPr>
            <p:cNvSpPr/>
            <p:nvPr/>
          </p:nvSpPr>
          <p:spPr bwMode="auto">
            <a:xfrm>
              <a:off x="4561682" y="3048533"/>
              <a:ext cx="326312" cy="3262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i$liḋe-Oval 15">
              <a:extLst>
                <a:ext uri="{FF2B5EF4-FFF2-40B4-BE49-F238E27FC236}">
                  <a16:creationId xmlns:a16="http://schemas.microsoft.com/office/drawing/2014/main" id="{8FA5090F-9B3E-430E-9E5C-C7C78570E1EB}"/>
                </a:ext>
              </a:extLst>
            </p:cNvPr>
            <p:cNvSpPr/>
            <p:nvPr/>
          </p:nvSpPr>
          <p:spPr bwMode="auto">
            <a:xfrm>
              <a:off x="5878044" y="4354252"/>
              <a:ext cx="543853" cy="543719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i$liḋe-Oval 16">
              <a:extLst>
                <a:ext uri="{FF2B5EF4-FFF2-40B4-BE49-F238E27FC236}">
                  <a16:creationId xmlns:a16="http://schemas.microsoft.com/office/drawing/2014/main" id="{2EEA05F9-D79F-4BE9-BC9A-496BEB7D2CEC}"/>
                </a:ext>
              </a:extLst>
            </p:cNvPr>
            <p:cNvSpPr/>
            <p:nvPr/>
          </p:nvSpPr>
          <p:spPr bwMode="auto">
            <a:xfrm>
              <a:off x="6856979" y="2222239"/>
              <a:ext cx="173874" cy="1738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i$liḋe-Oval 17">
              <a:extLst>
                <a:ext uri="{FF2B5EF4-FFF2-40B4-BE49-F238E27FC236}">
                  <a16:creationId xmlns:a16="http://schemas.microsoft.com/office/drawing/2014/main" id="{6A4E7F3B-6F07-4B0F-B800-36BA338AC3AE}"/>
                </a:ext>
              </a:extLst>
            </p:cNvPr>
            <p:cNvSpPr/>
            <p:nvPr/>
          </p:nvSpPr>
          <p:spPr bwMode="auto">
            <a:xfrm>
              <a:off x="7118187" y="3908165"/>
              <a:ext cx="402530" cy="402431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i$liḋe-Oval 18">
              <a:extLst>
                <a:ext uri="{FF2B5EF4-FFF2-40B4-BE49-F238E27FC236}">
                  <a16:creationId xmlns:a16="http://schemas.microsoft.com/office/drawing/2014/main" id="{4A08C244-DE08-4CC2-B69B-52EC191863D2}"/>
                </a:ext>
              </a:extLst>
            </p:cNvPr>
            <p:cNvSpPr/>
            <p:nvPr/>
          </p:nvSpPr>
          <p:spPr bwMode="auto">
            <a:xfrm>
              <a:off x="7292061" y="2939789"/>
              <a:ext cx="489071" cy="489744"/>
            </a:xfrm>
            <a:prstGeom prst="ellipse">
              <a:avLst/>
            </a:prstGeom>
            <a:solidFill>
              <a:schemeClr val="bg1">
                <a:lumMod val="75000"/>
                <a:alpha val="20000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21" name="Group 30">
              <a:extLst>
                <a:ext uri="{FF2B5EF4-FFF2-40B4-BE49-F238E27FC236}">
                  <a16:creationId xmlns:a16="http://schemas.microsoft.com/office/drawing/2014/main" id="{540033BF-E586-4C14-A68B-223F8E9AC16F}"/>
                </a:ext>
              </a:extLst>
            </p:cNvPr>
            <p:cNvGrpSpPr/>
            <p:nvPr/>
          </p:nvGrpSpPr>
          <p:grpSpPr>
            <a:xfrm>
              <a:off x="4996764" y="4484427"/>
              <a:ext cx="2386516" cy="1473971"/>
              <a:chOff x="2237030" y="4835638"/>
              <a:chExt cx="2386516" cy="1473971"/>
            </a:xfrm>
          </p:grpSpPr>
          <p:sp>
            <p:nvSpPr>
              <p:cNvPr id="28" name="îṣļîḑé-TextBox 33">
                <a:extLst>
                  <a:ext uri="{FF2B5EF4-FFF2-40B4-BE49-F238E27FC236}">
                    <a16:creationId xmlns:a16="http://schemas.microsoft.com/office/drawing/2014/main" id="{CAFE4AE1-C0B9-411C-82B0-E47F8BCB4DE1}"/>
                  </a:ext>
                </a:extLst>
              </p:cNvPr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9" name="îṣļîḑé-TextBox 36">
                <a:extLst>
                  <a:ext uri="{FF2B5EF4-FFF2-40B4-BE49-F238E27FC236}">
                    <a16:creationId xmlns:a16="http://schemas.microsoft.com/office/drawing/2014/main" id="{78A412B2-7786-48AD-BF2D-7915E639F2DD}"/>
                  </a:ext>
                </a:extLst>
              </p:cNvPr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  <a:extLst/>
            </p:spPr>
            <p:txBody>
              <a:bodyPr anchor="ctr" anchorCtr="1" bIns="46800" lIns="90000" rIns="90000" tIns="46800" wrap="square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39164094-5429-4CC0-B328-6A991C71D49F}"/>
              </a:ext>
            </a:extLst>
          </p:cNvPr>
          <p:cNvGrpSpPr/>
          <p:nvPr/>
        </p:nvGrpSpPr>
        <p:grpSpPr>
          <a:xfrm>
            <a:off x="7981950" y="1522152"/>
            <a:ext cx="3551238" cy="4449740"/>
            <a:chOff x="7981950" y="1522152"/>
            <a:chExt cx="3551238" cy="4449740"/>
          </a:xfrm>
        </p:grpSpPr>
        <p:sp>
          <p:nvSpPr>
            <p:cNvPr id="15" name="i$liḋe-Oval 20">
              <a:extLst>
                <a:ext uri="{FF2B5EF4-FFF2-40B4-BE49-F238E27FC236}">
                  <a16:creationId xmlns:a16="http://schemas.microsoft.com/office/drawing/2014/main" id="{F37B4701-F9B7-416C-9685-61E9058D0304}"/>
                </a:ext>
              </a:extLst>
            </p:cNvPr>
            <p:cNvSpPr/>
            <p:nvPr/>
          </p:nvSpPr>
          <p:spPr bwMode="auto">
            <a:xfrm>
              <a:off x="8528050" y="2202396"/>
              <a:ext cx="2294732" cy="2295525"/>
            </a:xfrm>
            <a:prstGeom prst="ellipse">
              <a:avLst/>
            </a:prstGeom>
            <a:solidFill>
              <a:schemeClr val="accent2"/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6" name="i$liḋe-Oval 22">
              <a:extLst>
                <a:ext uri="{FF2B5EF4-FFF2-40B4-BE49-F238E27FC236}">
                  <a16:creationId xmlns:a16="http://schemas.microsoft.com/office/drawing/2014/main" id="{10F399D0-DC8C-4BCF-8EB4-A581B7081E41}"/>
                </a:ext>
              </a:extLst>
            </p:cNvPr>
            <p:cNvSpPr/>
            <p:nvPr/>
          </p:nvSpPr>
          <p:spPr bwMode="auto">
            <a:xfrm>
              <a:off x="7981950" y="3161246"/>
              <a:ext cx="491331" cy="491331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7" name="i$liḋe-Oval 23">
              <a:extLst>
                <a:ext uri="{FF2B5EF4-FFF2-40B4-BE49-F238E27FC236}">
                  <a16:creationId xmlns:a16="http://schemas.microsoft.com/office/drawing/2014/main" id="{81191D04-DE70-457D-8775-56201B8727F0}"/>
                </a:ext>
              </a:extLst>
            </p:cNvPr>
            <p:cNvSpPr/>
            <p:nvPr/>
          </p:nvSpPr>
          <p:spPr bwMode="auto">
            <a:xfrm>
              <a:off x="9205913" y="1522152"/>
              <a:ext cx="250825" cy="250825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8" name="îṣļîḑé-Oval 24">
              <a:extLst>
                <a:ext uri="{FF2B5EF4-FFF2-40B4-BE49-F238E27FC236}">
                  <a16:creationId xmlns:a16="http://schemas.microsoft.com/office/drawing/2014/main" id="{E94F522E-36E8-4316-BC78-A2E47D8F4DB7}"/>
                </a:ext>
              </a:extLst>
            </p:cNvPr>
            <p:cNvSpPr/>
            <p:nvPr/>
          </p:nvSpPr>
          <p:spPr bwMode="auto">
            <a:xfrm>
              <a:off x="10167144" y="3915308"/>
              <a:ext cx="623094" cy="623094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9" name="îṣļîḑé-Oval 25">
              <a:extLst>
                <a:ext uri="{FF2B5EF4-FFF2-40B4-BE49-F238E27FC236}">
                  <a16:creationId xmlns:a16="http://schemas.microsoft.com/office/drawing/2014/main" id="{2576AADD-22FB-42F3-8159-3CA0EB44F387}"/>
                </a:ext>
              </a:extLst>
            </p:cNvPr>
            <p:cNvSpPr/>
            <p:nvPr/>
          </p:nvSpPr>
          <p:spPr bwMode="auto">
            <a:xfrm>
              <a:off x="11358563" y="3477952"/>
              <a:ext cx="174625" cy="174625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0" name="îṣļîḑé-Oval 26">
              <a:extLst>
                <a:ext uri="{FF2B5EF4-FFF2-40B4-BE49-F238E27FC236}">
                  <a16:creationId xmlns:a16="http://schemas.microsoft.com/office/drawing/2014/main" id="{0AD0CD66-4DDE-4761-A6AF-2EFC515F0E2F}"/>
                </a:ext>
              </a:extLst>
            </p:cNvPr>
            <p:cNvSpPr/>
            <p:nvPr/>
          </p:nvSpPr>
          <p:spPr bwMode="auto">
            <a:xfrm>
              <a:off x="9752013" y="2035708"/>
              <a:ext cx="415131" cy="415131"/>
            </a:xfrm>
            <a:prstGeom prst="ellipse">
              <a:avLst/>
            </a:prstGeom>
            <a:solidFill>
              <a:schemeClr val="bg1">
                <a:lumMod val="75000"/>
                <a:alpha val="29803"/>
              </a:schemeClr>
            </a:solidFill>
            <a:ln w="508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22" name="Group 39">
              <a:extLst>
                <a:ext uri="{FF2B5EF4-FFF2-40B4-BE49-F238E27FC236}">
                  <a16:creationId xmlns:a16="http://schemas.microsoft.com/office/drawing/2014/main" id="{054D9CE5-12A8-4EB8-94D2-11E767D7294C}"/>
                </a:ext>
              </a:extLst>
            </p:cNvPr>
            <p:cNvGrpSpPr/>
            <p:nvPr/>
          </p:nvGrpSpPr>
          <p:grpSpPr>
            <a:xfrm>
              <a:off x="8488254" y="4497921"/>
              <a:ext cx="2386516" cy="1473971"/>
              <a:chOff x="2237030" y="4835638"/>
              <a:chExt cx="2386516" cy="1473971"/>
            </a:xfrm>
          </p:grpSpPr>
          <p:sp>
            <p:nvSpPr>
              <p:cNvPr id="26" name="îṣļîḑé-TextBox 40">
                <a:extLst>
                  <a:ext uri="{FF2B5EF4-FFF2-40B4-BE49-F238E27FC236}">
                    <a16:creationId xmlns:a16="http://schemas.microsoft.com/office/drawing/2014/main" id="{E07E1C71-5EFF-49E6-B55A-A5866810913B}"/>
                  </a:ext>
                </a:extLst>
              </p:cNvPr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7" name="îṣļîḑé-TextBox 41">
                <a:extLst>
                  <a:ext uri="{FF2B5EF4-FFF2-40B4-BE49-F238E27FC236}">
                    <a16:creationId xmlns:a16="http://schemas.microsoft.com/office/drawing/2014/main" id="{53051848-AC41-4124-9183-D429507928A4}"/>
                  </a:ext>
                </a:extLst>
              </p:cNvPr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  <a:extLst/>
            </p:spPr>
            <p:txBody>
              <a:bodyPr anchor="ctr" anchorCtr="1" bIns="46800" lIns="90000" rIns="90000" tIns="46800" wrap="square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1A286D60-3DB0-4124-ACFF-8FEA117EB3F8}"/>
              </a:ext>
            </a:extLst>
          </p:cNvPr>
          <p:cNvGrpSpPr/>
          <p:nvPr/>
        </p:nvGrpSpPr>
        <p:grpSpPr>
          <a:xfrm>
            <a:off x="755650" y="1929345"/>
            <a:ext cx="3562350" cy="4042547"/>
            <a:chOff x="755650" y="1929345"/>
            <a:chExt cx="3562350" cy="4042547"/>
          </a:xfrm>
        </p:grpSpPr>
        <p:sp>
          <p:nvSpPr>
            <p:cNvPr id="3" name="i$liḋe-Oval 4">
              <a:extLst>
                <a:ext uri="{FF2B5EF4-FFF2-40B4-BE49-F238E27FC236}">
                  <a16:creationId xmlns:a16="http://schemas.microsoft.com/office/drawing/2014/main" id="{C657EAF4-BEC7-446F-88A2-9C93626E5A08}"/>
                </a:ext>
              </a:extLst>
            </p:cNvPr>
            <p:cNvSpPr/>
            <p:nvPr/>
          </p:nvSpPr>
          <p:spPr bwMode="auto">
            <a:xfrm>
              <a:off x="1560731" y="2263601"/>
              <a:ext cx="2222500" cy="2223081"/>
            </a:xfrm>
            <a:prstGeom prst="ellipse">
              <a:avLst/>
            </a:prstGeom>
            <a:solidFill>
              <a:schemeClr val="accent4"/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 bIns="0" lIns="0" rIns="0" tIns="0" wrap="none">
              <a:normAutofit/>
            </a:bodyPr>
            <a:lstStyle/>
            <a:p>
              <a:pPr algn="ctr">
                <a:defRPr/>
              </a:pPr>
              <a:r>
                <a:rPr altLang="en-US" b="1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4" name="i$liḋe-Oval 6">
              <a:extLst>
                <a:ext uri="{FF2B5EF4-FFF2-40B4-BE49-F238E27FC236}">
                  <a16:creationId xmlns:a16="http://schemas.microsoft.com/office/drawing/2014/main" id="{B7AD0549-7D67-4A38-917A-1444208742A2}"/>
                </a:ext>
              </a:extLst>
            </p:cNvPr>
            <p:cNvSpPr/>
            <p:nvPr/>
          </p:nvSpPr>
          <p:spPr bwMode="auto">
            <a:xfrm>
              <a:off x="3967956" y="3601420"/>
              <a:ext cx="350044" cy="34934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5" name="i$liḋe-Oval 7">
              <a:extLst>
                <a:ext uri="{FF2B5EF4-FFF2-40B4-BE49-F238E27FC236}">
                  <a16:creationId xmlns:a16="http://schemas.microsoft.com/office/drawing/2014/main" id="{3CFBF80F-E212-4D88-89E0-33336F19BDD4}"/>
                </a:ext>
              </a:extLst>
            </p:cNvPr>
            <p:cNvSpPr/>
            <p:nvPr/>
          </p:nvSpPr>
          <p:spPr bwMode="auto">
            <a:xfrm>
              <a:off x="1524000" y="3834843"/>
              <a:ext cx="349250" cy="34934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i$liḋe-Oval 8">
              <a:extLst>
                <a:ext uri="{FF2B5EF4-FFF2-40B4-BE49-F238E27FC236}">
                  <a16:creationId xmlns:a16="http://schemas.microsoft.com/office/drawing/2014/main" id="{0F627075-FC12-4E7F-9B7B-EAAE11867599}"/>
                </a:ext>
              </a:extLst>
            </p:cNvPr>
            <p:cNvSpPr/>
            <p:nvPr/>
          </p:nvSpPr>
          <p:spPr bwMode="auto">
            <a:xfrm>
              <a:off x="2010569" y="4363619"/>
              <a:ext cx="603250" cy="603408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i$liḋe-Oval 9">
              <a:extLst>
                <a:ext uri="{FF2B5EF4-FFF2-40B4-BE49-F238E27FC236}">
                  <a16:creationId xmlns:a16="http://schemas.microsoft.com/office/drawing/2014/main" id="{52094696-505A-4DDA-8E8D-088C17B372B6}"/>
                </a:ext>
              </a:extLst>
            </p:cNvPr>
            <p:cNvSpPr/>
            <p:nvPr/>
          </p:nvSpPr>
          <p:spPr bwMode="auto">
            <a:xfrm>
              <a:off x="2486819" y="1929345"/>
              <a:ext cx="200819" cy="200871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i$liḋe-Oval 10">
              <a:extLst>
                <a:ext uri="{FF2B5EF4-FFF2-40B4-BE49-F238E27FC236}">
                  <a16:creationId xmlns:a16="http://schemas.microsoft.com/office/drawing/2014/main" id="{F0878AC5-C4C7-4CD8-B8EF-FA353299844E}"/>
                </a:ext>
              </a:extLst>
            </p:cNvPr>
            <p:cNvSpPr/>
            <p:nvPr/>
          </p:nvSpPr>
          <p:spPr bwMode="auto">
            <a:xfrm>
              <a:off x="755650" y="3109960"/>
              <a:ext cx="433388" cy="435089"/>
            </a:xfrm>
            <a:prstGeom prst="ellipse">
              <a:avLst/>
            </a:prstGeom>
            <a:solidFill>
              <a:schemeClr val="bg1">
                <a:lumMod val="75000"/>
                <a:alpha val="39999"/>
              </a:schemeClr>
            </a:solidFill>
            <a:ln cap="flat" w="50800">
              <a:solidFill>
                <a:schemeClr val="tx1">
                  <a:alpha val="0"/>
                </a:schemeClr>
              </a:solidFill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23" name="Group 42">
              <a:extLst>
                <a:ext uri="{FF2B5EF4-FFF2-40B4-BE49-F238E27FC236}">
                  <a16:creationId xmlns:a16="http://schemas.microsoft.com/office/drawing/2014/main" id="{817EDB4B-CC9B-49F7-8D31-28E96AF35FB0}"/>
                </a:ext>
              </a:extLst>
            </p:cNvPr>
            <p:cNvGrpSpPr/>
            <p:nvPr/>
          </p:nvGrpSpPr>
          <p:grpSpPr>
            <a:xfrm>
              <a:off x="1478723" y="4497921"/>
              <a:ext cx="2386516" cy="1473971"/>
              <a:chOff x="2237030" y="4835638"/>
              <a:chExt cx="2386516" cy="1473971"/>
            </a:xfrm>
          </p:grpSpPr>
          <p:sp>
            <p:nvSpPr>
              <p:cNvPr id="24" name="îṣļîḑé-TextBox 43">
                <a:extLst>
                  <a:ext uri="{FF2B5EF4-FFF2-40B4-BE49-F238E27FC236}">
                    <a16:creationId xmlns:a16="http://schemas.microsoft.com/office/drawing/2014/main" id="{FFD873E2-F4E0-49B0-A415-B955854E7C1B}"/>
                  </a:ext>
                </a:extLst>
              </p:cNvPr>
              <p:cNvSpPr txBox="1"/>
              <p:nvPr/>
            </p:nvSpPr>
            <p:spPr bwMode="auto">
              <a:xfrm>
                <a:off x="2237030" y="4835638"/>
                <a:ext cx="2386516" cy="636357"/>
              </a:xfrm>
              <a:prstGeom prst="rect">
                <a:avLst/>
              </a:prstGeom>
              <a:noFill/>
              <a:extLst/>
            </p:spPr>
            <p:txBody>
              <a:bodyPr anchor="b" anchorCtr="1" bIns="0" lIns="0" rIns="0" tIns="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4">
                        <a:lumMod val="100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5" name="îṣļîḑé-TextBox 44">
                <a:extLst>
                  <a:ext uri="{FF2B5EF4-FFF2-40B4-BE49-F238E27FC236}">
                    <a16:creationId xmlns:a16="http://schemas.microsoft.com/office/drawing/2014/main" id="{E9E659F8-6FBC-4810-9E67-A8EDC1920D77}"/>
                  </a:ext>
                </a:extLst>
              </p:cNvPr>
              <p:cNvSpPr txBox="1"/>
              <p:nvPr/>
            </p:nvSpPr>
            <p:spPr bwMode="auto">
              <a:xfrm>
                <a:off x="2237030" y="5471995"/>
                <a:ext cx="2386516" cy="837614"/>
              </a:xfrm>
              <a:prstGeom prst="rect">
                <a:avLst/>
              </a:prstGeom>
              <a:noFill/>
              <a:extLst/>
            </p:spPr>
            <p:txBody>
              <a:bodyPr anchor="ctr" anchorCtr="1" bIns="46800" lIns="90000" rIns="90000" tIns="46800" wrap="square">
                <a:normAutofit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249250304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e0b6ad73-686c-49fd-bc37-e8d334bec4d6">
            <a:extLst>
              <a:ext uri="{FF2B5EF4-FFF2-40B4-BE49-F238E27FC236}">
                <a16:creationId xmlns:a16="http://schemas.microsoft.com/office/drawing/2014/main" id="{C33DE67C-1AEE-42B2-BD27-C1B210CF0673}"/>
              </a:ext>
            </a:extLst>
          </p:cNvPr>
          <p:cNvGrpSpPr>
            <a:grpSpLocks noChangeAspect="1"/>
          </p:cNvGrpSpPr>
          <p:nvPr/>
        </p:nvGrpSpPr>
        <p:grpSpPr>
          <a:xfrm>
            <a:off x="1451289" y="2083782"/>
            <a:ext cx="9179971" cy="3932961"/>
            <a:chOff x="1451289" y="1633840"/>
            <a:chExt cx="9179971" cy="3932961"/>
          </a:xfrm>
        </p:grpSpPr>
        <p:sp>
          <p:nvSpPr>
            <p:cNvPr id="3" name="is1ide-Rectangle 1">
              <a:extLst>
                <a:ext uri="{FF2B5EF4-FFF2-40B4-BE49-F238E27FC236}">
                  <a16:creationId xmlns:a16="http://schemas.microsoft.com/office/drawing/2014/main" id="{AE08D01C-F931-4805-B925-516A84EA8A34}"/>
                </a:ext>
              </a:extLst>
            </p:cNvPr>
            <p:cNvSpPr/>
            <p:nvPr/>
          </p:nvSpPr>
          <p:spPr>
            <a:xfrm rot="18900000">
              <a:off x="5302469" y="1633840"/>
              <a:ext cx="1588917" cy="158891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4" name="is1ide-Rectangle 2">
              <a:extLst>
                <a:ext uri="{FF2B5EF4-FFF2-40B4-BE49-F238E27FC236}">
                  <a16:creationId xmlns:a16="http://schemas.microsoft.com/office/drawing/2014/main" id="{4B76B13D-A866-4430-92F0-960F0D775BFF}"/>
                </a:ext>
              </a:extLst>
            </p:cNvPr>
            <p:cNvSpPr/>
            <p:nvPr/>
          </p:nvSpPr>
          <p:spPr>
            <a:xfrm rot="18900000">
              <a:off x="5310703" y="3994353"/>
              <a:ext cx="1572448" cy="15724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5" name="is1ide-Rectangle 3">
              <a:extLst>
                <a:ext uri="{FF2B5EF4-FFF2-40B4-BE49-F238E27FC236}">
                  <a16:creationId xmlns:a16="http://schemas.microsoft.com/office/drawing/2014/main" id="{03688918-5C64-4C03-AEF3-A887D6548F8F}"/>
                </a:ext>
              </a:extLst>
            </p:cNvPr>
            <p:cNvSpPr/>
            <p:nvPr/>
          </p:nvSpPr>
          <p:spPr>
            <a:xfrm rot="18900000">
              <a:off x="4131876" y="2810890"/>
              <a:ext cx="1589215" cy="158921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is1ide-Rectangle 4">
              <a:extLst>
                <a:ext uri="{FF2B5EF4-FFF2-40B4-BE49-F238E27FC236}">
                  <a16:creationId xmlns:a16="http://schemas.microsoft.com/office/drawing/2014/main" id="{C649531D-E7C0-44BB-97DC-3CADBBE3352E}"/>
                </a:ext>
              </a:extLst>
            </p:cNvPr>
            <p:cNvSpPr/>
            <p:nvPr/>
          </p:nvSpPr>
          <p:spPr>
            <a:xfrm rot="18900000">
              <a:off x="6476283" y="2802392"/>
              <a:ext cx="1606208" cy="160620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is1ide-Rectangle 5">
              <a:extLst>
                <a:ext uri="{FF2B5EF4-FFF2-40B4-BE49-F238E27FC236}">
                  <a16:creationId xmlns:a16="http://schemas.microsoft.com/office/drawing/2014/main" id="{663C2107-8E6B-4F3C-B922-FCDE878D736E}"/>
                </a:ext>
              </a:extLst>
            </p:cNvPr>
            <p:cNvSpPr/>
            <p:nvPr/>
          </p:nvSpPr>
          <p:spPr>
            <a:xfrm rot="18900000">
              <a:off x="5386816" y="2895387"/>
              <a:ext cx="1420218" cy="1420218"/>
            </a:xfrm>
            <a:prstGeom prst="rect">
              <a:avLst/>
            </a:pr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is1ide-Freeform: Shape 33">
              <a:extLst>
                <a:ext uri="{FF2B5EF4-FFF2-40B4-BE49-F238E27FC236}">
                  <a16:creationId xmlns:a16="http://schemas.microsoft.com/office/drawing/2014/main" id="{E4A1079B-590F-4B73-A2B9-2CBD4C25A464}"/>
                </a:ext>
              </a:extLst>
            </p:cNvPr>
            <p:cNvSpPr/>
            <p:nvPr/>
          </p:nvSpPr>
          <p:spPr bwMode="auto">
            <a:xfrm>
              <a:off x="4461846" y="3381435"/>
              <a:ext cx="468052" cy="468052"/>
            </a:xfrm>
            <a:custGeom>
              <a:gdLst>
                <a:gd fmla="*/ 184 w 260" name="T0"/>
                <a:gd fmla="*/ 106 h 260" name="T1"/>
                <a:gd fmla="*/ 193 w 260" name="T2"/>
                <a:gd fmla="*/ 143 h 260" name="T3"/>
                <a:gd fmla="*/ 117 w 260" name="T4"/>
                <a:gd fmla="*/ 219 h 260" name="T5"/>
                <a:gd fmla="*/ 42 w 260" name="T6"/>
                <a:gd fmla="*/ 143 h 260" name="T7"/>
                <a:gd fmla="*/ 117 w 260" name="T8"/>
                <a:gd fmla="*/ 66 h 260" name="T9"/>
                <a:gd fmla="*/ 154 w 260" name="T10"/>
                <a:gd fmla="*/ 76 h 260" name="T11"/>
                <a:gd fmla="*/ 183 w 260" name="T12"/>
                <a:gd fmla="*/ 46 h 260" name="T13"/>
                <a:gd fmla="*/ 117 w 260" name="T14"/>
                <a:gd fmla="*/ 25 h 260" name="T15"/>
                <a:gd fmla="*/ 0 w 260" name="T16"/>
                <a:gd fmla="*/ 143 h 260" name="T17"/>
                <a:gd fmla="*/ 117 w 260" name="T18"/>
                <a:gd fmla="*/ 260 h 260" name="T19"/>
                <a:gd fmla="*/ 233 w 260" name="T20"/>
                <a:gd fmla="*/ 143 h 260" name="T21"/>
                <a:gd fmla="*/ 213 w 260" name="T22"/>
                <a:gd fmla="*/ 77 h 260" name="T23"/>
                <a:gd fmla="*/ 184 w 260" name="T24"/>
                <a:gd fmla="*/ 106 h 260" name="T25"/>
                <a:gd fmla="*/ 225 w 260" name="T26"/>
                <a:gd fmla="*/ 35 h 260" name="T27"/>
                <a:gd fmla="*/ 225 w 260" name="T28"/>
                <a:gd fmla="*/ 35 h 260" name="T29"/>
                <a:gd fmla="*/ 225 w 260" name="T30"/>
                <a:gd fmla="*/ 0 h 260" name="T31"/>
                <a:gd fmla="*/ 203 w 260" name="T32"/>
                <a:gd fmla="*/ 23 h 260" name="T33"/>
                <a:gd fmla="*/ 203 w 260" name="T34"/>
                <a:gd fmla="*/ 46 h 260" name="T35"/>
                <a:gd fmla="*/ 139 w 260" name="T36"/>
                <a:gd fmla="*/ 111 h 260" name="T37"/>
                <a:gd fmla="*/ 117 w 260" name="T38"/>
                <a:gd fmla="*/ 104 h 260" name="T39"/>
                <a:gd fmla="*/ 79 w 260" name="T40"/>
                <a:gd fmla="*/ 143 h 260" name="T41"/>
                <a:gd fmla="*/ 117 w 260" name="T42"/>
                <a:gd fmla="*/ 181 h 260" name="T43"/>
                <a:gd fmla="*/ 155 w 260" name="T44"/>
                <a:gd fmla="*/ 143 h 260" name="T45"/>
                <a:gd fmla="*/ 150 w 260" name="T46"/>
                <a:gd fmla="*/ 123 h 260" name="T47"/>
                <a:gd fmla="*/ 215 w 260" name="T48"/>
                <a:gd fmla="*/ 58 h 260" name="T49"/>
                <a:gd fmla="*/ 237 w 260" name="T50"/>
                <a:gd fmla="*/ 58 h 260" name="T51"/>
                <a:gd fmla="*/ 260 w 260" name="T52"/>
                <a:gd fmla="*/ 35 h 260" name="T53"/>
                <a:gd fmla="*/ 225 w 260" name="T54"/>
                <a:gd fmla="*/ 35 h 26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0" w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" name="is1ide-Freeform: Shape 34">
              <a:extLst>
                <a:ext uri="{FF2B5EF4-FFF2-40B4-BE49-F238E27FC236}">
                  <a16:creationId xmlns:a16="http://schemas.microsoft.com/office/drawing/2014/main" id="{16780139-C28C-4C06-A023-74FBD26D9F5C}"/>
                </a:ext>
              </a:extLst>
            </p:cNvPr>
            <p:cNvSpPr/>
            <p:nvPr/>
          </p:nvSpPr>
          <p:spPr bwMode="auto">
            <a:xfrm>
              <a:off x="7279387" y="3381435"/>
              <a:ext cx="468052" cy="468052"/>
            </a:xfrm>
            <a:custGeom>
              <a:gdLst>
                <a:gd fmla="*/ 0 w 236" name="T0"/>
                <a:gd fmla="*/ 118 h 236" name="T1"/>
                <a:gd fmla="*/ 236 w 236" name="T2"/>
                <a:gd fmla="*/ 118 h 236" name="T3"/>
                <a:gd fmla="*/ 150 w 236" name="T4"/>
                <a:gd fmla="*/ 168 h 236" name="T5"/>
                <a:gd fmla="*/ 128 w 236" name="T6"/>
                <a:gd fmla="*/ 196 h 236" name="T7"/>
                <a:gd fmla="*/ 125 w 236" name="T8"/>
                <a:gd fmla="*/ 199 h 236" name="T9"/>
                <a:gd fmla="*/ 111 w 236" name="T10"/>
                <a:gd fmla="*/ 198 h 236" name="T11"/>
                <a:gd fmla="*/ 110 w 236" name="T12"/>
                <a:gd fmla="*/ 180 h 236" name="T13"/>
                <a:gd fmla="*/ 90 w 236" name="T14"/>
                <a:gd fmla="*/ 173 h 236" name="T15"/>
                <a:gd fmla="*/ 79 w 236" name="T16"/>
                <a:gd fmla="*/ 166 h 236" name="T17"/>
                <a:gd fmla="*/ 78 w 236" name="T18"/>
                <a:gd fmla="*/ 160 h 236" name="T19"/>
                <a:gd fmla="*/ 89 w 236" name="T20"/>
                <a:gd fmla="*/ 147 h 236" name="T21"/>
                <a:gd fmla="*/ 91 w 236" name="T22"/>
                <a:gd fmla="*/ 148 h 236" name="T23"/>
                <a:gd fmla="*/ 119 w 236" name="T24"/>
                <a:gd fmla="*/ 160 h 236" name="T25"/>
                <a:gd fmla="*/ 137 w 236" name="T26"/>
                <a:gd fmla="*/ 145 h 236" name="T27"/>
                <a:gd fmla="*/ 133 w 236" name="T28"/>
                <a:gd fmla="*/ 137 h 236" name="T29"/>
                <a:gd fmla="*/ 122 w 236" name="T30"/>
                <a:gd fmla="*/ 130 h 236" name="T31"/>
                <a:gd fmla="*/ 109 w 236" name="T32"/>
                <a:gd fmla="*/ 125 h 236" name="T33"/>
                <a:gd fmla="*/ 98 w 236" name="T34"/>
                <a:gd fmla="*/ 120 h 236" name="T35"/>
                <a:gd fmla="*/ 89 w 236" name="T36"/>
                <a:gd fmla="*/ 113 h 236" name="T37"/>
                <a:gd fmla="*/ 82 w 236" name="T38"/>
                <a:gd fmla="*/ 103 h 236" name="T39"/>
                <a:gd fmla="*/ 79 w 236" name="T40"/>
                <a:gd fmla="*/ 90 h 236" name="T41"/>
                <a:gd fmla="*/ 110 w 236" name="T42"/>
                <a:gd fmla="*/ 57 h 236" name="T43"/>
                <a:gd fmla="*/ 111 w 236" name="T44"/>
                <a:gd fmla="*/ 38 h 236" name="T45"/>
                <a:gd fmla="*/ 125 w 236" name="T46"/>
                <a:gd fmla="*/ 37 h 236" name="T47"/>
                <a:gd fmla="*/ 128 w 236" name="T48"/>
                <a:gd fmla="*/ 40 h 236" name="T49"/>
                <a:gd fmla="*/ 137 w 236" name="T50"/>
                <a:gd fmla="*/ 58 h 236" name="T51"/>
                <a:gd fmla="*/ 151 w 236" name="T52"/>
                <a:gd fmla="*/ 65 h 236" name="T53"/>
                <a:gd fmla="*/ 155 w 236" name="T54"/>
                <a:gd fmla="*/ 69 h 236" name="T55"/>
                <a:gd fmla="*/ 149 w 236" name="T56"/>
                <a:gd fmla="*/ 85 h 236" name="T57"/>
                <a:gd fmla="*/ 144 w 236" name="T58"/>
                <a:gd fmla="*/ 86 h 236" name="T59"/>
                <a:gd fmla="*/ 140 w 236" name="T60"/>
                <a:gd fmla="*/ 82 h 236" name="T61"/>
                <a:gd fmla="*/ 128 w 236" name="T62"/>
                <a:gd fmla="*/ 77 h 236" name="T63"/>
                <a:gd fmla="*/ 107 w 236" name="T64"/>
                <a:gd fmla="*/ 80 h 236" name="T65"/>
                <a:gd fmla="*/ 102 w 236" name="T66"/>
                <a:gd fmla="*/ 94 h 236" name="T67"/>
                <a:gd fmla="*/ 108 w 236" name="T68"/>
                <a:gd fmla="*/ 101 h 236" name="T69"/>
                <a:gd fmla="*/ 118 w 236" name="T70"/>
                <a:gd fmla="*/ 106 h 236" name="T71"/>
                <a:gd fmla="*/ 132 w 236" name="T72"/>
                <a:gd fmla="*/ 112 h 236" name="T73"/>
                <a:gd fmla="*/ 145 w 236" name="T74"/>
                <a:gd fmla="*/ 119 h 236" name="T75"/>
                <a:gd fmla="*/ 155 w 236" name="T76"/>
                <a:gd fmla="*/ 129 h 236" name="T77"/>
                <a:gd fmla="*/ 159 w 236" name="T78"/>
                <a:gd fmla="*/ 144 h 236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is1ide-Freeform: Shape 35">
              <a:extLst>
                <a:ext uri="{FF2B5EF4-FFF2-40B4-BE49-F238E27FC236}">
                  <a16:creationId xmlns:a16="http://schemas.microsoft.com/office/drawing/2014/main" id="{7CE64FE9-3AA7-4D93-A8E2-FB2A9C0B257B}"/>
                </a:ext>
              </a:extLst>
            </p:cNvPr>
            <p:cNvSpPr/>
            <p:nvPr/>
          </p:nvSpPr>
          <p:spPr bwMode="auto">
            <a:xfrm>
              <a:off x="5860675" y="1786581"/>
              <a:ext cx="468052" cy="468052"/>
            </a:xfrm>
            <a:custGeom>
              <a:gdLst>
                <a:gd fmla="*/ 116 w 232" name="T0"/>
                <a:gd fmla="*/ 0 h 232" name="T1"/>
                <a:gd fmla="*/ 0 w 232" name="T2"/>
                <a:gd fmla="*/ 116 h 232" name="T3"/>
                <a:gd fmla="*/ 116 w 232" name="T4"/>
                <a:gd fmla="*/ 232 h 232" name="T5"/>
                <a:gd fmla="*/ 232 w 232" name="T6"/>
                <a:gd fmla="*/ 116 h 232" name="T7"/>
                <a:gd fmla="*/ 116 w 232" name="T8"/>
                <a:gd fmla="*/ 0 h 232" name="T9"/>
                <a:gd fmla="*/ 129 w 232" name="T10"/>
                <a:gd fmla="*/ 208 h 232" name="T11"/>
                <a:gd fmla="*/ 129 w 232" name="T12"/>
                <a:gd fmla="*/ 190 h 232" name="T13"/>
                <a:gd fmla="*/ 117 w 232" name="T14"/>
                <a:gd fmla="*/ 178 h 232" name="T15"/>
                <a:gd fmla="*/ 105 w 232" name="T16"/>
                <a:gd fmla="*/ 190 h 232" name="T17"/>
                <a:gd fmla="*/ 105 w 232" name="T18"/>
                <a:gd fmla="*/ 208 h 232" name="T19"/>
                <a:gd fmla="*/ 25 w 232" name="T20"/>
                <a:gd fmla="*/ 129 h 232" name="T21"/>
                <a:gd fmla="*/ 42 w 232" name="T22"/>
                <a:gd fmla="*/ 129 h 232" name="T23"/>
                <a:gd fmla="*/ 53 w 232" name="T24"/>
                <a:gd fmla="*/ 117 h 232" name="T25"/>
                <a:gd fmla="*/ 42 w 232" name="T26"/>
                <a:gd fmla="*/ 105 h 232" name="T27"/>
                <a:gd fmla="*/ 24 w 232" name="T28"/>
                <a:gd fmla="*/ 105 h 232" name="T29"/>
                <a:gd fmla="*/ 104 w 232" name="T30"/>
                <a:gd fmla="*/ 25 h 232" name="T31"/>
                <a:gd fmla="*/ 104 w 232" name="T32"/>
                <a:gd fmla="*/ 41 h 232" name="T33"/>
                <a:gd fmla="*/ 116 w 232" name="T34"/>
                <a:gd fmla="*/ 53 h 232" name="T35"/>
                <a:gd fmla="*/ 128 w 232" name="T36"/>
                <a:gd fmla="*/ 41 h 232" name="T37"/>
                <a:gd fmla="*/ 128 w 232" name="T38"/>
                <a:gd fmla="*/ 25 h 232" name="T39"/>
                <a:gd fmla="*/ 208 w 232" name="T40"/>
                <a:gd fmla="*/ 104 h 232" name="T41"/>
                <a:gd fmla="*/ 190 w 232" name="T42"/>
                <a:gd fmla="*/ 104 h 232" name="T43"/>
                <a:gd fmla="*/ 179 w 232" name="T44"/>
                <a:gd fmla="*/ 116 h 232" name="T45"/>
                <a:gd fmla="*/ 190 w 232" name="T46"/>
                <a:gd fmla="*/ 128 h 232" name="T47"/>
                <a:gd fmla="*/ 208 w 232" name="T48"/>
                <a:gd fmla="*/ 128 h 232" name="T49"/>
                <a:gd fmla="*/ 129 w 232" name="T50"/>
                <a:gd fmla="*/ 208 h 232" name="T51"/>
                <a:gd fmla="*/ 124 w 232" name="T52"/>
                <a:gd fmla="*/ 94 h 232" name="T53"/>
                <a:gd fmla="*/ 70 w 232" name="T54"/>
                <a:gd fmla="*/ 69 h 232" name="T55"/>
                <a:gd fmla="*/ 94 w 232" name="T56"/>
                <a:gd fmla="*/ 124 h 232" name="T57"/>
                <a:gd fmla="*/ 109 w 232" name="T58"/>
                <a:gd fmla="*/ 138 h 232" name="T59"/>
                <a:gd fmla="*/ 163 w 232" name="T60"/>
                <a:gd fmla="*/ 163 h 232" name="T61"/>
                <a:gd fmla="*/ 138 w 232" name="T62"/>
                <a:gd fmla="*/ 108 h 232" name="T63"/>
                <a:gd fmla="*/ 124 w 232" name="T64"/>
                <a:gd fmla="*/ 94 h 232" name="T65"/>
                <a:gd fmla="*/ 123 w 232" name="T66"/>
                <a:gd fmla="*/ 123 h 232" name="T67"/>
                <a:gd fmla="*/ 110 w 232" name="T68"/>
                <a:gd fmla="*/ 123 h 232" name="T69"/>
                <a:gd fmla="*/ 110 w 232" name="T70"/>
                <a:gd fmla="*/ 109 h 232" name="T71"/>
                <a:gd fmla="*/ 123 w 232" name="T72"/>
                <a:gd fmla="*/ 109 h 232" name="T73"/>
                <a:gd fmla="*/ 123 w 232" name="T74"/>
                <a:gd fmla="*/ 123 h 232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31" w="231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is1ide-Freeform: Shape 36">
              <a:extLst>
                <a:ext uri="{FF2B5EF4-FFF2-40B4-BE49-F238E27FC236}">
                  <a16:creationId xmlns:a16="http://schemas.microsoft.com/office/drawing/2014/main" id="{6EE575E8-9C00-4B14-AD43-8BB5057DA801}"/>
                </a:ext>
              </a:extLst>
            </p:cNvPr>
            <p:cNvSpPr/>
            <p:nvPr/>
          </p:nvSpPr>
          <p:spPr bwMode="auto">
            <a:xfrm>
              <a:off x="5860675" y="4963269"/>
              <a:ext cx="468052" cy="468052"/>
            </a:xfrm>
            <a:custGeom>
              <a:gdLst>
                <a:gd fmla="*/ 182 w 236" name="T0"/>
                <a:gd fmla="*/ 109 h 236" name="T1"/>
                <a:gd fmla="*/ 157 w 236" name="T2"/>
                <a:gd fmla="*/ 103 h 236" name="T3"/>
                <a:gd fmla="*/ 134 w 236" name="T4"/>
                <a:gd fmla="*/ 102 h 236" name="T5"/>
                <a:gd fmla="*/ 120 w 236" name="T6"/>
                <a:gd fmla="*/ 114 h 236" name="T7"/>
                <a:gd fmla="*/ 118 w 236" name="T8"/>
                <a:gd fmla="*/ 129 h 236" name="T9"/>
                <a:gd fmla="*/ 122 w 236" name="T10"/>
                <a:gd fmla="*/ 141 h 236" name="T11"/>
                <a:gd fmla="*/ 135 w 236" name="T12"/>
                <a:gd fmla="*/ 156 h 236" name="T13"/>
                <a:gd fmla="*/ 139 w 236" name="T14"/>
                <a:gd fmla="*/ 185 h 236" name="T15"/>
                <a:gd fmla="*/ 152 w 236" name="T16"/>
                <a:gd fmla="*/ 198 h 236" name="T17"/>
                <a:gd fmla="*/ 169 w 236" name="T18"/>
                <a:gd fmla="*/ 180 h 236" name="T19"/>
                <a:gd fmla="*/ 187 w 236" name="T20"/>
                <a:gd fmla="*/ 150 h 236" name="T21"/>
                <a:gd fmla="*/ 200 w 236" name="T22"/>
                <a:gd fmla="*/ 122 h 236" name="T23"/>
                <a:gd fmla="*/ 182 w 236" name="T24"/>
                <a:gd fmla="*/ 109 h 236" name="T25"/>
                <a:gd fmla="*/ 118 w 236" name="T26"/>
                <a:gd fmla="*/ 0 h 236" name="T27"/>
                <a:gd fmla="*/ 0 w 236" name="T28"/>
                <a:gd fmla="*/ 118 h 236" name="T29"/>
                <a:gd fmla="*/ 118 w 236" name="T30"/>
                <a:gd fmla="*/ 236 h 236" name="T31"/>
                <a:gd fmla="*/ 236 w 236" name="T32"/>
                <a:gd fmla="*/ 118 h 236" name="T33"/>
                <a:gd fmla="*/ 118 w 236" name="T34"/>
                <a:gd fmla="*/ 0 h 236" name="T35"/>
                <a:gd fmla="*/ 126 w 236" name="T36"/>
                <a:gd fmla="*/ 212 h 236" name="T37"/>
                <a:gd fmla="*/ 128 w 236" name="T38"/>
                <a:gd fmla="*/ 208 h 236" name="T39"/>
                <a:gd fmla="*/ 125 w 236" name="T40"/>
                <a:gd fmla="*/ 186 h 236" name="T41"/>
                <a:gd fmla="*/ 105 w 236" name="T42"/>
                <a:gd fmla="*/ 186 h 236" name="T43"/>
                <a:gd fmla="*/ 98 w 236" name="T44"/>
                <a:gd fmla="*/ 207 h 236" name="T45"/>
                <a:gd fmla="*/ 102 w 236" name="T46"/>
                <a:gd fmla="*/ 211 h 236" name="T47"/>
                <a:gd fmla="*/ 34 w 236" name="T48"/>
                <a:gd fmla="*/ 161 h 236" name="T49"/>
                <a:gd fmla="*/ 44 w 236" name="T50"/>
                <a:gd fmla="*/ 157 h 236" name="T51"/>
                <a:gd fmla="*/ 44 w 236" name="T52"/>
                <a:gd fmla="*/ 157 h 236" name="T53"/>
                <a:gd fmla="*/ 81 w 236" name="T54"/>
                <a:gd fmla="*/ 142 h 236" name="T55"/>
                <a:gd fmla="*/ 81 w 236" name="T56"/>
                <a:gd fmla="*/ 118 h 236" name="T57"/>
                <a:gd fmla="*/ 55 w 236" name="T58"/>
                <a:gd fmla="*/ 94 h 236" name="T59"/>
                <a:gd fmla="*/ 28 w 236" name="T60"/>
                <a:gd fmla="*/ 90 h 236" name="T61"/>
                <a:gd fmla="*/ 84 w 236" name="T62"/>
                <a:gd fmla="*/ 30 h 236" name="T63"/>
                <a:gd fmla="*/ 84 w 236" name="T64"/>
                <a:gd fmla="*/ 31 h 236" name="T65"/>
                <a:gd fmla="*/ 102 w 236" name="T66"/>
                <a:gd fmla="*/ 56 h 236" name="T67"/>
                <a:gd fmla="*/ 120 w 236" name="T68"/>
                <a:gd fmla="*/ 79 h 236" name="T69"/>
                <a:gd fmla="*/ 131 w 236" name="T70"/>
                <a:gd fmla="*/ 97 h 236" name="T71"/>
                <a:gd fmla="*/ 146 w 236" name="T72"/>
                <a:gd fmla="*/ 88 h 236" name="T73"/>
                <a:gd fmla="*/ 177 w 236" name="T74"/>
                <a:gd fmla="*/ 66 h 236" name="T75"/>
                <a:gd fmla="*/ 190 w 236" name="T76"/>
                <a:gd fmla="*/ 57 h 236" name="T77"/>
                <a:gd fmla="*/ 212 w 236" name="T78"/>
                <a:gd fmla="*/ 118 h 236" name="T79"/>
                <a:gd fmla="*/ 126 w 236" name="T80"/>
                <a:gd fmla="*/ 212 h 236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236" w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2" name="Group 10">
              <a:extLst>
                <a:ext uri="{FF2B5EF4-FFF2-40B4-BE49-F238E27FC236}">
                  <a16:creationId xmlns:a16="http://schemas.microsoft.com/office/drawing/2014/main" id="{1784901E-C077-4261-BE0C-055B6677EC34}"/>
                </a:ext>
              </a:extLst>
            </p:cNvPr>
            <p:cNvGrpSpPr/>
            <p:nvPr/>
          </p:nvGrpSpPr>
          <p:grpSpPr>
            <a:xfrm>
              <a:off x="8463902" y="2270658"/>
              <a:ext cx="2147157" cy="683264"/>
              <a:chOff x="8463902" y="2270658"/>
              <a:chExt cx="2147157" cy="683264"/>
            </a:xfrm>
          </p:grpSpPr>
          <p:sp>
            <p:nvSpPr>
              <p:cNvPr id="25" name="is1ide-Rectangle 37">
                <a:extLst>
                  <a:ext uri="{FF2B5EF4-FFF2-40B4-BE49-F238E27FC236}">
                    <a16:creationId xmlns:a16="http://schemas.microsoft.com/office/drawing/2014/main" id="{0800F099-DF13-4718-B5AC-FCA88232B9E1}"/>
                  </a:ext>
                </a:extLst>
              </p:cNvPr>
              <p:cNvSpPr/>
              <p:nvPr/>
            </p:nvSpPr>
            <p:spPr>
              <a:xfrm>
                <a:off x="8463902" y="2492257"/>
                <a:ext cx="2147157" cy="461665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  <p:sp>
            <p:nvSpPr>
              <p:cNvPr id="26" name="is1ide-TextBox 38">
                <a:extLst>
                  <a:ext uri="{FF2B5EF4-FFF2-40B4-BE49-F238E27FC236}">
                    <a16:creationId xmlns:a16="http://schemas.microsoft.com/office/drawing/2014/main" id="{C9F4753A-36E8-463E-8D9B-48B9F766AF70}"/>
                  </a:ext>
                </a:extLst>
              </p:cNvPr>
              <p:cNvSpPr txBox="1"/>
              <p:nvPr/>
            </p:nvSpPr>
            <p:spPr bwMode="auto">
              <a:xfrm>
                <a:off x="8463902" y="2270658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 lnSpcReduction="10000"/>
                <a:sp3d/>
              </a:bodyPr>
              <a:lstStyle/>
              <a:p>
                <a:pPr latinLnBrk="0">
                  <a:buClr>
                    <a:prstClr val="white"/>
                  </a:buClr>
                  <a:defRPr/>
                </a:pPr>
                <a:r>
                  <a:rPr altLang="en-US" b="1" lang="zh-CN" sz="1600">
                    <a:solidFill>
                      <a:schemeClr val="accent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 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8264C0B-1FF0-4749-90CF-544ABEDE6131}"/>
                </a:ext>
              </a:extLst>
            </p:cNvPr>
            <p:cNvGrpSpPr/>
            <p:nvPr/>
          </p:nvGrpSpPr>
          <p:grpSpPr>
            <a:xfrm>
              <a:off x="8484103" y="4367072"/>
              <a:ext cx="2147157" cy="683264"/>
              <a:chOff x="8484103" y="4367072"/>
              <a:chExt cx="2147157" cy="683264"/>
            </a:xfrm>
          </p:grpSpPr>
          <p:sp>
            <p:nvSpPr>
              <p:cNvPr id="23" name="is1ide-Rectangle 39">
                <a:extLst>
                  <a:ext uri="{FF2B5EF4-FFF2-40B4-BE49-F238E27FC236}">
                    <a16:creationId xmlns:a16="http://schemas.microsoft.com/office/drawing/2014/main" id="{A61207CB-6917-43E5-B6A9-C0AFF69E2A16}"/>
                  </a:ext>
                </a:extLst>
              </p:cNvPr>
              <p:cNvSpPr/>
              <p:nvPr/>
            </p:nvSpPr>
            <p:spPr>
              <a:xfrm>
                <a:off x="8484103" y="4588671"/>
                <a:ext cx="2147157" cy="461665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  <p:sp>
            <p:nvSpPr>
              <p:cNvPr id="24" name="is1ide-TextBox 40">
                <a:extLst>
                  <a:ext uri="{FF2B5EF4-FFF2-40B4-BE49-F238E27FC236}">
                    <a16:creationId xmlns:a16="http://schemas.microsoft.com/office/drawing/2014/main" id="{2D330F09-C30D-4ED3-949C-1E6FD820671F}"/>
                  </a:ext>
                </a:extLst>
              </p:cNvPr>
              <p:cNvSpPr txBox="1"/>
              <p:nvPr/>
            </p:nvSpPr>
            <p:spPr bwMode="auto">
              <a:xfrm>
                <a:off x="8484103" y="4367072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 lnSpcReduction="10000"/>
                <a:sp3d/>
              </a:bodyPr>
              <a:lstStyle/>
              <a:p>
                <a:pPr latinLnBrk="0">
                  <a:buClr>
                    <a:prstClr val="white"/>
                  </a:buClr>
                  <a:defRPr/>
                </a:pPr>
                <a:r>
                  <a:rPr altLang="en-US" b="1" lang="zh-CN" sz="1600">
                    <a:solidFill>
                      <a:schemeClr val="accent2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 </a:t>
                </a:r>
              </a:p>
            </p:txBody>
          </p:sp>
        </p:grpSp>
        <p:grpSp>
          <p:nvGrpSpPr>
            <p:cNvPr id="14" name="Group 9">
              <a:extLst>
                <a:ext uri="{FF2B5EF4-FFF2-40B4-BE49-F238E27FC236}">
                  <a16:creationId xmlns:a16="http://schemas.microsoft.com/office/drawing/2014/main" id="{71765382-D16B-4500-BCD4-FF4F376CB195}"/>
                </a:ext>
              </a:extLst>
            </p:cNvPr>
            <p:cNvGrpSpPr/>
            <p:nvPr/>
          </p:nvGrpSpPr>
          <p:grpSpPr>
            <a:xfrm>
              <a:off x="1451289" y="4788817"/>
              <a:ext cx="2147157" cy="683264"/>
              <a:chOff x="1451289" y="4788817"/>
              <a:chExt cx="2147157" cy="683264"/>
            </a:xfrm>
          </p:grpSpPr>
          <p:sp>
            <p:nvSpPr>
              <p:cNvPr id="21" name="is1ide-Rectangle 41">
                <a:extLst>
                  <a:ext uri="{FF2B5EF4-FFF2-40B4-BE49-F238E27FC236}">
                    <a16:creationId xmlns:a16="http://schemas.microsoft.com/office/drawing/2014/main" id="{B7703835-5578-4ED0-B6F6-D07E57069313}"/>
                  </a:ext>
                </a:extLst>
              </p:cNvPr>
              <p:cNvSpPr/>
              <p:nvPr/>
            </p:nvSpPr>
            <p:spPr>
              <a:xfrm>
                <a:off x="1451289" y="5010416"/>
                <a:ext cx="2147157" cy="461665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  <a:defRPr/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  <p:sp>
            <p:nvSpPr>
              <p:cNvPr id="22" name="is1ide-TextBox 42">
                <a:extLst>
                  <a:ext uri="{FF2B5EF4-FFF2-40B4-BE49-F238E27FC236}">
                    <a16:creationId xmlns:a16="http://schemas.microsoft.com/office/drawing/2014/main" id="{CA53846E-E1D7-45DC-A80A-0148E31CEAFA}"/>
                  </a:ext>
                </a:extLst>
              </p:cNvPr>
              <p:cNvSpPr txBox="1"/>
              <p:nvPr/>
            </p:nvSpPr>
            <p:spPr bwMode="auto">
              <a:xfrm>
                <a:off x="1451289" y="4788817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 lnSpcReduction="10000"/>
                <a:sp3d/>
              </a:bodyPr>
              <a:lstStyle/>
              <a:p>
                <a:pPr algn="r" latinLnBrk="0">
                  <a:buClr>
                    <a:prstClr val="white"/>
                  </a:buClr>
                  <a:defRPr/>
                </a:pPr>
                <a:r>
                  <a:rPr altLang="en-US" b="1" lang="zh-CN" sz="1600">
                    <a:solidFill>
                      <a:schemeClr val="accent3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 </a:t>
                </a:r>
              </a:p>
            </p:txBody>
          </p:sp>
        </p:grpSp>
        <p:grpSp>
          <p:nvGrpSpPr>
            <p:cNvPr id="15" name="Group 7">
              <a:extLst>
                <a:ext uri="{FF2B5EF4-FFF2-40B4-BE49-F238E27FC236}">
                  <a16:creationId xmlns:a16="http://schemas.microsoft.com/office/drawing/2014/main" id="{062FE2EA-628E-49E5-A368-A9AFEE21714D}"/>
                </a:ext>
              </a:extLst>
            </p:cNvPr>
            <p:cNvGrpSpPr/>
            <p:nvPr/>
          </p:nvGrpSpPr>
          <p:grpSpPr>
            <a:xfrm>
              <a:off x="1451289" y="2316499"/>
              <a:ext cx="2147157" cy="683264"/>
              <a:chOff x="1451289" y="2316499"/>
              <a:chExt cx="2147157" cy="683264"/>
            </a:xfrm>
          </p:grpSpPr>
          <p:sp>
            <p:nvSpPr>
              <p:cNvPr id="19" name="is1ide-Rectangle 43">
                <a:extLst>
                  <a:ext uri="{FF2B5EF4-FFF2-40B4-BE49-F238E27FC236}">
                    <a16:creationId xmlns:a16="http://schemas.microsoft.com/office/drawing/2014/main" id="{9EB0BFD0-FDF9-449B-AF38-421E78E49BCB}"/>
                  </a:ext>
                </a:extLst>
              </p:cNvPr>
              <p:cNvSpPr/>
              <p:nvPr/>
            </p:nvSpPr>
            <p:spPr>
              <a:xfrm>
                <a:off x="1451289" y="2538098"/>
                <a:ext cx="2147157" cy="461665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  <a:defRPr/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  <p:sp>
            <p:nvSpPr>
              <p:cNvPr id="20" name="is1ide-TextBox 44">
                <a:extLst>
                  <a:ext uri="{FF2B5EF4-FFF2-40B4-BE49-F238E27FC236}">
                    <a16:creationId xmlns:a16="http://schemas.microsoft.com/office/drawing/2014/main" id="{96E2555B-7A8C-4F12-8B58-EF2AC8102075}"/>
                  </a:ext>
                </a:extLst>
              </p:cNvPr>
              <p:cNvSpPr txBox="1"/>
              <p:nvPr/>
            </p:nvSpPr>
            <p:spPr bwMode="auto">
              <a:xfrm>
                <a:off x="1451289" y="2316499"/>
                <a:ext cx="2147157" cy="2215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 lnSpcReduction="10000"/>
                <a:sp3d/>
              </a:bodyPr>
              <a:lstStyle/>
              <a:p>
                <a:pPr algn="r" latinLnBrk="0">
                  <a:buClr>
                    <a:prstClr val="white"/>
                  </a:buClr>
                  <a:defRPr/>
                </a:pPr>
                <a:r>
                  <a:rPr altLang="en-US" b="1" lang="zh-CN" sz="1600">
                    <a:solidFill>
                      <a:schemeClr val="accent4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 </a:t>
                </a:r>
              </a:p>
            </p:txBody>
          </p:sp>
        </p:grpSp>
        <p:grpSp>
          <p:nvGrpSpPr>
            <p:cNvPr id="16" name="Group 6">
              <a:extLst>
                <a:ext uri="{FF2B5EF4-FFF2-40B4-BE49-F238E27FC236}">
                  <a16:creationId xmlns:a16="http://schemas.microsoft.com/office/drawing/2014/main" id="{8BCA885A-5822-4CD7-B2D9-C002454EF3AF}"/>
                </a:ext>
              </a:extLst>
            </p:cNvPr>
            <p:cNvGrpSpPr/>
            <p:nvPr/>
          </p:nvGrpSpPr>
          <p:grpSpPr>
            <a:xfrm>
              <a:off x="5157121" y="3297475"/>
              <a:ext cx="1869410" cy="655564"/>
              <a:chOff x="5157121" y="3297475"/>
              <a:chExt cx="1869410" cy="655564"/>
            </a:xfrm>
          </p:grpSpPr>
          <p:sp>
            <p:nvSpPr>
              <p:cNvPr id="17" name="is1ide-TextBox 45">
                <a:extLst>
                  <a:ext uri="{FF2B5EF4-FFF2-40B4-BE49-F238E27FC236}">
                    <a16:creationId xmlns:a16="http://schemas.microsoft.com/office/drawing/2014/main" id="{F836599B-A4EA-49FE-AE77-5838F5E2AE03}"/>
                  </a:ext>
                </a:extLst>
              </p:cNvPr>
              <p:cNvSpPr txBox="1"/>
              <p:nvPr/>
            </p:nvSpPr>
            <p:spPr bwMode="auto">
              <a:xfrm>
                <a:off x="5553217" y="3297475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 lnSpcReduction="10000"/>
                <a:sp3d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altLang="en-US" b="1" lang="zh-CN" sz="14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8" name="is1ide-Rectangle 46">
                <a:extLst>
                  <a:ext uri="{FF2B5EF4-FFF2-40B4-BE49-F238E27FC236}">
                    <a16:creationId xmlns:a16="http://schemas.microsoft.com/office/drawing/2014/main" id="{0258EAC0-7FFD-4019-911B-A7D1973855E4}"/>
                  </a:ext>
                </a:extLst>
              </p:cNvPr>
              <p:cNvSpPr/>
              <p:nvPr/>
            </p:nvSpPr>
            <p:spPr>
              <a:xfrm>
                <a:off x="5157121" y="3491374"/>
                <a:ext cx="1869410" cy="461665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3644318533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文本框 15">
            <a:extLst>
              <a:ext uri="{FF2B5EF4-FFF2-40B4-BE49-F238E27FC236}">
                <a16:creationId xmlns:a16="http://schemas.microsoft.com/office/drawing/2014/main" id="{14B0FDD6-11A6-470B-B80E-74396EACD98D}"/>
              </a:ext>
            </a:extLst>
          </p:cNvPr>
          <p:cNvSpPr txBox="1"/>
          <p:nvPr/>
        </p:nvSpPr>
        <p:spPr>
          <a:xfrm>
            <a:off x="3701097" y="1056898"/>
            <a:ext cx="4789805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4400">
                <a:latin typeface="+mj-ea"/>
                <a:ea typeface="+mj-ea"/>
              </a:rPr>
              <a:t>目录 | CONTENTS</a:t>
            </a: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A27A3CD4-7590-4C8B-92DE-22862F084536}"/>
              </a:ext>
            </a:extLst>
          </p:cNvPr>
          <p:cNvSpPr/>
          <p:nvPr/>
        </p:nvSpPr>
        <p:spPr>
          <a:xfrm>
            <a:off x="1765183" y="25896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01</a:t>
            </a:r>
          </a:p>
        </p:txBody>
      </p: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26B81158-2420-47BA-8CD1-1D3D15187F13}"/>
              </a:ext>
            </a:extLst>
          </p:cNvPr>
          <p:cNvGrpSpPr/>
          <p:nvPr/>
        </p:nvGrpSpPr>
        <p:grpSpPr>
          <a:xfrm>
            <a:off x="1794015" y="4676546"/>
            <a:ext cx="1620957" cy="875512"/>
            <a:chOff x="1794015" y="4676546"/>
            <a:chExt cx="1620957" cy="875512"/>
          </a:xfrm>
        </p:grpSpPr>
        <p:sp>
          <p:nvSpPr>
            <p:cNvPr id="21" name="TextBox 37">
              <a:extLst>
                <a:ext uri="{FF2B5EF4-FFF2-40B4-BE49-F238E27FC236}">
                  <a16:creationId xmlns:a16="http://schemas.microsoft.com/office/drawing/2014/main" id="{155F6FB3-5CF0-4450-B170-B8EFF7ACE3FC}"/>
                </a:ext>
              </a:extLst>
            </p:cNvPr>
            <p:cNvSpPr txBox="1"/>
            <p:nvPr/>
          </p:nvSpPr>
          <p:spPr>
            <a:xfrm>
              <a:off x="1801853" y="4676546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en-US" lang="zh-CN">
                  <a:solidFill>
                    <a:schemeClr val="accent1"/>
                  </a:solidFill>
                  <a:latin typeface="+mj-ea"/>
                  <a:ea typeface="+mj-ea"/>
                </a:rPr>
                <a:t>公司介绍</a:t>
              </a:r>
            </a:p>
          </p:txBody>
        </p:sp>
        <p:sp>
          <p:nvSpPr>
            <p:cNvPr id="22" name="TextBox 38">
              <a:extLst>
                <a:ext uri="{FF2B5EF4-FFF2-40B4-BE49-F238E27FC236}">
                  <a16:creationId xmlns:a16="http://schemas.microsoft.com/office/drawing/2014/main" id="{B77ED871-59E8-4EA2-86B9-D3882C4BA2BD}"/>
                </a:ext>
              </a:extLst>
            </p:cNvPr>
            <p:cNvSpPr txBox="1"/>
            <p:nvPr/>
          </p:nvSpPr>
          <p:spPr>
            <a:xfrm>
              <a:off x="2007832" y="5213503"/>
              <a:ext cx="1193324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zh-CN" lang="en-US" sz="1600">
                  <a:solidFill>
                    <a:schemeClr val="bg2">
                      <a:lumMod val="90000"/>
                    </a:schemeClr>
                  </a:solidFill>
                </a:rPr>
                <a:t>COMPANY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0FED31D-D912-48B9-8187-FD466CEACF1F}"/>
              </a:ext>
            </a:extLst>
          </p:cNvPr>
          <p:cNvGrpSpPr/>
          <p:nvPr/>
        </p:nvGrpSpPr>
        <p:grpSpPr>
          <a:xfrm>
            <a:off x="4121687" y="4676546"/>
            <a:ext cx="1620957" cy="875511"/>
            <a:chOff x="4121687" y="4676546"/>
            <a:chExt cx="1620957" cy="875511"/>
          </a:xfrm>
        </p:grpSpPr>
        <p:sp>
          <p:nvSpPr>
            <p:cNvPr id="24" name="TextBox 43">
              <a:extLst>
                <a:ext uri="{FF2B5EF4-FFF2-40B4-BE49-F238E27FC236}">
                  <a16:creationId xmlns:a16="http://schemas.microsoft.com/office/drawing/2014/main" id="{2F606119-7C02-49A4-8B47-79497CCECDC6}"/>
                </a:ext>
              </a:extLst>
            </p:cNvPr>
            <p:cNvSpPr txBox="1"/>
            <p:nvPr/>
          </p:nvSpPr>
          <p:spPr>
            <a:xfrm>
              <a:off x="4129526" y="4676546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en-US" lang="zh-CN">
                  <a:solidFill>
                    <a:schemeClr val="accent1"/>
                  </a:solidFill>
                  <a:latin typeface="+mj-ea"/>
                  <a:ea typeface="+mj-ea"/>
                </a:rPr>
                <a:t>公司团队</a:t>
              </a:r>
            </a:p>
          </p:txBody>
        </p:sp>
        <p:sp>
          <p:nvSpPr>
            <p:cNvPr id="25" name="TextBox 44">
              <a:extLst>
                <a:ext uri="{FF2B5EF4-FFF2-40B4-BE49-F238E27FC236}">
                  <a16:creationId xmlns:a16="http://schemas.microsoft.com/office/drawing/2014/main" id="{D9D8A6FE-E50A-4447-B98B-CCCE15766D2F}"/>
                </a:ext>
              </a:extLst>
            </p:cNvPr>
            <p:cNvSpPr txBox="1"/>
            <p:nvPr/>
          </p:nvSpPr>
          <p:spPr>
            <a:xfrm>
              <a:off x="4558945" y="5213503"/>
              <a:ext cx="746443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zh-CN" lang="en-US" sz="1600">
                  <a:solidFill>
                    <a:schemeClr val="bg2">
                      <a:lumMod val="90000"/>
                    </a:schemeClr>
                  </a:solidFill>
                </a:rPr>
                <a:t>TEAM</a:t>
              </a:r>
            </a:p>
          </p:txBody>
        </p:sp>
      </p:grp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62E9FDE4-781F-4531-96AB-63170E6290EF}"/>
              </a:ext>
            </a:extLst>
          </p:cNvPr>
          <p:cNvSpPr/>
          <p:nvPr/>
        </p:nvSpPr>
        <p:spPr>
          <a:xfrm>
            <a:off x="4092855" y="25896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02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BC0442D0-1315-4B51-B217-A798D60ABA1E}"/>
              </a:ext>
            </a:extLst>
          </p:cNvPr>
          <p:cNvGrpSpPr/>
          <p:nvPr/>
        </p:nvGrpSpPr>
        <p:grpSpPr>
          <a:xfrm>
            <a:off x="6449359" y="4676546"/>
            <a:ext cx="1620957" cy="875511"/>
            <a:chOff x="6449359" y="4676546"/>
            <a:chExt cx="1620957" cy="875511"/>
          </a:xfrm>
        </p:grpSpPr>
        <p:sp>
          <p:nvSpPr>
            <p:cNvPr id="27" name="TextBox 46">
              <a:extLst>
                <a:ext uri="{FF2B5EF4-FFF2-40B4-BE49-F238E27FC236}">
                  <a16:creationId xmlns:a16="http://schemas.microsoft.com/office/drawing/2014/main" id="{929EC9F9-827C-4707-9ADE-3B3A7375687B}"/>
                </a:ext>
              </a:extLst>
            </p:cNvPr>
            <p:cNvSpPr txBox="1"/>
            <p:nvPr/>
          </p:nvSpPr>
          <p:spPr>
            <a:xfrm>
              <a:off x="6457198" y="4676546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en-US" lang="zh-CN">
                  <a:solidFill>
                    <a:schemeClr val="accent1"/>
                  </a:solidFill>
                  <a:latin typeface="+mj-ea"/>
                  <a:ea typeface="+mj-ea"/>
                </a:rPr>
                <a:t>公司产品</a:t>
              </a:r>
            </a:p>
          </p:txBody>
        </p:sp>
        <p:sp>
          <p:nvSpPr>
            <p:cNvPr id="28" name="TextBox 47">
              <a:extLst>
                <a:ext uri="{FF2B5EF4-FFF2-40B4-BE49-F238E27FC236}">
                  <a16:creationId xmlns:a16="http://schemas.microsoft.com/office/drawing/2014/main" id="{0D74D515-81B6-4171-86ED-AE80E741AE1B}"/>
                </a:ext>
              </a:extLst>
            </p:cNvPr>
            <p:cNvSpPr txBox="1"/>
            <p:nvPr/>
          </p:nvSpPr>
          <p:spPr>
            <a:xfrm>
              <a:off x="6667542" y="5213503"/>
              <a:ext cx="1184592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zh-CN" lang="en-US" sz="1600">
                  <a:solidFill>
                    <a:schemeClr val="bg2">
                      <a:lumMod val="90000"/>
                    </a:schemeClr>
                  </a:solidFill>
                </a:rPr>
                <a:t>PRODUCT</a:t>
              </a:r>
            </a:p>
          </p:txBody>
        </p:sp>
      </p:grp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A5529C19-02AF-4D85-A3E5-5A9EE5854138}"/>
              </a:ext>
            </a:extLst>
          </p:cNvPr>
          <p:cNvSpPr/>
          <p:nvPr/>
        </p:nvSpPr>
        <p:spPr>
          <a:xfrm>
            <a:off x="6420527" y="25896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03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825791B8-437F-4AE6-B6E9-39B6BDEC67F2}"/>
              </a:ext>
            </a:extLst>
          </p:cNvPr>
          <p:cNvGrpSpPr/>
          <p:nvPr/>
        </p:nvGrpSpPr>
        <p:grpSpPr>
          <a:xfrm>
            <a:off x="8777030" y="4676546"/>
            <a:ext cx="1620957" cy="875511"/>
            <a:chOff x="8777030" y="4676546"/>
            <a:chExt cx="1620957" cy="875511"/>
          </a:xfrm>
        </p:grpSpPr>
        <p:sp>
          <p:nvSpPr>
            <p:cNvPr id="30" name="TextBox 49">
              <a:extLst>
                <a:ext uri="{FF2B5EF4-FFF2-40B4-BE49-F238E27FC236}">
                  <a16:creationId xmlns:a16="http://schemas.microsoft.com/office/drawing/2014/main" id="{87EF6067-41DE-4B45-BFFA-565DE7BE8A17}"/>
                </a:ext>
              </a:extLst>
            </p:cNvPr>
            <p:cNvSpPr txBox="1"/>
            <p:nvPr/>
          </p:nvSpPr>
          <p:spPr>
            <a:xfrm>
              <a:off x="8784868" y="4676546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en-US" lang="zh-CN">
                  <a:solidFill>
                    <a:schemeClr val="accent1"/>
                  </a:solidFill>
                  <a:latin typeface="+mj-ea"/>
                  <a:ea typeface="+mj-ea"/>
                </a:rPr>
                <a:t>发展规划</a:t>
              </a:r>
            </a:p>
          </p:txBody>
        </p:sp>
        <p:sp>
          <p:nvSpPr>
            <p:cNvPr id="31" name="TextBox 50">
              <a:extLst>
                <a:ext uri="{FF2B5EF4-FFF2-40B4-BE49-F238E27FC236}">
                  <a16:creationId xmlns:a16="http://schemas.microsoft.com/office/drawing/2014/main" id="{0F2EDFA7-574E-4BFC-8572-917B69A7E549}"/>
                </a:ext>
              </a:extLst>
            </p:cNvPr>
            <p:cNvSpPr txBox="1"/>
            <p:nvPr/>
          </p:nvSpPr>
          <p:spPr>
            <a:xfrm>
              <a:off x="8917673" y="5213503"/>
              <a:ext cx="133967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charset="0" pitchFamily="34" typeface="HelveticaNeueLT Pro 55 Roman"/>
                </a:defRPr>
              </a:lvl1pPr>
            </a:lstStyle>
            <a:p>
              <a:pPr algn="ctr"/>
              <a:r>
                <a:rPr altLang="zh-CN" lang="en-US" sz="1600">
                  <a:solidFill>
                    <a:schemeClr val="bg2">
                      <a:lumMod val="90000"/>
                    </a:schemeClr>
                  </a:solidFill>
                </a:rPr>
                <a:t>CUSTOMER</a:t>
              </a:r>
            </a:p>
          </p:txBody>
        </p:sp>
      </p:grp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id="{55BBA7C2-2A24-425C-831E-79264B63C571}"/>
              </a:ext>
            </a:extLst>
          </p:cNvPr>
          <p:cNvSpPr/>
          <p:nvPr/>
        </p:nvSpPr>
        <p:spPr>
          <a:xfrm>
            <a:off x="8748198" y="25896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04</a:t>
            </a:r>
          </a:p>
        </p:txBody>
      </p:sp>
    </p:spTree>
    <p:extLst>
      <p:ext uri="{BB962C8B-B14F-4D97-AF65-F5344CB8AC3E}">
        <p14:creationId val="197567768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3" presetSubtype="16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id="2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decel="100000" fill="hold" id="38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decel="100000" fill="hold" id="4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32"/>
      <p:bldP grpId="0" spid="33"/>
      <p:bldP grpId="0" spid="3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931A8D35-BA5E-47F9-8EF3-24F79206BCAE}"/>
              </a:ext>
            </a:extLst>
          </p:cNvPr>
          <p:cNvGrpSpPr/>
          <p:nvPr/>
        </p:nvGrpSpPr>
        <p:grpSpPr>
          <a:xfrm>
            <a:off x="8023591" y="1879600"/>
            <a:ext cx="2900948" cy="3937000"/>
            <a:chOff x="8023591" y="1879600"/>
            <a:chExt cx="2900948" cy="3937000"/>
          </a:xfrm>
        </p:grpSpPr>
        <p:sp>
          <p:nvSpPr>
            <p:cNvPr id="7" name="íślíḋè-Rectangle 11">
              <a:extLst>
                <a:ext uri="{FF2B5EF4-FFF2-40B4-BE49-F238E27FC236}">
                  <a16:creationId xmlns:a16="http://schemas.microsoft.com/office/drawing/2014/main" id="{777F4F53-04BC-4F6B-963A-CF0AEB293C0C}"/>
                </a:ext>
              </a:extLst>
            </p:cNvPr>
            <p:cNvSpPr/>
            <p:nvPr/>
          </p:nvSpPr>
          <p:spPr>
            <a:xfrm>
              <a:off x="8115435" y="2003926"/>
              <a:ext cx="2717260" cy="3812674"/>
            </a:xfrm>
            <a:prstGeom prst="rect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t" anchorCtr="1" tIns="216000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8" name="íślíḋè-Arrow: Pentagon 12">
              <a:extLst>
                <a:ext uri="{FF2B5EF4-FFF2-40B4-BE49-F238E27FC236}">
                  <a16:creationId xmlns:a16="http://schemas.microsoft.com/office/drawing/2014/main" id="{421E1544-2546-4A1B-9283-0F03C9000AD4}"/>
                </a:ext>
              </a:extLst>
            </p:cNvPr>
            <p:cNvSpPr/>
            <p:nvPr/>
          </p:nvSpPr>
          <p:spPr>
            <a:xfrm rot="5400000">
              <a:off x="8355127" y="1548064"/>
              <a:ext cx="2237876" cy="2900948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lIns="216000" tIns="0" vert="vert270" wrap="none">
              <a:normAutofit fontScale="95000" lnSpcReduction="20000"/>
            </a:bodyPr>
            <a:lstStyle/>
            <a:p>
              <a:pPr algn="ctr"/>
              <a:r>
                <a: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9" name="íślíḋè-Freeform: Shape 19">
              <a:extLst>
                <a:ext uri="{FF2B5EF4-FFF2-40B4-BE49-F238E27FC236}">
                  <a16:creationId xmlns:a16="http://schemas.microsoft.com/office/drawing/2014/main" id="{07583596-F49E-4CE6-AE02-C14269581DCE}"/>
                </a:ext>
              </a:extLst>
            </p:cNvPr>
            <p:cNvSpPr/>
            <p:nvPr/>
          </p:nvSpPr>
          <p:spPr bwMode="auto">
            <a:xfrm>
              <a:off x="9109643" y="2808590"/>
              <a:ext cx="728844" cy="728844"/>
            </a:xfrm>
            <a:custGeom>
              <a:gdLst>
                <a:gd fmla="*/ 118 w 236" name="T0"/>
                <a:gd fmla="*/ 0 h 236" name="T1"/>
                <a:gd fmla="*/ 0 w 236" name="T2"/>
                <a:gd fmla="*/ 118 h 236" name="T3"/>
                <a:gd fmla="*/ 118 w 236" name="T4"/>
                <a:gd fmla="*/ 236 h 236" name="T5"/>
                <a:gd fmla="*/ 236 w 236" name="T6"/>
                <a:gd fmla="*/ 118 h 236" name="T7"/>
                <a:gd fmla="*/ 118 w 236" name="T8"/>
                <a:gd fmla="*/ 0 h 236" name="T9"/>
                <a:gd fmla="*/ 106 w 236" name="T10"/>
                <a:gd fmla="*/ 171 h 236" name="T11"/>
                <a:gd fmla="*/ 54 w 236" name="T12"/>
                <a:gd fmla="*/ 163 h 236" name="T13"/>
                <a:gd fmla="*/ 54 w 236" name="T14"/>
                <a:gd fmla="*/ 121 h 236" name="T15"/>
                <a:gd fmla="*/ 106 w 236" name="T16"/>
                <a:gd fmla="*/ 121 h 236" name="T17"/>
                <a:gd fmla="*/ 106 w 236" name="T18"/>
                <a:gd fmla="*/ 171 h 236" name="T19"/>
                <a:gd fmla="*/ 106 w 236" name="T20"/>
                <a:gd fmla="*/ 114 h 236" name="T21"/>
                <a:gd fmla="*/ 54 w 236" name="T22"/>
                <a:gd fmla="*/ 114 h 236" name="T23"/>
                <a:gd fmla="*/ 54 w 236" name="T24"/>
                <a:gd fmla="*/ 72 h 236" name="T25"/>
                <a:gd fmla="*/ 106 w 236" name="T26"/>
                <a:gd fmla="*/ 64 h 236" name="T27"/>
                <a:gd fmla="*/ 106 w 236" name="T28"/>
                <a:gd fmla="*/ 114 h 236" name="T29"/>
                <a:gd fmla="*/ 182 w 236" name="T30"/>
                <a:gd fmla="*/ 182 h 236" name="T31"/>
                <a:gd fmla="*/ 113 w 236" name="T32"/>
                <a:gd fmla="*/ 172 h 236" name="T33"/>
                <a:gd fmla="*/ 113 w 236" name="T34"/>
                <a:gd fmla="*/ 121 h 236" name="T35"/>
                <a:gd fmla="*/ 182 w 236" name="T36"/>
                <a:gd fmla="*/ 121 h 236" name="T37"/>
                <a:gd fmla="*/ 182 w 236" name="T38"/>
                <a:gd fmla="*/ 182 h 236" name="T39"/>
                <a:gd fmla="*/ 182 w 236" name="T40"/>
                <a:gd fmla="*/ 114 h 236" name="T41"/>
                <a:gd fmla="*/ 113 w 236" name="T42"/>
                <a:gd fmla="*/ 114 h 236" name="T43"/>
                <a:gd fmla="*/ 113 w 236" name="T44"/>
                <a:gd fmla="*/ 63 h 236" name="T45"/>
                <a:gd fmla="*/ 182 w 236" name="T46"/>
                <a:gd fmla="*/ 53 h 236" name="T47"/>
                <a:gd fmla="*/ 182 w 236" name="T48"/>
                <a:gd fmla="*/ 114 h 2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0ACD8BA-C492-4830-B29B-916DAF7BB283}"/>
              </a:ext>
            </a:extLst>
          </p:cNvPr>
          <p:cNvGrpSpPr/>
          <p:nvPr/>
        </p:nvGrpSpPr>
        <p:grpSpPr>
          <a:xfrm>
            <a:off x="1267463" y="1879600"/>
            <a:ext cx="2900948" cy="3937000"/>
            <a:chOff x="1267463" y="1879600"/>
            <a:chExt cx="2900948" cy="3937000"/>
          </a:xfrm>
        </p:grpSpPr>
        <p:sp>
          <p:nvSpPr>
            <p:cNvPr id="3" name="íślíḋè-Rectangle 1">
              <a:extLst>
                <a:ext uri="{FF2B5EF4-FFF2-40B4-BE49-F238E27FC236}">
                  <a16:creationId xmlns:a16="http://schemas.microsoft.com/office/drawing/2014/main" id="{A41321F6-F998-48ED-9485-B8AC2BD23A99}"/>
                </a:ext>
              </a:extLst>
            </p:cNvPr>
            <p:cNvSpPr/>
            <p:nvPr/>
          </p:nvSpPr>
          <p:spPr>
            <a:xfrm>
              <a:off x="1359307" y="2003926"/>
              <a:ext cx="2717260" cy="3812674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t" anchorCtr="1" tIns="216000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4" name="íślíḋè-Arrow: Pentagon 2">
              <a:extLst>
                <a:ext uri="{FF2B5EF4-FFF2-40B4-BE49-F238E27FC236}">
                  <a16:creationId xmlns:a16="http://schemas.microsoft.com/office/drawing/2014/main" id="{E764FF74-C80D-4CBE-A1F3-E921C0BBB1CA}"/>
                </a:ext>
              </a:extLst>
            </p:cNvPr>
            <p:cNvSpPr/>
            <p:nvPr/>
          </p:nvSpPr>
          <p:spPr>
            <a:xfrm rot="5400000">
              <a:off x="1598999" y="1548064"/>
              <a:ext cx="2237876" cy="290094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lIns="216000" vert="vert270" wrap="none">
              <a:normAutofit fontScale="95000" lnSpcReduction="20000"/>
            </a:bodyPr>
            <a:lstStyle/>
            <a:p>
              <a:pPr algn="ctr"/>
              <a:r>
                <a: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0" name="íślíḋè-Freeform: Shape 20">
              <a:extLst>
                <a:ext uri="{FF2B5EF4-FFF2-40B4-BE49-F238E27FC236}">
                  <a16:creationId xmlns:a16="http://schemas.microsoft.com/office/drawing/2014/main" id="{08A6F153-0652-447E-A508-9D27E5467E86}"/>
                </a:ext>
              </a:extLst>
            </p:cNvPr>
            <p:cNvSpPr/>
            <p:nvPr/>
          </p:nvSpPr>
          <p:spPr bwMode="auto">
            <a:xfrm>
              <a:off x="2353515" y="2808590"/>
              <a:ext cx="728844" cy="728844"/>
            </a:xfrm>
            <a:custGeom>
              <a:gdLst>
                <a:gd fmla="*/ 223 w 228" name="T0"/>
                <a:gd fmla="*/ 95 h 228" name="T1"/>
                <a:gd fmla="*/ 196 w 228" name="T2"/>
                <a:gd fmla="*/ 90 h 228" name="T3"/>
                <a:gd fmla="*/ 189 w 228" name="T4"/>
                <a:gd fmla="*/ 74 h 228" name="T5"/>
                <a:gd fmla="*/ 205 w 228" name="T6"/>
                <a:gd fmla="*/ 50 h 228" name="T7"/>
                <a:gd fmla="*/ 205 w 228" name="T8"/>
                <a:gd fmla="*/ 43 h 228" name="T9"/>
                <a:gd fmla="*/ 185 w 228" name="T10"/>
                <a:gd fmla="*/ 24 h 228" name="T11"/>
                <a:gd fmla="*/ 178 w 228" name="T12"/>
                <a:gd fmla="*/ 23 h 228" name="T13"/>
                <a:gd fmla="*/ 155 w 228" name="T14"/>
                <a:gd fmla="*/ 39 h 228" name="T15"/>
                <a:gd fmla="*/ 138 w 228" name="T16"/>
                <a:gd fmla="*/ 32 h 228" name="T17"/>
                <a:gd fmla="*/ 133 w 228" name="T18"/>
                <a:gd fmla="*/ 5 h 228" name="T19"/>
                <a:gd fmla="*/ 127 w 228" name="T20"/>
                <a:gd fmla="*/ 0 h 228" name="T21"/>
                <a:gd fmla="*/ 100 w 228" name="T22"/>
                <a:gd fmla="*/ 0 h 228" name="T23"/>
                <a:gd fmla="*/ 94 w 228" name="T24"/>
                <a:gd fmla="*/ 5 h 228" name="T25"/>
                <a:gd fmla="*/ 89 w 228" name="T26"/>
                <a:gd fmla="*/ 32 h 228" name="T27"/>
                <a:gd fmla="*/ 73 w 228" name="T28"/>
                <a:gd fmla="*/ 39 h 228" name="T29"/>
                <a:gd fmla="*/ 50 w 228" name="T30"/>
                <a:gd fmla="*/ 23 h 228" name="T31"/>
                <a:gd fmla="*/ 43 w 228" name="T32"/>
                <a:gd fmla="*/ 24 h 228" name="T33"/>
                <a:gd fmla="*/ 23 w 228" name="T34"/>
                <a:gd fmla="*/ 43 h 228" name="T35"/>
                <a:gd fmla="*/ 23 w 228" name="T36"/>
                <a:gd fmla="*/ 51 h 228" name="T37"/>
                <a:gd fmla="*/ 39 w 228" name="T38"/>
                <a:gd fmla="*/ 74 h 228" name="T39"/>
                <a:gd fmla="*/ 32 w 228" name="T40"/>
                <a:gd fmla="*/ 90 h 228" name="T41"/>
                <a:gd fmla="*/ 5 w 228" name="T42"/>
                <a:gd fmla="*/ 95 h 228" name="T43"/>
                <a:gd fmla="*/ 0 w 228" name="T44"/>
                <a:gd fmla="*/ 100 h 228" name="T45"/>
                <a:gd fmla="*/ 0 w 228" name="T46"/>
                <a:gd fmla="*/ 128 h 228" name="T47"/>
                <a:gd fmla="*/ 5 w 228" name="T48"/>
                <a:gd fmla="*/ 134 h 228" name="T49"/>
                <a:gd fmla="*/ 32 w 228" name="T50"/>
                <a:gd fmla="*/ 139 h 228" name="T51"/>
                <a:gd fmla="*/ 39 w 228" name="T52"/>
                <a:gd fmla="*/ 155 h 228" name="T53"/>
                <a:gd fmla="*/ 23 w 228" name="T54"/>
                <a:gd fmla="*/ 178 h 228" name="T55"/>
                <a:gd fmla="*/ 24 w 228" name="T56"/>
                <a:gd fmla="*/ 185 h 228" name="T57"/>
                <a:gd fmla="*/ 43 w 228" name="T58"/>
                <a:gd fmla="*/ 204 h 228" name="T59"/>
                <a:gd fmla="*/ 51 w 228" name="T60"/>
                <a:gd fmla="*/ 205 h 228" name="T61"/>
                <a:gd fmla="*/ 73 w 228" name="T62"/>
                <a:gd fmla="*/ 189 h 228" name="T63"/>
                <a:gd fmla="*/ 89 w 228" name="T64"/>
                <a:gd fmla="*/ 196 h 228" name="T65"/>
                <a:gd fmla="*/ 94 w 228" name="T66"/>
                <a:gd fmla="*/ 223 h 228" name="T67"/>
                <a:gd fmla="*/ 100 w 228" name="T68"/>
                <a:gd fmla="*/ 228 h 228" name="T69"/>
                <a:gd fmla="*/ 127 w 228" name="T70"/>
                <a:gd fmla="*/ 228 h 228" name="T71"/>
                <a:gd fmla="*/ 133 w 228" name="T72"/>
                <a:gd fmla="*/ 223 h 228" name="T73"/>
                <a:gd fmla="*/ 138 w 228" name="T74"/>
                <a:gd fmla="*/ 196 h 228" name="T75"/>
                <a:gd fmla="*/ 154 w 228" name="T76"/>
                <a:gd fmla="*/ 190 h 228" name="T77"/>
                <a:gd fmla="*/ 177 w 228" name="T78"/>
                <a:gd fmla="*/ 205 h 228" name="T79"/>
                <a:gd fmla="*/ 185 w 228" name="T80"/>
                <a:gd fmla="*/ 205 h 228" name="T81"/>
                <a:gd fmla="*/ 204 w 228" name="T82"/>
                <a:gd fmla="*/ 185 h 228" name="T83"/>
                <a:gd fmla="*/ 205 w 228" name="T84"/>
                <a:gd fmla="*/ 178 h 228" name="T85"/>
                <a:gd fmla="*/ 189 w 228" name="T86"/>
                <a:gd fmla="*/ 155 h 228" name="T87"/>
                <a:gd fmla="*/ 196 w 228" name="T88"/>
                <a:gd fmla="*/ 139 h 228" name="T89"/>
                <a:gd fmla="*/ 223 w 228" name="T90"/>
                <a:gd fmla="*/ 134 h 228" name="T91"/>
                <a:gd fmla="*/ 228 w 228" name="T92"/>
                <a:gd fmla="*/ 128 h 228" name="T93"/>
                <a:gd fmla="*/ 228 w 228" name="T94"/>
                <a:gd fmla="*/ 100 h 228" name="T95"/>
                <a:gd fmla="*/ 223 w 228" name="T96"/>
                <a:gd fmla="*/ 95 h 228" name="T97"/>
                <a:gd fmla="*/ 114 w 228" name="T98"/>
                <a:gd fmla="*/ 149 h 228" name="T99"/>
                <a:gd fmla="*/ 79 w 228" name="T100"/>
                <a:gd fmla="*/ 114 h 228" name="T101"/>
                <a:gd fmla="*/ 114 w 228" name="T102"/>
                <a:gd fmla="*/ 79 h 228" name="T103"/>
                <a:gd fmla="*/ 149 w 228" name="T104"/>
                <a:gd fmla="*/ 114 h 228" name="T105"/>
                <a:gd fmla="*/ 114 w 228" name="T106"/>
                <a:gd fmla="*/ 149 h 2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8" w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45B5ACB3-E118-4D42-81C3-FCC4FF47F250}"/>
              </a:ext>
            </a:extLst>
          </p:cNvPr>
          <p:cNvGrpSpPr/>
          <p:nvPr/>
        </p:nvGrpSpPr>
        <p:grpSpPr>
          <a:xfrm>
            <a:off x="4645526" y="1879600"/>
            <a:ext cx="2900948" cy="3937000"/>
            <a:chOff x="4645526" y="1879600"/>
            <a:chExt cx="2900948" cy="3937000"/>
          </a:xfrm>
        </p:grpSpPr>
        <p:sp>
          <p:nvSpPr>
            <p:cNvPr id="5" name="íślíḋè-Rectangle 6">
              <a:extLst>
                <a:ext uri="{FF2B5EF4-FFF2-40B4-BE49-F238E27FC236}">
                  <a16:creationId xmlns:a16="http://schemas.microsoft.com/office/drawing/2014/main" id="{0B86FD4F-99F8-4F57-BBBB-AAABB03B4264}"/>
                </a:ext>
              </a:extLst>
            </p:cNvPr>
            <p:cNvSpPr/>
            <p:nvPr/>
          </p:nvSpPr>
          <p:spPr>
            <a:xfrm>
              <a:off x="4737371" y="2003926"/>
              <a:ext cx="2717260" cy="3812674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t" anchorCtr="1" tIns="216000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 （建议使用主题字体）</a:t>
              </a:r>
            </a:p>
          </p:txBody>
        </p:sp>
        <p:sp>
          <p:nvSpPr>
            <p:cNvPr id="6" name="íślíḋè-Arrow: Pentagon 7">
              <a:extLst>
                <a:ext uri="{FF2B5EF4-FFF2-40B4-BE49-F238E27FC236}">
                  <a16:creationId xmlns:a16="http://schemas.microsoft.com/office/drawing/2014/main" id="{D3E119C3-9399-410C-A15C-D8C783AB61F9}"/>
                </a:ext>
              </a:extLst>
            </p:cNvPr>
            <p:cNvSpPr/>
            <p:nvPr/>
          </p:nvSpPr>
          <p:spPr>
            <a:xfrm rot="5400000">
              <a:off x="4977062" y="1548064"/>
              <a:ext cx="2237876" cy="2900948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lIns="216000" vert="vert270" wrap="none">
              <a:normAutofit fontScale="95000" lnSpcReduction="20000"/>
            </a:bodyPr>
            <a:lstStyle/>
            <a:p>
              <a:pPr algn="ctr"/>
              <a:r>
                <a: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1" name="íślíḋè-Freeform: Shape 21">
              <a:extLst>
                <a:ext uri="{FF2B5EF4-FFF2-40B4-BE49-F238E27FC236}">
                  <a16:creationId xmlns:a16="http://schemas.microsoft.com/office/drawing/2014/main" id="{54B40529-E14A-4DF2-BF2B-312F90D922A9}"/>
                </a:ext>
              </a:extLst>
            </p:cNvPr>
            <p:cNvSpPr/>
            <p:nvPr/>
          </p:nvSpPr>
          <p:spPr bwMode="auto">
            <a:xfrm>
              <a:off x="5744264" y="2808804"/>
              <a:ext cx="728844" cy="728844"/>
            </a:xfrm>
            <a:custGeom>
              <a:gdLst>
                <a:gd fmla="*/ 130 w 236" name="T0"/>
                <a:gd fmla="*/ 1 h 236" name="T1"/>
                <a:gd fmla="*/ 118 w 236" name="T2"/>
                <a:gd fmla="*/ 0 h 236" name="T3"/>
                <a:gd fmla="*/ 30 w 236" name="T4"/>
                <a:gd fmla="*/ 40 h 236" name="T5"/>
                <a:gd fmla="*/ 68 w 236" name="T6"/>
                <a:gd fmla="*/ 105 h 236" name="T7"/>
                <a:gd fmla="*/ 130 w 236" name="T8"/>
                <a:gd fmla="*/ 1 h 236" name="T9"/>
                <a:gd fmla="*/ 20 w 236" name="T10"/>
                <a:gd fmla="*/ 52 h 236" name="T11"/>
                <a:gd fmla="*/ 0 w 236" name="T12"/>
                <a:gd fmla="*/ 118 h 236" name="T13"/>
                <a:gd fmla="*/ 5 w 236" name="T14"/>
                <a:gd fmla="*/ 153 h 236" name="T15"/>
                <a:gd fmla="*/ 81 w 236" name="T16"/>
                <a:gd fmla="*/ 153 h 236" name="T17"/>
                <a:gd fmla="*/ 20 w 236" name="T18"/>
                <a:gd fmla="*/ 52 h 236" name="T19"/>
                <a:gd fmla="*/ 225 w 236" name="T20"/>
                <a:gd fmla="*/ 68 h 236" name="T21"/>
                <a:gd fmla="*/ 145 w 236" name="T22"/>
                <a:gd fmla="*/ 3 h 236" name="T23"/>
                <a:gd fmla="*/ 106 w 236" name="T24"/>
                <a:gd fmla="*/ 68 h 236" name="T25"/>
                <a:gd fmla="*/ 225 w 236" name="T26"/>
                <a:gd fmla="*/ 68 h 236" name="T27"/>
                <a:gd fmla="*/ 130 w 236" name="T28"/>
                <a:gd fmla="*/ 167 h 236" name="T29"/>
                <a:gd fmla="*/ 11 w 236" name="T30"/>
                <a:gd fmla="*/ 167 h 236" name="T31"/>
                <a:gd fmla="*/ 96 w 236" name="T32"/>
                <a:gd fmla="*/ 234 h 236" name="T33"/>
                <a:gd fmla="*/ 93 w 236" name="T34"/>
                <a:gd fmla="*/ 232 h 236" name="T35"/>
                <a:gd fmla="*/ 130 w 236" name="T36"/>
                <a:gd fmla="*/ 167 h 236" name="T37"/>
                <a:gd fmla="*/ 230 w 236" name="T38"/>
                <a:gd fmla="*/ 82 h 236" name="T39"/>
                <a:gd fmla="*/ 155 w 236" name="T40"/>
                <a:gd fmla="*/ 82 h 236" name="T41"/>
                <a:gd fmla="*/ 215 w 236" name="T42"/>
                <a:gd fmla="*/ 186 h 236" name="T43"/>
                <a:gd fmla="*/ 236 w 236" name="T44"/>
                <a:gd fmla="*/ 118 h 236" name="T45"/>
                <a:gd fmla="*/ 230 w 236" name="T46"/>
                <a:gd fmla="*/ 82 h 236" name="T47"/>
                <a:gd fmla="*/ 108 w 236" name="T48"/>
                <a:gd fmla="*/ 236 h 236" name="T49"/>
                <a:gd fmla="*/ 118 w 236" name="T50"/>
                <a:gd fmla="*/ 236 h 236" name="T51"/>
                <a:gd fmla="*/ 205 w 236" name="T52"/>
                <a:gd fmla="*/ 198 h 236" name="T53"/>
                <a:gd fmla="*/ 167 w 236" name="T54"/>
                <a:gd fmla="*/ 132 h 236" name="T55"/>
                <a:gd fmla="*/ 108 w 236" name="T56"/>
                <a:gd fmla="*/ 236 h 23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36" w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</p:grpSp>
    </p:spTree>
    <p:custDataLst>
      <p:tags r:id="rId4"/>
    </p:custDataLst>
    <p:extLst>
      <p:ext uri="{BB962C8B-B14F-4D97-AF65-F5344CB8AC3E}">
        <p14:creationId val="614622499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0000" decel="60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40000" decel="60000"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accel="40000" decel="60000"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f7bd5707-9e31-4108-a577-177cc64f5122">
            <a:extLst>
              <a:ext uri="{FF2B5EF4-FFF2-40B4-BE49-F238E27FC236}">
                <a16:creationId xmlns:a16="http://schemas.microsoft.com/office/drawing/2014/main" id="{9F353641-A3BA-44D9-A7AA-B7A068C6261D}"/>
              </a:ext>
            </a:extLst>
          </p:cNvPr>
          <p:cNvGrpSpPr>
            <a:grpSpLocks noChangeAspect="1"/>
          </p:cNvGrpSpPr>
          <p:nvPr/>
        </p:nvGrpSpPr>
        <p:grpSpPr>
          <a:xfrm>
            <a:off x="1163453" y="2136018"/>
            <a:ext cx="9865096" cy="2690573"/>
            <a:chOff x="1163453" y="2136018"/>
            <a:chExt cx="9865095" cy="2690573"/>
          </a:xfrm>
        </p:grpSpPr>
        <p:grpSp>
          <p:nvGrpSpPr>
            <p:cNvPr id="3" name="Group 1">
              <a:extLst>
                <a:ext uri="{FF2B5EF4-FFF2-40B4-BE49-F238E27FC236}">
                  <a16:creationId xmlns:a16="http://schemas.microsoft.com/office/drawing/2014/main" id="{7924357C-0C24-4F9B-8310-1CB61069EFBD}"/>
                </a:ext>
              </a:extLst>
            </p:cNvPr>
            <p:cNvGrpSpPr/>
            <p:nvPr/>
          </p:nvGrpSpPr>
          <p:grpSpPr>
            <a:xfrm>
              <a:off x="1809677" y="2136018"/>
              <a:ext cx="8572646" cy="1499363"/>
              <a:chOff x="1844061" y="2136018"/>
              <a:chExt cx="8572646" cy="1499363"/>
            </a:xfrm>
          </p:grpSpPr>
          <p:sp>
            <p:nvSpPr>
              <p:cNvPr id="17" name="i$liḋe-Oval 4">
                <a:extLst>
                  <a:ext uri="{FF2B5EF4-FFF2-40B4-BE49-F238E27FC236}">
                    <a16:creationId xmlns:a16="http://schemas.microsoft.com/office/drawing/2014/main" id="{DAA5AA26-409F-4F68-BD1B-899629DEB706}"/>
                  </a:ext>
                </a:extLst>
              </p:cNvPr>
              <p:cNvSpPr/>
              <p:nvPr/>
            </p:nvSpPr>
            <p:spPr>
              <a:xfrm>
                <a:off x="9293137" y="2492896"/>
                <a:ext cx="1123570" cy="112357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8" name="i$liḋe-Freeform: Shape 5">
                <a:extLst>
                  <a:ext uri="{FF2B5EF4-FFF2-40B4-BE49-F238E27FC236}">
                    <a16:creationId xmlns:a16="http://schemas.microsoft.com/office/drawing/2014/main" id="{AA790EEB-F0EE-478B-863E-97B1BCB11A87}"/>
                  </a:ext>
                </a:extLst>
              </p:cNvPr>
              <p:cNvSpPr/>
              <p:nvPr/>
            </p:nvSpPr>
            <p:spPr bwMode="auto">
              <a:xfrm>
                <a:off x="9649388" y="2770342"/>
                <a:ext cx="411068" cy="568679"/>
              </a:xfrm>
              <a:custGeom>
                <a:gdLst>
                  <a:gd fmla="*/ 143 w 168" name="T0"/>
                  <a:gd fmla="*/ 65 h 232" name="T1"/>
                  <a:gd fmla="*/ 113 w 168" name="T2"/>
                  <a:gd fmla="*/ 38 h 232" name="T3"/>
                  <a:gd fmla="*/ 141 w 168" name="T4"/>
                  <a:gd fmla="*/ 38 h 232" name="T5"/>
                  <a:gd fmla="*/ 147 w 168" name="T6"/>
                  <a:gd fmla="*/ 33 h 232" name="T7"/>
                  <a:gd fmla="*/ 154 w 168" name="T8"/>
                  <a:gd fmla="*/ 5 h 232" name="T9"/>
                  <a:gd fmla="*/ 155 w 168" name="T10"/>
                  <a:gd fmla="*/ 0 h 232" name="T11"/>
                  <a:gd fmla="*/ 13 w 168" name="T12"/>
                  <a:gd fmla="*/ 0 h 232" name="T13"/>
                  <a:gd fmla="*/ 14 w 168" name="T14"/>
                  <a:gd fmla="*/ 5 h 232" name="T15"/>
                  <a:gd fmla="*/ 21 w 168" name="T16"/>
                  <a:gd fmla="*/ 33 h 232" name="T17"/>
                  <a:gd fmla="*/ 27 w 168" name="T18"/>
                  <a:gd fmla="*/ 38 h 232" name="T19"/>
                  <a:gd fmla="*/ 55 w 168" name="T20"/>
                  <a:gd fmla="*/ 38 h 232" name="T21"/>
                  <a:gd fmla="*/ 25 w 168" name="T22"/>
                  <a:gd fmla="*/ 65 h 232" name="T23"/>
                  <a:gd fmla="*/ 15 w 168" name="T24"/>
                  <a:gd fmla="*/ 132 h 232" name="T25"/>
                  <a:gd fmla="*/ 84 w 168" name="T26"/>
                  <a:gd fmla="*/ 232 h 232" name="T27"/>
                  <a:gd fmla="*/ 153 w 168" name="T28"/>
                  <a:gd fmla="*/ 132 h 232" name="T29"/>
                  <a:gd fmla="*/ 143 w 168" name="T30"/>
                  <a:gd fmla="*/ 65 h 232" name="T31"/>
                  <a:gd fmla="*/ 134 w 168" name="T32"/>
                  <a:gd fmla="*/ 119 h 232" name="T33"/>
                  <a:gd fmla="*/ 93 w 168" name="T34"/>
                  <a:gd fmla="*/ 177 h 232" name="T35"/>
                  <a:gd fmla="*/ 93 w 168" name="T36"/>
                  <a:gd fmla="*/ 134 h 232" name="T37"/>
                  <a:gd fmla="*/ 97 w 168" name="T38"/>
                  <a:gd fmla="*/ 126 h 232" name="T39"/>
                  <a:gd fmla="*/ 102 w 168" name="T40"/>
                  <a:gd fmla="*/ 114 h 232" name="T41"/>
                  <a:gd fmla="*/ 84 w 168" name="T42"/>
                  <a:gd fmla="*/ 96 h 232" name="T43"/>
                  <a:gd fmla="*/ 66 w 168" name="T44"/>
                  <a:gd fmla="*/ 114 h 232" name="T45"/>
                  <a:gd fmla="*/ 71 w 168" name="T46"/>
                  <a:gd fmla="*/ 126 h 232" name="T47"/>
                  <a:gd fmla="*/ 74 w 168" name="T48"/>
                  <a:gd fmla="*/ 134 h 232" name="T49"/>
                  <a:gd fmla="*/ 74 w 168" name="T50"/>
                  <a:gd fmla="*/ 177 h 232" name="T51"/>
                  <a:gd fmla="*/ 34 w 168" name="T52"/>
                  <a:gd fmla="*/ 119 h 232" name="T53"/>
                  <a:gd fmla="*/ 40 w 168" name="T54"/>
                  <a:gd fmla="*/ 83 h 232" name="T55"/>
                  <a:gd fmla="*/ 84 w 168" name="T56"/>
                  <a:gd fmla="*/ 44 h 232" name="T57"/>
                  <a:gd fmla="*/ 127 w 168" name="T58"/>
                  <a:gd fmla="*/ 82 h 232" name="T59"/>
                  <a:gd fmla="*/ 128 w 168" name="T60"/>
                  <a:gd fmla="*/ 83 h 232" name="T61"/>
                  <a:gd fmla="*/ 134 w 168" name="T62"/>
                  <a:gd fmla="*/ 119 h 232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231" w="168">
                    <a:moveTo>
                      <a:pt x="143" y="65"/>
                    </a:moveTo>
                    <a:cubicBezTo>
                      <a:pt x="113" y="38"/>
                      <a:pt x="113" y="38"/>
                      <a:pt x="113" y="38"/>
                    </a:cubicBezTo>
                    <a:cubicBezTo>
                      <a:pt x="141" y="38"/>
                      <a:pt x="141" y="38"/>
                      <a:pt x="141" y="38"/>
                    </a:cubicBezTo>
                    <a:cubicBezTo>
                      <a:pt x="143" y="38"/>
                      <a:pt x="146" y="36"/>
                      <a:pt x="147" y="33"/>
                    </a:cubicBezTo>
                    <a:cubicBezTo>
                      <a:pt x="154" y="5"/>
                      <a:pt x="154" y="5"/>
                      <a:pt x="154" y="5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2" y="36"/>
                      <a:pt x="24" y="38"/>
                      <a:pt x="27" y="38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25" y="65"/>
                      <a:pt x="25" y="65"/>
                      <a:pt x="25" y="65"/>
                    </a:cubicBezTo>
                    <a:cubicBezTo>
                      <a:pt x="5" y="81"/>
                      <a:pt x="0" y="111"/>
                      <a:pt x="15" y="132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53" y="132"/>
                      <a:pt x="153" y="132"/>
                      <a:pt x="153" y="132"/>
                    </a:cubicBezTo>
                    <a:cubicBezTo>
                      <a:pt x="168" y="111"/>
                      <a:pt x="163" y="81"/>
                      <a:pt x="143" y="65"/>
                    </a:cubicBezTo>
                    <a:close/>
                    <a:moveTo>
                      <a:pt x="134" y="119"/>
                    </a:moveTo>
                    <a:cubicBezTo>
                      <a:pt x="93" y="177"/>
                      <a:pt x="93" y="177"/>
                      <a:pt x="93" y="177"/>
                    </a:cubicBezTo>
                    <a:cubicBezTo>
                      <a:pt x="93" y="134"/>
                      <a:pt x="93" y="134"/>
                      <a:pt x="93" y="134"/>
                    </a:cubicBezTo>
                    <a:cubicBezTo>
                      <a:pt x="93" y="131"/>
                      <a:pt x="95" y="128"/>
                      <a:pt x="97" y="126"/>
                    </a:cubicBezTo>
                    <a:cubicBezTo>
                      <a:pt x="100" y="123"/>
                      <a:pt x="102" y="119"/>
                      <a:pt x="102" y="114"/>
                    </a:cubicBezTo>
                    <a:cubicBezTo>
                      <a:pt x="102" y="104"/>
                      <a:pt x="94" y="96"/>
                      <a:pt x="84" y="96"/>
                    </a:cubicBezTo>
                    <a:cubicBezTo>
                      <a:pt x="74" y="96"/>
                      <a:pt x="66" y="104"/>
                      <a:pt x="66" y="114"/>
                    </a:cubicBezTo>
                    <a:cubicBezTo>
                      <a:pt x="66" y="119"/>
                      <a:pt x="68" y="123"/>
                      <a:pt x="71" y="126"/>
                    </a:cubicBezTo>
                    <a:cubicBezTo>
                      <a:pt x="73" y="128"/>
                      <a:pt x="74" y="131"/>
                      <a:pt x="74" y="134"/>
                    </a:cubicBezTo>
                    <a:cubicBezTo>
                      <a:pt x="74" y="177"/>
                      <a:pt x="74" y="177"/>
                      <a:pt x="74" y="177"/>
                    </a:cubicBezTo>
                    <a:cubicBezTo>
                      <a:pt x="34" y="119"/>
                      <a:pt x="34" y="119"/>
                      <a:pt x="34" y="119"/>
                    </a:cubicBezTo>
                    <a:cubicBezTo>
                      <a:pt x="26" y="108"/>
                      <a:pt x="29" y="91"/>
                      <a:pt x="40" y="83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127" y="82"/>
                      <a:pt x="127" y="82"/>
                      <a:pt x="127" y="82"/>
                    </a:cubicBezTo>
                    <a:cubicBezTo>
                      <a:pt x="128" y="83"/>
                      <a:pt x="128" y="83"/>
                      <a:pt x="128" y="83"/>
                    </a:cubicBezTo>
                    <a:cubicBezTo>
                      <a:pt x="139" y="91"/>
                      <a:pt x="142" y="108"/>
                      <a:pt x="134" y="1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9" name="i$liḋe-Oval 6">
                <a:extLst>
                  <a:ext uri="{FF2B5EF4-FFF2-40B4-BE49-F238E27FC236}">
                    <a16:creationId xmlns:a16="http://schemas.microsoft.com/office/drawing/2014/main" id="{0C9D932A-05D6-4B92-99C6-87D3E25D7442}"/>
                  </a:ext>
                </a:extLst>
              </p:cNvPr>
              <p:cNvSpPr/>
              <p:nvPr/>
            </p:nvSpPr>
            <p:spPr>
              <a:xfrm>
                <a:off x="6767677" y="2492896"/>
                <a:ext cx="1123570" cy="112357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0" name="i$liḋe-Freeform: Shape 7">
                <a:extLst>
                  <a:ext uri="{FF2B5EF4-FFF2-40B4-BE49-F238E27FC236}">
                    <a16:creationId xmlns:a16="http://schemas.microsoft.com/office/drawing/2014/main" id="{5C222DFC-326E-495B-9A4E-5B1D5DFE00CA}"/>
                  </a:ext>
                </a:extLst>
              </p:cNvPr>
              <p:cNvSpPr/>
              <p:nvPr/>
            </p:nvSpPr>
            <p:spPr bwMode="auto">
              <a:xfrm>
                <a:off x="7034473" y="2780991"/>
                <a:ext cx="589979" cy="547380"/>
              </a:xfrm>
              <a:custGeom>
                <a:gdLst>
                  <a:gd fmla="*/ 142 w 241" name="T0"/>
                  <a:gd fmla="*/ 137 h 224" name="T1"/>
                  <a:gd fmla="*/ 150 w 241" name="T2"/>
                  <a:gd fmla="*/ 97 h 224" name="T3"/>
                  <a:gd fmla="*/ 132 w 241" name="T4"/>
                  <a:gd fmla="*/ 115 h 224" name="T5"/>
                  <a:gd fmla="*/ 110 w 241" name="T6"/>
                  <a:gd fmla="*/ 115 h 224" name="T7"/>
                  <a:gd fmla="*/ 110 w 241" name="T8"/>
                  <a:gd fmla="*/ 92 h 224" name="T9"/>
                  <a:gd fmla="*/ 127 w 241" name="T10"/>
                  <a:gd fmla="*/ 74 h 224" name="T11"/>
                  <a:gd fmla="*/ 88 w 241" name="T12"/>
                  <a:gd fmla="*/ 83 h 224" name="T13"/>
                  <a:gd fmla="*/ 78 w 241" name="T14"/>
                  <a:gd fmla="*/ 120 h 224" name="T15"/>
                  <a:gd fmla="*/ 3 w 241" name="T16"/>
                  <a:gd fmla="*/ 195 h 224" name="T17"/>
                  <a:gd fmla="*/ 3 w 241" name="T18"/>
                  <a:gd fmla="*/ 206 h 224" name="T19"/>
                  <a:gd fmla="*/ 19 w 241" name="T20"/>
                  <a:gd fmla="*/ 222 h 224" name="T21"/>
                  <a:gd fmla="*/ 25 w 241" name="T22"/>
                  <a:gd fmla="*/ 224 h 224" name="T23"/>
                  <a:gd fmla="*/ 30 w 241" name="T24"/>
                  <a:gd fmla="*/ 222 h 224" name="T25"/>
                  <a:gd fmla="*/ 105 w 241" name="T26"/>
                  <a:gd fmla="*/ 147 h 224" name="T27"/>
                  <a:gd fmla="*/ 142 w 241" name="T28"/>
                  <a:gd fmla="*/ 137 h 224" name="T29"/>
                  <a:gd fmla="*/ 27 w 241" name="T30"/>
                  <a:gd fmla="*/ 206 h 224" name="T31"/>
                  <a:gd fmla="*/ 19 w 241" name="T32"/>
                  <a:gd fmla="*/ 206 h 224" name="T33"/>
                  <a:gd fmla="*/ 19 w 241" name="T34"/>
                  <a:gd fmla="*/ 198 h 224" name="T35"/>
                  <a:gd fmla="*/ 27 w 241" name="T36"/>
                  <a:gd fmla="*/ 198 h 224" name="T37"/>
                  <a:gd fmla="*/ 27 w 241" name="T38"/>
                  <a:gd fmla="*/ 206 h 224" name="T39"/>
                  <a:gd fmla="*/ 236 w 241" name="T40"/>
                  <a:gd fmla="*/ 0 h 224" name="T41"/>
                  <a:gd fmla="*/ 19 w 241" name="T42"/>
                  <a:gd fmla="*/ 0 h 224" name="T43"/>
                  <a:gd fmla="*/ 14 w 241" name="T44"/>
                  <a:gd fmla="*/ 5 h 224" name="T45"/>
                  <a:gd fmla="*/ 14 w 241" name="T46"/>
                  <a:gd fmla="*/ 171 h 224" name="T47"/>
                  <a:gd fmla="*/ 38 w 241" name="T48"/>
                  <a:gd fmla="*/ 147 h 224" name="T49"/>
                  <a:gd fmla="*/ 38 w 241" name="T50"/>
                  <a:gd fmla="*/ 48 h 224" name="T51"/>
                  <a:gd fmla="*/ 217 w 241" name="T52"/>
                  <a:gd fmla="*/ 48 h 224" name="T53"/>
                  <a:gd fmla="*/ 217 w 241" name="T54"/>
                  <a:gd fmla="*/ 170 h 224" name="T55"/>
                  <a:gd fmla="*/ 95 w 241" name="T56"/>
                  <a:gd fmla="*/ 170 h 224" name="T57"/>
                  <a:gd fmla="*/ 72 w 241" name="T58"/>
                  <a:gd fmla="*/ 193 h 224" name="T59"/>
                  <a:gd fmla="*/ 222 w 241" name="T60"/>
                  <a:gd fmla="*/ 193 h 224" name="T61"/>
                  <a:gd fmla="*/ 241 w 241" name="T62"/>
                  <a:gd fmla="*/ 175 h 224" name="T63"/>
                  <a:gd fmla="*/ 241 w 241" name="T64"/>
                  <a:gd fmla="*/ 5 h 224" name="T65"/>
                  <a:gd fmla="*/ 236 w 241" name="T66"/>
                  <a:gd fmla="*/ 0 h 224" name="T67"/>
                  <a:gd fmla="*/ 47 w 241" name="T68"/>
                  <a:gd fmla="*/ 32 h 224" name="T69"/>
                  <a:gd fmla="*/ 39 w 241" name="T70"/>
                  <a:gd fmla="*/ 24 h 224" name="T71"/>
                  <a:gd fmla="*/ 47 w 241" name="T72"/>
                  <a:gd fmla="*/ 15 h 224" name="T73"/>
                  <a:gd fmla="*/ 55 w 241" name="T74"/>
                  <a:gd fmla="*/ 24 h 224" name="T75"/>
                  <a:gd fmla="*/ 47 w 241" name="T76"/>
                  <a:gd fmla="*/ 32 h 224" name="T77"/>
                  <a:gd fmla="*/ 77 w 241" name="T78"/>
                  <a:gd fmla="*/ 32 h 224" name="T79"/>
                  <a:gd fmla="*/ 69 w 241" name="T80"/>
                  <a:gd fmla="*/ 24 h 224" name="T81"/>
                  <a:gd fmla="*/ 77 w 241" name="T82"/>
                  <a:gd fmla="*/ 15 h 224" name="T83"/>
                  <a:gd fmla="*/ 85 w 241" name="T84"/>
                  <a:gd fmla="*/ 24 h 224" name="T85"/>
                  <a:gd fmla="*/ 77 w 241" name="T86"/>
                  <a:gd fmla="*/ 32 h 224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24" w="241">
                    <a:moveTo>
                      <a:pt x="142" y="137"/>
                    </a:moveTo>
                    <a:cubicBezTo>
                      <a:pt x="153" y="126"/>
                      <a:pt x="155" y="110"/>
                      <a:pt x="150" y="97"/>
                    </a:cubicBez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26" y="121"/>
                      <a:pt x="116" y="121"/>
                      <a:pt x="110" y="115"/>
                    </a:cubicBezTo>
                    <a:cubicBezTo>
                      <a:pt x="104" y="108"/>
                      <a:pt x="104" y="98"/>
                      <a:pt x="110" y="92"/>
                    </a:cubicBezTo>
                    <a:cubicBezTo>
                      <a:pt x="127" y="74"/>
                      <a:pt x="127" y="74"/>
                      <a:pt x="127" y="74"/>
                    </a:cubicBezTo>
                    <a:cubicBezTo>
                      <a:pt x="114" y="70"/>
                      <a:pt x="99" y="73"/>
                      <a:pt x="88" y="83"/>
                    </a:cubicBezTo>
                    <a:cubicBezTo>
                      <a:pt x="78" y="93"/>
                      <a:pt x="75" y="107"/>
                      <a:pt x="78" y="120"/>
                    </a:cubicBezTo>
                    <a:cubicBezTo>
                      <a:pt x="3" y="195"/>
                      <a:pt x="3" y="195"/>
                      <a:pt x="3" y="195"/>
                    </a:cubicBezTo>
                    <a:cubicBezTo>
                      <a:pt x="0" y="198"/>
                      <a:pt x="0" y="203"/>
                      <a:pt x="3" y="206"/>
                    </a:cubicBezTo>
                    <a:cubicBezTo>
                      <a:pt x="19" y="222"/>
                      <a:pt x="19" y="222"/>
                      <a:pt x="19" y="222"/>
                    </a:cubicBezTo>
                    <a:cubicBezTo>
                      <a:pt x="21" y="223"/>
                      <a:pt x="23" y="224"/>
                      <a:pt x="25" y="224"/>
                    </a:cubicBezTo>
                    <a:cubicBezTo>
                      <a:pt x="27" y="224"/>
                      <a:pt x="29" y="223"/>
                      <a:pt x="30" y="222"/>
                    </a:cubicBezTo>
                    <a:cubicBezTo>
                      <a:pt x="105" y="147"/>
                      <a:pt x="105" y="147"/>
                      <a:pt x="105" y="147"/>
                    </a:cubicBezTo>
                    <a:cubicBezTo>
                      <a:pt x="118" y="150"/>
                      <a:pt x="132" y="147"/>
                      <a:pt x="142" y="137"/>
                    </a:cubicBezTo>
                    <a:close/>
                    <a:moveTo>
                      <a:pt x="27" y="206"/>
                    </a:moveTo>
                    <a:cubicBezTo>
                      <a:pt x="25" y="208"/>
                      <a:pt x="21" y="208"/>
                      <a:pt x="19" y="206"/>
                    </a:cubicBezTo>
                    <a:cubicBezTo>
                      <a:pt x="17" y="204"/>
                      <a:pt x="17" y="200"/>
                      <a:pt x="19" y="198"/>
                    </a:cubicBezTo>
                    <a:cubicBezTo>
                      <a:pt x="21" y="195"/>
                      <a:pt x="25" y="195"/>
                      <a:pt x="27" y="198"/>
                    </a:cubicBezTo>
                    <a:cubicBezTo>
                      <a:pt x="30" y="200"/>
                      <a:pt x="30" y="204"/>
                      <a:pt x="27" y="206"/>
                    </a:cubicBezTo>
                    <a:close/>
                    <a:moveTo>
                      <a:pt x="236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4" y="2"/>
                      <a:pt x="14" y="5"/>
                    </a:cubicBezTo>
                    <a:cubicBezTo>
                      <a:pt x="14" y="171"/>
                      <a:pt x="14" y="171"/>
                      <a:pt x="14" y="171"/>
                    </a:cubicBezTo>
                    <a:cubicBezTo>
                      <a:pt x="38" y="147"/>
                      <a:pt x="38" y="147"/>
                      <a:pt x="38" y="147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217" y="48"/>
                      <a:pt x="217" y="48"/>
                      <a:pt x="217" y="48"/>
                    </a:cubicBezTo>
                    <a:cubicBezTo>
                      <a:pt x="217" y="170"/>
                      <a:pt x="217" y="170"/>
                      <a:pt x="217" y="170"/>
                    </a:cubicBezTo>
                    <a:cubicBezTo>
                      <a:pt x="95" y="170"/>
                      <a:pt x="95" y="170"/>
                      <a:pt x="95" y="170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222" y="193"/>
                      <a:pt x="222" y="193"/>
                      <a:pt x="222" y="193"/>
                    </a:cubicBezTo>
                    <a:cubicBezTo>
                      <a:pt x="233" y="193"/>
                      <a:pt x="241" y="185"/>
                      <a:pt x="241" y="175"/>
                    </a:cubicBezTo>
                    <a:cubicBezTo>
                      <a:pt x="241" y="5"/>
                      <a:pt x="241" y="5"/>
                      <a:pt x="241" y="5"/>
                    </a:cubicBezTo>
                    <a:cubicBezTo>
                      <a:pt x="241" y="2"/>
                      <a:pt x="239" y="0"/>
                      <a:pt x="236" y="0"/>
                    </a:cubicBezTo>
                    <a:close/>
                    <a:moveTo>
                      <a:pt x="47" y="32"/>
                    </a:moveTo>
                    <a:cubicBezTo>
                      <a:pt x="42" y="32"/>
                      <a:pt x="39" y="28"/>
                      <a:pt x="39" y="24"/>
                    </a:cubicBezTo>
                    <a:cubicBezTo>
                      <a:pt x="39" y="19"/>
                      <a:pt x="42" y="15"/>
                      <a:pt x="47" y="15"/>
                    </a:cubicBezTo>
                    <a:cubicBezTo>
                      <a:pt x="52" y="15"/>
                      <a:pt x="55" y="19"/>
                      <a:pt x="55" y="24"/>
                    </a:cubicBezTo>
                    <a:cubicBezTo>
                      <a:pt x="55" y="28"/>
                      <a:pt x="52" y="32"/>
                      <a:pt x="47" y="32"/>
                    </a:cubicBezTo>
                    <a:close/>
                    <a:moveTo>
                      <a:pt x="77" y="32"/>
                    </a:moveTo>
                    <a:cubicBezTo>
                      <a:pt x="72" y="32"/>
                      <a:pt x="69" y="28"/>
                      <a:pt x="69" y="24"/>
                    </a:cubicBezTo>
                    <a:cubicBezTo>
                      <a:pt x="69" y="19"/>
                      <a:pt x="72" y="15"/>
                      <a:pt x="77" y="15"/>
                    </a:cubicBezTo>
                    <a:cubicBezTo>
                      <a:pt x="81" y="15"/>
                      <a:pt x="85" y="19"/>
                      <a:pt x="85" y="24"/>
                    </a:cubicBezTo>
                    <a:cubicBezTo>
                      <a:pt x="85" y="28"/>
                      <a:pt x="81" y="32"/>
                      <a:pt x="77" y="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1" name="i$liḋe-Oval 8">
                <a:extLst>
                  <a:ext uri="{FF2B5EF4-FFF2-40B4-BE49-F238E27FC236}">
                    <a16:creationId xmlns:a16="http://schemas.microsoft.com/office/drawing/2014/main" id="{FC4B3D33-C1B4-4FE5-AD81-D72CD50A1AE5}"/>
                  </a:ext>
                </a:extLst>
              </p:cNvPr>
              <p:cNvSpPr/>
              <p:nvPr/>
            </p:nvSpPr>
            <p:spPr>
              <a:xfrm>
                <a:off x="4345541" y="2492896"/>
                <a:ext cx="1123570" cy="112357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2" name="i$liḋe-Freeform: Shape 9">
                <a:extLst>
                  <a:ext uri="{FF2B5EF4-FFF2-40B4-BE49-F238E27FC236}">
                    <a16:creationId xmlns:a16="http://schemas.microsoft.com/office/drawing/2014/main" id="{51D219F3-3C54-4534-9ED0-BA584A835EB6}"/>
                  </a:ext>
                </a:extLst>
              </p:cNvPr>
              <p:cNvSpPr/>
              <p:nvPr/>
            </p:nvSpPr>
            <p:spPr bwMode="auto">
              <a:xfrm>
                <a:off x="4628311" y="2815069"/>
                <a:ext cx="558029" cy="479224"/>
              </a:xfrm>
              <a:custGeom>
                <a:gdLst>
                  <a:gd fmla="*/ 223 w 228" name="T0"/>
                  <a:gd fmla="*/ 0 h 196" name="T1"/>
                  <a:gd fmla="*/ 210 w 228" name="T2"/>
                  <a:gd fmla="*/ 0 h 196" name="T3"/>
                  <a:gd fmla="*/ 205 w 228" name="T4"/>
                  <a:gd fmla="*/ 5 h 196" name="T5"/>
                  <a:gd fmla="*/ 205 w 228" name="T6"/>
                  <a:gd fmla="*/ 10 h 196" name="T7"/>
                  <a:gd fmla="*/ 20 w 228" name="T8"/>
                  <a:gd fmla="*/ 42 h 196" name="T9"/>
                  <a:gd fmla="*/ 20 w 228" name="T10"/>
                  <a:gd fmla="*/ 40 h 196" name="T11"/>
                  <a:gd fmla="*/ 15 w 228" name="T12"/>
                  <a:gd fmla="*/ 35 h 196" name="T13"/>
                  <a:gd fmla="*/ 5 w 228" name="T14"/>
                  <a:gd fmla="*/ 35 h 196" name="T15"/>
                  <a:gd fmla="*/ 0 w 228" name="T16"/>
                  <a:gd fmla="*/ 40 h 196" name="T17"/>
                  <a:gd fmla="*/ 0 w 228" name="T18"/>
                  <a:gd fmla="*/ 45 h 196" name="T19"/>
                  <a:gd fmla="*/ 0 w 228" name="T20"/>
                  <a:gd fmla="*/ 135 h 196" name="T21"/>
                  <a:gd fmla="*/ 0 w 228" name="T22"/>
                  <a:gd fmla="*/ 140 h 196" name="T23"/>
                  <a:gd fmla="*/ 5 w 228" name="T24"/>
                  <a:gd fmla="*/ 145 h 196" name="T25"/>
                  <a:gd fmla="*/ 15 w 228" name="T26"/>
                  <a:gd fmla="*/ 145 h 196" name="T27"/>
                  <a:gd fmla="*/ 20 w 228" name="T28"/>
                  <a:gd fmla="*/ 140 h 196" name="T29"/>
                  <a:gd fmla="*/ 20 w 228" name="T30"/>
                  <a:gd fmla="*/ 138 h 196" name="T31"/>
                  <a:gd fmla="*/ 70 w 228" name="T32"/>
                  <a:gd fmla="*/ 147 h 196" name="T33"/>
                  <a:gd fmla="*/ 70 w 228" name="T34"/>
                  <a:gd fmla="*/ 148 h 196" name="T35"/>
                  <a:gd fmla="*/ 117 w 228" name="T36"/>
                  <a:gd fmla="*/ 196 h 196" name="T37"/>
                  <a:gd fmla="*/ 162 w 228" name="T38"/>
                  <a:gd fmla="*/ 162 h 196" name="T39"/>
                  <a:gd fmla="*/ 205 w 228" name="T40"/>
                  <a:gd fmla="*/ 170 h 196" name="T41"/>
                  <a:gd fmla="*/ 205 w 228" name="T42"/>
                  <a:gd fmla="*/ 175 h 196" name="T43"/>
                  <a:gd fmla="*/ 210 w 228" name="T44"/>
                  <a:gd fmla="*/ 180 h 196" name="T45"/>
                  <a:gd fmla="*/ 223 w 228" name="T46"/>
                  <a:gd fmla="*/ 180 h 196" name="T47"/>
                  <a:gd fmla="*/ 228 w 228" name="T48"/>
                  <a:gd fmla="*/ 175 h 196" name="T49"/>
                  <a:gd fmla="*/ 228 w 228" name="T50"/>
                  <a:gd fmla="*/ 5 h 196" name="T51"/>
                  <a:gd fmla="*/ 223 w 228" name="T52"/>
                  <a:gd fmla="*/ 0 h 196" name="T53"/>
                  <a:gd fmla="*/ 117 w 228" name="T54"/>
                  <a:gd fmla="*/ 177 h 196" name="T55"/>
                  <a:gd fmla="*/ 89 w 228" name="T56"/>
                  <a:gd fmla="*/ 150 h 196" name="T57"/>
                  <a:gd fmla="*/ 143 w 228" name="T58"/>
                  <a:gd fmla="*/ 159 h 196" name="T59"/>
                  <a:gd fmla="*/ 117 w 228" name="T60"/>
                  <a:gd fmla="*/ 177 h 196" name="T61"/>
                  <a:gd fmla="*/ 199 w 228" name="T62"/>
                  <a:gd fmla="*/ 53 h 196" name="T63"/>
                  <a:gd fmla="*/ 31 w 228" name="T64"/>
                  <a:gd fmla="*/ 76 h 196" name="T65"/>
                  <a:gd fmla="*/ 30 w 228" name="T66"/>
                  <a:gd fmla="*/ 76 h 196" name="T67"/>
                  <a:gd fmla="*/ 23 w 228" name="T68"/>
                  <a:gd fmla="*/ 70 h 196" name="T69"/>
                  <a:gd fmla="*/ 29 w 228" name="T70"/>
                  <a:gd fmla="*/ 62 h 196" name="T71"/>
                  <a:gd fmla="*/ 197 w 228" name="T72"/>
                  <a:gd fmla="*/ 39 h 196" name="T73"/>
                  <a:gd fmla="*/ 205 w 228" name="T74"/>
                  <a:gd fmla="*/ 45 h 196" name="T75"/>
                  <a:gd fmla="*/ 199 w 228" name="T76"/>
                  <a:gd fmla="*/ 53 h 196" name="T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b="b" l="0" r="r" t="0"/>
                <a:pathLst>
                  <a:path h="196" w="228">
                    <a:moveTo>
                      <a:pt x="223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07" y="0"/>
                      <a:pt x="205" y="2"/>
                      <a:pt x="205" y="5"/>
                    </a:cubicBezTo>
                    <a:cubicBezTo>
                      <a:pt x="205" y="10"/>
                      <a:pt x="205" y="10"/>
                      <a:pt x="205" y="10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" y="37"/>
                      <a:pt x="18" y="35"/>
                      <a:pt x="15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2" y="35"/>
                      <a:pt x="0" y="37"/>
                      <a:pt x="0" y="4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3"/>
                      <a:pt x="2" y="145"/>
                      <a:pt x="5" y="145"/>
                    </a:cubicBezTo>
                    <a:cubicBezTo>
                      <a:pt x="15" y="145"/>
                      <a:pt x="15" y="145"/>
                      <a:pt x="15" y="145"/>
                    </a:cubicBezTo>
                    <a:cubicBezTo>
                      <a:pt x="18" y="145"/>
                      <a:pt x="20" y="143"/>
                      <a:pt x="20" y="140"/>
                    </a:cubicBezTo>
                    <a:cubicBezTo>
                      <a:pt x="20" y="138"/>
                      <a:pt x="20" y="138"/>
                      <a:pt x="20" y="138"/>
                    </a:cubicBezTo>
                    <a:cubicBezTo>
                      <a:pt x="70" y="147"/>
                      <a:pt x="70" y="147"/>
                      <a:pt x="70" y="147"/>
                    </a:cubicBezTo>
                    <a:cubicBezTo>
                      <a:pt x="70" y="147"/>
                      <a:pt x="70" y="148"/>
                      <a:pt x="70" y="148"/>
                    </a:cubicBezTo>
                    <a:cubicBezTo>
                      <a:pt x="70" y="175"/>
                      <a:pt x="91" y="196"/>
                      <a:pt x="117" y="196"/>
                    </a:cubicBezTo>
                    <a:cubicBezTo>
                      <a:pt x="138" y="196"/>
                      <a:pt x="156" y="182"/>
                      <a:pt x="162" y="162"/>
                    </a:cubicBezTo>
                    <a:cubicBezTo>
                      <a:pt x="205" y="170"/>
                      <a:pt x="205" y="170"/>
                      <a:pt x="205" y="170"/>
                    </a:cubicBezTo>
                    <a:cubicBezTo>
                      <a:pt x="205" y="175"/>
                      <a:pt x="205" y="175"/>
                      <a:pt x="205" y="175"/>
                    </a:cubicBezTo>
                    <a:cubicBezTo>
                      <a:pt x="205" y="178"/>
                      <a:pt x="207" y="180"/>
                      <a:pt x="210" y="180"/>
                    </a:cubicBezTo>
                    <a:cubicBezTo>
                      <a:pt x="223" y="180"/>
                      <a:pt x="223" y="180"/>
                      <a:pt x="223" y="180"/>
                    </a:cubicBezTo>
                    <a:cubicBezTo>
                      <a:pt x="226" y="180"/>
                      <a:pt x="228" y="178"/>
                      <a:pt x="228" y="175"/>
                    </a:cubicBezTo>
                    <a:cubicBezTo>
                      <a:pt x="228" y="5"/>
                      <a:pt x="228" y="5"/>
                      <a:pt x="228" y="5"/>
                    </a:cubicBezTo>
                    <a:cubicBezTo>
                      <a:pt x="228" y="2"/>
                      <a:pt x="226" y="0"/>
                      <a:pt x="223" y="0"/>
                    </a:cubicBezTo>
                    <a:moveTo>
                      <a:pt x="117" y="177"/>
                    </a:moveTo>
                    <a:cubicBezTo>
                      <a:pt x="102" y="177"/>
                      <a:pt x="90" y="165"/>
                      <a:pt x="89" y="150"/>
                    </a:cubicBezTo>
                    <a:cubicBezTo>
                      <a:pt x="143" y="159"/>
                      <a:pt x="143" y="159"/>
                      <a:pt x="143" y="159"/>
                    </a:cubicBezTo>
                    <a:cubicBezTo>
                      <a:pt x="139" y="170"/>
                      <a:pt x="129" y="177"/>
                      <a:pt x="117" y="177"/>
                    </a:cubicBezTo>
                    <a:moveTo>
                      <a:pt x="199" y="53"/>
                    </a:moveTo>
                    <a:cubicBezTo>
                      <a:pt x="31" y="76"/>
                      <a:pt x="31" y="76"/>
                      <a:pt x="31" y="76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6" y="76"/>
                      <a:pt x="23" y="73"/>
                      <a:pt x="23" y="70"/>
                    </a:cubicBezTo>
                    <a:cubicBezTo>
                      <a:pt x="22" y="66"/>
                      <a:pt x="25" y="62"/>
                      <a:pt x="29" y="62"/>
                    </a:cubicBezTo>
                    <a:cubicBezTo>
                      <a:pt x="197" y="39"/>
                      <a:pt x="197" y="39"/>
                      <a:pt x="197" y="39"/>
                    </a:cubicBezTo>
                    <a:cubicBezTo>
                      <a:pt x="201" y="38"/>
                      <a:pt x="204" y="41"/>
                      <a:pt x="205" y="45"/>
                    </a:cubicBezTo>
                    <a:cubicBezTo>
                      <a:pt x="205" y="49"/>
                      <a:pt x="203" y="52"/>
                      <a:pt x="199" y="5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3" name="i$liḋe-Oval 10">
                <a:extLst>
                  <a:ext uri="{FF2B5EF4-FFF2-40B4-BE49-F238E27FC236}">
                    <a16:creationId xmlns:a16="http://schemas.microsoft.com/office/drawing/2014/main" id="{3D1C6954-2EA0-41D2-92BF-763AF0C817B2}"/>
                  </a:ext>
                </a:extLst>
              </p:cNvPr>
              <p:cNvSpPr/>
              <p:nvPr/>
            </p:nvSpPr>
            <p:spPr>
              <a:xfrm>
                <a:off x="1844061" y="2511811"/>
                <a:ext cx="1123570" cy="112357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4" name="i$liḋe-Freeform: Shape 11">
                <a:extLst>
                  <a:ext uri="{FF2B5EF4-FFF2-40B4-BE49-F238E27FC236}">
                    <a16:creationId xmlns:a16="http://schemas.microsoft.com/office/drawing/2014/main" id="{659EA1C2-5F67-404C-B35C-C01BD7EC24FD}"/>
                  </a:ext>
                </a:extLst>
              </p:cNvPr>
              <p:cNvSpPr/>
              <p:nvPr/>
            </p:nvSpPr>
            <p:spPr bwMode="auto">
              <a:xfrm>
                <a:off x="2111923" y="2741335"/>
                <a:ext cx="587847" cy="664522"/>
              </a:xfrm>
              <a:custGeom>
                <a:gdLst>
                  <a:gd fmla="*/ 62 w 240" name="T0"/>
                  <a:gd fmla="*/ 49 h 272" name="T1"/>
                  <a:gd fmla="*/ 35 w 240" name="T2"/>
                  <a:gd fmla="*/ 35 h 272" name="T3"/>
                  <a:gd fmla="*/ 49 w 240" name="T4"/>
                  <a:gd fmla="*/ 62 h 272" name="T5"/>
                  <a:gd fmla="*/ 62 w 240" name="T6"/>
                  <a:gd fmla="*/ 62 h 272" name="T7"/>
                  <a:gd fmla="*/ 9 w 240" name="T8"/>
                  <a:gd fmla="*/ 111 h 272" name="T9"/>
                  <a:gd fmla="*/ 9 w 240" name="T10"/>
                  <a:gd fmla="*/ 130 h 272" name="T11"/>
                  <a:gd fmla="*/ 38 w 240" name="T12"/>
                  <a:gd fmla="*/ 120 h 272" name="T13"/>
                  <a:gd fmla="*/ 120 w 240" name="T14"/>
                  <a:gd fmla="*/ 38 h 272" name="T15"/>
                  <a:gd fmla="*/ 129 w 240" name="T16"/>
                  <a:gd fmla="*/ 10 h 272" name="T17"/>
                  <a:gd fmla="*/ 111 w 240" name="T18"/>
                  <a:gd fmla="*/ 10 h 272" name="T19"/>
                  <a:gd fmla="*/ 120 w 240" name="T20"/>
                  <a:gd fmla="*/ 38 h 272" name="T21"/>
                  <a:gd fmla="*/ 107 w 240" name="T22"/>
                  <a:gd fmla="*/ 272 h 272" name="T23"/>
                  <a:gd fmla="*/ 153 w 240" name="T24"/>
                  <a:gd fmla="*/ 253 h 272" name="T25"/>
                  <a:gd fmla="*/ 87 w 240" name="T26"/>
                  <a:gd fmla="*/ 244 h 272" name="T27"/>
                  <a:gd fmla="*/ 205 w 240" name="T28"/>
                  <a:gd fmla="*/ 35 h 272" name="T29"/>
                  <a:gd fmla="*/ 178 w 240" name="T30"/>
                  <a:gd fmla="*/ 49 h 272" name="T31"/>
                  <a:gd fmla="*/ 185 w 240" name="T32"/>
                  <a:gd fmla="*/ 65 h 272" name="T33"/>
                  <a:gd fmla="*/ 205 w 240" name="T34"/>
                  <a:gd fmla="*/ 49 h 272" name="T35"/>
                  <a:gd fmla="*/ 120 w 240" name="T36"/>
                  <a:gd fmla="*/ 49 h 272" name="T37"/>
                  <a:gd fmla="*/ 61 w 240" name="T38"/>
                  <a:gd fmla="*/ 156 h 272" name="T39"/>
                  <a:gd fmla="*/ 78 w 240" name="T40"/>
                  <a:gd fmla="*/ 186 h 272" name="T41"/>
                  <a:gd fmla="*/ 75 w 240" name="T42"/>
                  <a:gd fmla="*/ 199 h 272" name="T43"/>
                  <a:gd fmla="*/ 69 w 240" name="T44"/>
                  <a:gd fmla="*/ 229 h 272" name="T45"/>
                  <a:gd fmla="*/ 166 w 240" name="T46"/>
                  <a:gd fmla="*/ 235 h 272" name="T47"/>
                  <a:gd fmla="*/ 171 w 240" name="T48"/>
                  <a:gd fmla="*/ 204 h 272" name="T49"/>
                  <a:gd fmla="*/ 162 w 240" name="T50"/>
                  <a:gd fmla="*/ 199 h 272" name="T51"/>
                  <a:gd fmla="*/ 178 w 240" name="T52"/>
                  <a:gd fmla="*/ 158 h 272" name="T53"/>
                  <a:gd fmla="*/ 120 w 240" name="T54"/>
                  <a:gd fmla="*/ 49 h 272" name="T55"/>
                  <a:gd fmla="*/ 117 w 240" name="T56"/>
                  <a:gd fmla="*/ 136 h 272" name="T57"/>
                  <a:gd fmla="*/ 120 w 240" name="T58"/>
                  <a:gd fmla="*/ 170 h 272" name="T59"/>
                  <a:gd fmla="*/ 143 w 240" name="T60"/>
                  <a:gd fmla="*/ 186 h 272" name="T61"/>
                  <a:gd fmla="*/ 127 w 240" name="T62"/>
                  <a:gd fmla="*/ 199 h 272" name="T63"/>
                  <a:gd fmla="*/ 141 w 240" name="T64"/>
                  <a:gd fmla="*/ 136 h 272" name="T65"/>
                  <a:gd fmla="*/ 141 w 240" name="T66"/>
                  <a:gd fmla="*/ 107 h 272" name="T67"/>
                  <a:gd fmla="*/ 125 w 240" name="T68"/>
                  <a:gd fmla="*/ 127 h 272" name="T69"/>
                  <a:gd fmla="*/ 111 w 240" name="T70"/>
                  <a:gd fmla="*/ 111 h 272" name="T71"/>
                  <a:gd fmla="*/ 85 w 240" name="T72"/>
                  <a:gd fmla="*/ 122 h 272" name="T73"/>
                  <a:gd fmla="*/ 107 w 240" name="T74"/>
                  <a:gd fmla="*/ 136 h 272" name="T75"/>
                  <a:gd fmla="*/ 97 w 240" name="T76"/>
                  <a:gd fmla="*/ 199 h 272" name="T77"/>
                  <a:gd fmla="*/ 78 w 240" name="T78"/>
                  <a:gd fmla="*/ 147 h 272" name="T79"/>
                  <a:gd fmla="*/ 77 w 240" name="T80"/>
                  <a:gd fmla="*/ 146 h 272" name="T81"/>
                  <a:gd fmla="*/ 120 w 240" name="T82"/>
                  <a:gd fmla="*/ 68 h 272" name="T83"/>
                  <a:gd fmla="*/ 162 w 240" name="T84"/>
                  <a:gd fmla="*/ 147 h 272" name="T85"/>
                  <a:gd fmla="*/ 138 w 240" name="T86"/>
                  <a:gd fmla="*/ 117 h 272" name="T87"/>
                  <a:gd fmla="*/ 147 w 240" name="T88"/>
                  <a:gd fmla="*/ 122 h 272" name="T89"/>
                  <a:gd fmla="*/ 135 w 240" name="T90"/>
                  <a:gd fmla="*/ 127 h 272" name="T91"/>
                  <a:gd fmla="*/ 100 w 240" name="T92"/>
                  <a:gd fmla="*/ 127 h 272" name="T93"/>
                  <a:gd fmla="*/ 100 w 240" name="T94"/>
                  <a:gd fmla="*/ 116 h 272" name="T95"/>
                  <a:gd fmla="*/ 107 w 240" name="T96"/>
                  <a:gd fmla="*/ 127 h 272" name="T97"/>
                  <a:gd fmla="*/ 212 w 240" name="T98"/>
                  <a:gd fmla="*/ 111 h 272" name="T99"/>
                  <a:gd fmla="*/ 212 w 240" name="T100"/>
                  <a:gd fmla="*/ 130 h 272" name="T101"/>
                  <a:gd fmla="*/ 240 w 240" name="T102"/>
                  <a:gd fmla="*/ 120 h 272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72" w="240">
                    <a:moveTo>
                      <a:pt x="62" y="62"/>
                    </a:moveTo>
                    <a:cubicBezTo>
                      <a:pt x="66" y="58"/>
                      <a:pt x="66" y="52"/>
                      <a:pt x="62" y="49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45" y="32"/>
                      <a:pt x="39" y="32"/>
                      <a:pt x="35" y="35"/>
                    </a:cubicBezTo>
                    <a:cubicBezTo>
                      <a:pt x="32" y="39"/>
                      <a:pt x="32" y="45"/>
                      <a:pt x="35" y="49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50" y="64"/>
                      <a:pt x="53" y="65"/>
                      <a:pt x="55" y="65"/>
                    </a:cubicBezTo>
                    <a:cubicBezTo>
                      <a:pt x="58" y="65"/>
                      <a:pt x="60" y="64"/>
                      <a:pt x="62" y="62"/>
                    </a:cubicBezTo>
                    <a:moveTo>
                      <a:pt x="28" y="111"/>
                    </a:moveTo>
                    <a:cubicBezTo>
                      <a:pt x="9" y="111"/>
                      <a:pt x="9" y="111"/>
                      <a:pt x="9" y="111"/>
                    </a:cubicBezTo>
                    <a:cubicBezTo>
                      <a:pt x="4" y="111"/>
                      <a:pt x="0" y="115"/>
                      <a:pt x="0" y="120"/>
                    </a:cubicBezTo>
                    <a:cubicBezTo>
                      <a:pt x="0" y="125"/>
                      <a:pt x="4" y="130"/>
                      <a:pt x="9" y="130"/>
                    </a:cubicBezTo>
                    <a:cubicBezTo>
                      <a:pt x="28" y="130"/>
                      <a:pt x="28" y="130"/>
                      <a:pt x="28" y="130"/>
                    </a:cubicBezTo>
                    <a:cubicBezTo>
                      <a:pt x="34" y="130"/>
                      <a:pt x="38" y="125"/>
                      <a:pt x="38" y="120"/>
                    </a:cubicBezTo>
                    <a:cubicBezTo>
                      <a:pt x="38" y="115"/>
                      <a:pt x="34" y="111"/>
                      <a:pt x="28" y="111"/>
                    </a:cubicBezTo>
                    <a:moveTo>
                      <a:pt x="120" y="38"/>
                    </a:moveTo>
                    <a:cubicBezTo>
                      <a:pt x="125" y="38"/>
                      <a:pt x="129" y="34"/>
                      <a:pt x="129" y="29"/>
                    </a:cubicBezTo>
                    <a:cubicBezTo>
                      <a:pt x="129" y="10"/>
                      <a:pt x="129" y="10"/>
                      <a:pt x="129" y="10"/>
                    </a:cubicBezTo>
                    <a:cubicBezTo>
                      <a:pt x="129" y="4"/>
                      <a:pt x="125" y="0"/>
                      <a:pt x="120" y="0"/>
                    </a:cubicBezTo>
                    <a:cubicBezTo>
                      <a:pt x="115" y="0"/>
                      <a:pt x="111" y="4"/>
                      <a:pt x="111" y="10"/>
                    </a:cubicBezTo>
                    <a:cubicBezTo>
                      <a:pt x="111" y="29"/>
                      <a:pt x="111" y="29"/>
                      <a:pt x="111" y="29"/>
                    </a:cubicBezTo>
                    <a:cubicBezTo>
                      <a:pt x="111" y="34"/>
                      <a:pt x="115" y="38"/>
                      <a:pt x="120" y="38"/>
                    </a:cubicBezTo>
                    <a:moveTo>
                      <a:pt x="87" y="253"/>
                    </a:moveTo>
                    <a:cubicBezTo>
                      <a:pt x="87" y="264"/>
                      <a:pt x="96" y="272"/>
                      <a:pt x="107" y="272"/>
                    </a:cubicBezTo>
                    <a:cubicBezTo>
                      <a:pt x="133" y="272"/>
                      <a:pt x="133" y="272"/>
                      <a:pt x="133" y="272"/>
                    </a:cubicBezTo>
                    <a:cubicBezTo>
                      <a:pt x="144" y="272"/>
                      <a:pt x="153" y="264"/>
                      <a:pt x="153" y="253"/>
                    </a:cubicBezTo>
                    <a:cubicBezTo>
                      <a:pt x="153" y="244"/>
                      <a:pt x="153" y="244"/>
                      <a:pt x="153" y="244"/>
                    </a:cubicBezTo>
                    <a:cubicBezTo>
                      <a:pt x="87" y="244"/>
                      <a:pt x="87" y="244"/>
                      <a:pt x="87" y="244"/>
                    </a:cubicBezTo>
                    <a:cubicBezTo>
                      <a:pt x="87" y="253"/>
                      <a:pt x="87" y="253"/>
                      <a:pt x="87" y="253"/>
                    </a:cubicBezTo>
                    <a:close/>
                    <a:moveTo>
                      <a:pt x="205" y="35"/>
                    </a:moveTo>
                    <a:cubicBezTo>
                      <a:pt x="201" y="32"/>
                      <a:pt x="195" y="32"/>
                      <a:pt x="192" y="35"/>
                    </a:cubicBezTo>
                    <a:cubicBezTo>
                      <a:pt x="178" y="49"/>
                      <a:pt x="178" y="49"/>
                      <a:pt x="178" y="49"/>
                    </a:cubicBezTo>
                    <a:cubicBezTo>
                      <a:pt x="174" y="52"/>
                      <a:pt x="174" y="58"/>
                      <a:pt x="178" y="62"/>
                    </a:cubicBezTo>
                    <a:cubicBezTo>
                      <a:pt x="180" y="64"/>
                      <a:pt x="182" y="65"/>
                      <a:pt x="185" y="65"/>
                    </a:cubicBezTo>
                    <a:cubicBezTo>
                      <a:pt x="187" y="65"/>
                      <a:pt x="190" y="64"/>
                      <a:pt x="192" y="62"/>
                    </a:cubicBezTo>
                    <a:cubicBezTo>
                      <a:pt x="205" y="49"/>
                      <a:pt x="205" y="49"/>
                      <a:pt x="205" y="49"/>
                    </a:cubicBezTo>
                    <a:cubicBezTo>
                      <a:pt x="209" y="45"/>
                      <a:pt x="209" y="39"/>
                      <a:pt x="205" y="35"/>
                    </a:cubicBezTo>
                    <a:moveTo>
                      <a:pt x="120" y="49"/>
                    </a:moveTo>
                    <a:cubicBezTo>
                      <a:pt x="81" y="49"/>
                      <a:pt x="50" y="80"/>
                      <a:pt x="50" y="118"/>
                    </a:cubicBezTo>
                    <a:cubicBezTo>
                      <a:pt x="50" y="132"/>
                      <a:pt x="54" y="145"/>
                      <a:pt x="61" y="156"/>
                    </a:cubicBezTo>
                    <a:cubicBezTo>
                      <a:pt x="62" y="157"/>
                      <a:pt x="62" y="158"/>
                      <a:pt x="62" y="158"/>
                    </a:cubicBezTo>
                    <a:cubicBezTo>
                      <a:pt x="75" y="176"/>
                      <a:pt x="78" y="182"/>
                      <a:pt x="78" y="186"/>
                    </a:cubicBezTo>
                    <a:cubicBezTo>
                      <a:pt x="78" y="199"/>
                      <a:pt x="78" y="199"/>
                      <a:pt x="78" y="199"/>
                    </a:cubicBezTo>
                    <a:cubicBezTo>
                      <a:pt x="75" y="199"/>
                      <a:pt x="75" y="199"/>
                      <a:pt x="75" y="199"/>
                    </a:cubicBezTo>
                    <a:cubicBezTo>
                      <a:pt x="71" y="199"/>
                      <a:pt x="69" y="200"/>
                      <a:pt x="69" y="204"/>
                    </a:cubicBezTo>
                    <a:cubicBezTo>
                      <a:pt x="69" y="229"/>
                      <a:pt x="69" y="229"/>
                      <a:pt x="69" y="229"/>
                    </a:cubicBezTo>
                    <a:cubicBezTo>
                      <a:pt x="69" y="233"/>
                      <a:pt x="71" y="235"/>
                      <a:pt x="75" y="235"/>
                    </a:cubicBezTo>
                    <a:cubicBezTo>
                      <a:pt x="166" y="235"/>
                      <a:pt x="166" y="235"/>
                      <a:pt x="166" y="235"/>
                    </a:cubicBezTo>
                    <a:cubicBezTo>
                      <a:pt x="169" y="235"/>
                      <a:pt x="171" y="233"/>
                      <a:pt x="171" y="229"/>
                    </a:cubicBezTo>
                    <a:cubicBezTo>
                      <a:pt x="171" y="204"/>
                      <a:pt x="171" y="204"/>
                      <a:pt x="171" y="204"/>
                    </a:cubicBezTo>
                    <a:cubicBezTo>
                      <a:pt x="171" y="200"/>
                      <a:pt x="169" y="199"/>
                      <a:pt x="166" y="199"/>
                    </a:cubicBezTo>
                    <a:cubicBezTo>
                      <a:pt x="162" y="199"/>
                      <a:pt x="162" y="199"/>
                      <a:pt x="162" y="199"/>
                    </a:cubicBezTo>
                    <a:cubicBezTo>
                      <a:pt x="162" y="186"/>
                      <a:pt x="162" y="186"/>
                      <a:pt x="162" y="186"/>
                    </a:cubicBezTo>
                    <a:cubicBezTo>
                      <a:pt x="162" y="183"/>
                      <a:pt x="163" y="178"/>
                      <a:pt x="178" y="158"/>
                    </a:cubicBezTo>
                    <a:cubicBezTo>
                      <a:pt x="186" y="146"/>
                      <a:pt x="190" y="133"/>
                      <a:pt x="190" y="118"/>
                    </a:cubicBezTo>
                    <a:cubicBezTo>
                      <a:pt x="190" y="80"/>
                      <a:pt x="159" y="49"/>
                      <a:pt x="120" y="49"/>
                    </a:cubicBezTo>
                    <a:moveTo>
                      <a:pt x="120" y="170"/>
                    </a:moveTo>
                    <a:cubicBezTo>
                      <a:pt x="117" y="136"/>
                      <a:pt x="117" y="136"/>
                      <a:pt x="117" y="136"/>
                    </a:cubicBezTo>
                    <a:cubicBezTo>
                      <a:pt x="124" y="136"/>
                      <a:pt x="124" y="136"/>
                      <a:pt x="124" y="136"/>
                    </a:cubicBezTo>
                    <a:lnTo>
                      <a:pt x="120" y="170"/>
                    </a:lnTo>
                    <a:close/>
                    <a:moveTo>
                      <a:pt x="162" y="147"/>
                    </a:moveTo>
                    <a:cubicBezTo>
                      <a:pt x="147" y="168"/>
                      <a:pt x="143" y="176"/>
                      <a:pt x="143" y="186"/>
                    </a:cubicBezTo>
                    <a:cubicBezTo>
                      <a:pt x="143" y="199"/>
                      <a:pt x="143" y="199"/>
                      <a:pt x="143" y="199"/>
                    </a:cubicBezTo>
                    <a:cubicBezTo>
                      <a:pt x="127" y="199"/>
                      <a:pt x="127" y="199"/>
                      <a:pt x="127" y="199"/>
                    </a:cubicBezTo>
                    <a:cubicBezTo>
                      <a:pt x="134" y="136"/>
                      <a:pt x="134" y="136"/>
                      <a:pt x="134" y="136"/>
                    </a:cubicBezTo>
                    <a:cubicBezTo>
                      <a:pt x="141" y="136"/>
                      <a:pt x="141" y="136"/>
                      <a:pt x="141" y="136"/>
                    </a:cubicBezTo>
                    <a:cubicBezTo>
                      <a:pt x="149" y="136"/>
                      <a:pt x="156" y="130"/>
                      <a:pt x="156" y="122"/>
                    </a:cubicBezTo>
                    <a:cubicBezTo>
                      <a:pt x="156" y="113"/>
                      <a:pt x="149" y="107"/>
                      <a:pt x="141" y="107"/>
                    </a:cubicBezTo>
                    <a:cubicBezTo>
                      <a:pt x="137" y="107"/>
                      <a:pt x="134" y="108"/>
                      <a:pt x="131" y="111"/>
                    </a:cubicBezTo>
                    <a:cubicBezTo>
                      <a:pt x="127" y="115"/>
                      <a:pt x="125" y="122"/>
                      <a:pt x="125" y="127"/>
                    </a:cubicBezTo>
                    <a:cubicBezTo>
                      <a:pt x="116" y="127"/>
                      <a:pt x="116" y="127"/>
                      <a:pt x="116" y="127"/>
                    </a:cubicBezTo>
                    <a:cubicBezTo>
                      <a:pt x="116" y="122"/>
                      <a:pt x="115" y="116"/>
                      <a:pt x="111" y="111"/>
                    </a:cubicBezTo>
                    <a:cubicBezTo>
                      <a:pt x="108" y="108"/>
                      <a:pt x="104" y="107"/>
                      <a:pt x="100" y="107"/>
                    </a:cubicBezTo>
                    <a:cubicBezTo>
                      <a:pt x="92" y="107"/>
                      <a:pt x="85" y="113"/>
                      <a:pt x="85" y="122"/>
                    </a:cubicBezTo>
                    <a:cubicBezTo>
                      <a:pt x="85" y="130"/>
                      <a:pt x="92" y="136"/>
                      <a:pt x="100" y="136"/>
                    </a:cubicBezTo>
                    <a:cubicBezTo>
                      <a:pt x="107" y="136"/>
                      <a:pt x="107" y="136"/>
                      <a:pt x="107" y="136"/>
                    </a:cubicBezTo>
                    <a:cubicBezTo>
                      <a:pt x="114" y="199"/>
                      <a:pt x="114" y="199"/>
                      <a:pt x="114" y="199"/>
                    </a:cubicBezTo>
                    <a:cubicBezTo>
                      <a:pt x="97" y="199"/>
                      <a:pt x="97" y="199"/>
                      <a:pt x="97" y="199"/>
                    </a:cubicBezTo>
                    <a:cubicBezTo>
                      <a:pt x="97" y="186"/>
                      <a:pt x="97" y="186"/>
                      <a:pt x="97" y="186"/>
                    </a:cubicBezTo>
                    <a:cubicBezTo>
                      <a:pt x="97" y="177"/>
                      <a:pt x="93" y="168"/>
                      <a:pt x="78" y="147"/>
                    </a:cubicBezTo>
                    <a:cubicBezTo>
                      <a:pt x="78" y="147"/>
                      <a:pt x="78" y="147"/>
                      <a:pt x="78" y="147"/>
                    </a:cubicBezTo>
                    <a:cubicBezTo>
                      <a:pt x="77" y="146"/>
                      <a:pt x="77" y="146"/>
                      <a:pt x="77" y="146"/>
                    </a:cubicBezTo>
                    <a:cubicBezTo>
                      <a:pt x="71" y="138"/>
                      <a:pt x="68" y="128"/>
                      <a:pt x="68" y="118"/>
                    </a:cubicBezTo>
                    <a:cubicBezTo>
                      <a:pt x="68" y="91"/>
                      <a:pt x="92" y="68"/>
                      <a:pt x="120" y="68"/>
                    </a:cubicBezTo>
                    <a:cubicBezTo>
                      <a:pt x="148" y="68"/>
                      <a:pt x="172" y="91"/>
                      <a:pt x="172" y="118"/>
                    </a:cubicBezTo>
                    <a:cubicBezTo>
                      <a:pt x="172" y="129"/>
                      <a:pt x="168" y="139"/>
                      <a:pt x="162" y="147"/>
                    </a:cubicBezTo>
                    <a:moveTo>
                      <a:pt x="135" y="127"/>
                    </a:moveTo>
                    <a:cubicBezTo>
                      <a:pt x="135" y="124"/>
                      <a:pt x="136" y="119"/>
                      <a:pt x="138" y="117"/>
                    </a:cubicBezTo>
                    <a:cubicBezTo>
                      <a:pt x="139" y="116"/>
                      <a:pt x="140" y="116"/>
                      <a:pt x="141" y="116"/>
                    </a:cubicBezTo>
                    <a:cubicBezTo>
                      <a:pt x="144" y="116"/>
                      <a:pt x="147" y="119"/>
                      <a:pt x="147" y="122"/>
                    </a:cubicBezTo>
                    <a:cubicBezTo>
                      <a:pt x="147" y="125"/>
                      <a:pt x="144" y="127"/>
                      <a:pt x="141" y="127"/>
                    </a:cubicBezTo>
                    <a:cubicBezTo>
                      <a:pt x="135" y="127"/>
                      <a:pt x="135" y="127"/>
                      <a:pt x="135" y="127"/>
                    </a:cubicBezTo>
                    <a:close/>
                    <a:moveTo>
                      <a:pt x="107" y="127"/>
                    </a:moveTo>
                    <a:cubicBezTo>
                      <a:pt x="100" y="127"/>
                      <a:pt x="100" y="127"/>
                      <a:pt x="100" y="127"/>
                    </a:cubicBezTo>
                    <a:cubicBezTo>
                      <a:pt x="97" y="127"/>
                      <a:pt x="94" y="125"/>
                      <a:pt x="94" y="122"/>
                    </a:cubicBezTo>
                    <a:cubicBezTo>
                      <a:pt x="94" y="119"/>
                      <a:pt x="97" y="116"/>
                      <a:pt x="100" y="116"/>
                    </a:cubicBezTo>
                    <a:cubicBezTo>
                      <a:pt x="102" y="116"/>
                      <a:pt x="103" y="117"/>
                      <a:pt x="104" y="118"/>
                    </a:cubicBezTo>
                    <a:cubicBezTo>
                      <a:pt x="106" y="120"/>
                      <a:pt x="107" y="124"/>
                      <a:pt x="107" y="127"/>
                    </a:cubicBezTo>
                    <a:moveTo>
                      <a:pt x="231" y="111"/>
                    </a:moveTo>
                    <a:cubicBezTo>
                      <a:pt x="212" y="111"/>
                      <a:pt x="212" y="111"/>
                      <a:pt x="212" y="111"/>
                    </a:cubicBezTo>
                    <a:cubicBezTo>
                      <a:pt x="206" y="111"/>
                      <a:pt x="202" y="115"/>
                      <a:pt x="202" y="120"/>
                    </a:cubicBezTo>
                    <a:cubicBezTo>
                      <a:pt x="202" y="125"/>
                      <a:pt x="206" y="130"/>
                      <a:pt x="212" y="130"/>
                    </a:cubicBezTo>
                    <a:cubicBezTo>
                      <a:pt x="231" y="130"/>
                      <a:pt x="231" y="130"/>
                      <a:pt x="231" y="130"/>
                    </a:cubicBezTo>
                    <a:cubicBezTo>
                      <a:pt x="236" y="130"/>
                      <a:pt x="240" y="125"/>
                      <a:pt x="240" y="120"/>
                    </a:cubicBezTo>
                    <a:cubicBezTo>
                      <a:pt x="240" y="115"/>
                      <a:pt x="236" y="111"/>
                      <a:pt x="231" y="11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5" name="i$liḋe-Rectangle 12">
                <a:extLst>
                  <a:ext uri="{FF2B5EF4-FFF2-40B4-BE49-F238E27FC236}">
                    <a16:creationId xmlns:a16="http://schemas.microsoft.com/office/drawing/2014/main" id="{2EA75291-E8BD-46C4-8AEF-D402042195CE}"/>
                  </a:ext>
                </a:extLst>
              </p:cNvPr>
              <p:cNvSpPr/>
              <p:nvPr/>
            </p:nvSpPr>
            <p:spPr>
              <a:xfrm>
                <a:off x="1944180" y="2155748"/>
                <a:ext cx="923330" cy="184666"/>
              </a:xfrm>
              <a:prstGeom prst="rect">
                <a:avLst/>
              </a:prstGeom>
            </p:spPr>
            <p:txBody>
              <a:bodyPr anchor="ctr" anchorCtr="0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sp>
            <p:nvSpPr>
              <p:cNvPr id="26" name="i$liḋe-Rectangle 13">
                <a:extLst>
                  <a:ext uri="{FF2B5EF4-FFF2-40B4-BE49-F238E27FC236}">
                    <a16:creationId xmlns:a16="http://schemas.microsoft.com/office/drawing/2014/main" id="{5ABEAACA-9AE4-4BBA-A5B9-2C6F1EE8477D}"/>
                  </a:ext>
                </a:extLst>
              </p:cNvPr>
              <p:cNvSpPr/>
              <p:nvPr/>
            </p:nvSpPr>
            <p:spPr>
              <a:xfrm>
                <a:off x="4445660" y="2140039"/>
                <a:ext cx="923330" cy="184666"/>
              </a:xfrm>
              <a:prstGeom prst="rect">
                <a:avLst/>
              </a:prstGeom>
            </p:spPr>
            <p:txBody>
              <a:bodyPr anchor="ctr" anchorCtr="0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2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sp>
            <p:nvSpPr>
              <p:cNvPr id="27" name="i$liḋe-Rectangle 14">
                <a:extLst>
                  <a:ext uri="{FF2B5EF4-FFF2-40B4-BE49-F238E27FC236}">
                    <a16:creationId xmlns:a16="http://schemas.microsoft.com/office/drawing/2014/main" id="{95219559-4D6E-4F25-8C16-FABAFC69015D}"/>
                  </a:ext>
                </a:extLst>
              </p:cNvPr>
              <p:cNvSpPr/>
              <p:nvPr/>
            </p:nvSpPr>
            <p:spPr>
              <a:xfrm>
                <a:off x="6867796" y="2136018"/>
                <a:ext cx="923330" cy="184666"/>
              </a:xfrm>
              <a:prstGeom prst="rect">
                <a:avLst/>
              </a:prstGeom>
            </p:spPr>
            <p:txBody>
              <a:bodyPr anchor="ctr" anchorCtr="0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3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  <p:sp>
            <p:nvSpPr>
              <p:cNvPr id="28" name="i$liḋe-Rectangle 15">
                <a:extLst>
                  <a:ext uri="{FF2B5EF4-FFF2-40B4-BE49-F238E27FC236}">
                    <a16:creationId xmlns:a16="http://schemas.microsoft.com/office/drawing/2014/main" id="{1B8FC7BA-7745-4A2A-B679-E52BCCF1986A}"/>
                  </a:ext>
                </a:extLst>
              </p:cNvPr>
              <p:cNvSpPr/>
              <p:nvPr/>
            </p:nvSpPr>
            <p:spPr>
              <a:xfrm>
                <a:off x="9393257" y="2141548"/>
                <a:ext cx="923330" cy="184666"/>
              </a:xfrm>
              <a:prstGeom prst="rect">
                <a:avLst/>
              </a:prstGeom>
            </p:spPr>
            <p:txBody>
              <a:bodyPr anchor="ctr" anchorCtr="0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4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关键词</a:t>
                </a:r>
              </a:p>
            </p:txBody>
          </p:sp>
        </p:grpSp>
        <p:grpSp>
          <p:nvGrpSpPr>
            <p:cNvPr id="4" name="Group 24">
              <a:extLst>
                <a:ext uri="{FF2B5EF4-FFF2-40B4-BE49-F238E27FC236}">
                  <a16:creationId xmlns:a16="http://schemas.microsoft.com/office/drawing/2014/main" id="{43618093-704A-465F-9464-AB1CE01DF0B9}"/>
                </a:ext>
              </a:extLst>
            </p:cNvPr>
            <p:cNvGrpSpPr/>
            <p:nvPr/>
          </p:nvGrpSpPr>
          <p:grpSpPr>
            <a:xfrm>
              <a:off x="1163453" y="3969331"/>
              <a:ext cx="9865095" cy="857260"/>
              <a:chOff x="1768931" y="3638220"/>
              <a:chExt cx="9298705" cy="857260"/>
            </a:xfrm>
          </p:grpSpPr>
          <p:grpSp>
            <p:nvGrpSpPr>
              <p:cNvPr id="5" name="Group 25">
                <a:extLst>
                  <a:ext uri="{FF2B5EF4-FFF2-40B4-BE49-F238E27FC236}">
                    <a16:creationId xmlns:a16="http://schemas.microsoft.com/office/drawing/2014/main" id="{FBD210D2-FD95-4C0B-BF93-D490010E0270}"/>
                  </a:ext>
                </a:extLst>
              </p:cNvPr>
              <p:cNvGrpSpPr/>
              <p:nvPr/>
            </p:nvGrpSpPr>
            <p:grpSpPr>
              <a:xfrm>
                <a:off x="1768931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5" name="i$liḋe-TextBox 35">
                  <a:extLst>
                    <a:ext uri="{FF2B5EF4-FFF2-40B4-BE49-F238E27FC236}">
                      <a16:creationId xmlns:a16="http://schemas.microsoft.com/office/drawing/2014/main" id="{90FCD3EC-CBF1-4C12-B8A4-FD775FD141D5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6" name="i$liḋe-TextBox 36">
                  <a:extLst>
                    <a:ext uri="{FF2B5EF4-FFF2-40B4-BE49-F238E27FC236}">
                      <a16:creationId xmlns:a16="http://schemas.microsoft.com/office/drawing/2014/main" id="{D796CC2A-A11C-4244-8C4A-A96C542611BD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6" name="Group 26">
                <a:extLst>
                  <a:ext uri="{FF2B5EF4-FFF2-40B4-BE49-F238E27FC236}">
                    <a16:creationId xmlns:a16="http://schemas.microsoft.com/office/drawing/2014/main" id="{873C045F-F207-4BEC-9457-DAC9A61D08B5}"/>
                  </a:ext>
                </a:extLst>
              </p:cNvPr>
              <p:cNvGrpSpPr/>
              <p:nvPr/>
            </p:nvGrpSpPr>
            <p:grpSpPr>
              <a:xfrm>
                <a:off x="4130785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3" name="i$liḋe-TextBox 33">
                  <a:extLst>
                    <a:ext uri="{FF2B5EF4-FFF2-40B4-BE49-F238E27FC236}">
                      <a16:creationId xmlns:a16="http://schemas.microsoft.com/office/drawing/2014/main" id="{0F93618B-505C-42B6-94E9-84117B0AFD52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2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4" name="iS1ide-TextBox 34">
                  <a:extLst>
                    <a:ext uri="{FF2B5EF4-FFF2-40B4-BE49-F238E27FC236}">
                      <a16:creationId xmlns:a16="http://schemas.microsoft.com/office/drawing/2014/main" id="{454EBDDF-3D0F-497F-B58D-830F197062C8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7" name="Group 27">
                <a:extLst>
                  <a:ext uri="{FF2B5EF4-FFF2-40B4-BE49-F238E27FC236}">
                    <a16:creationId xmlns:a16="http://schemas.microsoft.com/office/drawing/2014/main" id="{A9F9E46E-1AA5-4AB9-8B9B-45CECCBF6FD5}"/>
                  </a:ext>
                </a:extLst>
              </p:cNvPr>
              <p:cNvGrpSpPr/>
              <p:nvPr/>
            </p:nvGrpSpPr>
            <p:grpSpPr>
              <a:xfrm>
                <a:off x="6492639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1" name="iS1ide-TextBox 31">
                  <a:extLst>
                    <a:ext uri="{FF2B5EF4-FFF2-40B4-BE49-F238E27FC236}">
                      <a16:creationId xmlns:a16="http://schemas.microsoft.com/office/drawing/2014/main" id="{D78B19AF-8A51-4BB9-BAE4-1627DCA59D72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3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2" name="iS1ide-TextBox 32">
                  <a:extLst>
                    <a:ext uri="{FF2B5EF4-FFF2-40B4-BE49-F238E27FC236}">
                      <a16:creationId xmlns:a16="http://schemas.microsoft.com/office/drawing/2014/main" id="{9464B11B-3CF6-42D5-B6E6-D0B1B0D2EDA7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8" name="Group 28">
                <a:extLst>
                  <a:ext uri="{FF2B5EF4-FFF2-40B4-BE49-F238E27FC236}">
                    <a16:creationId xmlns:a16="http://schemas.microsoft.com/office/drawing/2014/main" id="{8E2A5CA7-44A4-4D86-B700-A0D3FA1BD32D}"/>
                  </a:ext>
                </a:extLst>
              </p:cNvPr>
              <p:cNvGrpSpPr/>
              <p:nvPr/>
            </p:nvGrpSpPr>
            <p:grpSpPr>
              <a:xfrm>
                <a:off x="8854493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9" name="iS1ide-TextBox 29">
                  <a:extLst>
                    <a:ext uri="{FF2B5EF4-FFF2-40B4-BE49-F238E27FC236}">
                      <a16:creationId xmlns:a16="http://schemas.microsoft.com/office/drawing/2014/main" id="{CB1A9DA0-7121-450C-89C1-60198F1E5B21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non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 lvl="1" marL="0"/>
                  <a:r>
                    <a:rPr altLang="en-US" b="1" lang="zh-CN" sz="1400">
                      <a:solidFill>
                        <a:schemeClr val="accent4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0" name="iS1ide-TextBox 30">
                  <a:extLst>
                    <a:ext uri="{FF2B5EF4-FFF2-40B4-BE49-F238E27FC236}">
                      <a16:creationId xmlns:a16="http://schemas.microsoft.com/office/drawing/2014/main" id="{850F611C-FFFF-47BE-9131-39C95A1B1A96}"/>
                    </a:ext>
                  </a:extLst>
                </p:cNvPr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anchor="ctr" anchorCtr="1" bIns="0" lIns="0" rIns="0" tIns="0" wrap="square">
                  <a:normAutofit/>
                  <a:scene3d>
                    <a:camera prst="orthographicFront"/>
                    <a:lightRig dir="t" rig="threePt"/>
                  </a:scene3d>
                  <a:sp3d>
                    <a:bevelT h="0" w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</p:grpSp>
      </p:grpSp>
    </p:spTree>
    <p:custDataLst>
      <p:tags r:id="rId4"/>
    </p:custDataLst>
    <p:extLst>
      <p:ext uri="{BB962C8B-B14F-4D97-AF65-F5344CB8AC3E}">
        <p14:creationId val="3337132886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18FC6658-933E-46D8-B4C1-1A16071D45B6}"/>
              </a:ext>
            </a:extLst>
          </p:cNvPr>
          <p:cNvSpPr/>
          <p:nvPr/>
        </p:nvSpPr>
        <p:spPr>
          <a:xfrm>
            <a:off x="2629603" y="17387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04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83A0DDAC-84D6-4B14-9857-38A706F35E4C}"/>
              </a:ext>
            </a:extLst>
          </p:cNvPr>
          <p:cNvSpPr txBox="1"/>
          <p:nvPr/>
        </p:nvSpPr>
        <p:spPr>
          <a:xfrm>
            <a:off x="2005874" y="3670300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charset="0" pitchFamily="34" typeface="HelveticaNeueLT Pro 55 Roman"/>
              </a:defRPr>
            </a:lvl1pPr>
          </a:lstStyle>
          <a:p>
            <a:pPr algn="ctr"/>
            <a:r>
              <a:rPr altLang="en-US" b="1" lang="zh-CN" sz="5400">
                <a:solidFill>
                  <a:schemeClr val="accent1"/>
                </a:solidFill>
                <a:latin typeface="+mj-ea"/>
                <a:ea typeface="+mj-ea"/>
              </a:rPr>
              <a:t>发展规划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E5B172F0-6E75-484F-B51D-30459F77C188}"/>
              </a:ext>
            </a:extLst>
          </p:cNvPr>
          <p:cNvSpPr txBox="1"/>
          <p:nvPr/>
        </p:nvSpPr>
        <p:spPr>
          <a:xfrm>
            <a:off x="1115961" y="4804651"/>
            <a:ext cx="470590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lang="en-US" sz="1050">
                <a:solidFill>
                  <a:schemeClr val="bg2">
                    <a:lumMod val="90000"/>
                  </a:schemeClr>
                </a:solidFill>
                <a:ea charset="0" typeface="Roboto Light"/>
                <a:cs charset="0" typeface="Roboto Light"/>
              </a:rPr>
              <a:t>Lorem Ipsum is simply dummy text of the printing and typesetting industry. Lorem Ipsum has been the industry's standard dummy</a:t>
            </a:r>
          </a:p>
        </p:txBody>
      </p:sp>
    </p:spTree>
    <p:extLst>
      <p:ext uri="{BB962C8B-B14F-4D97-AF65-F5344CB8AC3E}">
        <p14:creationId val="2894210690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6" name="组合 25">
            <a:extLst>
              <a:ext uri="{FF2B5EF4-FFF2-40B4-BE49-F238E27FC236}">
                <a16:creationId xmlns:a16="http://schemas.microsoft.com/office/drawing/2014/main" id="{3CE26B4D-137E-47D3-838F-D65E3E870867}"/>
              </a:ext>
            </a:extLst>
          </p:cNvPr>
          <p:cNvGrpSpPr/>
          <p:nvPr/>
        </p:nvGrpSpPr>
        <p:grpSpPr>
          <a:xfrm>
            <a:off x="800179" y="2075974"/>
            <a:ext cx="2358085" cy="3874453"/>
            <a:chOff x="758381" y="2215674"/>
            <a:chExt cx="2358085" cy="3874453"/>
          </a:xfrm>
        </p:grpSpPr>
        <p:sp>
          <p:nvSpPr>
            <p:cNvPr id="4" name="iS1ide-Rectangle 5">
              <a:extLst>
                <a:ext uri="{FF2B5EF4-FFF2-40B4-BE49-F238E27FC236}">
                  <a16:creationId xmlns:a16="http://schemas.microsoft.com/office/drawing/2014/main" id="{18F7B809-8BDB-409A-B292-D60656D077CC}"/>
                </a:ext>
              </a:extLst>
            </p:cNvPr>
            <p:cNvSpPr/>
            <p:nvPr/>
          </p:nvSpPr>
          <p:spPr>
            <a:xfrm>
              <a:off x="758381" y="2215674"/>
              <a:ext cx="2358085" cy="2463271"/>
            </a:xfrm>
            <a:prstGeom prst="rect">
              <a:avLst/>
            </a:prstGeom>
            <a:solidFill>
              <a:schemeClr val="accent1"/>
            </a:solidFill>
            <a:ln cmpd="sng"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7" name="iS1ide-Freeform: Shape 8">
              <a:extLst>
                <a:ext uri="{FF2B5EF4-FFF2-40B4-BE49-F238E27FC236}">
                  <a16:creationId xmlns:a16="http://schemas.microsoft.com/office/drawing/2014/main" id="{65E0FEF5-A58A-4A8E-A8BF-1883C9950EB2}"/>
                </a:ext>
              </a:extLst>
            </p:cNvPr>
            <p:cNvSpPr/>
            <p:nvPr/>
          </p:nvSpPr>
          <p:spPr bwMode="auto">
            <a:xfrm>
              <a:off x="1639912" y="2883835"/>
              <a:ext cx="595023" cy="596783"/>
            </a:xfrm>
            <a:custGeom>
              <a:gdLst>
                <a:gd fmla="*/ 186 w 186" name="T0"/>
                <a:gd fmla="*/ 55 h 186" name="T1"/>
                <a:gd fmla="*/ 185 w 186" name="T2"/>
                <a:gd fmla="*/ 53 h 186" name="T3"/>
                <a:gd fmla="*/ 185 w 186" name="T4"/>
                <a:gd fmla="*/ 53 h 186" name="T5"/>
                <a:gd fmla="*/ 185 w 186" name="T6"/>
                <a:gd fmla="*/ 52 h 186" name="T7"/>
                <a:gd fmla="*/ 184 w 186" name="T8"/>
                <a:gd fmla="*/ 52 h 186" name="T9"/>
                <a:gd fmla="*/ 134 w 186" name="T10"/>
                <a:gd fmla="*/ 2 h 186" name="T11"/>
                <a:gd fmla="*/ 134 w 186" name="T12"/>
                <a:gd fmla="*/ 2 h 186" name="T13"/>
                <a:gd fmla="*/ 131 w 186" name="T14"/>
                <a:gd fmla="*/ 0 h 186" name="T15"/>
                <a:gd fmla="*/ 55 w 186" name="T16"/>
                <a:gd fmla="*/ 0 h 186" name="T17"/>
                <a:gd fmla="*/ 52 w 186" name="T18"/>
                <a:gd fmla="*/ 2 h 186" name="T19"/>
                <a:gd fmla="*/ 52 w 186" name="T20"/>
                <a:gd fmla="*/ 2 h 186" name="T21"/>
                <a:gd fmla="*/ 2 w 186" name="T22"/>
                <a:gd fmla="*/ 52 h 186" name="T23"/>
                <a:gd fmla="*/ 1 w 186" name="T24"/>
                <a:gd fmla="*/ 52 h 186" name="T25"/>
                <a:gd fmla="*/ 1 w 186" name="T26"/>
                <a:gd fmla="*/ 53 h 186" name="T27"/>
                <a:gd fmla="*/ 1 w 186" name="T28"/>
                <a:gd fmla="*/ 53 h 186" name="T29"/>
                <a:gd fmla="*/ 0 w 186" name="T30"/>
                <a:gd fmla="*/ 55 h 186" name="T31"/>
                <a:gd fmla="*/ 1 w 186" name="T32"/>
                <a:gd fmla="*/ 58 h 186" name="T33"/>
                <a:gd fmla="*/ 1 w 186" name="T34"/>
                <a:gd fmla="*/ 58 h 186" name="T35"/>
                <a:gd fmla="*/ 90 w 186" name="T36"/>
                <a:gd fmla="*/ 184 h 186" name="T37"/>
                <a:gd fmla="*/ 90 w 186" name="T38"/>
                <a:gd fmla="*/ 184 h 186" name="T39"/>
                <a:gd fmla="*/ 93 w 186" name="T40"/>
                <a:gd fmla="*/ 186 h 186" name="T41"/>
                <a:gd fmla="*/ 96 w 186" name="T42"/>
                <a:gd fmla="*/ 184 h 186" name="T43"/>
                <a:gd fmla="*/ 96 w 186" name="T44"/>
                <a:gd fmla="*/ 184 h 186" name="T45"/>
                <a:gd fmla="*/ 185 w 186" name="T46"/>
                <a:gd fmla="*/ 58 h 186" name="T47"/>
                <a:gd fmla="*/ 185 w 186" name="T48"/>
                <a:gd fmla="*/ 58 h 186" name="T49"/>
                <a:gd fmla="*/ 186 w 186" name="T50"/>
                <a:gd fmla="*/ 55 h 186" name="T51"/>
                <a:gd fmla="*/ 129 w 186" name="T52"/>
                <a:gd fmla="*/ 9 h 186" name="T53"/>
                <a:gd fmla="*/ 171 w 186" name="T54"/>
                <a:gd fmla="*/ 51 h 186" name="T55"/>
                <a:gd fmla="*/ 134 w 186" name="T56"/>
                <a:gd fmla="*/ 51 h 186" name="T57"/>
                <a:gd fmla="*/ 112 w 186" name="T58"/>
                <a:gd fmla="*/ 9 h 186" name="T59"/>
                <a:gd fmla="*/ 129 w 186" name="T60"/>
                <a:gd fmla="*/ 9 h 186" name="T61"/>
                <a:gd fmla="*/ 103 w 186" name="T62"/>
                <a:gd fmla="*/ 9 h 186" name="T63"/>
                <a:gd fmla="*/ 124 w 186" name="T64"/>
                <a:gd fmla="*/ 51 h 186" name="T65"/>
                <a:gd fmla="*/ 62 w 186" name="T66"/>
                <a:gd fmla="*/ 51 h 186" name="T67"/>
                <a:gd fmla="*/ 83 w 186" name="T68"/>
                <a:gd fmla="*/ 9 h 186" name="T69"/>
                <a:gd fmla="*/ 103 w 186" name="T70"/>
                <a:gd fmla="*/ 9 h 186" name="T71"/>
                <a:gd fmla="*/ 57 w 186" name="T72"/>
                <a:gd fmla="*/ 9 h 186" name="T73"/>
                <a:gd fmla="*/ 74 w 186" name="T74"/>
                <a:gd fmla="*/ 9 h 186" name="T75"/>
                <a:gd fmla="*/ 52 w 186" name="T76"/>
                <a:gd fmla="*/ 51 h 186" name="T77"/>
                <a:gd fmla="*/ 14 w 186" name="T78"/>
                <a:gd fmla="*/ 51 h 186" name="T79"/>
                <a:gd fmla="*/ 57 w 186" name="T80"/>
                <a:gd fmla="*/ 9 h 186" name="T81"/>
                <a:gd fmla="*/ 12 w 186" name="T82"/>
                <a:gd fmla="*/ 59 h 186" name="T83"/>
                <a:gd fmla="*/ 52 w 186" name="T84"/>
                <a:gd fmla="*/ 59 h 186" name="T85"/>
                <a:gd fmla="*/ 81 w 186" name="T86"/>
                <a:gd fmla="*/ 158 h 186" name="T87"/>
                <a:gd fmla="*/ 12 w 186" name="T88"/>
                <a:gd fmla="*/ 59 h 186" name="T89"/>
                <a:gd fmla="*/ 93 w 186" name="T90"/>
                <a:gd fmla="*/ 167 h 186" name="T91"/>
                <a:gd fmla="*/ 61 w 186" name="T92"/>
                <a:gd fmla="*/ 59 h 186" name="T93"/>
                <a:gd fmla="*/ 125 w 186" name="T94"/>
                <a:gd fmla="*/ 59 h 186" name="T95"/>
                <a:gd fmla="*/ 93 w 186" name="T96"/>
                <a:gd fmla="*/ 167 h 186" name="T97"/>
                <a:gd fmla="*/ 105 w 186" name="T98"/>
                <a:gd fmla="*/ 158 h 186" name="T99"/>
                <a:gd fmla="*/ 134 w 186" name="T100"/>
                <a:gd fmla="*/ 59 h 186" name="T101"/>
                <a:gd fmla="*/ 173 w 186" name="T102"/>
                <a:gd fmla="*/ 59 h 186" name="T103"/>
                <a:gd fmla="*/ 105 w 186" name="T104"/>
                <a:gd fmla="*/ 158 h 18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86" w="186">
                  <a:moveTo>
                    <a:pt x="186" y="55"/>
                  </a:moveTo>
                  <a:cubicBezTo>
                    <a:pt x="186" y="54"/>
                    <a:pt x="185" y="53"/>
                    <a:pt x="185" y="53"/>
                  </a:cubicBezTo>
                  <a:cubicBezTo>
                    <a:pt x="185" y="53"/>
                    <a:pt x="185" y="53"/>
                    <a:pt x="185" y="53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5" y="52"/>
                    <a:pt x="184" y="52"/>
                    <a:pt x="184" y="5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4" y="2"/>
                    <a:pt x="134" y="2"/>
                    <a:pt x="134" y="2"/>
                  </a:cubicBezTo>
                  <a:cubicBezTo>
                    <a:pt x="133" y="1"/>
                    <a:pt x="132" y="0"/>
                    <a:pt x="131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4" y="0"/>
                    <a:pt x="52" y="1"/>
                    <a:pt x="52" y="2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0" y="54"/>
                    <a:pt x="0" y="55"/>
                  </a:cubicBezTo>
                  <a:cubicBezTo>
                    <a:pt x="0" y="56"/>
                    <a:pt x="1" y="57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4"/>
                    <a:pt x="90" y="184"/>
                    <a:pt x="90" y="184"/>
                  </a:cubicBezTo>
                  <a:cubicBezTo>
                    <a:pt x="90" y="185"/>
                    <a:pt x="92" y="186"/>
                    <a:pt x="93" y="186"/>
                  </a:cubicBezTo>
                  <a:cubicBezTo>
                    <a:pt x="94" y="186"/>
                    <a:pt x="95" y="185"/>
                    <a:pt x="96" y="184"/>
                  </a:cubicBezTo>
                  <a:cubicBezTo>
                    <a:pt x="96" y="184"/>
                    <a:pt x="96" y="184"/>
                    <a:pt x="96" y="184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85" y="57"/>
                    <a:pt x="186" y="56"/>
                    <a:pt x="186" y="55"/>
                  </a:cubicBezTo>
                  <a:close/>
                  <a:moveTo>
                    <a:pt x="129" y="9"/>
                  </a:moveTo>
                  <a:cubicBezTo>
                    <a:pt x="171" y="51"/>
                    <a:pt x="171" y="51"/>
                    <a:pt x="171" y="51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12" y="9"/>
                    <a:pt x="112" y="9"/>
                    <a:pt x="112" y="9"/>
                  </a:cubicBezTo>
                  <a:lnTo>
                    <a:pt x="129" y="9"/>
                  </a:lnTo>
                  <a:close/>
                  <a:moveTo>
                    <a:pt x="103" y="9"/>
                  </a:moveTo>
                  <a:cubicBezTo>
                    <a:pt x="124" y="51"/>
                    <a:pt x="124" y="51"/>
                    <a:pt x="124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83" y="9"/>
                    <a:pt x="83" y="9"/>
                    <a:pt x="83" y="9"/>
                  </a:cubicBezTo>
                  <a:lnTo>
                    <a:pt x="103" y="9"/>
                  </a:lnTo>
                  <a:close/>
                  <a:moveTo>
                    <a:pt x="57" y="9"/>
                  </a:moveTo>
                  <a:cubicBezTo>
                    <a:pt x="74" y="9"/>
                    <a:pt x="74" y="9"/>
                    <a:pt x="74" y="9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14" y="51"/>
                    <a:pt x="14" y="51"/>
                    <a:pt x="14" y="51"/>
                  </a:cubicBezTo>
                  <a:lnTo>
                    <a:pt x="57" y="9"/>
                  </a:lnTo>
                  <a:close/>
                  <a:moveTo>
                    <a:pt x="12" y="59"/>
                  </a:moveTo>
                  <a:cubicBezTo>
                    <a:pt x="52" y="59"/>
                    <a:pt x="52" y="59"/>
                    <a:pt x="52" y="59"/>
                  </a:cubicBezTo>
                  <a:cubicBezTo>
                    <a:pt x="81" y="158"/>
                    <a:pt x="81" y="158"/>
                    <a:pt x="81" y="158"/>
                  </a:cubicBezTo>
                  <a:lnTo>
                    <a:pt x="12" y="59"/>
                  </a:lnTo>
                  <a:close/>
                  <a:moveTo>
                    <a:pt x="93" y="167"/>
                  </a:moveTo>
                  <a:cubicBezTo>
                    <a:pt x="61" y="59"/>
                    <a:pt x="61" y="59"/>
                    <a:pt x="61" y="59"/>
                  </a:cubicBezTo>
                  <a:cubicBezTo>
                    <a:pt x="125" y="59"/>
                    <a:pt x="125" y="59"/>
                    <a:pt x="125" y="59"/>
                  </a:cubicBezTo>
                  <a:lnTo>
                    <a:pt x="93" y="167"/>
                  </a:lnTo>
                  <a:close/>
                  <a:moveTo>
                    <a:pt x="105" y="158"/>
                  </a:moveTo>
                  <a:cubicBezTo>
                    <a:pt x="134" y="59"/>
                    <a:pt x="134" y="59"/>
                    <a:pt x="134" y="59"/>
                  </a:cubicBezTo>
                  <a:cubicBezTo>
                    <a:pt x="173" y="59"/>
                    <a:pt x="173" y="59"/>
                    <a:pt x="173" y="59"/>
                  </a:cubicBezTo>
                  <a:lnTo>
                    <a:pt x="105" y="1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21" name="iS1ide-TextBox 24">
              <a:extLst>
                <a:ext uri="{FF2B5EF4-FFF2-40B4-BE49-F238E27FC236}">
                  <a16:creationId xmlns:a16="http://schemas.microsoft.com/office/drawing/2014/main" id="{4C9EF642-71B4-4DEA-B9BB-D70179AA14FB}"/>
                </a:ext>
              </a:extLst>
            </p:cNvPr>
            <p:cNvSpPr txBox="1"/>
            <p:nvPr/>
          </p:nvSpPr>
          <p:spPr>
            <a:xfrm>
              <a:off x="900562" y="5041900"/>
              <a:ext cx="2073722" cy="529213"/>
            </a:xfrm>
            <a:prstGeom prst="rect">
              <a:avLst/>
            </a:prstGeom>
            <a:noFill/>
          </p:spPr>
          <p:txBody>
            <a:bodyPr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1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22" name="iS1ide-Rectangle 30">
              <a:extLst>
                <a:ext uri="{FF2B5EF4-FFF2-40B4-BE49-F238E27FC236}">
                  <a16:creationId xmlns:a16="http://schemas.microsoft.com/office/drawing/2014/main" id="{2CBC46B3-ABB6-4FE9-9B26-E4F74C0A3A3F}"/>
                </a:ext>
              </a:extLst>
            </p:cNvPr>
            <p:cNvSpPr/>
            <p:nvPr/>
          </p:nvSpPr>
          <p:spPr>
            <a:xfrm>
              <a:off x="885456" y="5418713"/>
              <a:ext cx="2103935" cy="671414"/>
            </a:xfrm>
            <a:prstGeom prst="rect">
              <a:avLst/>
            </a:prstGeom>
          </p:spPr>
          <p:txBody>
            <a:bodyPr anchor="t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48FEC19B-8292-4387-914B-B0FB6DAF2ED0}"/>
              </a:ext>
            </a:extLst>
          </p:cNvPr>
          <p:cNvGrpSpPr/>
          <p:nvPr/>
        </p:nvGrpSpPr>
        <p:grpSpPr>
          <a:xfrm>
            <a:off x="3578565" y="2075974"/>
            <a:ext cx="2358085" cy="3874453"/>
            <a:chOff x="3539758" y="2215674"/>
            <a:chExt cx="2358085" cy="3874453"/>
          </a:xfrm>
        </p:grpSpPr>
        <p:sp>
          <p:nvSpPr>
            <p:cNvPr id="6" name="iS1ide-Rectangle 7">
              <a:extLst>
                <a:ext uri="{FF2B5EF4-FFF2-40B4-BE49-F238E27FC236}">
                  <a16:creationId xmlns:a16="http://schemas.microsoft.com/office/drawing/2014/main" id="{95FC867C-BC4E-4B6C-A221-3BCC068A9EEC}"/>
                </a:ext>
              </a:extLst>
            </p:cNvPr>
            <p:cNvSpPr/>
            <p:nvPr/>
          </p:nvSpPr>
          <p:spPr>
            <a:xfrm>
              <a:off x="3539758" y="2215674"/>
              <a:ext cx="2358085" cy="2463271"/>
            </a:xfrm>
            <a:prstGeom prst="rect">
              <a:avLst/>
            </a:prstGeom>
            <a:solidFill>
              <a:schemeClr val="accent2"/>
            </a:solidFill>
            <a:ln cmpd="sng"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8" name="iS1ide-Freeform: Shape 9">
              <a:extLst>
                <a:ext uri="{FF2B5EF4-FFF2-40B4-BE49-F238E27FC236}">
                  <a16:creationId xmlns:a16="http://schemas.microsoft.com/office/drawing/2014/main" id="{44B7C1F8-0ECB-44B3-B9D5-DE08ABC29963}"/>
                </a:ext>
              </a:extLst>
            </p:cNvPr>
            <p:cNvSpPr/>
            <p:nvPr/>
          </p:nvSpPr>
          <p:spPr bwMode="auto">
            <a:xfrm>
              <a:off x="4421190" y="2883835"/>
              <a:ext cx="595220" cy="596981"/>
            </a:xfrm>
            <a:custGeom>
              <a:gdLst>
                <a:gd fmla="*/ 186 w 186" name="T0"/>
                <a:gd fmla="*/ 55 h 186" name="T1"/>
                <a:gd fmla="*/ 131 w 186" name="T2"/>
                <a:gd fmla="*/ 0 h 186" name="T3"/>
                <a:gd fmla="*/ 93 w 186" name="T4"/>
                <a:gd fmla="*/ 15 h 186" name="T5"/>
                <a:gd fmla="*/ 55 w 186" name="T6"/>
                <a:gd fmla="*/ 0 h 186" name="T7"/>
                <a:gd fmla="*/ 0 w 186" name="T8"/>
                <a:gd fmla="*/ 55 h 186" name="T9"/>
                <a:gd fmla="*/ 0 w 186" name="T10"/>
                <a:gd fmla="*/ 61 h 186" name="T11"/>
                <a:gd fmla="*/ 93 w 186" name="T12"/>
                <a:gd fmla="*/ 186 h 186" name="T13"/>
                <a:gd fmla="*/ 185 w 186" name="T14"/>
                <a:gd fmla="*/ 61 h 186" name="T15"/>
                <a:gd fmla="*/ 186 w 186" name="T16"/>
                <a:gd fmla="*/ 55 h 186" name="T17"/>
                <a:gd fmla="*/ 177 w 186" name="T18"/>
                <a:gd fmla="*/ 60 h 186" name="T19"/>
                <a:gd fmla="*/ 93 w 186" name="T20"/>
                <a:gd fmla="*/ 177 h 186" name="T21"/>
                <a:gd fmla="*/ 9 w 186" name="T22"/>
                <a:gd fmla="*/ 60 h 186" name="T23"/>
                <a:gd fmla="*/ 8 w 186" name="T24"/>
                <a:gd fmla="*/ 55 h 186" name="T25"/>
                <a:gd fmla="*/ 55 w 186" name="T26"/>
                <a:gd fmla="*/ 9 h 186" name="T27"/>
                <a:gd fmla="*/ 87 w 186" name="T28"/>
                <a:gd fmla="*/ 22 h 186" name="T29"/>
                <a:gd fmla="*/ 91 w 186" name="T30"/>
                <a:gd fmla="*/ 25 h 186" name="T31"/>
                <a:gd fmla="*/ 76 w 186" name="T32"/>
                <a:gd fmla="*/ 59 h 186" name="T33"/>
                <a:gd fmla="*/ 97 w 186" name="T34"/>
                <a:gd fmla="*/ 84 h 186" name="T35"/>
                <a:gd fmla="*/ 80 w 186" name="T36"/>
                <a:gd fmla="*/ 122 h 186" name="T37"/>
                <a:gd fmla="*/ 93 w 186" name="T38"/>
                <a:gd fmla="*/ 144 h 186" name="T39"/>
                <a:gd fmla="*/ 90 w 186" name="T40"/>
                <a:gd fmla="*/ 122 h 186" name="T41"/>
                <a:gd fmla="*/ 106 w 186" name="T42"/>
                <a:gd fmla="*/ 82 h 186" name="T43"/>
                <a:gd fmla="*/ 86 w 186" name="T44"/>
                <a:gd fmla="*/ 58 h 186" name="T45"/>
                <a:gd fmla="*/ 104 w 186" name="T46"/>
                <a:gd fmla="*/ 17 h 186" name="T47"/>
                <a:gd fmla="*/ 131 w 186" name="T48"/>
                <a:gd fmla="*/ 9 h 186" name="T49"/>
                <a:gd fmla="*/ 177 w 186" name="T50"/>
                <a:gd fmla="*/ 55 h 186" name="T51"/>
                <a:gd fmla="*/ 177 w 186" name="T52"/>
                <a:gd fmla="*/ 60 h 18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86" w="186">
                  <a:moveTo>
                    <a:pt x="186" y="55"/>
                  </a:moveTo>
                  <a:cubicBezTo>
                    <a:pt x="186" y="25"/>
                    <a:pt x="161" y="0"/>
                    <a:pt x="131" y="0"/>
                  </a:cubicBezTo>
                  <a:cubicBezTo>
                    <a:pt x="116" y="0"/>
                    <a:pt x="103" y="6"/>
                    <a:pt x="93" y="15"/>
                  </a:cubicBezTo>
                  <a:cubicBezTo>
                    <a:pt x="83" y="6"/>
                    <a:pt x="70" y="0"/>
                    <a:pt x="55" y="0"/>
                  </a:cubicBezTo>
                  <a:cubicBezTo>
                    <a:pt x="25" y="0"/>
                    <a:pt x="0" y="25"/>
                    <a:pt x="0" y="55"/>
                  </a:cubicBezTo>
                  <a:cubicBezTo>
                    <a:pt x="0" y="58"/>
                    <a:pt x="1" y="63"/>
                    <a:pt x="0" y="61"/>
                  </a:cubicBezTo>
                  <a:cubicBezTo>
                    <a:pt x="6" y="115"/>
                    <a:pt x="85" y="186"/>
                    <a:pt x="93" y="186"/>
                  </a:cubicBezTo>
                  <a:cubicBezTo>
                    <a:pt x="101" y="186"/>
                    <a:pt x="179" y="115"/>
                    <a:pt x="185" y="61"/>
                  </a:cubicBezTo>
                  <a:cubicBezTo>
                    <a:pt x="185" y="63"/>
                    <a:pt x="186" y="58"/>
                    <a:pt x="186" y="55"/>
                  </a:cubicBezTo>
                  <a:close/>
                  <a:moveTo>
                    <a:pt x="177" y="60"/>
                  </a:moveTo>
                  <a:cubicBezTo>
                    <a:pt x="172" y="105"/>
                    <a:pt x="109" y="167"/>
                    <a:pt x="93" y="177"/>
                  </a:cubicBezTo>
                  <a:cubicBezTo>
                    <a:pt x="77" y="167"/>
                    <a:pt x="14" y="105"/>
                    <a:pt x="9" y="60"/>
                  </a:cubicBezTo>
                  <a:cubicBezTo>
                    <a:pt x="9" y="60"/>
                    <a:pt x="8" y="58"/>
                    <a:pt x="8" y="55"/>
                  </a:cubicBezTo>
                  <a:cubicBezTo>
                    <a:pt x="8" y="29"/>
                    <a:pt x="29" y="9"/>
                    <a:pt x="55" y="9"/>
                  </a:cubicBezTo>
                  <a:cubicBezTo>
                    <a:pt x="67" y="9"/>
                    <a:pt x="78" y="13"/>
                    <a:pt x="87" y="22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80" y="122"/>
                    <a:pt x="80" y="122"/>
                    <a:pt x="80" y="122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106" y="82"/>
                    <a:pt x="106" y="82"/>
                    <a:pt x="106" y="82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104" y="17"/>
                    <a:pt x="104" y="17"/>
                    <a:pt x="104" y="17"/>
                  </a:cubicBezTo>
                  <a:cubicBezTo>
                    <a:pt x="112" y="12"/>
                    <a:pt x="121" y="9"/>
                    <a:pt x="131" y="9"/>
                  </a:cubicBezTo>
                  <a:cubicBezTo>
                    <a:pt x="156" y="9"/>
                    <a:pt x="177" y="29"/>
                    <a:pt x="177" y="55"/>
                  </a:cubicBezTo>
                  <a:cubicBezTo>
                    <a:pt x="177" y="58"/>
                    <a:pt x="177" y="60"/>
                    <a:pt x="177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9" name="iS1ide-TextBox 32">
              <a:extLst>
                <a:ext uri="{FF2B5EF4-FFF2-40B4-BE49-F238E27FC236}">
                  <a16:creationId xmlns:a16="http://schemas.microsoft.com/office/drawing/2014/main" id="{F5AE4A84-A5B3-4960-ACD6-A6CC728B4853}"/>
                </a:ext>
              </a:extLst>
            </p:cNvPr>
            <p:cNvSpPr txBox="1"/>
            <p:nvPr/>
          </p:nvSpPr>
          <p:spPr>
            <a:xfrm>
              <a:off x="3681939" y="5041900"/>
              <a:ext cx="2073722" cy="529213"/>
            </a:xfrm>
            <a:prstGeom prst="rect">
              <a:avLst/>
            </a:prstGeom>
            <a:noFill/>
          </p:spPr>
          <p:txBody>
            <a:bodyPr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20" name="iS1ide-Rectangle 33">
              <a:extLst>
                <a:ext uri="{FF2B5EF4-FFF2-40B4-BE49-F238E27FC236}">
                  <a16:creationId xmlns:a16="http://schemas.microsoft.com/office/drawing/2014/main" id="{E77D1CA4-A43F-4DFD-97CB-602EDB0CA822}"/>
                </a:ext>
              </a:extLst>
            </p:cNvPr>
            <p:cNvSpPr/>
            <p:nvPr/>
          </p:nvSpPr>
          <p:spPr>
            <a:xfrm>
              <a:off x="3666833" y="5418713"/>
              <a:ext cx="2103935" cy="671414"/>
            </a:xfrm>
            <a:prstGeom prst="rect">
              <a:avLst/>
            </a:prstGeom>
          </p:spPr>
          <p:txBody>
            <a:bodyPr anchor="t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89A85DDC-94B3-4594-B8BD-D27798D24B70}"/>
              </a:ext>
            </a:extLst>
          </p:cNvPr>
          <p:cNvGrpSpPr/>
          <p:nvPr/>
        </p:nvGrpSpPr>
        <p:grpSpPr>
          <a:xfrm>
            <a:off x="6356951" y="2075974"/>
            <a:ext cx="2358085" cy="3874453"/>
            <a:chOff x="6294159" y="2215674"/>
            <a:chExt cx="2358085" cy="3874453"/>
          </a:xfrm>
        </p:grpSpPr>
        <p:sp>
          <p:nvSpPr>
            <p:cNvPr id="5" name="iS1ide-Rectangle 6">
              <a:extLst>
                <a:ext uri="{FF2B5EF4-FFF2-40B4-BE49-F238E27FC236}">
                  <a16:creationId xmlns:a16="http://schemas.microsoft.com/office/drawing/2014/main" id="{DA69AB87-69DC-41E7-A2EE-CC7839129307}"/>
                </a:ext>
              </a:extLst>
            </p:cNvPr>
            <p:cNvSpPr/>
            <p:nvPr/>
          </p:nvSpPr>
          <p:spPr>
            <a:xfrm>
              <a:off x="6294159" y="2215674"/>
              <a:ext cx="2358085" cy="2463271"/>
            </a:xfrm>
            <a:prstGeom prst="rect">
              <a:avLst/>
            </a:prstGeom>
            <a:solidFill>
              <a:schemeClr val="accent3"/>
            </a:solidFill>
            <a:ln cmpd="sng"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0" name="iS1ide-Freeform: Shape 11">
              <a:extLst>
                <a:ext uri="{FF2B5EF4-FFF2-40B4-BE49-F238E27FC236}">
                  <a16:creationId xmlns:a16="http://schemas.microsoft.com/office/drawing/2014/main" id="{46175D5F-3C67-41F0-B27C-DB3322B948E6}"/>
                </a:ext>
              </a:extLst>
            </p:cNvPr>
            <p:cNvSpPr/>
            <p:nvPr/>
          </p:nvSpPr>
          <p:spPr bwMode="auto">
            <a:xfrm>
              <a:off x="7168547" y="2887355"/>
              <a:ext cx="609309" cy="593460"/>
            </a:xfrm>
            <a:custGeom>
              <a:gdLst>
                <a:gd fmla="*/ 0 w 190" name="T0"/>
                <a:gd fmla="*/ 185 h 185" name="T1"/>
                <a:gd fmla="*/ 77 w 190" name="T2"/>
                <a:gd fmla="*/ 153 h 185" name="T3"/>
                <a:gd fmla="*/ 15 w 190" name="T4"/>
                <a:gd fmla="*/ 170 h 185" name="T5"/>
                <a:gd fmla="*/ 38 w 190" name="T6"/>
                <a:gd fmla="*/ 143 h 185" name="T7"/>
                <a:gd fmla="*/ 15 w 190" name="T8"/>
                <a:gd fmla="*/ 170 h 185" name="T9"/>
                <a:gd fmla="*/ 118 w 190" name="T10"/>
                <a:gd fmla="*/ 97 h 185" name="T11"/>
                <a:gd fmla="*/ 109 w 190" name="T12"/>
                <a:gd fmla="*/ 97 h 185" name="T13"/>
                <a:gd fmla="*/ 184 w 190" name="T14"/>
                <a:gd fmla="*/ 1 h 185" name="T15"/>
                <a:gd fmla="*/ 88 w 190" name="T16"/>
                <a:gd fmla="*/ 38 h 185" name="T17"/>
                <a:gd fmla="*/ 10 w 190" name="T18"/>
                <a:gd fmla="*/ 91 h 185" name="T19"/>
                <a:gd fmla="*/ 52 w 190" name="T20"/>
                <a:gd fmla="*/ 133 h 185" name="T21"/>
                <a:gd fmla="*/ 82 w 190" name="T22"/>
                <a:gd fmla="*/ 143 h 185" name="T23"/>
                <a:gd fmla="*/ 117 w 190" name="T24"/>
                <a:gd fmla="*/ 127 h 185" name="T25"/>
                <a:gd fmla="*/ 184 w 190" name="T26"/>
                <a:gd fmla="*/ 1 h 185" name="T27"/>
                <a:gd fmla="*/ 98 w 190" name="T28"/>
                <a:gd fmla="*/ 155 h 185" name="T29"/>
                <a:gd fmla="*/ 82 w 190" name="T30"/>
                <a:gd fmla="*/ 134 h 185" name="T31"/>
                <a:gd fmla="*/ 75 w 190" name="T32"/>
                <a:gd fmla="*/ 135 h 185" name="T33"/>
                <a:gd fmla="*/ 50 w 190" name="T34"/>
                <a:gd fmla="*/ 105 h 185" name="T35"/>
                <a:gd fmla="*/ 30 w 190" name="T36"/>
                <a:gd fmla="*/ 87 h 185" name="T37"/>
                <a:gd fmla="*/ 61 w 190" name="T38"/>
                <a:gd fmla="*/ 75 h 185" name="T39"/>
                <a:gd fmla="*/ 109 w 190" name="T40"/>
                <a:gd fmla="*/ 125 h 185" name="T41"/>
                <a:gd fmla="*/ 134 w 190" name="T42"/>
                <a:gd fmla="*/ 99 h 185" name="T43"/>
                <a:gd fmla="*/ 67 w 190" name="T44"/>
                <a:gd fmla="*/ 70 h 185" name="T45"/>
                <a:gd fmla="*/ 94 w 190" name="T46"/>
                <a:gd fmla="*/ 44 h 185" name="T47"/>
                <a:gd fmla="*/ 141 w 190" name="T48"/>
                <a:gd fmla="*/ 91 h 185" name="T49"/>
                <a:gd fmla="*/ 84 w 190" name="T50"/>
                <a:gd fmla="*/ 72 h 185" name="T51"/>
                <a:gd fmla="*/ 92 w 190" name="T52"/>
                <a:gd fmla="*/ 72 h 185" name="T53"/>
                <a:gd fmla="*/ 139 w 190" name="T54"/>
                <a:gd fmla="*/ 59 h 185" name="T55"/>
                <a:gd fmla="*/ 139 w 190" name="T56"/>
                <a:gd fmla="*/ 34 h 185" name="T57"/>
                <a:gd fmla="*/ 139 w 190" name="T58"/>
                <a:gd fmla="*/ 59 h 185" name="T59"/>
                <a:gd fmla="*/ 143 w 190" name="T60"/>
                <a:gd fmla="*/ 46 h 185" name="T61"/>
                <a:gd fmla="*/ 135 w 190" name="T62"/>
                <a:gd fmla="*/ 46 h 185" name="T63"/>
                <a:gd fmla="*/ 101 w 190" name="T64"/>
                <a:gd fmla="*/ 88 h 185" name="T65"/>
                <a:gd fmla="*/ 101 w 190" name="T66"/>
                <a:gd fmla="*/ 80 h 185" name="T67"/>
                <a:gd fmla="*/ 101 w 190" name="T68"/>
                <a:gd fmla="*/ 88 h 185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85" w="190">
                  <a:moveTo>
                    <a:pt x="32" y="104"/>
                  </a:moveTo>
                  <a:cubicBezTo>
                    <a:pt x="0" y="185"/>
                    <a:pt x="0" y="185"/>
                    <a:pt x="0" y="185"/>
                  </a:cubicBezTo>
                  <a:cubicBezTo>
                    <a:pt x="82" y="153"/>
                    <a:pt x="82" y="153"/>
                    <a:pt x="82" y="153"/>
                  </a:cubicBezTo>
                  <a:cubicBezTo>
                    <a:pt x="80" y="153"/>
                    <a:pt x="79" y="153"/>
                    <a:pt x="77" y="153"/>
                  </a:cubicBezTo>
                  <a:cubicBezTo>
                    <a:pt x="52" y="153"/>
                    <a:pt x="29" y="129"/>
                    <a:pt x="32" y="104"/>
                  </a:cubicBezTo>
                  <a:close/>
                  <a:moveTo>
                    <a:pt x="15" y="170"/>
                  </a:moveTo>
                  <a:cubicBezTo>
                    <a:pt x="30" y="132"/>
                    <a:pt x="30" y="132"/>
                    <a:pt x="30" y="132"/>
                  </a:cubicBezTo>
                  <a:cubicBezTo>
                    <a:pt x="32" y="136"/>
                    <a:pt x="35" y="140"/>
                    <a:pt x="38" y="143"/>
                  </a:cubicBezTo>
                  <a:cubicBezTo>
                    <a:pt x="42" y="148"/>
                    <a:pt x="47" y="152"/>
                    <a:pt x="53" y="155"/>
                  </a:cubicBezTo>
                  <a:lnTo>
                    <a:pt x="15" y="170"/>
                  </a:lnTo>
                  <a:close/>
                  <a:moveTo>
                    <a:pt x="113" y="101"/>
                  </a:moveTo>
                  <a:cubicBezTo>
                    <a:pt x="116" y="101"/>
                    <a:pt x="118" y="99"/>
                    <a:pt x="118" y="97"/>
                  </a:cubicBezTo>
                  <a:cubicBezTo>
                    <a:pt x="118" y="95"/>
                    <a:pt x="116" y="93"/>
                    <a:pt x="113" y="93"/>
                  </a:cubicBezTo>
                  <a:cubicBezTo>
                    <a:pt x="111" y="93"/>
                    <a:pt x="109" y="95"/>
                    <a:pt x="109" y="97"/>
                  </a:cubicBezTo>
                  <a:cubicBezTo>
                    <a:pt x="109" y="99"/>
                    <a:pt x="111" y="101"/>
                    <a:pt x="113" y="101"/>
                  </a:cubicBezTo>
                  <a:close/>
                  <a:moveTo>
                    <a:pt x="184" y="1"/>
                  </a:moveTo>
                  <a:cubicBezTo>
                    <a:pt x="183" y="0"/>
                    <a:pt x="180" y="0"/>
                    <a:pt x="177" y="0"/>
                  </a:cubicBezTo>
                  <a:cubicBezTo>
                    <a:pt x="159" y="0"/>
                    <a:pt x="113" y="13"/>
                    <a:pt x="88" y="38"/>
                  </a:cubicBezTo>
                  <a:cubicBezTo>
                    <a:pt x="82" y="44"/>
                    <a:pt x="62" y="62"/>
                    <a:pt x="58" y="68"/>
                  </a:cubicBezTo>
                  <a:cubicBezTo>
                    <a:pt x="43" y="72"/>
                    <a:pt x="22" y="80"/>
                    <a:pt x="10" y="91"/>
                  </a:cubicBezTo>
                  <a:cubicBezTo>
                    <a:pt x="10" y="91"/>
                    <a:pt x="25" y="91"/>
                    <a:pt x="42" y="103"/>
                  </a:cubicBezTo>
                  <a:cubicBezTo>
                    <a:pt x="40" y="113"/>
                    <a:pt x="43" y="124"/>
                    <a:pt x="52" y="133"/>
                  </a:cubicBezTo>
                  <a:cubicBezTo>
                    <a:pt x="59" y="140"/>
                    <a:pt x="67" y="144"/>
                    <a:pt x="75" y="144"/>
                  </a:cubicBezTo>
                  <a:cubicBezTo>
                    <a:pt x="78" y="144"/>
                    <a:pt x="80" y="143"/>
                    <a:pt x="82" y="143"/>
                  </a:cubicBezTo>
                  <a:cubicBezTo>
                    <a:pt x="94" y="160"/>
                    <a:pt x="94" y="175"/>
                    <a:pt x="94" y="175"/>
                  </a:cubicBezTo>
                  <a:cubicBezTo>
                    <a:pt x="105" y="163"/>
                    <a:pt x="113" y="142"/>
                    <a:pt x="117" y="127"/>
                  </a:cubicBezTo>
                  <a:cubicBezTo>
                    <a:pt x="124" y="123"/>
                    <a:pt x="141" y="103"/>
                    <a:pt x="147" y="97"/>
                  </a:cubicBezTo>
                  <a:cubicBezTo>
                    <a:pt x="177" y="68"/>
                    <a:pt x="190" y="7"/>
                    <a:pt x="184" y="1"/>
                  </a:cubicBezTo>
                  <a:close/>
                  <a:moveTo>
                    <a:pt x="109" y="125"/>
                  </a:moveTo>
                  <a:cubicBezTo>
                    <a:pt x="106" y="136"/>
                    <a:pt x="102" y="147"/>
                    <a:pt x="98" y="155"/>
                  </a:cubicBezTo>
                  <a:cubicBezTo>
                    <a:pt x="96" y="150"/>
                    <a:pt x="93" y="144"/>
                    <a:pt x="89" y="138"/>
                  </a:cubicBezTo>
                  <a:cubicBezTo>
                    <a:pt x="88" y="136"/>
                    <a:pt x="85" y="134"/>
                    <a:pt x="82" y="134"/>
                  </a:cubicBezTo>
                  <a:cubicBezTo>
                    <a:pt x="82" y="134"/>
                    <a:pt x="81" y="134"/>
                    <a:pt x="80" y="135"/>
                  </a:cubicBezTo>
                  <a:cubicBezTo>
                    <a:pt x="79" y="135"/>
                    <a:pt x="77" y="135"/>
                    <a:pt x="75" y="135"/>
                  </a:cubicBezTo>
                  <a:cubicBezTo>
                    <a:pt x="69" y="135"/>
                    <a:pt x="63" y="132"/>
                    <a:pt x="58" y="127"/>
                  </a:cubicBezTo>
                  <a:cubicBezTo>
                    <a:pt x="51" y="121"/>
                    <a:pt x="48" y="113"/>
                    <a:pt x="50" y="105"/>
                  </a:cubicBezTo>
                  <a:cubicBezTo>
                    <a:pt x="51" y="101"/>
                    <a:pt x="50" y="98"/>
                    <a:pt x="47" y="96"/>
                  </a:cubicBezTo>
                  <a:cubicBezTo>
                    <a:pt x="41" y="92"/>
                    <a:pt x="35" y="89"/>
                    <a:pt x="30" y="87"/>
                  </a:cubicBezTo>
                  <a:cubicBezTo>
                    <a:pt x="38" y="83"/>
                    <a:pt x="49" y="79"/>
                    <a:pt x="60" y="76"/>
                  </a:cubicBezTo>
                  <a:cubicBezTo>
                    <a:pt x="60" y="76"/>
                    <a:pt x="60" y="76"/>
                    <a:pt x="61" y="75"/>
                  </a:cubicBezTo>
                  <a:cubicBezTo>
                    <a:pt x="110" y="124"/>
                    <a:pt x="110" y="124"/>
                    <a:pt x="110" y="124"/>
                  </a:cubicBezTo>
                  <a:cubicBezTo>
                    <a:pt x="110" y="125"/>
                    <a:pt x="109" y="125"/>
                    <a:pt x="109" y="125"/>
                  </a:cubicBezTo>
                  <a:close/>
                  <a:moveTo>
                    <a:pt x="141" y="91"/>
                  </a:moveTo>
                  <a:cubicBezTo>
                    <a:pt x="140" y="93"/>
                    <a:pt x="137" y="96"/>
                    <a:pt x="134" y="99"/>
                  </a:cubicBezTo>
                  <a:cubicBezTo>
                    <a:pt x="129" y="105"/>
                    <a:pt x="120" y="113"/>
                    <a:pt x="115" y="118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72" y="65"/>
                    <a:pt x="80" y="56"/>
                    <a:pt x="86" y="51"/>
                  </a:cubicBezTo>
                  <a:cubicBezTo>
                    <a:pt x="89" y="48"/>
                    <a:pt x="92" y="45"/>
                    <a:pt x="94" y="44"/>
                  </a:cubicBezTo>
                  <a:cubicBezTo>
                    <a:pt x="116" y="21"/>
                    <a:pt x="160" y="8"/>
                    <a:pt x="177" y="8"/>
                  </a:cubicBezTo>
                  <a:cubicBezTo>
                    <a:pt x="177" y="22"/>
                    <a:pt x="165" y="68"/>
                    <a:pt x="141" y="91"/>
                  </a:cubicBezTo>
                  <a:close/>
                  <a:moveTo>
                    <a:pt x="88" y="67"/>
                  </a:moveTo>
                  <a:cubicBezTo>
                    <a:pt x="86" y="67"/>
                    <a:pt x="84" y="69"/>
                    <a:pt x="84" y="72"/>
                  </a:cubicBezTo>
                  <a:cubicBezTo>
                    <a:pt x="84" y="74"/>
                    <a:pt x="86" y="76"/>
                    <a:pt x="88" y="76"/>
                  </a:cubicBezTo>
                  <a:cubicBezTo>
                    <a:pt x="90" y="76"/>
                    <a:pt x="92" y="74"/>
                    <a:pt x="92" y="72"/>
                  </a:cubicBezTo>
                  <a:cubicBezTo>
                    <a:pt x="92" y="69"/>
                    <a:pt x="90" y="67"/>
                    <a:pt x="88" y="67"/>
                  </a:cubicBezTo>
                  <a:close/>
                  <a:moveTo>
                    <a:pt x="139" y="59"/>
                  </a:moveTo>
                  <a:cubicBezTo>
                    <a:pt x="146" y="59"/>
                    <a:pt x="151" y="53"/>
                    <a:pt x="151" y="46"/>
                  </a:cubicBezTo>
                  <a:cubicBezTo>
                    <a:pt x="151" y="39"/>
                    <a:pt x="146" y="34"/>
                    <a:pt x="139" y="34"/>
                  </a:cubicBezTo>
                  <a:cubicBezTo>
                    <a:pt x="132" y="34"/>
                    <a:pt x="126" y="39"/>
                    <a:pt x="126" y="46"/>
                  </a:cubicBezTo>
                  <a:cubicBezTo>
                    <a:pt x="126" y="53"/>
                    <a:pt x="132" y="59"/>
                    <a:pt x="139" y="59"/>
                  </a:cubicBezTo>
                  <a:close/>
                  <a:moveTo>
                    <a:pt x="139" y="42"/>
                  </a:moveTo>
                  <a:cubicBezTo>
                    <a:pt x="141" y="42"/>
                    <a:pt x="143" y="44"/>
                    <a:pt x="143" y="46"/>
                  </a:cubicBezTo>
                  <a:cubicBezTo>
                    <a:pt x="143" y="49"/>
                    <a:pt x="141" y="50"/>
                    <a:pt x="139" y="50"/>
                  </a:cubicBezTo>
                  <a:cubicBezTo>
                    <a:pt x="136" y="50"/>
                    <a:pt x="135" y="49"/>
                    <a:pt x="135" y="46"/>
                  </a:cubicBezTo>
                  <a:cubicBezTo>
                    <a:pt x="135" y="44"/>
                    <a:pt x="136" y="42"/>
                    <a:pt x="139" y="42"/>
                  </a:cubicBezTo>
                  <a:close/>
                  <a:moveTo>
                    <a:pt x="101" y="88"/>
                  </a:moveTo>
                  <a:cubicBezTo>
                    <a:pt x="103" y="88"/>
                    <a:pt x="105" y="87"/>
                    <a:pt x="105" y="84"/>
                  </a:cubicBezTo>
                  <a:cubicBezTo>
                    <a:pt x="105" y="82"/>
                    <a:pt x="103" y="80"/>
                    <a:pt x="101" y="80"/>
                  </a:cubicBezTo>
                  <a:cubicBezTo>
                    <a:pt x="98" y="80"/>
                    <a:pt x="97" y="82"/>
                    <a:pt x="97" y="84"/>
                  </a:cubicBezTo>
                  <a:cubicBezTo>
                    <a:pt x="97" y="87"/>
                    <a:pt x="98" y="88"/>
                    <a:pt x="101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7" name="iS1ide-TextBox 35">
              <a:extLst>
                <a:ext uri="{FF2B5EF4-FFF2-40B4-BE49-F238E27FC236}">
                  <a16:creationId xmlns:a16="http://schemas.microsoft.com/office/drawing/2014/main" id="{CFDB0573-1F34-4989-8BB7-4F14C54052FA}"/>
                </a:ext>
              </a:extLst>
            </p:cNvPr>
            <p:cNvSpPr txBox="1"/>
            <p:nvPr/>
          </p:nvSpPr>
          <p:spPr>
            <a:xfrm>
              <a:off x="6436340" y="5041900"/>
              <a:ext cx="2073722" cy="529213"/>
            </a:xfrm>
            <a:prstGeom prst="rect">
              <a:avLst/>
            </a:prstGeom>
            <a:noFill/>
          </p:spPr>
          <p:txBody>
            <a:bodyPr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3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8" name="iS1ide-Rectangle 36">
              <a:extLst>
                <a:ext uri="{FF2B5EF4-FFF2-40B4-BE49-F238E27FC236}">
                  <a16:creationId xmlns:a16="http://schemas.microsoft.com/office/drawing/2014/main" id="{155B11A6-2995-4C63-B619-34D55A7B4798}"/>
                </a:ext>
              </a:extLst>
            </p:cNvPr>
            <p:cNvSpPr/>
            <p:nvPr/>
          </p:nvSpPr>
          <p:spPr>
            <a:xfrm>
              <a:off x="6421234" y="5418713"/>
              <a:ext cx="2103935" cy="671414"/>
            </a:xfrm>
            <a:prstGeom prst="rect">
              <a:avLst/>
            </a:prstGeom>
          </p:spPr>
          <p:txBody>
            <a:bodyPr anchor="t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B851FD2-5100-43D4-8FAD-A3409F4EB14E}"/>
              </a:ext>
            </a:extLst>
          </p:cNvPr>
          <p:cNvGrpSpPr/>
          <p:nvPr/>
        </p:nvGrpSpPr>
        <p:grpSpPr>
          <a:xfrm>
            <a:off x="9135336" y="2075975"/>
            <a:ext cx="2358085" cy="3874452"/>
            <a:chOff x="9093538" y="2215675"/>
            <a:chExt cx="2358085" cy="3874452"/>
          </a:xfrm>
        </p:grpSpPr>
        <p:sp>
          <p:nvSpPr>
            <p:cNvPr id="3" name="iS1ide-Rectangle 4">
              <a:extLst>
                <a:ext uri="{FF2B5EF4-FFF2-40B4-BE49-F238E27FC236}">
                  <a16:creationId xmlns:a16="http://schemas.microsoft.com/office/drawing/2014/main" id="{C078C379-CB4B-493A-9B92-7A818B9FB16D}"/>
                </a:ext>
              </a:extLst>
            </p:cNvPr>
            <p:cNvSpPr/>
            <p:nvPr/>
          </p:nvSpPr>
          <p:spPr>
            <a:xfrm>
              <a:off x="9093538" y="2215675"/>
              <a:ext cx="2358085" cy="2463270"/>
            </a:xfrm>
            <a:prstGeom prst="rect">
              <a:avLst/>
            </a:prstGeom>
            <a:solidFill>
              <a:schemeClr val="accent4"/>
            </a:solidFill>
            <a:ln cmpd="sng"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b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b="1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9" name="iS1ide-Freeform: Shape 10">
              <a:extLst>
                <a:ext uri="{FF2B5EF4-FFF2-40B4-BE49-F238E27FC236}">
                  <a16:creationId xmlns:a16="http://schemas.microsoft.com/office/drawing/2014/main" id="{30B9C209-F719-4AA7-9C24-95824E5AD42F}"/>
                </a:ext>
              </a:extLst>
            </p:cNvPr>
            <p:cNvSpPr/>
            <p:nvPr/>
          </p:nvSpPr>
          <p:spPr bwMode="auto">
            <a:xfrm>
              <a:off x="9974090" y="2888920"/>
              <a:ext cx="596981" cy="591698"/>
            </a:xfrm>
            <a:custGeom>
              <a:gdLst>
                <a:gd fmla="*/ 157 w 186" name="T0"/>
                <a:gd fmla="*/ 159 h 185" name="T1"/>
                <a:gd fmla="*/ 186 w 186" name="T2"/>
                <a:gd fmla="*/ 93 h 185" name="T3"/>
                <a:gd fmla="*/ 93 w 186" name="T4"/>
                <a:gd fmla="*/ 0 h 185" name="T5"/>
                <a:gd fmla="*/ 0 w 186" name="T6"/>
                <a:gd fmla="*/ 93 h 185" name="T7"/>
                <a:gd fmla="*/ 29 w 186" name="T8"/>
                <a:gd fmla="*/ 159 h 185" name="T9"/>
                <a:gd fmla="*/ 18 w 186" name="T10"/>
                <a:gd fmla="*/ 178 h 185" name="T11"/>
                <a:gd fmla="*/ 17 w 186" name="T12"/>
                <a:gd fmla="*/ 181 h 185" name="T13"/>
                <a:gd fmla="*/ 21 w 186" name="T14"/>
                <a:gd fmla="*/ 185 h 185" name="T15"/>
                <a:gd fmla="*/ 24 w 186" name="T16"/>
                <a:gd fmla="*/ 184 h 185" name="T17"/>
                <a:gd fmla="*/ 25 w 186" name="T18"/>
                <a:gd fmla="*/ 182 h 185" name="T19"/>
                <a:gd fmla="*/ 35 w 186" name="T20"/>
                <a:gd fmla="*/ 165 h 185" name="T21"/>
                <a:gd fmla="*/ 93 w 186" name="T22"/>
                <a:gd fmla="*/ 185 h 185" name="T23"/>
                <a:gd fmla="*/ 151 w 186" name="T24"/>
                <a:gd fmla="*/ 165 h 185" name="T25"/>
                <a:gd fmla="*/ 161 w 186" name="T26"/>
                <a:gd fmla="*/ 182 h 185" name="T27"/>
                <a:gd fmla="*/ 165 w 186" name="T28"/>
                <a:gd fmla="*/ 185 h 185" name="T29"/>
                <a:gd fmla="*/ 169 w 186" name="T30"/>
                <a:gd fmla="*/ 181 h 185" name="T31"/>
                <a:gd fmla="*/ 168 w 186" name="T32"/>
                <a:gd fmla="*/ 178 h 185" name="T33"/>
                <a:gd fmla="*/ 157 w 186" name="T34"/>
                <a:gd fmla="*/ 159 h 185" name="T35"/>
                <a:gd fmla="*/ 93 w 186" name="T36"/>
                <a:gd fmla="*/ 177 h 185" name="T37"/>
                <a:gd fmla="*/ 9 w 186" name="T38"/>
                <a:gd fmla="*/ 93 h 185" name="T39"/>
                <a:gd fmla="*/ 93 w 186" name="T40"/>
                <a:gd fmla="*/ 8 h 185" name="T41"/>
                <a:gd fmla="*/ 177 w 186" name="T42"/>
                <a:gd fmla="*/ 93 h 185" name="T43"/>
                <a:gd fmla="*/ 93 w 186" name="T44"/>
                <a:gd fmla="*/ 177 h 185" name="T45"/>
                <a:gd fmla="*/ 93 w 186" name="T46"/>
                <a:gd fmla="*/ 34 h 185" name="T47"/>
                <a:gd fmla="*/ 34 w 186" name="T48"/>
                <a:gd fmla="*/ 93 h 185" name="T49"/>
                <a:gd fmla="*/ 93 w 186" name="T50"/>
                <a:gd fmla="*/ 152 h 185" name="T51"/>
                <a:gd fmla="*/ 152 w 186" name="T52"/>
                <a:gd fmla="*/ 93 h 185" name="T53"/>
                <a:gd fmla="*/ 93 w 186" name="T54"/>
                <a:gd fmla="*/ 34 h 185" name="T55"/>
                <a:gd fmla="*/ 93 w 186" name="T56"/>
                <a:gd fmla="*/ 143 h 185" name="T57"/>
                <a:gd fmla="*/ 42 w 186" name="T58"/>
                <a:gd fmla="*/ 93 h 185" name="T59"/>
                <a:gd fmla="*/ 93 w 186" name="T60"/>
                <a:gd fmla="*/ 42 h 185" name="T61"/>
                <a:gd fmla="*/ 144 w 186" name="T62"/>
                <a:gd fmla="*/ 93 h 185" name="T63"/>
                <a:gd fmla="*/ 93 w 186" name="T64"/>
                <a:gd fmla="*/ 143 h 185" name="T65"/>
                <a:gd fmla="*/ 93 w 186" name="T66"/>
                <a:gd fmla="*/ 67 h 185" name="T67"/>
                <a:gd fmla="*/ 68 w 186" name="T68"/>
                <a:gd fmla="*/ 93 h 185" name="T69"/>
                <a:gd fmla="*/ 93 w 186" name="T70"/>
                <a:gd fmla="*/ 118 h 185" name="T71"/>
                <a:gd fmla="*/ 118 w 186" name="T72"/>
                <a:gd fmla="*/ 93 h 185" name="T73"/>
                <a:gd fmla="*/ 93 w 186" name="T74"/>
                <a:gd fmla="*/ 67 h 185" name="T75"/>
                <a:gd fmla="*/ 93 w 186" name="T76"/>
                <a:gd fmla="*/ 109 h 185" name="T77"/>
                <a:gd fmla="*/ 76 w 186" name="T78"/>
                <a:gd fmla="*/ 93 h 185" name="T79"/>
                <a:gd fmla="*/ 93 w 186" name="T80"/>
                <a:gd fmla="*/ 76 h 185" name="T81"/>
                <a:gd fmla="*/ 110 w 186" name="T82"/>
                <a:gd fmla="*/ 93 h 185" name="T83"/>
                <a:gd fmla="*/ 93 w 186" name="T84"/>
                <a:gd fmla="*/ 109 h 185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85" w="186">
                  <a:moveTo>
                    <a:pt x="157" y="159"/>
                  </a:moveTo>
                  <a:cubicBezTo>
                    <a:pt x="175" y="143"/>
                    <a:pt x="186" y="119"/>
                    <a:pt x="186" y="93"/>
                  </a:cubicBezTo>
                  <a:cubicBezTo>
                    <a:pt x="186" y="41"/>
                    <a:pt x="144" y="0"/>
                    <a:pt x="93" y="0"/>
                  </a:cubicBezTo>
                  <a:cubicBezTo>
                    <a:pt x="42" y="0"/>
                    <a:pt x="0" y="41"/>
                    <a:pt x="0" y="93"/>
                  </a:cubicBezTo>
                  <a:cubicBezTo>
                    <a:pt x="0" y="119"/>
                    <a:pt x="11" y="143"/>
                    <a:pt x="29" y="159"/>
                  </a:cubicBezTo>
                  <a:cubicBezTo>
                    <a:pt x="18" y="178"/>
                    <a:pt x="18" y="178"/>
                    <a:pt x="18" y="178"/>
                  </a:cubicBezTo>
                  <a:cubicBezTo>
                    <a:pt x="18" y="179"/>
                    <a:pt x="17" y="180"/>
                    <a:pt x="17" y="181"/>
                  </a:cubicBezTo>
                  <a:cubicBezTo>
                    <a:pt x="17" y="183"/>
                    <a:pt x="19" y="185"/>
                    <a:pt x="21" y="185"/>
                  </a:cubicBezTo>
                  <a:cubicBezTo>
                    <a:pt x="22" y="185"/>
                    <a:pt x="24" y="185"/>
                    <a:pt x="24" y="184"/>
                  </a:cubicBezTo>
                  <a:cubicBezTo>
                    <a:pt x="25" y="184"/>
                    <a:pt x="25" y="183"/>
                    <a:pt x="25" y="182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51" y="178"/>
                    <a:pt x="71" y="185"/>
                    <a:pt x="93" y="185"/>
                  </a:cubicBezTo>
                  <a:cubicBezTo>
                    <a:pt x="115" y="185"/>
                    <a:pt x="135" y="178"/>
                    <a:pt x="151" y="165"/>
                  </a:cubicBezTo>
                  <a:cubicBezTo>
                    <a:pt x="161" y="182"/>
                    <a:pt x="161" y="182"/>
                    <a:pt x="161" y="182"/>
                  </a:cubicBezTo>
                  <a:cubicBezTo>
                    <a:pt x="161" y="184"/>
                    <a:pt x="163" y="185"/>
                    <a:pt x="165" y="185"/>
                  </a:cubicBezTo>
                  <a:cubicBezTo>
                    <a:pt x="167" y="185"/>
                    <a:pt x="169" y="183"/>
                    <a:pt x="169" y="181"/>
                  </a:cubicBezTo>
                  <a:cubicBezTo>
                    <a:pt x="169" y="180"/>
                    <a:pt x="168" y="179"/>
                    <a:pt x="168" y="178"/>
                  </a:cubicBezTo>
                  <a:lnTo>
                    <a:pt x="157" y="159"/>
                  </a:lnTo>
                  <a:close/>
                  <a:moveTo>
                    <a:pt x="93" y="177"/>
                  </a:moveTo>
                  <a:cubicBezTo>
                    <a:pt x="46" y="177"/>
                    <a:pt x="9" y="139"/>
                    <a:pt x="9" y="93"/>
                  </a:cubicBezTo>
                  <a:cubicBezTo>
                    <a:pt x="9" y="46"/>
                    <a:pt x="46" y="8"/>
                    <a:pt x="93" y="8"/>
                  </a:cubicBezTo>
                  <a:cubicBezTo>
                    <a:pt x="140" y="8"/>
                    <a:pt x="177" y="46"/>
                    <a:pt x="177" y="93"/>
                  </a:cubicBezTo>
                  <a:cubicBezTo>
                    <a:pt x="177" y="139"/>
                    <a:pt x="140" y="177"/>
                    <a:pt x="93" y="177"/>
                  </a:cubicBezTo>
                  <a:close/>
                  <a:moveTo>
                    <a:pt x="93" y="34"/>
                  </a:moveTo>
                  <a:cubicBezTo>
                    <a:pt x="60" y="34"/>
                    <a:pt x="34" y="60"/>
                    <a:pt x="34" y="93"/>
                  </a:cubicBezTo>
                  <a:cubicBezTo>
                    <a:pt x="34" y="125"/>
                    <a:pt x="60" y="152"/>
                    <a:pt x="93" y="152"/>
                  </a:cubicBezTo>
                  <a:cubicBezTo>
                    <a:pt x="126" y="152"/>
                    <a:pt x="152" y="125"/>
                    <a:pt x="152" y="93"/>
                  </a:cubicBezTo>
                  <a:cubicBezTo>
                    <a:pt x="152" y="60"/>
                    <a:pt x="126" y="34"/>
                    <a:pt x="93" y="34"/>
                  </a:cubicBezTo>
                  <a:close/>
                  <a:moveTo>
                    <a:pt x="93" y="143"/>
                  </a:moveTo>
                  <a:cubicBezTo>
                    <a:pt x="65" y="143"/>
                    <a:pt x="42" y="121"/>
                    <a:pt x="42" y="93"/>
                  </a:cubicBezTo>
                  <a:cubicBezTo>
                    <a:pt x="42" y="65"/>
                    <a:pt x="65" y="42"/>
                    <a:pt x="93" y="42"/>
                  </a:cubicBezTo>
                  <a:cubicBezTo>
                    <a:pt x="121" y="42"/>
                    <a:pt x="144" y="65"/>
                    <a:pt x="144" y="93"/>
                  </a:cubicBezTo>
                  <a:cubicBezTo>
                    <a:pt x="144" y="121"/>
                    <a:pt x="121" y="143"/>
                    <a:pt x="93" y="143"/>
                  </a:cubicBezTo>
                  <a:close/>
                  <a:moveTo>
                    <a:pt x="93" y="67"/>
                  </a:moveTo>
                  <a:cubicBezTo>
                    <a:pt x="79" y="67"/>
                    <a:pt x="68" y="79"/>
                    <a:pt x="68" y="93"/>
                  </a:cubicBezTo>
                  <a:cubicBezTo>
                    <a:pt x="68" y="107"/>
                    <a:pt x="79" y="118"/>
                    <a:pt x="93" y="118"/>
                  </a:cubicBezTo>
                  <a:cubicBezTo>
                    <a:pt x="107" y="118"/>
                    <a:pt x="118" y="107"/>
                    <a:pt x="118" y="93"/>
                  </a:cubicBezTo>
                  <a:cubicBezTo>
                    <a:pt x="118" y="79"/>
                    <a:pt x="107" y="67"/>
                    <a:pt x="93" y="67"/>
                  </a:cubicBezTo>
                  <a:close/>
                  <a:moveTo>
                    <a:pt x="93" y="109"/>
                  </a:moveTo>
                  <a:cubicBezTo>
                    <a:pt x="84" y="109"/>
                    <a:pt x="76" y="102"/>
                    <a:pt x="76" y="93"/>
                  </a:cubicBezTo>
                  <a:cubicBezTo>
                    <a:pt x="76" y="83"/>
                    <a:pt x="84" y="76"/>
                    <a:pt x="93" y="76"/>
                  </a:cubicBezTo>
                  <a:cubicBezTo>
                    <a:pt x="102" y="76"/>
                    <a:pt x="110" y="83"/>
                    <a:pt x="110" y="93"/>
                  </a:cubicBezTo>
                  <a:cubicBezTo>
                    <a:pt x="110" y="102"/>
                    <a:pt x="102" y="109"/>
                    <a:pt x="93" y="1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5" name="iS1ide-TextBox 38">
              <a:extLst>
                <a:ext uri="{FF2B5EF4-FFF2-40B4-BE49-F238E27FC236}">
                  <a16:creationId xmlns:a16="http://schemas.microsoft.com/office/drawing/2014/main" id="{877E42BE-D142-404E-840F-8AA3FD2DAF75}"/>
                </a:ext>
              </a:extLst>
            </p:cNvPr>
            <p:cNvSpPr txBox="1"/>
            <p:nvPr/>
          </p:nvSpPr>
          <p:spPr>
            <a:xfrm>
              <a:off x="9235719" y="5041900"/>
              <a:ext cx="2073722" cy="529213"/>
            </a:xfrm>
            <a:prstGeom prst="rect">
              <a:avLst/>
            </a:prstGeom>
            <a:noFill/>
          </p:spPr>
          <p:txBody>
            <a:bodyPr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4">
                      <a:lumMod val="100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16" name="iS1ide-Rectangle 39">
              <a:extLst>
                <a:ext uri="{FF2B5EF4-FFF2-40B4-BE49-F238E27FC236}">
                  <a16:creationId xmlns:a16="http://schemas.microsoft.com/office/drawing/2014/main" id="{0F4F6BD5-3BCD-49CE-86B3-9458DF057A02}"/>
                </a:ext>
              </a:extLst>
            </p:cNvPr>
            <p:cNvSpPr/>
            <p:nvPr/>
          </p:nvSpPr>
          <p:spPr>
            <a:xfrm>
              <a:off x="9220613" y="5418713"/>
              <a:ext cx="2103935" cy="671414"/>
            </a:xfrm>
            <a:prstGeom prst="rect">
              <a:avLst/>
            </a:prstGeom>
          </p:spPr>
          <p:txBody>
            <a:bodyPr anchor="t" anchorCtr="1" bIns="0" lIns="0" rIns="0" tIns="0"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1798051819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îŝḷîḓé-Straight Connector 45">
            <a:extLst>
              <a:ext uri="{FF2B5EF4-FFF2-40B4-BE49-F238E27FC236}">
                <a16:creationId xmlns:a16="http://schemas.microsoft.com/office/drawing/2014/main" id="{C06B42EF-D574-4B94-BDE8-9659665AA883}"/>
              </a:ext>
            </a:extLst>
          </p:cNvPr>
          <p:cNvCxnSpPr/>
          <p:nvPr/>
        </p:nvCxnSpPr>
        <p:spPr>
          <a:xfrm flipH="1">
            <a:off x="2159647" y="3096532"/>
            <a:ext cx="762792" cy="547581"/>
          </a:xfrm>
          <a:prstGeom prst="line">
            <a:avLst/>
          </a:prstGeom>
          <a:ln cmpd="sng" w="12700">
            <a:solidFill>
              <a:schemeClr val="accent1"/>
            </a:solidFill>
            <a:prstDash val="sysDash"/>
            <a:headEnd type="none"/>
            <a:tailEnd len="lg" type="oval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îŝḷîḓé-Straight Connector 46">
            <a:extLst>
              <a:ext uri="{FF2B5EF4-FFF2-40B4-BE49-F238E27FC236}">
                <a16:creationId xmlns:a16="http://schemas.microsoft.com/office/drawing/2014/main" id="{479E9573-9F03-41C0-B5D2-7DA710A05ABD}"/>
              </a:ext>
            </a:extLst>
          </p:cNvPr>
          <p:cNvCxnSpPr/>
          <p:nvPr/>
        </p:nvCxnSpPr>
        <p:spPr>
          <a:xfrm flipH="1" flipV="1">
            <a:off x="4271557" y="2973564"/>
            <a:ext cx="779677" cy="247657"/>
          </a:xfrm>
          <a:prstGeom prst="line">
            <a:avLst/>
          </a:prstGeom>
          <a:ln cmpd="sng" w="12700">
            <a:solidFill>
              <a:schemeClr val="accent2"/>
            </a:solidFill>
            <a:prstDash val="sysDash"/>
            <a:headEnd type="none"/>
            <a:tailEnd len="lg" type="oval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îŝḷîḓé-Straight Connector 47">
            <a:extLst>
              <a:ext uri="{FF2B5EF4-FFF2-40B4-BE49-F238E27FC236}">
                <a16:creationId xmlns:a16="http://schemas.microsoft.com/office/drawing/2014/main" id="{22A82AE7-C77B-4D0F-959D-A1E00870CAEF}"/>
              </a:ext>
            </a:extLst>
          </p:cNvPr>
          <p:cNvCxnSpPr/>
          <p:nvPr/>
        </p:nvCxnSpPr>
        <p:spPr>
          <a:xfrm flipH="1">
            <a:off x="6492237" y="2898806"/>
            <a:ext cx="1057127" cy="322415"/>
          </a:xfrm>
          <a:prstGeom prst="line">
            <a:avLst/>
          </a:prstGeom>
          <a:ln cmpd="sng" w="12700">
            <a:solidFill>
              <a:schemeClr val="accent3"/>
            </a:solidFill>
            <a:prstDash val="sysDash"/>
            <a:headEnd type="none"/>
            <a:tailEnd len="lg" type="oval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îŝḷîḓé-Straight Connector 48">
            <a:extLst>
              <a:ext uri="{FF2B5EF4-FFF2-40B4-BE49-F238E27FC236}">
                <a16:creationId xmlns:a16="http://schemas.microsoft.com/office/drawing/2014/main" id="{C78AA88D-5740-486D-85A2-FD03864A9E0B}"/>
              </a:ext>
            </a:extLst>
          </p:cNvPr>
          <p:cNvCxnSpPr/>
          <p:nvPr/>
        </p:nvCxnSpPr>
        <p:spPr>
          <a:xfrm flipH="1" flipV="1">
            <a:off x="8862432" y="3168754"/>
            <a:ext cx="870809" cy="504148"/>
          </a:xfrm>
          <a:prstGeom prst="line">
            <a:avLst/>
          </a:prstGeom>
          <a:ln cmpd="sng" w="12700">
            <a:solidFill>
              <a:schemeClr val="accent4"/>
            </a:solidFill>
            <a:prstDash val="sysDash"/>
            <a:headEnd type="none"/>
            <a:tailEnd len="lg" type="oval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3ABB6D2E-1FC6-47F1-A70C-1E6131DCA4F1}"/>
              </a:ext>
            </a:extLst>
          </p:cNvPr>
          <p:cNvGrpSpPr/>
          <p:nvPr/>
        </p:nvGrpSpPr>
        <p:grpSpPr>
          <a:xfrm>
            <a:off x="493420" y="3420831"/>
            <a:ext cx="2052713" cy="1923205"/>
            <a:chOff x="493420" y="3420831"/>
            <a:chExt cx="2052713" cy="1923205"/>
          </a:xfrm>
        </p:grpSpPr>
        <p:grpSp>
          <p:nvGrpSpPr>
            <p:cNvPr id="9" name="Group 60">
              <a:extLst>
                <a:ext uri="{FF2B5EF4-FFF2-40B4-BE49-F238E27FC236}">
                  <a16:creationId xmlns:a16="http://schemas.microsoft.com/office/drawing/2014/main" id="{7C754CE7-38B5-42FE-BD13-8BDF652168A6}"/>
                </a:ext>
              </a:extLst>
            </p:cNvPr>
            <p:cNvGrpSpPr/>
            <p:nvPr/>
          </p:nvGrpSpPr>
          <p:grpSpPr>
            <a:xfrm>
              <a:off x="884993" y="3420831"/>
              <a:ext cx="1274654" cy="1274654"/>
              <a:chOff x="1185137" y="3398704"/>
              <a:chExt cx="1189285" cy="1189285"/>
            </a:xfrm>
            <a:effectLst/>
          </p:grpSpPr>
          <p:sp>
            <p:nvSpPr>
              <p:cNvPr id="31" name="îŝḷîḓé-Oval 63">
                <a:extLst>
                  <a:ext uri="{FF2B5EF4-FFF2-40B4-BE49-F238E27FC236}">
                    <a16:creationId xmlns:a16="http://schemas.microsoft.com/office/drawing/2014/main" id="{C4DB237C-4039-42A1-8CAE-3677B792D17E}"/>
                  </a:ext>
                </a:extLst>
              </p:cNvPr>
              <p:cNvSpPr/>
              <p:nvPr/>
            </p:nvSpPr>
            <p:spPr bwMode="auto">
              <a:xfrm>
                <a:off x="1185137" y="3398704"/>
                <a:ext cx="1189285" cy="118928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2" name="Group 64">
                <a:extLst>
                  <a:ext uri="{FF2B5EF4-FFF2-40B4-BE49-F238E27FC236}">
                    <a16:creationId xmlns:a16="http://schemas.microsoft.com/office/drawing/2014/main" id="{099EF221-8339-440A-94B0-D8944F60E73C}"/>
                  </a:ext>
                </a:extLst>
              </p:cNvPr>
              <p:cNvGrpSpPr/>
              <p:nvPr/>
            </p:nvGrpSpPr>
            <p:grpSpPr>
              <a:xfrm>
                <a:off x="1601897" y="3767512"/>
                <a:ext cx="355763" cy="451664"/>
                <a:chExt cx="450" cy="574"/>
              </a:xfrm>
              <a:solidFill>
                <a:srgbClr val="FFFFFF"/>
              </a:solidFill>
            </p:grpSpPr>
            <p:sp>
              <p:nvSpPr>
                <p:cNvPr id="33" name="îŝḷîḓé-Freeform: Shape 65">
                  <a:extLst>
                    <a:ext uri="{FF2B5EF4-FFF2-40B4-BE49-F238E27FC236}">
                      <a16:creationId xmlns:a16="http://schemas.microsoft.com/office/drawing/2014/main" id="{677D57DD-E028-4C52-A70F-D5BE458475AF}"/>
                    </a:ext>
                  </a:extLst>
                </p:cNvPr>
                <p:cNvSpPr/>
                <p:nvPr/>
              </p:nvSpPr>
              <p:spPr bwMode="auto">
                <a:xfrm>
                  <a:off x="0" y="248"/>
                  <a:ext cx="444" cy="326"/>
                </a:xfrm>
                <a:custGeom>
                  <a:gdLst>
                    <a:gd fmla="*/ 0 w 21533" name="T0"/>
                    <a:gd fmla="*/ 0 h 21508" name="T1"/>
                    <a:gd fmla="*/ 0 w 21533" name="T2"/>
                    <a:gd fmla="*/ 0 h 21508" name="T3"/>
                    <a:gd fmla="*/ 0 w 21533" name="T4"/>
                    <a:gd fmla="*/ 0 h 21508" name="T5"/>
                    <a:gd fmla="*/ 0 w 21533" name="T6"/>
                    <a:gd fmla="*/ 0 h 21508" name="T7"/>
                    <a:gd fmla="*/ 0 w 21533" name="T8"/>
                    <a:gd fmla="*/ 0 h 21508" name="T9"/>
                    <a:gd fmla="*/ 0 w 21533" name="T10"/>
                    <a:gd fmla="*/ 0 h 21508" name="T11"/>
                    <a:gd fmla="*/ 0 w 21533" name="T12"/>
                    <a:gd fmla="*/ 0 h 21508" name="T13"/>
                    <a:gd fmla="*/ 0 w 21533" name="T14"/>
                    <a:gd fmla="*/ 0 h 21508" name="T15"/>
                    <a:gd fmla="*/ 0 w 21533" name="T16"/>
                    <a:gd fmla="*/ 0 h 21508" name="T17"/>
                    <a:gd fmla="*/ 0 w 21533" name="T18"/>
                    <a:gd fmla="*/ 0 h 21508" name="T19"/>
                    <a:gd fmla="*/ 0 w 21533" name="T20"/>
                    <a:gd fmla="*/ 0 h 21508" name="T21"/>
                    <a:gd fmla="*/ 0 w 21533" name="T22"/>
                    <a:gd fmla="*/ 0 h 21508" name="T23"/>
                    <a:gd fmla="*/ 0 w 21533" name="T24"/>
                    <a:gd fmla="*/ 0 h 21508" name="T25"/>
                    <a:gd fmla="*/ 0 60000 65536" name="T26"/>
                    <a:gd fmla="*/ 0 60000 65536" name="T27"/>
                    <a:gd fmla="*/ 0 60000 65536" name="T28"/>
                    <a:gd fmla="*/ 0 60000 65536" name="T29"/>
                    <a:gd fmla="*/ 0 60000 65536" name="T30"/>
                    <a:gd fmla="*/ 0 60000 65536" name="T31"/>
                    <a:gd fmla="*/ 0 60000 65536" name="T32"/>
                    <a:gd fmla="*/ 0 60000 65536" name="T33"/>
                    <a:gd fmla="*/ 0 60000 65536" name="T34"/>
                    <a:gd fmla="*/ 0 60000 65536" name="T35"/>
                    <a:gd fmla="*/ 0 60000 65536" name="T36"/>
                    <a:gd fmla="*/ 0 60000 65536" name="T37"/>
                    <a:gd fmla="*/ 0 60000 65536" name="T38"/>
                  </a:gdLst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b="b" l="0" r="r" t="0"/>
                  <a:pathLst>
                    <a:path h="21508" w="21533">
                      <a:moveTo>
                        <a:pt x="12618" y="15738"/>
                      </a:moveTo>
                      <a:cubicBezTo>
                        <a:pt x="11946" y="15738"/>
                        <a:pt x="11315" y="15383"/>
                        <a:pt x="10841" y="14739"/>
                      </a:cubicBezTo>
                      <a:lnTo>
                        <a:pt x="0" y="0"/>
                      </a:lnTo>
                      <a:lnTo>
                        <a:pt x="279" y="4267"/>
                      </a:lnTo>
                      <a:cubicBezTo>
                        <a:pt x="312" y="4784"/>
                        <a:pt x="561" y="5508"/>
                        <a:pt x="832" y="5876"/>
                      </a:cubicBezTo>
                      <a:lnTo>
                        <a:pt x="12127" y="21233"/>
                      </a:lnTo>
                      <a:cubicBezTo>
                        <a:pt x="12397" y="21600"/>
                        <a:pt x="12839" y="21600"/>
                        <a:pt x="13110" y="21233"/>
                      </a:cubicBezTo>
                      <a:lnTo>
                        <a:pt x="21330" y="10057"/>
                      </a:lnTo>
                      <a:cubicBezTo>
                        <a:pt x="21600" y="9689"/>
                        <a:pt x="21600" y="9088"/>
                        <a:pt x="21330" y="8721"/>
                      </a:cubicBezTo>
                      <a:lnTo>
                        <a:pt x="20076" y="7017"/>
                      </a:lnTo>
                      <a:lnTo>
                        <a:pt x="14395" y="14741"/>
                      </a:lnTo>
                      <a:cubicBezTo>
                        <a:pt x="13920" y="15385"/>
                        <a:pt x="13289" y="15738"/>
                        <a:pt x="12618" y="15738"/>
                      </a:cubicBezTo>
                      <a:close/>
                      <a:moveTo>
                        <a:pt x="12618" y="15738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4" name="îŝḷîḓé-Freeform: Shape 98">
                  <a:extLst>
                    <a:ext uri="{FF2B5EF4-FFF2-40B4-BE49-F238E27FC236}">
                      <a16:creationId xmlns:a16="http://schemas.microsoft.com/office/drawing/2014/main" id="{1B41BF82-744F-4C07-A011-52F72CA10EDA}"/>
                    </a:ext>
                  </a:extLst>
                </p:cNvPr>
                <p:cNvSpPr/>
                <p:nvPr/>
              </p:nvSpPr>
              <p:spPr bwMode="auto">
                <a:xfrm>
                  <a:off x="0" y="0"/>
                  <a:ext cx="450" cy="450"/>
                </a:xfrm>
                <a:custGeom>
                  <a:gdLst>
                    <a:gd fmla="*/ 0 w 21503" name="T0"/>
                    <a:gd fmla="*/ 0 h 21600" name="T1"/>
                    <a:gd fmla="*/ 0 w 21503" name="T2"/>
                    <a:gd fmla="*/ 0 h 21600" name="T3"/>
                    <a:gd fmla="*/ 0 w 21503" name="T4"/>
                    <a:gd fmla="*/ 0 h 21600" name="T5"/>
                    <a:gd fmla="*/ 0 w 21503" name="T6"/>
                    <a:gd fmla="*/ 0 h 21600" name="T7"/>
                    <a:gd fmla="*/ 0 w 21503" name="T8"/>
                    <a:gd fmla="*/ 0 h 21600" name="T9"/>
                    <a:gd fmla="*/ 0 w 21503" name="T10"/>
                    <a:gd fmla="*/ 0 h 21600" name="T11"/>
                    <a:gd fmla="*/ 0 w 21503" name="T12"/>
                    <a:gd fmla="*/ 0 h 21600" name="T13"/>
                    <a:gd fmla="*/ 0 w 21503" name="T14"/>
                    <a:gd fmla="*/ 0 h 21600" name="T15"/>
                    <a:gd fmla="*/ 0 w 21503" name="T16"/>
                    <a:gd fmla="*/ 0 h 21600" name="T17"/>
                    <a:gd fmla="*/ 0 w 21503" name="T18"/>
                    <a:gd fmla="*/ 0 h 21600" name="T19"/>
                    <a:gd fmla="*/ 0 w 21503" name="T20"/>
                    <a:gd fmla="*/ 0 h 21600" name="T21"/>
                    <a:gd fmla="*/ 0 w 21503" name="T22"/>
                    <a:gd fmla="*/ 0 h 21600" name="T23"/>
                    <a:gd fmla="*/ 0 w 21503" name="T24"/>
                    <a:gd fmla="*/ 0 h 21600" name="T25"/>
                    <a:gd fmla="*/ 0 w 21503" name="T26"/>
                    <a:gd fmla="*/ 0 h 21600" name="T27"/>
                    <a:gd fmla="*/ 0 w 21503" name="T28"/>
                    <a:gd fmla="*/ 0 h 21600" name="T29"/>
                    <a:gd fmla="*/ 0 w 21503" name="T30"/>
                    <a:gd fmla="*/ 0 h 21600" name="T31"/>
                    <a:gd fmla="*/ 0 w 21503" name="T32"/>
                    <a:gd fmla="*/ 0 h 21600" name="T33"/>
                    <a:gd fmla="*/ 0 w 21503" name="T34"/>
                    <a:gd fmla="*/ 0 h 21600" name="T35"/>
                    <a:gd fmla="*/ 0 w 21503" name="T36"/>
                    <a:gd fmla="*/ 0 h 21600" name="T37"/>
                    <a:gd fmla="*/ 0 w 21503" name="T38"/>
                    <a:gd fmla="*/ 0 h 21600" name="T39"/>
                    <a:gd fmla="*/ 0 w 21503" name="T40"/>
                    <a:gd fmla="*/ 0 h 21600" name="T41"/>
                    <a:gd fmla="*/ 0 w 21503" name="T42"/>
                    <a:gd fmla="*/ 0 h 21600" name="T43"/>
                    <a:gd fmla="*/ 0 w 21503" name="T44"/>
                    <a:gd fmla="*/ 0 h 21600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  <a:gd fmla="*/ 0 60000 65536" name="T57"/>
                    <a:gd fmla="*/ 0 60000 65536" name="T58"/>
                    <a:gd fmla="*/ 0 60000 65536" name="T59"/>
                    <a:gd fmla="*/ 0 60000 65536" name="T60"/>
                    <a:gd fmla="*/ 0 60000 65536" name="T61"/>
                    <a:gd fmla="*/ 0 60000 65536" name="T62"/>
                    <a:gd fmla="*/ 0 60000 65536" name="T63"/>
                    <a:gd fmla="*/ 0 60000 65536" name="T64"/>
                    <a:gd fmla="*/ 0 60000 65536" name="T65"/>
                    <a:gd fmla="*/ 0 60000 65536" name="T66"/>
                    <a:gd fmla="*/ 0 60000 65536" name="T67"/>
                    <a:gd fmla="*/ 0 60000 65536" name="T68"/>
                  </a:gdLst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b="b" l="0" r="r" t="0"/>
                  <a:pathLst>
                    <a:path h="21600" w="21503">
                      <a:moveTo>
                        <a:pt x="10162" y="1105"/>
                      </a:moveTo>
                      <a:cubicBezTo>
                        <a:pt x="9896" y="837"/>
                        <a:pt x="9371" y="590"/>
                        <a:pt x="8995" y="556"/>
                      </a:cubicBezTo>
                      <a:lnTo>
                        <a:pt x="2969" y="4"/>
                      </a:lnTo>
                      <a:cubicBezTo>
                        <a:pt x="2940" y="2"/>
                        <a:pt x="2910" y="0"/>
                        <a:pt x="2879" y="0"/>
                      </a:cubicBezTo>
                      <a:cubicBezTo>
                        <a:pt x="2513" y="0"/>
                        <a:pt x="2048" y="182"/>
                        <a:pt x="1802" y="429"/>
                      </a:cubicBezTo>
                      <a:lnTo>
                        <a:pt x="427" y="1809"/>
                      </a:lnTo>
                      <a:cubicBezTo>
                        <a:pt x="161" y="2076"/>
                        <a:pt x="-30" y="2604"/>
                        <a:pt x="4" y="2980"/>
                      </a:cubicBezTo>
                      <a:lnTo>
                        <a:pt x="541" y="9044"/>
                      </a:lnTo>
                      <a:cubicBezTo>
                        <a:pt x="573" y="9421"/>
                        <a:pt x="819" y="9948"/>
                        <a:pt x="1086" y="10216"/>
                      </a:cubicBezTo>
                      <a:lnTo>
                        <a:pt x="12227" y="21399"/>
                      </a:lnTo>
                      <a:cubicBezTo>
                        <a:pt x="12360" y="21533"/>
                        <a:pt x="12535" y="21600"/>
                        <a:pt x="12712" y="21600"/>
                      </a:cubicBezTo>
                      <a:cubicBezTo>
                        <a:pt x="12887" y="21600"/>
                        <a:pt x="13063" y="21533"/>
                        <a:pt x="13196" y="21399"/>
                      </a:cubicBezTo>
                      <a:lnTo>
                        <a:pt x="21304" y="13261"/>
                      </a:lnTo>
                      <a:cubicBezTo>
                        <a:pt x="21570" y="12993"/>
                        <a:pt x="21570" y="12555"/>
                        <a:pt x="21304" y="12288"/>
                      </a:cubicBezTo>
                      <a:lnTo>
                        <a:pt x="10162" y="1105"/>
                      </a:lnTo>
                      <a:close/>
                      <a:moveTo>
                        <a:pt x="2561" y="2612"/>
                      </a:moveTo>
                      <a:cubicBezTo>
                        <a:pt x="2851" y="2321"/>
                        <a:pt x="3231" y="2175"/>
                        <a:pt x="3611" y="2175"/>
                      </a:cubicBezTo>
                      <a:cubicBezTo>
                        <a:pt x="3991" y="2175"/>
                        <a:pt x="4372" y="2321"/>
                        <a:pt x="4663" y="2613"/>
                      </a:cubicBezTo>
                      <a:cubicBezTo>
                        <a:pt x="5243" y="3196"/>
                        <a:pt x="5243" y="4140"/>
                        <a:pt x="4663" y="4722"/>
                      </a:cubicBezTo>
                      <a:cubicBezTo>
                        <a:pt x="4372" y="5014"/>
                        <a:pt x="3992" y="5160"/>
                        <a:pt x="3612" y="5160"/>
                      </a:cubicBezTo>
                      <a:cubicBezTo>
                        <a:pt x="3232" y="5160"/>
                        <a:pt x="2852" y="5014"/>
                        <a:pt x="2561" y="4722"/>
                      </a:cubicBezTo>
                      <a:cubicBezTo>
                        <a:pt x="1980" y="4139"/>
                        <a:pt x="1980" y="3195"/>
                        <a:pt x="2561" y="2612"/>
                      </a:cubicBezTo>
                      <a:close/>
                      <a:moveTo>
                        <a:pt x="2561" y="2612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2" name="Group 30">
              <a:extLst>
                <a:ext uri="{FF2B5EF4-FFF2-40B4-BE49-F238E27FC236}">
                  <a16:creationId xmlns:a16="http://schemas.microsoft.com/office/drawing/2014/main" id="{E70AD63F-4A67-44EA-9143-0A6DE2F881D9}"/>
                </a:ext>
              </a:extLst>
            </p:cNvPr>
            <p:cNvGrpSpPr/>
            <p:nvPr/>
          </p:nvGrpSpPr>
          <p:grpSpPr>
            <a:xfrm>
              <a:off x="493420" y="4750412"/>
              <a:ext cx="2052713" cy="593624"/>
              <a:chOff x="5391685" y="5488955"/>
              <a:chExt cx="1549107" cy="593624"/>
            </a:xfrm>
          </p:grpSpPr>
          <p:sp>
            <p:nvSpPr>
              <p:cNvPr id="25" name="îŝḷîḓé-Rectangle 31">
                <a:extLst>
                  <a:ext uri="{FF2B5EF4-FFF2-40B4-BE49-F238E27FC236}">
                    <a16:creationId xmlns:a16="http://schemas.microsoft.com/office/drawing/2014/main" id="{4E186AB7-2F8C-4BF3-B1A6-2DAB4F23829C}"/>
                  </a:ext>
                </a:extLst>
              </p:cNvPr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1"/>
                    </a:solidFill>
                  </a:rPr>
                  <a:t>标题文本预设</a:t>
                </a:r>
              </a:p>
            </p:txBody>
          </p:sp>
          <p:sp>
            <p:nvSpPr>
              <p:cNvPr id="26" name="îŝḷîḓé-Rectangle 32">
                <a:extLst>
                  <a:ext uri="{FF2B5EF4-FFF2-40B4-BE49-F238E27FC236}">
                    <a16:creationId xmlns:a16="http://schemas.microsoft.com/office/drawing/2014/main" id="{7364CE97-D4AB-48ED-8875-169010E1F6AE}"/>
                  </a:ext>
                </a:extLst>
              </p:cNvPr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</a:p>
            </p:txBody>
          </p:sp>
        </p:grp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CF46FE53-A7B0-4D91-8EC7-B77C439C1AC7}"/>
              </a:ext>
            </a:extLst>
          </p:cNvPr>
          <p:cNvGrpSpPr/>
          <p:nvPr/>
        </p:nvGrpSpPr>
        <p:grpSpPr>
          <a:xfrm>
            <a:off x="2532498" y="2146176"/>
            <a:ext cx="2052713" cy="1930917"/>
            <a:chOff x="2532498" y="2146176"/>
            <a:chExt cx="2052713" cy="1930917"/>
          </a:xfrm>
        </p:grpSpPr>
        <p:grpSp>
          <p:nvGrpSpPr>
            <p:cNvPr id="7" name="Group 49">
              <a:extLst>
                <a:ext uri="{FF2B5EF4-FFF2-40B4-BE49-F238E27FC236}">
                  <a16:creationId xmlns:a16="http://schemas.microsoft.com/office/drawing/2014/main" id="{2A771BC1-7024-4080-8341-A3FCB2BA82C5}"/>
                </a:ext>
              </a:extLst>
            </p:cNvPr>
            <p:cNvGrpSpPr/>
            <p:nvPr/>
          </p:nvGrpSpPr>
          <p:grpSpPr>
            <a:xfrm>
              <a:off x="2922440" y="2146176"/>
              <a:ext cx="1274654" cy="1274654"/>
              <a:chOff x="3086127" y="2209419"/>
              <a:chExt cx="1189285" cy="1189285"/>
            </a:xfrm>
            <a:effectLst/>
          </p:grpSpPr>
          <p:sp>
            <p:nvSpPr>
              <p:cNvPr id="37" name="îŝḷîḓé-Oval 50">
                <a:extLst>
                  <a:ext uri="{FF2B5EF4-FFF2-40B4-BE49-F238E27FC236}">
                    <a16:creationId xmlns:a16="http://schemas.microsoft.com/office/drawing/2014/main" id="{EB270330-088C-494D-8B7C-1C226ACCE401}"/>
                  </a:ext>
                </a:extLst>
              </p:cNvPr>
              <p:cNvSpPr/>
              <p:nvPr/>
            </p:nvSpPr>
            <p:spPr bwMode="auto">
              <a:xfrm>
                <a:off x="3086127" y="2209419"/>
                <a:ext cx="1189285" cy="118928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8" name="Group 51">
                <a:extLst>
                  <a:ext uri="{FF2B5EF4-FFF2-40B4-BE49-F238E27FC236}">
                    <a16:creationId xmlns:a16="http://schemas.microsoft.com/office/drawing/2014/main" id="{92AA90FA-12F5-4054-A7A9-1787A781EDDD}"/>
                  </a:ext>
                </a:extLst>
              </p:cNvPr>
              <p:cNvGrpSpPr/>
              <p:nvPr/>
            </p:nvGrpSpPr>
            <p:grpSpPr>
              <a:xfrm>
                <a:off x="3471951" y="2589063"/>
                <a:ext cx="417635" cy="417633"/>
                <a:chExt cx="576" cy="576"/>
              </a:xfrm>
              <a:solidFill>
                <a:srgbClr val="FFFFFF"/>
              </a:solidFill>
            </p:grpSpPr>
            <p:sp>
              <p:nvSpPr>
                <p:cNvPr id="39" name="îŝḷîḓé-Freeform: Shape 52">
                  <a:extLst>
                    <a:ext uri="{FF2B5EF4-FFF2-40B4-BE49-F238E27FC236}">
                      <a16:creationId xmlns:a16="http://schemas.microsoft.com/office/drawing/2014/main" id="{DF1BFE6F-D876-4997-84FB-D33B99EC022E}"/>
                    </a:ext>
                  </a:extLst>
                </p:cNvPr>
                <p:cNvSpPr/>
                <p:nvPr/>
              </p:nvSpPr>
              <p:spPr bwMode="auto">
                <a:xfrm>
                  <a:off x="0" y="0"/>
                  <a:ext cx="280" cy="280"/>
                </a:xfrm>
                <a:custGeom>
                  <a:gdLst>
                    <a:gd fmla="*/ 0 w 21600" name="T0"/>
                    <a:gd fmla="*/ 0 h 21600" name="T1"/>
                    <a:gd fmla="*/ 0 w 21600" name="T2"/>
                    <a:gd fmla="*/ 0 h 21600" name="T3"/>
                    <a:gd fmla="*/ 0 w 21600" name="T4"/>
                    <a:gd fmla="*/ 0 h 21600" name="T5"/>
                    <a:gd fmla="*/ 0 w 21600" name="T6"/>
                    <a:gd fmla="*/ 0 h 21600" name="T7"/>
                    <a:gd fmla="*/ 0 w 21600" name="T8"/>
                    <a:gd fmla="*/ 0 h 21600" name="T9"/>
                    <a:gd fmla="*/ 0 w 21600" name="T10"/>
                    <a:gd fmla="*/ 0 h 21600" name="T11"/>
                    <a:gd fmla="*/ 0 w 21600" name="T12"/>
                    <a:gd fmla="*/ 0 h 21600" name="T13"/>
                    <a:gd fmla="*/ 0 w 21600" name="T14"/>
                    <a:gd fmla="*/ 0 h 21600" name="T15"/>
                    <a:gd fmla="*/ 0 w 21600" name="T16"/>
                    <a:gd fmla="*/ 0 h 21600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b" l="0" r="r" t="0"/>
                  <a:pathLst>
                    <a:path h="21600" w="21600">
                      <a:moveTo>
                        <a:pt x="14704" y="21499"/>
                      </a:moveTo>
                      <a:lnTo>
                        <a:pt x="21469" y="14723"/>
                      </a:lnTo>
                      <a:lnTo>
                        <a:pt x="14173" y="7408"/>
                      </a:lnTo>
                      <a:lnTo>
                        <a:pt x="21600" y="0"/>
                      </a:lnTo>
                      <a:lnTo>
                        <a:pt x="17" y="0"/>
                      </a:lnTo>
                      <a:lnTo>
                        <a:pt x="0" y="21600"/>
                      </a:lnTo>
                      <a:lnTo>
                        <a:pt x="7378" y="14158"/>
                      </a:lnTo>
                      <a:lnTo>
                        <a:pt x="14704" y="21499"/>
                      </a:lnTo>
                      <a:close/>
                      <a:moveTo>
                        <a:pt x="14704" y="21499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0" name="îŝḷîḓé-Freeform: Shape 53">
                  <a:extLst>
                    <a:ext uri="{FF2B5EF4-FFF2-40B4-BE49-F238E27FC236}">
                      <a16:creationId xmlns:a16="http://schemas.microsoft.com/office/drawing/2014/main" id="{3BF35D9D-5838-4350-8DC5-28152A7020BF}"/>
                    </a:ext>
                  </a:extLst>
                </p:cNvPr>
                <p:cNvSpPr/>
                <p:nvPr/>
              </p:nvSpPr>
              <p:spPr bwMode="auto">
                <a:xfrm>
                  <a:off x="296" y="296"/>
                  <a:ext cx="280" cy="280"/>
                </a:xfrm>
                <a:custGeom>
                  <a:gdLst>
                    <a:gd fmla="*/ 0 w 21600" name="T0"/>
                    <a:gd fmla="*/ 0 h 21600" name="T1"/>
                    <a:gd fmla="*/ 0 w 21600" name="T2"/>
                    <a:gd fmla="*/ 0 h 21600" name="T3"/>
                    <a:gd fmla="*/ 0 w 21600" name="T4"/>
                    <a:gd fmla="*/ 0 h 21600" name="T5"/>
                    <a:gd fmla="*/ 0 w 21600" name="T6"/>
                    <a:gd fmla="*/ 0 h 21600" name="T7"/>
                    <a:gd fmla="*/ 0 w 21600" name="T8"/>
                    <a:gd fmla="*/ 0 h 21600" name="T9"/>
                    <a:gd fmla="*/ 0 w 21600" name="T10"/>
                    <a:gd fmla="*/ 0 h 21600" name="T11"/>
                    <a:gd fmla="*/ 0 w 21600" name="T12"/>
                    <a:gd fmla="*/ 0 h 21600" name="T13"/>
                    <a:gd fmla="*/ 0 w 21600" name="T14"/>
                    <a:gd fmla="*/ 0 h 21600" name="T15"/>
                    <a:gd fmla="*/ 0 w 21600" name="T16"/>
                    <a:gd fmla="*/ 0 h 21600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b" l="0" r="r" t="0"/>
                  <a:pathLst>
                    <a:path h="21600" w="21600">
                      <a:moveTo>
                        <a:pt x="14222" y="7443"/>
                      </a:moveTo>
                      <a:lnTo>
                        <a:pt x="6896" y="100"/>
                      </a:lnTo>
                      <a:lnTo>
                        <a:pt x="132" y="6878"/>
                      </a:lnTo>
                      <a:lnTo>
                        <a:pt x="7428" y="14193"/>
                      </a:lnTo>
                      <a:lnTo>
                        <a:pt x="0" y="21600"/>
                      </a:lnTo>
                      <a:lnTo>
                        <a:pt x="21585" y="21600"/>
                      </a:lnTo>
                      <a:lnTo>
                        <a:pt x="21600" y="0"/>
                      </a:lnTo>
                      <a:lnTo>
                        <a:pt x="14222" y="7443"/>
                      </a:lnTo>
                      <a:close/>
                      <a:moveTo>
                        <a:pt x="14222" y="7443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3" name="Group 33">
              <a:extLst>
                <a:ext uri="{FF2B5EF4-FFF2-40B4-BE49-F238E27FC236}">
                  <a16:creationId xmlns:a16="http://schemas.microsoft.com/office/drawing/2014/main" id="{88D9F5B0-5FA6-4348-83F5-989E35CD1BAC}"/>
                </a:ext>
              </a:extLst>
            </p:cNvPr>
            <p:cNvGrpSpPr/>
            <p:nvPr/>
          </p:nvGrpSpPr>
          <p:grpSpPr>
            <a:xfrm>
              <a:off x="2532498" y="3483469"/>
              <a:ext cx="2052713" cy="593624"/>
              <a:chOff x="5391685" y="5488955"/>
              <a:chExt cx="1549107" cy="593624"/>
            </a:xfrm>
          </p:grpSpPr>
          <p:sp>
            <p:nvSpPr>
              <p:cNvPr id="23" name="îŝḷîḓé-Rectangle 34">
                <a:extLst>
                  <a:ext uri="{FF2B5EF4-FFF2-40B4-BE49-F238E27FC236}">
                    <a16:creationId xmlns:a16="http://schemas.microsoft.com/office/drawing/2014/main" id="{2D3C3179-8334-47C2-A20B-E400132CB990}"/>
                  </a:ext>
                </a:extLst>
              </p:cNvPr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2"/>
                    </a:solidFill>
                  </a:rPr>
                  <a:t>标题文本预设</a:t>
                </a:r>
              </a:p>
            </p:txBody>
          </p:sp>
          <p:sp>
            <p:nvSpPr>
              <p:cNvPr id="24" name="îŝḷîḓé-Rectangle 35">
                <a:extLst>
                  <a:ext uri="{FF2B5EF4-FFF2-40B4-BE49-F238E27FC236}">
                    <a16:creationId xmlns:a16="http://schemas.microsoft.com/office/drawing/2014/main" id="{8370A255-38E4-4371-86D1-EA803A8269A7}"/>
                  </a:ext>
                </a:extLst>
              </p:cNvPr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</a:p>
            </p:txBody>
          </p:sp>
        </p:grp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C5D4B60E-BFAE-4882-877F-41D7C4462FA6}"/>
              </a:ext>
            </a:extLst>
          </p:cNvPr>
          <p:cNvGrpSpPr/>
          <p:nvPr/>
        </p:nvGrpSpPr>
        <p:grpSpPr>
          <a:xfrm>
            <a:off x="4700617" y="2783502"/>
            <a:ext cx="2052713" cy="1911981"/>
            <a:chOff x="4700617" y="2783502"/>
            <a:chExt cx="2052713" cy="1911981"/>
          </a:xfrm>
        </p:grpSpPr>
        <p:grpSp>
          <p:nvGrpSpPr>
            <p:cNvPr id="8" name="Group 54">
              <a:extLst>
                <a:ext uri="{FF2B5EF4-FFF2-40B4-BE49-F238E27FC236}">
                  <a16:creationId xmlns:a16="http://schemas.microsoft.com/office/drawing/2014/main" id="{72F8582D-4F59-4916-A8A4-00DA566369F3}"/>
                </a:ext>
              </a:extLst>
            </p:cNvPr>
            <p:cNvGrpSpPr/>
            <p:nvPr/>
          </p:nvGrpSpPr>
          <p:grpSpPr>
            <a:xfrm>
              <a:off x="5089647" y="2783502"/>
              <a:ext cx="1274654" cy="1274654"/>
              <a:chOff x="5108188" y="2804061"/>
              <a:chExt cx="1189285" cy="1189285"/>
            </a:xfrm>
            <a:effectLst/>
          </p:grpSpPr>
          <p:sp>
            <p:nvSpPr>
              <p:cNvPr id="35" name="îŝḷîḓé-Oval 55">
                <a:extLst>
                  <a:ext uri="{FF2B5EF4-FFF2-40B4-BE49-F238E27FC236}">
                    <a16:creationId xmlns:a16="http://schemas.microsoft.com/office/drawing/2014/main" id="{C7EC8EFF-0F9E-4914-A4E1-D7A690E65A8B}"/>
                  </a:ext>
                </a:extLst>
              </p:cNvPr>
              <p:cNvSpPr/>
              <p:nvPr/>
            </p:nvSpPr>
            <p:spPr bwMode="auto">
              <a:xfrm>
                <a:off x="5108188" y="2804061"/>
                <a:ext cx="1189285" cy="1189285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îŝḷîḓé-Freeform: Shape 59">
                <a:extLst>
                  <a:ext uri="{FF2B5EF4-FFF2-40B4-BE49-F238E27FC236}">
                    <a16:creationId xmlns:a16="http://schemas.microsoft.com/office/drawing/2014/main" id="{9C35BFDD-CA49-4232-A8E3-13B0A394DCAD}"/>
                  </a:ext>
                </a:extLst>
              </p:cNvPr>
              <p:cNvSpPr/>
              <p:nvPr/>
            </p:nvSpPr>
            <p:spPr bwMode="auto">
              <a:xfrm>
                <a:off x="5482590" y="3198138"/>
                <a:ext cx="451664" cy="451664"/>
              </a:xfrm>
              <a:custGeom>
                <a:gdLst>
                  <a:gd fmla="*/ 193886301 w 21600" name="T0"/>
                  <a:gd fmla="*/ 72649219 h 21600" name="T1"/>
                  <a:gd fmla="*/ 193886301 w 21600" name="T2"/>
                  <a:gd fmla="*/ 0 h 21600" name="T3"/>
                  <a:gd fmla="*/ 0 w 21600" name="T4"/>
                  <a:gd fmla="*/ 0 h 21600" name="T5"/>
                  <a:gd fmla="*/ 0 w 21600" name="T6"/>
                  <a:gd fmla="*/ 193886301 h 21600" name="T7"/>
                  <a:gd fmla="*/ 72649219 w 21600" name="T8"/>
                  <a:gd fmla="*/ 193886301 h 21600" name="T9"/>
                  <a:gd fmla="*/ 178971547 w 21600" name="T10"/>
                  <a:gd fmla="*/ 286355233 h 21600" name="T11"/>
                  <a:gd fmla="*/ 286355233 w 21600" name="T12"/>
                  <a:gd fmla="*/ 178971547 h 21600" name="T13"/>
                  <a:gd fmla="*/ 193886301 w 21600" name="T14"/>
                  <a:gd fmla="*/ 72649219 h 21600" name="T15"/>
                  <a:gd fmla="*/ 71986933 w 21600" name="T16"/>
                  <a:gd fmla="*/ 170022876 h 21600" name="T17"/>
                  <a:gd fmla="*/ 23863425 w 21600" name="T18"/>
                  <a:gd fmla="*/ 170022876 h 21600" name="T19"/>
                  <a:gd fmla="*/ 23863425 w 21600" name="T20"/>
                  <a:gd fmla="*/ 23863425 h 21600" name="T21"/>
                  <a:gd fmla="*/ 170022876 w 21600" name="T22"/>
                  <a:gd fmla="*/ 23863425 h 21600" name="T23"/>
                  <a:gd fmla="*/ 170022876 w 21600" name="T24"/>
                  <a:gd fmla="*/ 71986933 h 21600" name="T25"/>
                  <a:gd fmla="*/ 71986933 w 21600" name="T26"/>
                  <a:gd fmla="*/ 170022876 h 21600" name="T27"/>
                  <a:gd fmla="*/ 178971547 w 21600" name="T28"/>
                  <a:gd fmla="*/ 262491808 h 21600" name="T29"/>
                  <a:gd fmla="*/ 96857260 w 21600" name="T30"/>
                  <a:gd fmla="*/ 193886301 h 21600" name="T31"/>
                  <a:gd fmla="*/ 193886301 w 21600" name="T32"/>
                  <a:gd fmla="*/ 193886301 h 21600" name="T33"/>
                  <a:gd fmla="*/ 193886301 w 21600" name="T34"/>
                  <a:gd fmla="*/ 96857260 h 21600" name="T35"/>
                  <a:gd fmla="*/ 262491808 w 21600" name="T36"/>
                  <a:gd fmla="*/ 178971547 h 21600" name="T37"/>
                  <a:gd fmla="*/ 178971547 w 21600" name="T38"/>
                  <a:gd fmla="*/ 262491808 h 21600" name="T39"/>
                  <a:gd fmla="*/ 178971547 w 21600" name="T40"/>
                  <a:gd fmla="*/ 262491808 h 21600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b" l="0" r="r" t="0"/>
                <a:pathLst>
                  <a:path h="21600" w="21600">
                    <a:moveTo>
                      <a:pt x="14625" y="5480"/>
                    </a:moveTo>
                    <a:lnTo>
                      <a:pt x="14625" y="0"/>
                    </a:lnTo>
                    <a:lnTo>
                      <a:pt x="0" y="0"/>
                    </a:lnTo>
                    <a:lnTo>
                      <a:pt x="0" y="14625"/>
                    </a:lnTo>
                    <a:lnTo>
                      <a:pt x="5480" y="14625"/>
                    </a:lnTo>
                    <a:cubicBezTo>
                      <a:pt x="6028" y="18566"/>
                      <a:pt x="9409" y="21600"/>
                      <a:pt x="13500" y="21600"/>
                    </a:cubicBezTo>
                    <a:cubicBezTo>
                      <a:pt x="17974" y="21600"/>
                      <a:pt x="21600" y="17974"/>
                      <a:pt x="21600" y="13500"/>
                    </a:cubicBezTo>
                    <a:cubicBezTo>
                      <a:pt x="21600" y="9408"/>
                      <a:pt x="18566" y="6027"/>
                      <a:pt x="14625" y="5480"/>
                    </a:cubicBezTo>
                    <a:close/>
                    <a:moveTo>
                      <a:pt x="5430" y="12825"/>
                    </a:moveTo>
                    <a:lnTo>
                      <a:pt x="1800" y="12825"/>
                    </a:lnTo>
                    <a:lnTo>
                      <a:pt x="1800" y="1800"/>
                    </a:lnTo>
                    <a:lnTo>
                      <a:pt x="12825" y="1800"/>
                    </a:lnTo>
                    <a:lnTo>
                      <a:pt x="12825" y="5430"/>
                    </a:lnTo>
                    <a:cubicBezTo>
                      <a:pt x="8891" y="5755"/>
                      <a:pt x="5755" y="8890"/>
                      <a:pt x="5430" y="12825"/>
                    </a:cubicBezTo>
                    <a:close/>
                    <a:moveTo>
                      <a:pt x="13500" y="19800"/>
                    </a:moveTo>
                    <a:cubicBezTo>
                      <a:pt x="10411" y="19800"/>
                      <a:pt x="7839" y="17563"/>
                      <a:pt x="7306" y="14625"/>
                    </a:cubicBezTo>
                    <a:lnTo>
                      <a:pt x="14625" y="14625"/>
                    </a:lnTo>
                    <a:lnTo>
                      <a:pt x="14625" y="7306"/>
                    </a:lnTo>
                    <a:cubicBezTo>
                      <a:pt x="17563" y="7838"/>
                      <a:pt x="19800" y="10410"/>
                      <a:pt x="19800" y="13500"/>
                    </a:cubicBezTo>
                    <a:cubicBezTo>
                      <a:pt x="19800" y="16974"/>
                      <a:pt x="16974" y="19800"/>
                      <a:pt x="13500" y="19800"/>
                    </a:cubicBezTo>
                    <a:close/>
                    <a:moveTo>
                      <a:pt x="13500" y="1980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4" name="Group 36">
              <a:extLst>
                <a:ext uri="{FF2B5EF4-FFF2-40B4-BE49-F238E27FC236}">
                  <a16:creationId xmlns:a16="http://schemas.microsoft.com/office/drawing/2014/main" id="{9FCE412F-E9B3-4637-B3A0-F180BC648F8C}"/>
                </a:ext>
              </a:extLst>
            </p:cNvPr>
            <p:cNvGrpSpPr/>
            <p:nvPr/>
          </p:nvGrpSpPr>
          <p:grpSpPr>
            <a:xfrm>
              <a:off x="4700617" y="4101859"/>
              <a:ext cx="2052713" cy="593624"/>
              <a:chOff x="5391685" y="5488955"/>
              <a:chExt cx="1549107" cy="593624"/>
            </a:xfrm>
          </p:grpSpPr>
          <p:sp>
            <p:nvSpPr>
              <p:cNvPr id="21" name="iS1ide-Rectangle 37">
                <a:extLst>
                  <a:ext uri="{FF2B5EF4-FFF2-40B4-BE49-F238E27FC236}">
                    <a16:creationId xmlns:a16="http://schemas.microsoft.com/office/drawing/2014/main" id="{4770CC4C-3514-4AF5-8650-968D7D9A84EB}"/>
                  </a:ext>
                </a:extLst>
              </p:cNvPr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3"/>
                    </a:solidFill>
                  </a:rPr>
                  <a:t>标题文本预设</a:t>
                </a:r>
              </a:p>
            </p:txBody>
          </p:sp>
          <p:sp>
            <p:nvSpPr>
              <p:cNvPr id="22" name="iS1ide-Rectangle 38">
                <a:extLst>
                  <a:ext uri="{FF2B5EF4-FFF2-40B4-BE49-F238E27FC236}">
                    <a16:creationId xmlns:a16="http://schemas.microsoft.com/office/drawing/2014/main" id="{AB0EAC47-C6F3-403E-AF0B-9F86C34BDC3C}"/>
                  </a:ext>
                </a:extLst>
              </p:cNvPr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</a:p>
            </p:txBody>
          </p:sp>
        </p:grp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107145A3-4CCE-4568-8F43-A212D1C2FAA1}"/>
              </a:ext>
            </a:extLst>
          </p:cNvPr>
          <p:cNvGrpSpPr/>
          <p:nvPr/>
        </p:nvGrpSpPr>
        <p:grpSpPr>
          <a:xfrm>
            <a:off x="7198749" y="2146175"/>
            <a:ext cx="2052713" cy="1903837"/>
            <a:chOff x="7198749" y="2146175"/>
            <a:chExt cx="2052713" cy="1903837"/>
          </a:xfrm>
        </p:grpSpPr>
        <p:grpSp>
          <p:nvGrpSpPr>
            <p:cNvPr id="10" name="Group 99">
              <a:extLst>
                <a:ext uri="{FF2B5EF4-FFF2-40B4-BE49-F238E27FC236}">
                  <a16:creationId xmlns:a16="http://schemas.microsoft.com/office/drawing/2014/main" id="{8A73C664-7E8C-440B-9A08-B38730F08611}"/>
                </a:ext>
              </a:extLst>
            </p:cNvPr>
            <p:cNvGrpSpPr/>
            <p:nvPr/>
          </p:nvGrpSpPr>
          <p:grpSpPr>
            <a:xfrm>
              <a:off x="7587778" y="2146175"/>
              <a:ext cx="1274654" cy="1274654"/>
              <a:chOff x="7439008" y="2209418"/>
              <a:chExt cx="1189285" cy="1189285"/>
            </a:xfrm>
            <a:effectLst/>
          </p:grpSpPr>
          <p:sp>
            <p:nvSpPr>
              <p:cNvPr id="29" name="îŝḷîḓé-Oval 100">
                <a:extLst>
                  <a:ext uri="{FF2B5EF4-FFF2-40B4-BE49-F238E27FC236}">
                    <a16:creationId xmlns:a16="http://schemas.microsoft.com/office/drawing/2014/main" id="{D2051141-E293-4CF0-ADD2-D26D5AB4B8AE}"/>
                  </a:ext>
                </a:extLst>
              </p:cNvPr>
              <p:cNvSpPr/>
              <p:nvPr/>
            </p:nvSpPr>
            <p:spPr bwMode="auto">
              <a:xfrm>
                <a:off x="7439008" y="2209418"/>
                <a:ext cx="1189285" cy="1189285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îŝḷîḓé-Freeform: Shape 101">
                <a:extLst>
                  <a:ext uri="{FF2B5EF4-FFF2-40B4-BE49-F238E27FC236}">
                    <a16:creationId xmlns:a16="http://schemas.microsoft.com/office/drawing/2014/main" id="{625A4E1E-4DF2-4A7B-AF6E-549FB628B1B2}"/>
                  </a:ext>
                </a:extLst>
              </p:cNvPr>
              <p:cNvSpPr/>
              <p:nvPr/>
            </p:nvSpPr>
            <p:spPr bwMode="auto">
              <a:xfrm>
                <a:off x="7806271" y="2612052"/>
                <a:ext cx="454758" cy="395980"/>
              </a:xfrm>
              <a:custGeom>
                <a:gdLst>
                  <a:gd fmla="*/ 237766708 w 21600" name="T0"/>
                  <a:gd fmla="*/ 91228192 h 21600" name="T1"/>
                  <a:gd fmla="*/ 294279076 w 21600" name="T2"/>
                  <a:gd fmla="*/ 91228192 h 21600" name="T3"/>
                  <a:gd fmla="*/ 238147574 w 21600" name="T4"/>
                  <a:gd fmla="*/ 56415216 h 21600" name="T5"/>
                  <a:gd fmla="*/ 238147574 w 21600" name="T6"/>
                  <a:gd fmla="*/ 78232 h 21600" name="T7"/>
                  <a:gd fmla="*/ 192806796 w 21600" name="T8"/>
                  <a:gd fmla="*/ 78232 h 21600" name="T9"/>
                  <a:gd fmla="*/ 192806796 w 21600" name="T10"/>
                  <a:gd fmla="*/ 28290040 h 21600" name="T11"/>
                  <a:gd fmla="*/ 147207591 w 21600" name="T12"/>
                  <a:gd fmla="*/ 0 h 21600" name="T13"/>
                  <a:gd fmla="*/ 0 w 21600" name="T14"/>
                  <a:gd fmla="*/ 91228192 h 21600" name="T15"/>
                  <a:gd fmla="*/ 54700139 w 21600" name="T16"/>
                  <a:gd fmla="*/ 91228192 h 21600" name="T17"/>
                  <a:gd fmla="*/ 54700139 w 21600" name="T18"/>
                  <a:gd fmla="*/ 169173962 h 21600" name="T19"/>
                  <a:gd fmla="*/ 120014511 w 21600" name="T20"/>
                  <a:gd fmla="*/ 169173962 h 21600" name="T21"/>
                  <a:gd fmla="*/ 120014511 w 21600" name="T22"/>
                  <a:gd fmla="*/ 114082520 h 21600" name="T23"/>
                  <a:gd fmla="*/ 174536874 w 21600" name="T24"/>
                  <a:gd fmla="*/ 114082520 h 21600" name="T25"/>
                  <a:gd fmla="*/ 174536874 w 21600" name="T26"/>
                  <a:gd fmla="*/ 169173962 h 21600" name="T27"/>
                  <a:gd fmla="*/ 237766708 w 21600" name="T28"/>
                  <a:gd fmla="*/ 169173962 h 21600" name="T29"/>
                  <a:gd fmla="*/ 237766708 w 21600" name="T30"/>
                  <a:gd fmla="*/ 91228192 h 21600" name="T31"/>
                  <a:gd fmla="*/ 237766708 w 21600" name="T32"/>
                  <a:gd fmla="*/ 91228192 h 21600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b" l="0" r="r" t="0"/>
                <a:pathLst>
                  <a:path h="21600" w="21600">
                    <a:moveTo>
                      <a:pt x="17452" y="11648"/>
                    </a:moveTo>
                    <a:lnTo>
                      <a:pt x="21600" y="11648"/>
                    </a:lnTo>
                    <a:lnTo>
                      <a:pt x="17480" y="7203"/>
                    </a:lnTo>
                    <a:lnTo>
                      <a:pt x="17480" y="10"/>
                    </a:lnTo>
                    <a:lnTo>
                      <a:pt x="14152" y="10"/>
                    </a:lnTo>
                    <a:lnTo>
                      <a:pt x="14152" y="3612"/>
                    </a:lnTo>
                    <a:lnTo>
                      <a:pt x="10805" y="0"/>
                    </a:lnTo>
                    <a:lnTo>
                      <a:pt x="0" y="11648"/>
                    </a:lnTo>
                    <a:lnTo>
                      <a:pt x="4015" y="11648"/>
                    </a:lnTo>
                    <a:lnTo>
                      <a:pt x="4015" y="21600"/>
                    </a:lnTo>
                    <a:lnTo>
                      <a:pt x="8809" y="21600"/>
                    </a:lnTo>
                    <a:lnTo>
                      <a:pt x="8809" y="14566"/>
                    </a:lnTo>
                    <a:lnTo>
                      <a:pt x="12811" y="14566"/>
                    </a:lnTo>
                    <a:lnTo>
                      <a:pt x="12811" y="21600"/>
                    </a:lnTo>
                    <a:lnTo>
                      <a:pt x="17452" y="21600"/>
                    </a:lnTo>
                    <a:lnTo>
                      <a:pt x="17452" y="11648"/>
                    </a:lnTo>
                    <a:close/>
                    <a:moveTo>
                      <a:pt x="17452" y="11648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5" name="Group 39">
              <a:extLst>
                <a:ext uri="{FF2B5EF4-FFF2-40B4-BE49-F238E27FC236}">
                  <a16:creationId xmlns:a16="http://schemas.microsoft.com/office/drawing/2014/main" id="{3D87B0B5-701C-4091-8903-97EC1F9BF978}"/>
                </a:ext>
              </a:extLst>
            </p:cNvPr>
            <p:cNvGrpSpPr/>
            <p:nvPr/>
          </p:nvGrpSpPr>
          <p:grpSpPr>
            <a:xfrm>
              <a:off x="7198749" y="3456388"/>
              <a:ext cx="2052713" cy="593624"/>
              <a:chOff x="5391685" y="5488955"/>
              <a:chExt cx="1549107" cy="593624"/>
            </a:xfrm>
          </p:grpSpPr>
          <p:sp>
            <p:nvSpPr>
              <p:cNvPr id="19" name="iS1ide-Rectangle 40">
                <a:extLst>
                  <a:ext uri="{FF2B5EF4-FFF2-40B4-BE49-F238E27FC236}">
                    <a16:creationId xmlns:a16="http://schemas.microsoft.com/office/drawing/2014/main" id="{B013E1E0-3150-4BC2-AF9A-D2A0B897B288}"/>
                  </a:ext>
                </a:extLst>
              </p:cNvPr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4"/>
                    </a:solidFill>
                  </a:rPr>
                  <a:t>标题文本预设</a:t>
                </a:r>
              </a:p>
            </p:txBody>
          </p:sp>
          <p:sp>
            <p:nvSpPr>
              <p:cNvPr id="20" name="iS1ide-Rectangle 41">
                <a:extLst>
                  <a:ext uri="{FF2B5EF4-FFF2-40B4-BE49-F238E27FC236}">
                    <a16:creationId xmlns:a16="http://schemas.microsoft.com/office/drawing/2014/main" id="{6FC2D7CE-D358-467E-BBCE-27D299E2D90B}"/>
                  </a:ext>
                </a:extLst>
              </p:cNvPr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</a:p>
            </p:txBody>
          </p:sp>
        </p:grp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75428003-ECFC-41DD-A19C-CFB2643EC685}"/>
              </a:ext>
            </a:extLst>
          </p:cNvPr>
          <p:cNvGrpSpPr/>
          <p:nvPr/>
        </p:nvGrpSpPr>
        <p:grpSpPr>
          <a:xfrm>
            <a:off x="9275485" y="3420829"/>
            <a:ext cx="2052713" cy="1923207"/>
            <a:chOff x="9275485" y="3420829"/>
            <a:chExt cx="2052713" cy="1923207"/>
          </a:xfrm>
        </p:grpSpPr>
        <p:grpSp>
          <p:nvGrpSpPr>
            <p:cNvPr id="11" name="Group 102">
              <a:extLst>
                <a:ext uri="{FF2B5EF4-FFF2-40B4-BE49-F238E27FC236}">
                  <a16:creationId xmlns:a16="http://schemas.microsoft.com/office/drawing/2014/main" id="{53E4D896-2F93-4847-BBFE-A17A05647998}"/>
                </a:ext>
              </a:extLst>
            </p:cNvPr>
            <p:cNvGrpSpPr/>
            <p:nvPr/>
          </p:nvGrpSpPr>
          <p:grpSpPr>
            <a:xfrm>
              <a:off x="9664516" y="3420829"/>
              <a:ext cx="1274654" cy="1274654"/>
              <a:chOff x="9376658" y="3398703"/>
              <a:chExt cx="1189285" cy="1189285"/>
            </a:xfrm>
            <a:effectLst/>
          </p:grpSpPr>
          <p:sp>
            <p:nvSpPr>
              <p:cNvPr id="27" name="îŝḷîḓé-Oval 103">
                <a:extLst>
                  <a:ext uri="{FF2B5EF4-FFF2-40B4-BE49-F238E27FC236}">
                    <a16:creationId xmlns:a16="http://schemas.microsoft.com/office/drawing/2014/main" id="{D8758EDD-6047-4E1D-9D67-6E3885D31C8B}"/>
                  </a:ext>
                </a:extLst>
              </p:cNvPr>
              <p:cNvSpPr/>
              <p:nvPr/>
            </p:nvSpPr>
            <p:spPr bwMode="auto">
              <a:xfrm>
                <a:off x="9376658" y="3398703"/>
                <a:ext cx="1189285" cy="1189285"/>
              </a:xfrm>
              <a:prstGeom prst="ellipse">
                <a:avLst/>
              </a:pr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îŝḷîḓé-Freeform: Shape 104">
                <a:extLst>
                  <a:ext uri="{FF2B5EF4-FFF2-40B4-BE49-F238E27FC236}">
                    <a16:creationId xmlns:a16="http://schemas.microsoft.com/office/drawing/2014/main" id="{8C1BC8D2-FF7C-42C1-BFAF-DBDC37F0ACE1}"/>
                  </a:ext>
                </a:extLst>
              </p:cNvPr>
              <p:cNvSpPr/>
              <p:nvPr/>
            </p:nvSpPr>
            <p:spPr bwMode="auto">
              <a:xfrm>
                <a:off x="9743920" y="3767512"/>
                <a:ext cx="454759" cy="451664"/>
              </a:xfrm>
              <a:custGeom>
                <a:gdLst>
                  <a:gd fmla="*/ 147142664 w 21600" name="T0"/>
                  <a:gd fmla="*/ 0 h 21600" name="T1"/>
                  <a:gd fmla="*/ 0 w 21600" name="T2"/>
                  <a:gd fmla="*/ 143178255 h 21600" name="T3"/>
                  <a:gd fmla="*/ 147142664 w 21600" name="T4"/>
                  <a:gd fmla="*/ 286355233 h 21600" name="T5"/>
                  <a:gd fmla="*/ 294284053 w 21600" name="T6"/>
                  <a:gd fmla="*/ 143178255 h 21600" name="T7"/>
                  <a:gd fmla="*/ 147142664 w 21600" name="T8"/>
                  <a:gd fmla="*/ 0 h 21600" name="T9"/>
                  <a:gd fmla="*/ 189308625 w 21600" name="T10"/>
                  <a:gd fmla="*/ 224974990 h 21600" name="T11"/>
                  <a:gd fmla="*/ 105682886 w 21600" name="T12"/>
                  <a:gd fmla="*/ 224974990 h 21600" name="T13"/>
                  <a:gd fmla="*/ 126173843 w 21600" name="T14"/>
                  <a:gd fmla="*/ 137874331 h 21600" name="T15"/>
                  <a:gd fmla="*/ 105682886 w 21600" name="T16"/>
                  <a:gd fmla="*/ 102942051 h 21600" name="T17"/>
                  <a:gd fmla="*/ 147495755 w 21600" name="T18"/>
                  <a:gd fmla="*/ 62256235 h 21600" name="T19"/>
                  <a:gd fmla="*/ 189308625 w 21600" name="T20"/>
                  <a:gd fmla="*/ 102942051 h 21600" name="T21"/>
                  <a:gd fmla="*/ 168668953 w 21600" name="T22"/>
                  <a:gd fmla="*/ 137980497 h 21600" name="T23"/>
                  <a:gd fmla="*/ 189308625 w 21600" name="T24"/>
                  <a:gd fmla="*/ 224974990 h 21600" name="T25"/>
                  <a:gd fmla="*/ 189308625 w 21600" name="T26"/>
                  <a:gd fmla="*/ 224974990 h 21600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b" l="0" r="r" t="0"/>
                <a:pathLst>
                  <a:path h="21600" w="21600">
                    <a:moveTo>
                      <a:pt x="10800" y="0"/>
                    </a:moveTo>
                    <a:cubicBezTo>
                      <a:pt x="4835" y="0"/>
                      <a:pt x="0" y="4835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5"/>
                      <a:pt x="16765" y="0"/>
                      <a:pt x="10800" y="0"/>
                    </a:cubicBezTo>
                    <a:close/>
                    <a:moveTo>
                      <a:pt x="13895" y="16970"/>
                    </a:moveTo>
                    <a:lnTo>
                      <a:pt x="7757" y="16970"/>
                    </a:lnTo>
                    <a:lnTo>
                      <a:pt x="9261" y="10400"/>
                    </a:lnTo>
                    <a:cubicBezTo>
                      <a:pt x="8362" y="9865"/>
                      <a:pt x="7757" y="8887"/>
                      <a:pt x="7757" y="7765"/>
                    </a:cubicBezTo>
                    <a:cubicBezTo>
                      <a:pt x="7757" y="6070"/>
                      <a:pt x="9131" y="4696"/>
                      <a:pt x="10826" y="4696"/>
                    </a:cubicBezTo>
                    <a:cubicBezTo>
                      <a:pt x="12521" y="4696"/>
                      <a:pt x="13895" y="6070"/>
                      <a:pt x="13895" y="7765"/>
                    </a:cubicBezTo>
                    <a:cubicBezTo>
                      <a:pt x="13895" y="8892"/>
                      <a:pt x="13286" y="9874"/>
                      <a:pt x="12380" y="10408"/>
                    </a:cubicBezTo>
                    <a:lnTo>
                      <a:pt x="13895" y="16970"/>
                    </a:lnTo>
                    <a:close/>
                    <a:moveTo>
                      <a:pt x="13895" y="1697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Group 42">
              <a:extLst>
                <a:ext uri="{FF2B5EF4-FFF2-40B4-BE49-F238E27FC236}">
                  <a16:creationId xmlns:a16="http://schemas.microsoft.com/office/drawing/2014/main" id="{8BB72FA2-9F8E-452D-99C1-4873BBCF6DE4}"/>
                </a:ext>
              </a:extLst>
            </p:cNvPr>
            <p:cNvGrpSpPr/>
            <p:nvPr/>
          </p:nvGrpSpPr>
          <p:grpSpPr>
            <a:xfrm>
              <a:off x="9275485" y="4750412"/>
              <a:ext cx="2052713" cy="593624"/>
              <a:chOff x="5391685" y="5488955"/>
              <a:chExt cx="1549107" cy="593624"/>
            </a:xfrm>
          </p:grpSpPr>
          <p:sp>
            <p:nvSpPr>
              <p:cNvPr id="17" name="iS1ide-Rectangle 43">
                <a:extLst>
                  <a:ext uri="{FF2B5EF4-FFF2-40B4-BE49-F238E27FC236}">
                    <a16:creationId xmlns:a16="http://schemas.microsoft.com/office/drawing/2014/main" id="{94E3C5C0-4C81-49A3-953C-0F7CCF6AB8DF}"/>
                  </a:ext>
                </a:extLst>
              </p:cNvPr>
              <p:cNvSpPr/>
              <p:nvPr/>
            </p:nvSpPr>
            <p:spPr>
              <a:xfrm>
                <a:off x="5391685" y="5488955"/>
                <a:ext cx="1549107" cy="246221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5"/>
                    </a:solidFill>
                  </a:rPr>
                  <a:t>标题文本预设</a:t>
                </a:r>
              </a:p>
            </p:txBody>
          </p:sp>
          <p:sp>
            <p:nvSpPr>
              <p:cNvPr id="18" name="iS1ide-Rectangle 44">
                <a:extLst>
                  <a:ext uri="{FF2B5EF4-FFF2-40B4-BE49-F238E27FC236}">
                    <a16:creationId xmlns:a16="http://schemas.microsoft.com/office/drawing/2014/main" id="{ADA328CA-FBF5-4A77-B9DC-420BD41CF804}"/>
                  </a:ext>
                </a:extLst>
              </p:cNvPr>
              <p:cNvSpPr/>
              <p:nvPr/>
            </p:nvSpPr>
            <p:spPr>
              <a:xfrm>
                <a:off x="5391685" y="5735176"/>
                <a:ext cx="1549107" cy="347403"/>
              </a:xfrm>
              <a:prstGeom prst="rect">
                <a:avLst/>
              </a:prstGeom>
            </p:spPr>
            <p:txBody>
              <a:bodyPr bIns="0" lIns="144000" rIns="144000" tIns="0" wrap="squar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此部分内容作为文字排版占位显示</a:t>
                </a:r>
                <a:b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</a:br>
                <a:r>
                  <a:rPr altLang="en-US" lang="zh-CN" sz="900">
                    <a:solidFill>
                      <a:schemeClr val="dk1">
                        <a:lumMod val="100000"/>
                      </a:schemeClr>
                    </a:solidFill>
                  </a:rPr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121295941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i$liḋe-Trapezoid 4">
            <a:extLst>
              <a:ext uri="{FF2B5EF4-FFF2-40B4-BE49-F238E27FC236}">
                <a16:creationId xmlns:a16="http://schemas.microsoft.com/office/drawing/2014/main" id="{BE4B4ECB-A5C0-485D-9F59-0C14FAA28815}"/>
              </a:ext>
            </a:extLst>
          </p:cNvPr>
          <p:cNvSpPr/>
          <p:nvPr/>
        </p:nvSpPr>
        <p:spPr>
          <a:xfrm>
            <a:off x="838200" y="2020404"/>
            <a:ext cx="3205976" cy="547846"/>
          </a:xfrm>
          <a:prstGeom prst="trapezoi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4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6" name="i$liḋe-Rectangle 7">
            <a:extLst>
              <a:ext uri="{FF2B5EF4-FFF2-40B4-BE49-F238E27FC236}">
                <a16:creationId xmlns:a16="http://schemas.microsoft.com/office/drawing/2014/main" id="{4FD3F7B2-7311-4636-A97D-85AF0E3DAF71}"/>
              </a:ext>
            </a:extLst>
          </p:cNvPr>
          <p:cNvSpPr/>
          <p:nvPr/>
        </p:nvSpPr>
        <p:spPr>
          <a:xfrm>
            <a:off x="838200" y="2568250"/>
            <a:ext cx="3205975" cy="240448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C</a:t>
            </a:r>
          </a:p>
        </p:txBody>
      </p:sp>
      <p:sp>
        <p:nvSpPr>
          <p:cNvPr id="9" name="i$liḋe-TextBox 15">
            <a:extLst>
              <a:ext uri="{FF2B5EF4-FFF2-40B4-BE49-F238E27FC236}">
                <a16:creationId xmlns:a16="http://schemas.microsoft.com/office/drawing/2014/main" id="{9E02BE08-5686-48C8-A133-894A52001D21}"/>
              </a:ext>
            </a:extLst>
          </p:cNvPr>
          <p:cNvSpPr txBox="1"/>
          <p:nvPr/>
        </p:nvSpPr>
        <p:spPr>
          <a:xfrm>
            <a:off x="1181047" y="5143552"/>
            <a:ext cx="2520280" cy="246221"/>
          </a:xfrm>
          <a:prstGeom prst="rect">
            <a:avLst/>
          </a:prstGeom>
        </p:spPr>
        <p:txBody>
          <a:bodyPr anchor="b" anchorCtr="1" bIns="0" lIns="0" rIns="0" tIns="0" vert="horz" wrap="none">
            <a:normAutofit/>
          </a:bodyPr>
          <a:lstStyle/>
          <a:p>
            <a:pPr algn="ctr"/>
            <a:r>
              <a:rPr altLang="en-US" b="1" kern="900" lang="zh-CN" sz="1600">
                <a:solidFill>
                  <a:schemeClr val="accent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10" name="i$liḋe-TextBox 16">
            <a:extLst>
              <a:ext uri="{FF2B5EF4-FFF2-40B4-BE49-F238E27FC236}">
                <a16:creationId xmlns:a16="http://schemas.microsoft.com/office/drawing/2014/main" id="{0447F125-D407-4DF4-9C76-1F0860AAA61C}"/>
              </a:ext>
            </a:extLst>
          </p:cNvPr>
          <p:cNvSpPr txBox="1"/>
          <p:nvPr/>
        </p:nvSpPr>
        <p:spPr>
          <a:xfrm>
            <a:off x="1181047" y="5389773"/>
            <a:ext cx="2520280" cy="1082465"/>
          </a:xfrm>
          <a:prstGeom prst="rect">
            <a:avLst/>
          </a:prstGeom>
        </p:spPr>
        <p:txBody>
          <a:bodyPr anchor="t" anchorCtr="1" bIns="0" lIns="0" rIns="0" tIns="0" vert="horz" wrap="square">
            <a:normAutofit/>
          </a:bodyPr>
          <a:lstStyle/>
          <a:p>
            <a:pPr algn="ctr" lvl="0">
              <a:lnSpc>
                <a:spcPct val="120000"/>
              </a:lnSpc>
            </a:pP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此部分内容作为文字排版占位显示</a:t>
            </a:r>
            <a:b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</a:b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（建议使用主题字体）</a:t>
            </a:r>
          </a:p>
        </p:txBody>
      </p:sp>
      <p:sp>
        <p:nvSpPr>
          <p:cNvPr id="4" name="i$liḋe-Trapezoid 5">
            <a:extLst>
              <a:ext uri="{FF2B5EF4-FFF2-40B4-BE49-F238E27FC236}">
                <a16:creationId xmlns:a16="http://schemas.microsoft.com/office/drawing/2014/main" id="{BB4072B8-05C6-42F6-B606-151C5E26F2DD}"/>
              </a:ext>
            </a:extLst>
          </p:cNvPr>
          <p:cNvSpPr/>
          <p:nvPr/>
        </p:nvSpPr>
        <p:spPr>
          <a:xfrm>
            <a:off x="4493012" y="2020404"/>
            <a:ext cx="3205976" cy="547846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4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7" name="i$liḋe-Rectangle 11">
            <a:extLst>
              <a:ext uri="{FF2B5EF4-FFF2-40B4-BE49-F238E27FC236}">
                <a16:creationId xmlns:a16="http://schemas.microsoft.com/office/drawing/2014/main" id="{15675B72-3CD1-4403-A8A5-5192E5D8283A}"/>
              </a:ext>
            </a:extLst>
          </p:cNvPr>
          <p:cNvSpPr/>
          <p:nvPr/>
        </p:nvSpPr>
        <p:spPr>
          <a:xfrm>
            <a:off x="4493011" y="2568250"/>
            <a:ext cx="3205975" cy="2404482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" name="i$liḋe-TextBox 18">
            <a:extLst>
              <a:ext uri="{FF2B5EF4-FFF2-40B4-BE49-F238E27FC236}">
                <a16:creationId xmlns:a16="http://schemas.microsoft.com/office/drawing/2014/main" id="{D40F9DEA-0177-44A8-9728-BD9CC0F8BE42}"/>
              </a:ext>
            </a:extLst>
          </p:cNvPr>
          <p:cNvSpPr txBox="1"/>
          <p:nvPr/>
        </p:nvSpPr>
        <p:spPr>
          <a:xfrm>
            <a:off x="4835858" y="5143552"/>
            <a:ext cx="2520280" cy="246221"/>
          </a:xfrm>
          <a:prstGeom prst="rect">
            <a:avLst/>
          </a:prstGeom>
        </p:spPr>
        <p:txBody>
          <a:bodyPr anchor="b" anchorCtr="1" bIns="0" lIns="0" rIns="0" tIns="0" vert="horz" wrap="none">
            <a:normAutofit/>
          </a:bodyPr>
          <a:lstStyle/>
          <a:p>
            <a:pPr algn="ctr"/>
            <a:r>
              <a:rPr altLang="en-US" b="1" kern="900" lang="zh-CN" sz="1600">
                <a:solidFill>
                  <a:schemeClr val="accent2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12" name="i$liḋe-TextBox 19">
            <a:extLst>
              <a:ext uri="{FF2B5EF4-FFF2-40B4-BE49-F238E27FC236}">
                <a16:creationId xmlns:a16="http://schemas.microsoft.com/office/drawing/2014/main" id="{88B40510-6AE5-46AA-B8FB-C74AAC708F96}"/>
              </a:ext>
            </a:extLst>
          </p:cNvPr>
          <p:cNvSpPr txBox="1"/>
          <p:nvPr/>
        </p:nvSpPr>
        <p:spPr>
          <a:xfrm>
            <a:off x="4835858" y="5389773"/>
            <a:ext cx="2520280" cy="1082465"/>
          </a:xfrm>
          <a:prstGeom prst="rect">
            <a:avLst/>
          </a:prstGeom>
        </p:spPr>
        <p:txBody>
          <a:bodyPr anchor="t" anchorCtr="1" bIns="0" lIns="0" rIns="0" tIns="0" vert="horz" wrap="square">
            <a:normAutofit/>
          </a:bodyPr>
          <a:lstStyle/>
          <a:p>
            <a:pPr algn="ctr" lvl="0">
              <a:lnSpc>
                <a:spcPct val="120000"/>
              </a:lnSpc>
            </a:pP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此部分内容作为文字排版占位显示</a:t>
            </a:r>
            <a:b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</a:b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（建议使用主题字体）</a:t>
            </a:r>
          </a:p>
        </p:txBody>
      </p:sp>
      <p:sp>
        <p:nvSpPr>
          <p:cNvPr id="5" name="i$liḋe-Trapezoid 6">
            <a:extLst>
              <a:ext uri="{FF2B5EF4-FFF2-40B4-BE49-F238E27FC236}">
                <a16:creationId xmlns:a16="http://schemas.microsoft.com/office/drawing/2014/main" id="{4990C352-550A-489E-A717-B9A191BB5DC3}"/>
              </a:ext>
            </a:extLst>
          </p:cNvPr>
          <p:cNvSpPr/>
          <p:nvPr/>
        </p:nvSpPr>
        <p:spPr>
          <a:xfrm>
            <a:off x="8147824" y="2020404"/>
            <a:ext cx="3205976" cy="547846"/>
          </a:xfrm>
          <a:prstGeom prst="trapezoi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wrap="none">
            <a:normAutofit/>
          </a:bodyPr>
          <a:lstStyle/>
          <a:p>
            <a:pPr algn="ctr"/>
            <a:r>
              <a:rPr altLang="en-US" b="1" lang="zh-CN" sz="14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8" name="i$liḋe-Rectangle 12">
            <a:extLst>
              <a:ext uri="{FF2B5EF4-FFF2-40B4-BE49-F238E27FC236}">
                <a16:creationId xmlns:a16="http://schemas.microsoft.com/office/drawing/2014/main" id="{DBD85DCE-0E74-4309-B5C9-0DB9267C2BBD}"/>
              </a:ext>
            </a:extLst>
          </p:cNvPr>
          <p:cNvSpPr/>
          <p:nvPr/>
        </p:nvSpPr>
        <p:spPr>
          <a:xfrm>
            <a:off x="8143066" y="2568250"/>
            <a:ext cx="3205975" cy="2404482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3" name="i$liḋe-TextBox 21">
            <a:extLst>
              <a:ext uri="{FF2B5EF4-FFF2-40B4-BE49-F238E27FC236}">
                <a16:creationId xmlns:a16="http://schemas.microsoft.com/office/drawing/2014/main" id="{CCEB777D-609E-459B-96B9-D19D5B8FDFDD}"/>
              </a:ext>
            </a:extLst>
          </p:cNvPr>
          <p:cNvSpPr txBox="1"/>
          <p:nvPr/>
        </p:nvSpPr>
        <p:spPr>
          <a:xfrm>
            <a:off x="8485913" y="5143552"/>
            <a:ext cx="2520280" cy="246221"/>
          </a:xfrm>
          <a:prstGeom prst="rect">
            <a:avLst/>
          </a:prstGeom>
        </p:spPr>
        <p:txBody>
          <a:bodyPr anchor="b" anchorCtr="1" bIns="0" lIns="0" rIns="0" tIns="0" vert="horz" wrap="none">
            <a:normAutofit/>
          </a:bodyPr>
          <a:lstStyle/>
          <a:p>
            <a:pPr algn="ctr"/>
            <a:r>
              <a:rPr altLang="en-US" b="1" kern="900" lang="zh-CN" sz="1600">
                <a:solidFill>
                  <a:schemeClr val="accent3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14" name="i$liḋe-TextBox 22">
            <a:extLst>
              <a:ext uri="{FF2B5EF4-FFF2-40B4-BE49-F238E27FC236}">
                <a16:creationId xmlns:a16="http://schemas.microsoft.com/office/drawing/2014/main" id="{7D85520C-B143-432A-9A18-579F49928596}"/>
              </a:ext>
            </a:extLst>
          </p:cNvPr>
          <p:cNvSpPr txBox="1"/>
          <p:nvPr/>
        </p:nvSpPr>
        <p:spPr>
          <a:xfrm>
            <a:off x="8485913" y="5389773"/>
            <a:ext cx="2520280" cy="1082465"/>
          </a:xfrm>
          <a:prstGeom prst="rect">
            <a:avLst/>
          </a:prstGeom>
        </p:spPr>
        <p:txBody>
          <a:bodyPr anchor="t" anchorCtr="1" bIns="0" lIns="0" rIns="0" tIns="0" vert="horz" wrap="square">
            <a:normAutofit/>
          </a:bodyPr>
          <a:lstStyle/>
          <a:p>
            <a:pPr algn="ctr" lvl="0">
              <a:lnSpc>
                <a:spcPct val="120000"/>
              </a:lnSpc>
            </a:pP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此部分内容作为文字排版占位显示</a:t>
            </a:r>
            <a:b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</a:br>
            <a:r>
              <a:rPr altLang="en-US" lang="zh-CN" sz="1100">
                <a:solidFill>
                  <a:schemeClr val="dk1">
                    <a:lumMod val="100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（建议使用主题字体）</a:t>
            </a:r>
          </a:p>
        </p:txBody>
      </p:sp>
    </p:spTree>
    <p:custDataLst>
      <p:tags r:id="rId7"/>
    </p:custDataLst>
    <p:extLst>
      <p:ext uri="{BB962C8B-B14F-4D97-AF65-F5344CB8AC3E}">
        <p14:creationId val="401888679"/>
      </p:ext>
    </p:extLst>
  </p:cSld>
  <p:clrMapOvr>
    <a:masterClrMapping/>
  </p:clrMapOvr>
  <p:transition spd="slow">
    <p:fade/>
  </p:transition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e54daf84-5e52-449f-9bdb-8eca9c2bd5c4">
            <a:extLst>
              <a:ext uri="{FF2B5EF4-FFF2-40B4-BE49-F238E27FC236}">
                <a16:creationId xmlns:a16="http://schemas.microsoft.com/office/drawing/2014/main" id="{9B271F36-ABD4-46AA-99F3-1299DF5B4FF6}"/>
              </a:ext>
            </a:extLst>
          </p:cNvPr>
          <p:cNvGrpSpPr>
            <a:grpSpLocks noChangeAspect="1"/>
          </p:cNvGrpSpPr>
          <p:nvPr/>
        </p:nvGrpSpPr>
        <p:grpSpPr>
          <a:xfrm>
            <a:off x="1045573" y="2096852"/>
            <a:ext cx="10280128" cy="3756793"/>
            <a:chOff x="1045573" y="2096852"/>
            <a:chExt cx="10280128" cy="3756793"/>
          </a:xfrm>
        </p:grpSpPr>
        <p:grpSp>
          <p:nvGrpSpPr>
            <p:cNvPr id="3" name="Group 1">
              <a:extLst>
                <a:ext uri="{FF2B5EF4-FFF2-40B4-BE49-F238E27FC236}">
                  <a16:creationId xmlns:a16="http://schemas.microsoft.com/office/drawing/2014/main" id="{C04DD29C-D0AA-4DC5-A86B-189A5363F8E6}"/>
                </a:ext>
              </a:extLst>
            </p:cNvPr>
            <p:cNvGrpSpPr/>
            <p:nvPr/>
          </p:nvGrpSpPr>
          <p:grpSpPr>
            <a:xfrm>
              <a:off x="3981466" y="2096852"/>
              <a:ext cx="4520648" cy="3756793"/>
              <a:chOff x="3981466" y="2096852"/>
              <a:chExt cx="4520648" cy="3756793"/>
            </a:xfrm>
          </p:grpSpPr>
          <p:grpSp>
            <p:nvGrpSpPr>
              <p:cNvPr id="16" name="Group 47">
                <a:extLst>
                  <a:ext uri="{FF2B5EF4-FFF2-40B4-BE49-F238E27FC236}">
                    <a16:creationId xmlns:a16="http://schemas.microsoft.com/office/drawing/2014/main" id="{E097F769-BE6E-42E3-8DB1-4EA14EF00AB2}"/>
                  </a:ext>
                </a:extLst>
              </p:cNvPr>
              <p:cNvGrpSpPr/>
              <p:nvPr/>
            </p:nvGrpSpPr>
            <p:grpSpPr>
              <a:xfrm>
                <a:off x="5728045" y="2096852"/>
                <a:ext cx="913032" cy="852330"/>
                <a:chOff x="4156859" y="1335233"/>
                <a:chExt cx="756519" cy="706222"/>
              </a:xfrm>
            </p:grpSpPr>
            <p:sp>
              <p:nvSpPr>
                <p:cNvPr id="48" name="íṡľíḍè-Freeform: Shape 32">
                  <a:extLst>
                    <a:ext uri="{FF2B5EF4-FFF2-40B4-BE49-F238E27FC236}">
                      <a16:creationId xmlns:a16="http://schemas.microsoft.com/office/drawing/2014/main" id="{05679B37-5EF6-4EFB-8875-7A7DA9E0D41B}"/>
                    </a:ext>
                  </a:extLst>
                </p:cNvPr>
                <p:cNvSpPr/>
                <p:nvPr/>
              </p:nvSpPr>
              <p:spPr bwMode="auto">
                <a:xfrm flipV="1" rot="2651534">
                  <a:off x="4247020" y="1373774"/>
                  <a:ext cx="665101" cy="667681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9" name="íṡľíḍè-Freeform: Shape 33">
                  <a:extLst>
                    <a:ext uri="{FF2B5EF4-FFF2-40B4-BE49-F238E27FC236}">
                      <a16:creationId xmlns:a16="http://schemas.microsoft.com/office/drawing/2014/main" id="{F25F4364-3892-41DA-9B86-E426ECC7C155}"/>
                    </a:ext>
                  </a:extLst>
                </p:cNvPr>
                <p:cNvSpPr/>
                <p:nvPr/>
              </p:nvSpPr>
              <p:spPr bwMode="auto">
                <a:xfrm flipV="1" rot="2651534">
                  <a:off x="4156859" y="1335233"/>
                  <a:ext cx="756519" cy="705062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17" name="Group 42">
                <a:extLst>
                  <a:ext uri="{FF2B5EF4-FFF2-40B4-BE49-F238E27FC236}">
                    <a16:creationId xmlns:a16="http://schemas.microsoft.com/office/drawing/2014/main" id="{6AFEB5BC-AD8E-4D78-AE7E-5B55AF19F707}"/>
                  </a:ext>
                </a:extLst>
              </p:cNvPr>
              <p:cNvGrpSpPr/>
              <p:nvPr/>
            </p:nvGrpSpPr>
            <p:grpSpPr>
              <a:xfrm>
                <a:off x="5617889" y="3501593"/>
                <a:ext cx="1269614" cy="2352052"/>
                <a:chOff x="4065589" y="2499171"/>
                <a:chExt cx="1051976" cy="1948860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45" name="íślíḋè-Freeform: Shape 6">
                  <a:extLst>
                    <a:ext uri="{FF2B5EF4-FFF2-40B4-BE49-F238E27FC236}">
                      <a16:creationId xmlns:a16="http://schemas.microsoft.com/office/drawing/2014/main" id="{B238EECA-1E41-4247-9799-91061C2C8024}"/>
                    </a:ext>
                  </a:extLst>
                </p:cNvPr>
                <p:cNvSpPr/>
                <p:nvPr/>
              </p:nvSpPr>
              <p:spPr bwMode="auto">
                <a:xfrm>
                  <a:off x="4366497" y="2499171"/>
                  <a:ext cx="467369" cy="1948860"/>
                </a:xfrm>
                <a:custGeom>
                  <a:gdLst>
                    <a:gd fmla="*/ 192 w 192" name="T0"/>
                    <a:gd fmla="*/ 804 h 804" name="T1"/>
                    <a:gd fmla="*/ 86 w 192" name="T2"/>
                    <a:gd fmla="*/ 0 h 804" name="T3"/>
                    <a:gd fmla="*/ 0 w 192" name="T4"/>
                    <a:gd fmla="*/ 804 h 804" name="T5"/>
                    <a:gd fmla="*/ 192 w 192" name="T6"/>
                    <a:gd fmla="*/ 804 h 804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804" w="192">
                      <a:moveTo>
                        <a:pt x="192" y="804"/>
                      </a:moveTo>
                      <a:cubicBezTo>
                        <a:pt x="192" y="804"/>
                        <a:pt x="145" y="519"/>
                        <a:pt x="86" y="0"/>
                      </a:cubicBezTo>
                      <a:cubicBezTo>
                        <a:pt x="86" y="0"/>
                        <a:pt x="44" y="660"/>
                        <a:pt x="0" y="804"/>
                      </a:cubicBezTo>
                      <a:cubicBezTo>
                        <a:pt x="0" y="804"/>
                        <a:pt x="98" y="766"/>
                        <a:pt x="192" y="8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6" name="íślíḋè-Freeform: Shape 7">
                  <a:extLst>
                    <a:ext uri="{FF2B5EF4-FFF2-40B4-BE49-F238E27FC236}">
                      <a16:creationId xmlns:a16="http://schemas.microsoft.com/office/drawing/2014/main" id="{5253199C-CC62-46BE-9033-A1B87CB93480}"/>
                    </a:ext>
                  </a:extLst>
                </p:cNvPr>
                <p:cNvSpPr/>
                <p:nvPr/>
              </p:nvSpPr>
              <p:spPr bwMode="auto">
                <a:xfrm>
                  <a:off x="4625868" y="2960137"/>
                  <a:ext cx="491697" cy="513465"/>
                </a:xfrm>
                <a:custGeom>
                  <a:gdLst>
                    <a:gd fmla="*/ 23 w 202" name="T0"/>
                    <a:gd fmla="*/ 212 h 212" name="T1"/>
                    <a:gd fmla="*/ 202 w 202" name="T2"/>
                    <a:gd fmla="*/ 26 h 212" name="T3"/>
                    <a:gd fmla="*/ 7 w 202" name="T4"/>
                    <a:gd fmla="*/ 90 h 212" name="T5"/>
                    <a:gd fmla="*/ 23 w 202" name="T6"/>
                    <a:gd fmla="*/ 212 h 2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11" w="201">
                      <a:moveTo>
                        <a:pt x="23" y="212"/>
                      </a:moveTo>
                      <a:cubicBezTo>
                        <a:pt x="23" y="212"/>
                        <a:pt x="0" y="122"/>
                        <a:pt x="202" y="26"/>
                      </a:cubicBezTo>
                      <a:cubicBezTo>
                        <a:pt x="202" y="26"/>
                        <a:pt x="112" y="0"/>
                        <a:pt x="7" y="90"/>
                      </a:cubicBezTo>
                      <a:lnTo>
                        <a:pt x="23" y="2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7" name="íślíḋè-Freeform: Shape 9">
                  <a:extLst>
                    <a:ext uri="{FF2B5EF4-FFF2-40B4-BE49-F238E27FC236}">
                      <a16:creationId xmlns:a16="http://schemas.microsoft.com/office/drawing/2014/main" id="{B7EE0680-3B48-40EC-8A21-FC663263BA94}"/>
                    </a:ext>
                  </a:extLst>
                </p:cNvPr>
                <p:cNvSpPr/>
                <p:nvPr/>
              </p:nvSpPr>
              <p:spPr bwMode="auto">
                <a:xfrm flipH="1">
                  <a:off x="4065589" y="2967821"/>
                  <a:ext cx="491697" cy="513465"/>
                </a:xfrm>
                <a:custGeom>
                  <a:gdLst>
                    <a:gd fmla="*/ 23 w 202" name="T0"/>
                    <a:gd fmla="*/ 212 h 212" name="T1"/>
                    <a:gd fmla="*/ 202 w 202" name="T2"/>
                    <a:gd fmla="*/ 26 h 212" name="T3"/>
                    <a:gd fmla="*/ 7 w 202" name="T4"/>
                    <a:gd fmla="*/ 90 h 212" name="T5"/>
                    <a:gd fmla="*/ 23 w 202" name="T6"/>
                    <a:gd fmla="*/ 212 h 212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11" w="201">
                      <a:moveTo>
                        <a:pt x="23" y="212"/>
                      </a:moveTo>
                      <a:cubicBezTo>
                        <a:pt x="23" y="212"/>
                        <a:pt x="0" y="122"/>
                        <a:pt x="202" y="26"/>
                      </a:cubicBezTo>
                      <a:cubicBezTo>
                        <a:pt x="202" y="26"/>
                        <a:pt x="112" y="0"/>
                        <a:pt x="7" y="90"/>
                      </a:cubicBezTo>
                      <a:lnTo>
                        <a:pt x="23" y="2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18" name="Group 13">
                <a:extLst>
                  <a:ext uri="{FF2B5EF4-FFF2-40B4-BE49-F238E27FC236}">
                    <a16:creationId xmlns:a16="http://schemas.microsoft.com/office/drawing/2014/main" id="{C6E7DF9F-6931-4143-86AE-9BC77A8A5942}"/>
                  </a:ext>
                </a:extLst>
              </p:cNvPr>
              <p:cNvGrpSpPr/>
              <p:nvPr/>
            </p:nvGrpSpPr>
            <p:grpSpPr>
              <a:xfrm rot="16456421">
                <a:off x="6520826" y="3809095"/>
                <a:ext cx="850930" cy="913032"/>
                <a:chOff x="5311775" y="1575259"/>
                <a:chExt cx="1022350" cy="1096963"/>
              </a:xfrm>
            </p:grpSpPr>
            <p:sp>
              <p:nvSpPr>
                <p:cNvPr id="43" name="íślíḋè-Freeform: Shape 12">
                  <a:extLst>
                    <a:ext uri="{FF2B5EF4-FFF2-40B4-BE49-F238E27FC236}">
                      <a16:creationId xmlns:a16="http://schemas.microsoft.com/office/drawing/2014/main" id="{016AAD8C-895E-4393-B469-1B4985D4E4C2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4" name="íślíḋè-Freeform: Shape 11">
                  <a:extLst>
                    <a:ext uri="{FF2B5EF4-FFF2-40B4-BE49-F238E27FC236}">
                      <a16:creationId xmlns:a16="http://schemas.microsoft.com/office/drawing/2014/main" id="{1D899998-9E7A-463B-80FD-CE27EF75636F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6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19" name="Group 14">
                <a:extLst>
                  <a:ext uri="{FF2B5EF4-FFF2-40B4-BE49-F238E27FC236}">
                    <a16:creationId xmlns:a16="http://schemas.microsoft.com/office/drawing/2014/main" id="{4EDE50CD-C1D1-4770-837D-B7AA59F4C4B0}"/>
                  </a:ext>
                </a:extLst>
              </p:cNvPr>
              <p:cNvGrpSpPr/>
              <p:nvPr/>
            </p:nvGrpSpPr>
            <p:grpSpPr>
              <a:xfrm flipH="1" rot="5143580">
                <a:off x="5068959" y="3809095"/>
                <a:ext cx="850930" cy="913032"/>
                <a:chOff x="5311775" y="1575259"/>
                <a:chExt cx="1022350" cy="1096963"/>
              </a:xfrm>
            </p:grpSpPr>
            <p:sp>
              <p:nvSpPr>
                <p:cNvPr id="41" name="íślíḋè-Freeform: Shape 15">
                  <a:extLst>
                    <a:ext uri="{FF2B5EF4-FFF2-40B4-BE49-F238E27FC236}">
                      <a16:creationId xmlns:a16="http://schemas.microsoft.com/office/drawing/2014/main" id="{4772AAFE-96BC-4600-A140-B1EC8FD77552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2" name="íślíḋè-Freeform: Shape 16">
                  <a:extLst>
                    <a:ext uri="{FF2B5EF4-FFF2-40B4-BE49-F238E27FC236}">
                      <a16:creationId xmlns:a16="http://schemas.microsoft.com/office/drawing/2014/main" id="{9B18B7B1-D6E6-45C1-B169-1F0145A69178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6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sp>
            <p:nvSpPr>
              <p:cNvPr id="20" name="íślíḋè-Oval 17">
                <a:extLst>
                  <a:ext uri="{FF2B5EF4-FFF2-40B4-BE49-F238E27FC236}">
                    <a16:creationId xmlns:a16="http://schemas.microsoft.com/office/drawing/2014/main" id="{CEED8AFD-4C06-4367-AFC9-A56495B9FD77}"/>
                  </a:ext>
                </a:extLst>
              </p:cNvPr>
              <p:cNvSpPr/>
              <p:nvPr/>
            </p:nvSpPr>
            <p:spPr>
              <a:xfrm>
                <a:off x="6087455" y="3404234"/>
                <a:ext cx="265803" cy="265803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21" name="Group 19">
                <a:extLst>
                  <a:ext uri="{FF2B5EF4-FFF2-40B4-BE49-F238E27FC236}">
                    <a16:creationId xmlns:a16="http://schemas.microsoft.com/office/drawing/2014/main" id="{6B4219AC-AD4F-4525-8F79-5C13DF94017F}"/>
                  </a:ext>
                </a:extLst>
              </p:cNvPr>
              <p:cNvGrpSpPr/>
              <p:nvPr/>
            </p:nvGrpSpPr>
            <p:grpSpPr>
              <a:xfrm rot="13676870">
                <a:off x="6726911" y="2998041"/>
                <a:ext cx="850930" cy="913032"/>
                <a:chOff x="5311775" y="1575258"/>
                <a:chExt cx="1022350" cy="1096963"/>
              </a:xfrm>
            </p:grpSpPr>
            <p:sp>
              <p:nvSpPr>
                <p:cNvPr id="39" name="íślíḋè-Freeform: Shape 20">
                  <a:extLst>
                    <a:ext uri="{FF2B5EF4-FFF2-40B4-BE49-F238E27FC236}">
                      <a16:creationId xmlns:a16="http://schemas.microsoft.com/office/drawing/2014/main" id="{694F1A18-E2EC-4A5E-A40C-AAD272ED4CB0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40" name="íślíḋè-Freeform: Shape 21">
                  <a:extLst>
                    <a:ext uri="{FF2B5EF4-FFF2-40B4-BE49-F238E27FC236}">
                      <a16:creationId xmlns:a16="http://schemas.microsoft.com/office/drawing/2014/main" id="{7127C3BB-EFA0-4AB9-A9F5-82AA4614123E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5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22" name="Group 22">
                <a:extLst>
                  <a:ext uri="{FF2B5EF4-FFF2-40B4-BE49-F238E27FC236}">
                    <a16:creationId xmlns:a16="http://schemas.microsoft.com/office/drawing/2014/main" id="{E29C4509-530A-475A-BC22-57C42244F37D}"/>
                  </a:ext>
                </a:extLst>
              </p:cNvPr>
              <p:cNvGrpSpPr/>
              <p:nvPr/>
            </p:nvGrpSpPr>
            <p:grpSpPr>
              <a:xfrm rot="13676870">
                <a:off x="4931631" y="2998041"/>
                <a:ext cx="850930" cy="913032"/>
                <a:chOff x="5311775" y="1575259"/>
                <a:chExt cx="1022350" cy="1096963"/>
              </a:xfrm>
            </p:grpSpPr>
            <p:sp>
              <p:nvSpPr>
                <p:cNvPr id="37" name="íślíḋè-Freeform: Shape 23">
                  <a:extLst>
                    <a:ext uri="{FF2B5EF4-FFF2-40B4-BE49-F238E27FC236}">
                      <a16:creationId xmlns:a16="http://schemas.microsoft.com/office/drawing/2014/main" id="{AA3383B7-C57B-4C4E-9968-D4D247FD915F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38" name="íśļîḑé-Freeform: Shape 24">
                  <a:extLst>
                    <a:ext uri="{FF2B5EF4-FFF2-40B4-BE49-F238E27FC236}">
                      <a16:creationId xmlns:a16="http://schemas.microsoft.com/office/drawing/2014/main" id="{08C392D5-2A3C-4CF1-8B82-6A43495A1F8C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6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23" name="Group 25">
                <a:extLst>
                  <a:ext uri="{FF2B5EF4-FFF2-40B4-BE49-F238E27FC236}">
                    <a16:creationId xmlns:a16="http://schemas.microsoft.com/office/drawing/2014/main" id="{A729545A-C133-449A-87E2-060C1C3E0E0A}"/>
                  </a:ext>
                </a:extLst>
              </p:cNvPr>
              <p:cNvGrpSpPr/>
              <p:nvPr/>
            </p:nvGrpSpPr>
            <p:grpSpPr>
              <a:xfrm rot="10977025">
                <a:off x="6459160" y="2292311"/>
                <a:ext cx="850929" cy="913032"/>
                <a:chOff x="5311775" y="1575259"/>
                <a:chExt cx="1022350" cy="1096963"/>
              </a:xfrm>
            </p:grpSpPr>
            <p:sp>
              <p:nvSpPr>
                <p:cNvPr id="35" name="íṩľíḍè-Freeform: Shape 26">
                  <a:extLst>
                    <a:ext uri="{FF2B5EF4-FFF2-40B4-BE49-F238E27FC236}">
                      <a16:creationId xmlns:a16="http://schemas.microsoft.com/office/drawing/2014/main" id="{15398CF6-BA89-4011-A7A5-3176DACBF0FB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36" name="íṩľíḍè-Freeform: Shape 27">
                  <a:extLst>
                    <a:ext uri="{FF2B5EF4-FFF2-40B4-BE49-F238E27FC236}">
                      <a16:creationId xmlns:a16="http://schemas.microsoft.com/office/drawing/2014/main" id="{D6B19FD5-F3EE-475C-A3F7-187C61F437BA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6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grpSp>
            <p:nvGrpSpPr>
              <p:cNvPr id="24" name="Group 28">
                <a:extLst>
                  <a:ext uri="{FF2B5EF4-FFF2-40B4-BE49-F238E27FC236}">
                    <a16:creationId xmlns:a16="http://schemas.microsoft.com/office/drawing/2014/main" id="{B07B28AA-778F-4BAD-9613-110FC5F6599A}"/>
                  </a:ext>
                </a:extLst>
              </p:cNvPr>
              <p:cNvGrpSpPr/>
              <p:nvPr/>
            </p:nvGrpSpPr>
            <p:grpSpPr>
              <a:xfrm flipH="1" rot="10622975">
                <a:off x="5130624" y="2292312"/>
                <a:ext cx="850929" cy="913032"/>
                <a:chOff x="5311775" y="1575259"/>
                <a:chExt cx="1022350" cy="1096963"/>
              </a:xfrm>
            </p:grpSpPr>
            <p:sp>
              <p:nvSpPr>
                <p:cNvPr id="33" name="íṩľíḍè-Freeform: Shape 29">
                  <a:extLst>
                    <a:ext uri="{FF2B5EF4-FFF2-40B4-BE49-F238E27FC236}">
                      <a16:creationId xmlns:a16="http://schemas.microsoft.com/office/drawing/2014/main" id="{66D9DCA1-7CFB-42AC-959F-7B2095295710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316455" y="1573389"/>
                  <a:ext cx="964406" cy="968147"/>
                </a:xfrm>
                <a:custGeom>
                  <a:gdLst>
                    <a:gd fmla="*/ 964406 w 964406" name="connsiteX0"/>
                    <a:gd fmla="*/ 2553 h 968147" name="connsiteY0"/>
                    <a:gd fmla="*/ 4781 w 964406" name="connsiteX1"/>
                    <a:gd fmla="*/ 953298 h 968147" name="connsiteY1"/>
                    <a:gd fmla="*/ 5231 w 964406" name="connsiteX2"/>
                    <a:gd fmla="*/ 957295 h 968147" name="connsiteY2"/>
                    <a:gd fmla="*/ 1879 w 964406" name="connsiteX3"/>
                    <a:gd fmla="*/ 960633 h 968147" name="connsiteY3"/>
                    <a:gd fmla="*/ 0 w 964406" name="connsiteX4"/>
                    <a:gd fmla="*/ 962505 h 968147" name="connsiteY4"/>
                    <a:gd fmla="*/ 5891 w 964406" name="connsiteX5"/>
                    <a:gd fmla="*/ 963167 h 968147" name="connsiteY5"/>
                    <a:gd fmla="*/ 6070 w 964406" name="connsiteX6"/>
                    <a:gd fmla="*/ 964765 h 968147" name="connsiteY6"/>
                    <a:gd fmla="*/ 7484 w 964406" name="connsiteX7"/>
                    <a:gd fmla="*/ 963346 h 968147" name="connsiteY7"/>
                    <a:gd fmla="*/ 11466 w 964406" name="connsiteX8"/>
                    <a:gd fmla="*/ 963794 h 968147" name="connsiteY8"/>
                    <a:gd fmla="*/ 961316 w 964406" name="connsiteX9"/>
                    <a:gd fmla="*/ 195705 h 968147" name="connsiteY9"/>
                    <a:gd fmla="*/ 962209 w 964406" name="connsiteX10"/>
                    <a:gd fmla="*/ 4760 h 968147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968147" w="964405">
                      <a:moveTo>
                        <a:pt x="964406" y="2553"/>
                      </a:moveTo>
                      <a:cubicBezTo>
                        <a:pt x="-63997" y="-53826"/>
                        <a:pt x="-6432" y="841200"/>
                        <a:pt x="4781" y="953298"/>
                      </a:cubicBezTo>
                      <a:lnTo>
                        <a:pt x="5231" y="957295"/>
                      </a:lnTo>
                      <a:lnTo>
                        <a:pt x="1879" y="960633"/>
                      </a:lnTo>
                      <a:cubicBezTo>
                        <a:pt x="0" y="962505"/>
                        <a:pt x="0" y="962505"/>
                        <a:pt x="0" y="962505"/>
                      </a:cubicBezTo>
                      <a:lnTo>
                        <a:pt x="5891" y="963167"/>
                      </a:lnTo>
                      <a:lnTo>
                        <a:pt x="6070" y="964765"/>
                      </a:lnTo>
                      <a:lnTo>
                        <a:pt x="7484" y="963346"/>
                      </a:lnTo>
                      <a:lnTo>
                        <a:pt x="11466" y="963794"/>
                      </a:lnTo>
                      <a:cubicBezTo>
                        <a:pt x="116092" y="974259"/>
                        <a:pt x="902734" y="1025102"/>
                        <a:pt x="961316" y="195705"/>
                      </a:cubicBezTo>
                      <a:lnTo>
                        <a:pt x="962209" y="476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34" name="íṩľíḍè-Freeform: Shape 30">
                  <a:extLst>
                    <a:ext uri="{FF2B5EF4-FFF2-40B4-BE49-F238E27FC236}">
                      <a16:creationId xmlns:a16="http://schemas.microsoft.com/office/drawing/2014/main" id="{DCFD4C15-6593-4DED-A81C-BECFF99AFB45}"/>
                    </a:ext>
                  </a:extLst>
                </p:cNvPr>
                <p:cNvSpPr/>
                <p:nvPr/>
              </p:nvSpPr>
              <p:spPr bwMode="auto">
                <a:xfrm flipV="1" rot="16200000">
                  <a:off x="5274468" y="1612566"/>
                  <a:ext cx="1096963" cy="1022350"/>
                </a:xfrm>
                <a:custGeom>
                  <a:gdLst>
                    <a:gd fmla="*/ 364 w 364" name="T0"/>
                    <a:gd fmla="*/ 20 h 340" name="T1"/>
                    <a:gd fmla="*/ 46 w 364" name="T2"/>
                    <a:gd fmla="*/ 340 h 340" name="T3"/>
                    <a:gd fmla="*/ 364 w 364" name="T4"/>
                    <a:gd fmla="*/ 20 h 340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340" w="364">
                      <a:moveTo>
                        <a:pt x="364" y="20"/>
                      </a:moveTo>
                      <a:cubicBezTo>
                        <a:pt x="46" y="340"/>
                        <a:pt x="46" y="340"/>
                        <a:pt x="46" y="340"/>
                      </a:cubicBezTo>
                      <a:cubicBezTo>
                        <a:pt x="46" y="340"/>
                        <a:pt x="0" y="0"/>
                        <a:pt x="364" y="20"/>
                      </a:cubicBez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sp>
            <p:nvSpPr>
              <p:cNvPr id="25" name="íṩľíḍè-Freeform: Shape 35">
                <a:extLst>
                  <a:ext uri="{FF2B5EF4-FFF2-40B4-BE49-F238E27FC236}">
                    <a16:creationId xmlns:a16="http://schemas.microsoft.com/office/drawing/2014/main" id="{7E44EB06-58BD-4A11-8B8A-A127949BE81C}"/>
                  </a:ext>
                </a:extLst>
              </p:cNvPr>
              <p:cNvSpPr/>
              <p:nvPr/>
            </p:nvSpPr>
            <p:spPr bwMode="auto">
              <a:xfrm flipV="1" rot="10090687">
                <a:off x="7345241" y="3846488"/>
                <a:ext cx="672623" cy="675232"/>
              </a:xfrm>
              <a:custGeom>
                <a:gdLst>
                  <a:gd fmla="*/ 964406 w 964406" name="connsiteX0"/>
                  <a:gd fmla="*/ 2553 h 968147" name="connsiteY0"/>
                  <a:gd fmla="*/ 4781 w 964406" name="connsiteX1"/>
                  <a:gd fmla="*/ 953298 h 968147" name="connsiteY1"/>
                  <a:gd fmla="*/ 5231 w 964406" name="connsiteX2"/>
                  <a:gd fmla="*/ 957295 h 968147" name="connsiteY2"/>
                  <a:gd fmla="*/ 1879 w 964406" name="connsiteX3"/>
                  <a:gd fmla="*/ 960633 h 968147" name="connsiteY3"/>
                  <a:gd fmla="*/ 0 w 964406" name="connsiteX4"/>
                  <a:gd fmla="*/ 962505 h 968147" name="connsiteY4"/>
                  <a:gd fmla="*/ 5891 w 964406" name="connsiteX5"/>
                  <a:gd fmla="*/ 963167 h 968147" name="connsiteY5"/>
                  <a:gd fmla="*/ 6070 w 964406" name="connsiteX6"/>
                  <a:gd fmla="*/ 964765 h 968147" name="connsiteY6"/>
                  <a:gd fmla="*/ 7484 w 964406" name="connsiteX7"/>
                  <a:gd fmla="*/ 963346 h 968147" name="connsiteY7"/>
                  <a:gd fmla="*/ 11466 w 964406" name="connsiteX8"/>
                  <a:gd fmla="*/ 963794 h 968147" name="connsiteY8"/>
                  <a:gd fmla="*/ 961316 w 964406" name="connsiteX9"/>
                  <a:gd fmla="*/ 195705 h 968147" name="connsiteY9"/>
                  <a:gd fmla="*/ 962209 w 964406" name="connsiteX10"/>
                  <a:gd fmla="*/ 4760 h 968147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968147" w="964405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6" name="íṩľíḍè-Freeform: Shape 37">
                <a:extLst>
                  <a:ext uri="{FF2B5EF4-FFF2-40B4-BE49-F238E27FC236}">
                    <a16:creationId xmlns:a16="http://schemas.microsoft.com/office/drawing/2014/main" id="{6D88EDD8-FC03-43B9-8130-D8E243F138C1}"/>
                  </a:ext>
                </a:extLst>
              </p:cNvPr>
              <p:cNvSpPr/>
              <p:nvPr/>
            </p:nvSpPr>
            <p:spPr bwMode="auto">
              <a:xfrm flipH="1" flipV="1" rot="11509313">
                <a:off x="4441221" y="3846488"/>
                <a:ext cx="672623" cy="675232"/>
              </a:xfrm>
              <a:custGeom>
                <a:gdLst>
                  <a:gd fmla="*/ 964406 w 964406" name="connsiteX0"/>
                  <a:gd fmla="*/ 2553 h 968147" name="connsiteY0"/>
                  <a:gd fmla="*/ 4781 w 964406" name="connsiteX1"/>
                  <a:gd fmla="*/ 953298 h 968147" name="connsiteY1"/>
                  <a:gd fmla="*/ 5231 w 964406" name="connsiteX2"/>
                  <a:gd fmla="*/ 957295 h 968147" name="connsiteY2"/>
                  <a:gd fmla="*/ 1879 w 964406" name="connsiteX3"/>
                  <a:gd fmla="*/ 960633 h 968147" name="connsiteY3"/>
                  <a:gd fmla="*/ 0 w 964406" name="connsiteX4"/>
                  <a:gd fmla="*/ 962505 h 968147" name="connsiteY4"/>
                  <a:gd fmla="*/ 5891 w 964406" name="connsiteX5"/>
                  <a:gd fmla="*/ 963167 h 968147" name="connsiteY5"/>
                  <a:gd fmla="*/ 6070 w 964406" name="connsiteX6"/>
                  <a:gd fmla="*/ 964765 h 968147" name="connsiteY6"/>
                  <a:gd fmla="*/ 7484 w 964406" name="connsiteX7"/>
                  <a:gd fmla="*/ 963346 h 968147" name="connsiteY7"/>
                  <a:gd fmla="*/ 11466 w 964406" name="connsiteX8"/>
                  <a:gd fmla="*/ 963794 h 968147" name="connsiteY8"/>
                  <a:gd fmla="*/ 961316 w 964406" name="connsiteX9"/>
                  <a:gd fmla="*/ 195705 h 968147" name="connsiteY9"/>
                  <a:gd fmla="*/ 962209 w 964406" name="connsiteX10"/>
                  <a:gd fmla="*/ 4760 h 968147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968147" w="964405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7" name="íṩľíḍè-Freeform: Shape 38">
                <a:extLst>
                  <a:ext uri="{FF2B5EF4-FFF2-40B4-BE49-F238E27FC236}">
                    <a16:creationId xmlns:a16="http://schemas.microsoft.com/office/drawing/2014/main" id="{22A48176-2286-445C-841D-114F70D1ABC3}"/>
                  </a:ext>
                </a:extLst>
              </p:cNvPr>
              <p:cNvSpPr/>
              <p:nvPr/>
            </p:nvSpPr>
            <p:spPr bwMode="auto">
              <a:xfrm rot="11509313">
                <a:off x="7345241" y="2548072"/>
                <a:ext cx="672623" cy="675232"/>
              </a:xfrm>
              <a:custGeom>
                <a:gdLst>
                  <a:gd fmla="*/ 964406 w 964406" name="connsiteX0"/>
                  <a:gd fmla="*/ 2553 h 968147" name="connsiteY0"/>
                  <a:gd fmla="*/ 4781 w 964406" name="connsiteX1"/>
                  <a:gd fmla="*/ 953298 h 968147" name="connsiteY1"/>
                  <a:gd fmla="*/ 5231 w 964406" name="connsiteX2"/>
                  <a:gd fmla="*/ 957295 h 968147" name="connsiteY2"/>
                  <a:gd fmla="*/ 1879 w 964406" name="connsiteX3"/>
                  <a:gd fmla="*/ 960633 h 968147" name="connsiteY3"/>
                  <a:gd fmla="*/ 0 w 964406" name="connsiteX4"/>
                  <a:gd fmla="*/ 962505 h 968147" name="connsiteY4"/>
                  <a:gd fmla="*/ 5891 w 964406" name="connsiteX5"/>
                  <a:gd fmla="*/ 963167 h 968147" name="connsiteY5"/>
                  <a:gd fmla="*/ 6070 w 964406" name="connsiteX6"/>
                  <a:gd fmla="*/ 964765 h 968147" name="connsiteY6"/>
                  <a:gd fmla="*/ 7484 w 964406" name="connsiteX7"/>
                  <a:gd fmla="*/ 963346 h 968147" name="connsiteY7"/>
                  <a:gd fmla="*/ 11466 w 964406" name="connsiteX8"/>
                  <a:gd fmla="*/ 963794 h 968147" name="connsiteY8"/>
                  <a:gd fmla="*/ 961316 w 964406" name="connsiteX9"/>
                  <a:gd fmla="*/ 195705 h 968147" name="connsiteY9"/>
                  <a:gd fmla="*/ 962209 w 964406" name="connsiteX10"/>
                  <a:gd fmla="*/ 4760 h 968147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968147" w="964405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8" name="íṩľíḍè-Freeform: Shape 39">
                <a:extLst>
                  <a:ext uri="{FF2B5EF4-FFF2-40B4-BE49-F238E27FC236}">
                    <a16:creationId xmlns:a16="http://schemas.microsoft.com/office/drawing/2014/main" id="{922F8659-EE92-4033-81AD-9BBB05778284}"/>
                  </a:ext>
                </a:extLst>
              </p:cNvPr>
              <p:cNvSpPr/>
              <p:nvPr/>
            </p:nvSpPr>
            <p:spPr bwMode="auto">
              <a:xfrm flipH="1" rot="10090687">
                <a:off x="4440282" y="2548071"/>
                <a:ext cx="672623" cy="675232"/>
              </a:xfrm>
              <a:custGeom>
                <a:gdLst>
                  <a:gd fmla="*/ 964406 w 964406" name="connsiteX0"/>
                  <a:gd fmla="*/ 2553 h 968147" name="connsiteY0"/>
                  <a:gd fmla="*/ 4781 w 964406" name="connsiteX1"/>
                  <a:gd fmla="*/ 953298 h 968147" name="connsiteY1"/>
                  <a:gd fmla="*/ 5231 w 964406" name="connsiteX2"/>
                  <a:gd fmla="*/ 957295 h 968147" name="connsiteY2"/>
                  <a:gd fmla="*/ 1879 w 964406" name="connsiteX3"/>
                  <a:gd fmla="*/ 960633 h 968147" name="connsiteY3"/>
                  <a:gd fmla="*/ 0 w 964406" name="connsiteX4"/>
                  <a:gd fmla="*/ 962505 h 968147" name="connsiteY4"/>
                  <a:gd fmla="*/ 5891 w 964406" name="connsiteX5"/>
                  <a:gd fmla="*/ 963167 h 968147" name="connsiteY5"/>
                  <a:gd fmla="*/ 6070 w 964406" name="connsiteX6"/>
                  <a:gd fmla="*/ 964765 h 968147" name="connsiteY6"/>
                  <a:gd fmla="*/ 7484 w 964406" name="connsiteX7"/>
                  <a:gd fmla="*/ 963346 h 968147" name="connsiteY7"/>
                  <a:gd fmla="*/ 11466 w 964406" name="connsiteX8"/>
                  <a:gd fmla="*/ 963794 h 968147" name="connsiteY8"/>
                  <a:gd fmla="*/ 961316 w 964406" name="connsiteX9"/>
                  <a:gd fmla="*/ 195705 h 968147" name="connsiteY9"/>
                  <a:gd fmla="*/ 962209 w 964406" name="connsiteX10"/>
                  <a:gd fmla="*/ 4760 h 968147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968147" w="964405">
                    <a:moveTo>
                      <a:pt x="964406" y="2553"/>
                    </a:moveTo>
                    <a:cubicBezTo>
                      <a:pt x="-63997" y="-53826"/>
                      <a:pt x="-6432" y="841200"/>
                      <a:pt x="4781" y="953298"/>
                    </a:cubicBezTo>
                    <a:lnTo>
                      <a:pt x="5231" y="957295"/>
                    </a:lnTo>
                    <a:lnTo>
                      <a:pt x="1879" y="960633"/>
                    </a:lnTo>
                    <a:cubicBezTo>
                      <a:pt x="0" y="962505"/>
                      <a:pt x="0" y="962505"/>
                      <a:pt x="0" y="962505"/>
                    </a:cubicBezTo>
                    <a:lnTo>
                      <a:pt x="5891" y="963167"/>
                    </a:lnTo>
                    <a:lnTo>
                      <a:pt x="6070" y="964765"/>
                    </a:lnTo>
                    <a:lnTo>
                      <a:pt x="7484" y="963346"/>
                    </a:lnTo>
                    <a:lnTo>
                      <a:pt x="11466" y="963794"/>
                    </a:lnTo>
                    <a:cubicBezTo>
                      <a:pt x="116092" y="974259"/>
                      <a:pt x="902734" y="1025102"/>
                      <a:pt x="961316" y="195705"/>
                    </a:cubicBezTo>
                    <a:lnTo>
                      <a:pt x="962209" y="476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9" name="íṩľíḍè-Oval 43">
                <a:extLst>
                  <a:ext uri="{FF2B5EF4-FFF2-40B4-BE49-F238E27FC236}">
                    <a16:creationId xmlns:a16="http://schemas.microsoft.com/office/drawing/2014/main" id="{A2106336-18F5-40F8-92E8-DDC636891DC6}"/>
                  </a:ext>
                </a:extLst>
              </p:cNvPr>
              <p:cNvSpPr/>
              <p:nvPr/>
            </p:nvSpPr>
            <p:spPr bwMode="auto">
              <a:xfrm flipH="1">
                <a:off x="8298195" y="2602316"/>
                <a:ext cx="203919" cy="203915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0" name="íṩľíḍè-Oval 45">
                <a:extLst>
                  <a:ext uri="{FF2B5EF4-FFF2-40B4-BE49-F238E27FC236}">
                    <a16:creationId xmlns:a16="http://schemas.microsoft.com/office/drawing/2014/main" id="{6BA2121E-A771-46B0-AC45-7C7E6D999036}"/>
                  </a:ext>
                </a:extLst>
              </p:cNvPr>
              <p:cNvSpPr/>
              <p:nvPr/>
            </p:nvSpPr>
            <p:spPr bwMode="auto">
              <a:xfrm flipH="1">
                <a:off x="3981466" y="2602316"/>
                <a:ext cx="203919" cy="203915"/>
              </a:xfrm>
              <a:prstGeom prst="ellipse">
                <a:avLst/>
              </a:pr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1" name="íṩľíḍè-Oval 48">
                <a:extLst>
                  <a:ext uri="{FF2B5EF4-FFF2-40B4-BE49-F238E27FC236}">
                    <a16:creationId xmlns:a16="http://schemas.microsoft.com/office/drawing/2014/main" id="{953FACC6-3E8B-4CA7-9C28-E1B4899D5C5B}"/>
                  </a:ext>
                </a:extLst>
              </p:cNvPr>
              <p:cNvSpPr/>
              <p:nvPr/>
            </p:nvSpPr>
            <p:spPr bwMode="auto">
              <a:xfrm flipH="1">
                <a:off x="8298195" y="4175739"/>
                <a:ext cx="203919" cy="20391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2" name="íṩľíḍè-Oval 50">
                <a:extLst>
                  <a:ext uri="{FF2B5EF4-FFF2-40B4-BE49-F238E27FC236}">
                    <a16:creationId xmlns:a16="http://schemas.microsoft.com/office/drawing/2014/main" id="{DA20578C-8FA1-4862-BBC5-3331AF16C93D}"/>
                  </a:ext>
                </a:extLst>
              </p:cNvPr>
              <p:cNvSpPr/>
              <p:nvPr/>
            </p:nvSpPr>
            <p:spPr bwMode="auto">
              <a:xfrm flipH="1">
                <a:off x="3981466" y="4175739"/>
                <a:ext cx="203919" cy="20391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4" name="Group 46">
              <a:extLst>
                <a:ext uri="{FF2B5EF4-FFF2-40B4-BE49-F238E27FC236}">
                  <a16:creationId xmlns:a16="http://schemas.microsoft.com/office/drawing/2014/main" id="{48E15EBC-8884-4816-A5E3-659013990FF0}"/>
                </a:ext>
              </a:extLst>
            </p:cNvPr>
            <p:cNvGrpSpPr/>
            <p:nvPr/>
          </p:nvGrpSpPr>
          <p:grpSpPr>
            <a:xfrm>
              <a:off x="8502114" y="4006185"/>
              <a:ext cx="2823587" cy="1006991"/>
              <a:chOff x="1197898" y="2503545"/>
              <a:chExt cx="2198693" cy="1006991"/>
            </a:xfrm>
          </p:grpSpPr>
          <p:sp>
            <p:nvSpPr>
              <p:cNvPr id="14" name="íṩľíḍè-TextBox 49">
                <a:extLst>
                  <a:ext uri="{FF2B5EF4-FFF2-40B4-BE49-F238E27FC236}">
                    <a16:creationId xmlns:a16="http://schemas.microsoft.com/office/drawing/2014/main" id="{788B03F1-7DC0-4309-AB1A-328035978FD6}"/>
                  </a:ext>
                </a:extLst>
              </p:cNvPr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anchor="b" anchorCtr="0" bIns="0" lIns="288000" rIns="0" tIns="0" wrap="none">
                <a:normAutofit/>
              </a:bodyPr>
              <a:lstStyle/>
              <a:p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5" name="íṩľíḍè-TextBox 51">
                <a:extLst>
                  <a:ext uri="{FF2B5EF4-FFF2-40B4-BE49-F238E27FC236}">
                    <a16:creationId xmlns:a16="http://schemas.microsoft.com/office/drawing/2014/main" id="{C5894498-0B27-4534-9187-E819111B5E93}"/>
                  </a:ext>
                </a:extLst>
              </p:cNvPr>
              <p:cNvSpPr txBox="1"/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anchor="ctr" anchorCtr="0" bIns="0" lIns="288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5" name="Group 53">
              <a:extLst>
                <a:ext uri="{FF2B5EF4-FFF2-40B4-BE49-F238E27FC236}">
                  <a16:creationId xmlns:a16="http://schemas.microsoft.com/office/drawing/2014/main" id="{17F76A94-46A7-4356-9176-CD03C311386C}"/>
                </a:ext>
              </a:extLst>
            </p:cNvPr>
            <p:cNvGrpSpPr/>
            <p:nvPr/>
          </p:nvGrpSpPr>
          <p:grpSpPr>
            <a:xfrm>
              <a:off x="8502114" y="2435023"/>
              <a:ext cx="2823587" cy="1006991"/>
              <a:chOff x="1197898" y="2503545"/>
              <a:chExt cx="2198693" cy="1006991"/>
            </a:xfrm>
          </p:grpSpPr>
          <p:sp>
            <p:nvSpPr>
              <p:cNvPr id="12" name="íṩľíḍè-TextBox 54">
                <a:extLst>
                  <a:ext uri="{FF2B5EF4-FFF2-40B4-BE49-F238E27FC236}">
                    <a16:creationId xmlns:a16="http://schemas.microsoft.com/office/drawing/2014/main" id="{62789F5C-B0A2-4CA5-A914-B361D0B57EC1}"/>
                  </a:ext>
                </a:extLst>
              </p:cNvPr>
              <p:cNvSpPr txBox="1"/>
              <p:nvPr/>
            </p:nvSpPr>
            <p:spPr>
              <a:xfrm>
                <a:off x="1197898" y="2503545"/>
                <a:ext cx="2198693" cy="388226"/>
              </a:xfrm>
              <a:prstGeom prst="rect">
                <a:avLst/>
              </a:prstGeom>
              <a:noFill/>
            </p:spPr>
            <p:txBody>
              <a:bodyPr anchor="b" anchorCtr="0" bIns="0" lIns="288000" rIns="0" tIns="0" wrap="none">
                <a:normAutofit/>
              </a:bodyPr>
              <a:lstStyle/>
              <a:p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3" name="íṩľíḍè-TextBox 55">
                <a:extLst>
                  <a:ext uri="{FF2B5EF4-FFF2-40B4-BE49-F238E27FC236}">
                    <a16:creationId xmlns:a16="http://schemas.microsoft.com/office/drawing/2014/main" id="{99F15CD9-1CEC-4461-86CE-BB103BCED201}"/>
                  </a:ext>
                </a:extLst>
              </p:cNvPr>
              <p:cNvSpPr txBox="1"/>
              <p:nvPr/>
            </p:nvSpPr>
            <p:spPr>
              <a:xfrm>
                <a:off x="1197898" y="2891770"/>
                <a:ext cx="2198693" cy="618766"/>
              </a:xfrm>
              <a:prstGeom prst="rect">
                <a:avLst/>
              </a:prstGeom>
            </p:spPr>
            <p:txBody>
              <a:bodyPr anchor="ctr" anchorCtr="0" bIns="0" lIns="288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6" name="Group 67">
              <a:extLst>
                <a:ext uri="{FF2B5EF4-FFF2-40B4-BE49-F238E27FC236}">
                  <a16:creationId xmlns:a16="http://schemas.microsoft.com/office/drawing/2014/main" id="{965FDD77-2493-423A-B569-F1CDCE3BD263}"/>
                </a:ext>
              </a:extLst>
            </p:cNvPr>
            <p:cNvGrpSpPr/>
            <p:nvPr/>
          </p:nvGrpSpPr>
          <p:grpSpPr>
            <a:xfrm>
              <a:off x="1045573" y="4008541"/>
              <a:ext cx="2935893" cy="1006991"/>
              <a:chOff x="8328246" y="2276873"/>
              <a:chExt cx="2198694" cy="1006991"/>
            </a:xfrm>
          </p:grpSpPr>
          <p:sp>
            <p:nvSpPr>
              <p:cNvPr id="10" name="íṩľíḍè-TextBox 68">
                <a:extLst>
                  <a:ext uri="{FF2B5EF4-FFF2-40B4-BE49-F238E27FC236}">
                    <a16:creationId xmlns:a16="http://schemas.microsoft.com/office/drawing/2014/main" id="{6A96B513-7AD7-4DD1-88F9-A8FCD54E5282}"/>
                  </a:ext>
                </a:extLst>
              </p:cNvPr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anchor="b" anchorCtr="0" bIns="0" lIns="0" rIns="288000" tIns="0" wrap="none">
                <a:normAutofit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1" name="íṩľíḍè-TextBox 69">
                <a:extLst>
                  <a:ext uri="{FF2B5EF4-FFF2-40B4-BE49-F238E27FC236}">
                    <a16:creationId xmlns:a16="http://schemas.microsoft.com/office/drawing/2014/main" id="{209510E0-A8BE-4228-867F-4A8E4B8F1CC6}"/>
                  </a:ext>
                </a:extLst>
              </p:cNvPr>
              <p:cNvSpPr txBox="1"/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anchor="ctr" bIns="0" lIns="0" rIns="288000" tIns="0" vert="horz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7" name="Group 70">
              <a:extLst>
                <a:ext uri="{FF2B5EF4-FFF2-40B4-BE49-F238E27FC236}">
                  <a16:creationId xmlns:a16="http://schemas.microsoft.com/office/drawing/2014/main" id="{11DAD72D-D4B5-4288-AB85-C3D8C5A86D98}"/>
                </a:ext>
              </a:extLst>
            </p:cNvPr>
            <p:cNvGrpSpPr/>
            <p:nvPr/>
          </p:nvGrpSpPr>
          <p:grpSpPr>
            <a:xfrm>
              <a:off x="1045573" y="2435023"/>
              <a:ext cx="2935893" cy="1006991"/>
              <a:chOff x="8328246" y="2276873"/>
              <a:chExt cx="2198694" cy="1006991"/>
            </a:xfrm>
          </p:grpSpPr>
          <p:sp>
            <p:nvSpPr>
              <p:cNvPr id="8" name="íṩľíḍè-TextBox 71">
                <a:extLst>
                  <a:ext uri="{FF2B5EF4-FFF2-40B4-BE49-F238E27FC236}">
                    <a16:creationId xmlns:a16="http://schemas.microsoft.com/office/drawing/2014/main" id="{961C2862-EF29-47FF-9CAA-76CD01DE60CA}"/>
                  </a:ext>
                </a:extLst>
              </p:cNvPr>
              <p:cNvSpPr txBox="1"/>
              <p:nvPr/>
            </p:nvSpPr>
            <p:spPr>
              <a:xfrm>
                <a:off x="8328247" y="2276873"/>
                <a:ext cx="2198693" cy="388226"/>
              </a:xfrm>
              <a:prstGeom prst="rect">
                <a:avLst/>
              </a:prstGeom>
              <a:noFill/>
            </p:spPr>
            <p:txBody>
              <a:bodyPr anchor="b" anchorCtr="0" bIns="0" lIns="0" rIns="288000" tIns="0" wrap="none">
                <a:normAutofit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9" name="íṩľíḍè-TextBox 72">
                <a:extLst>
                  <a:ext uri="{FF2B5EF4-FFF2-40B4-BE49-F238E27FC236}">
                    <a16:creationId xmlns:a16="http://schemas.microsoft.com/office/drawing/2014/main" id="{22FBDC5A-F790-43C5-9C0D-72EB915EB78F}"/>
                  </a:ext>
                </a:extLst>
              </p:cNvPr>
              <p:cNvSpPr txBox="1"/>
              <p:nvPr/>
            </p:nvSpPr>
            <p:spPr>
              <a:xfrm>
                <a:off x="8328246" y="2665098"/>
                <a:ext cx="2198693" cy="618766"/>
              </a:xfrm>
              <a:prstGeom prst="rect">
                <a:avLst/>
              </a:prstGeom>
            </p:spPr>
            <p:txBody>
              <a:bodyPr anchor="ctr" bIns="0" lIns="0" rIns="288000" tIns="0" vert="horz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4278917310"/>
      </p:ext>
    </p:extLst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F7DC3C81-E4D9-46D9-9514-0FD61957B459}"/>
              </a:ext>
            </a:extLst>
          </p:cNvPr>
          <p:cNvGrpSpPr/>
          <p:nvPr/>
        </p:nvGrpSpPr>
        <p:grpSpPr>
          <a:xfrm>
            <a:off x="1422400" y="1820466"/>
            <a:ext cx="3022932" cy="4244887"/>
            <a:chOff x="1422400" y="1820466"/>
            <a:chExt cx="3022932" cy="4244887"/>
          </a:xfrm>
        </p:grpSpPr>
        <p:sp>
          <p:nvSpPr>
            <p:cNvPr id="5" name="îṣļîḑé-圆角矩形 6">
              <a:extLst>
                <a:ext uri="{FF2B5EF4-FFF2-40B4-BE49-F238E27FC236}">
                  <a16:creationId xmlns:a16="http://schemas.microsoft.com/office/drawing/2014/main" id="{5C3D9E22-3A55-4DFF-A26B-C7B33F519920}"/>
                </a:ext>
              </a:extLst>
            </p:cNvPr>
            <p:cNvSpPr/>
            <p:nvPr/>
          </p:nvSpPr>
          <p:spPr>
            <a:xfrm rot="16200000">
              <a:off x="1151576" y="2091298"/>
              <a:ext cx="3564585" cy="3022921"/>
            </a:xfrm>
            <a:prstGeom prst="roundRect">
              <a:avLst>
                <a:gd fmla="val 620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F62D98F8-20CB-45FE-9514-CC0A2355AE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254132" y="4704751"/>
              <a:ext cx="1359468" cy="1360602"/>
              <a:chOff x="3287425" y="1417883"/>
              <a:chExt cx="648499" cy="649042"/>
            </a:xfrm>
          </p:grpSpPr>
          <p:sp>
            <p:nvSpPr>
              <p:cNvPr id="19" name="îṣļîḑé-Oval 18">
                <a:extLst>
                  <a:ext uri="{FF2B5EF4-FFF2-40B4-BE49-F238E27FC236}">
                    <a16:creationId xmlns:a16="http://schemas.microsoft.com/office/drawing/2014/main" id="{0257CA93-CDB5-4573-A7EC-1695CD8E1C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87425" y="1417883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0" name="îṣļîḑé-Oval 19">
                <a:extLst>
                  <a:ext uri="{FF2B5EF4-FFF2-40B4-BE49-F238E27FC236}">
                    <a16:creationId xmlns:a16="http://schemas.microsoft.com/office/drawing/2014/main" id="{0F39619D-BF4C-457A-A83B-10D87BF2C0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2252" y="1492773"/>
                <a:ext cx="498845" cy="499263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28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01</a:t>
                </a:r>
              </a:p>
            </p:txBody>
          </p:sp>
        </p:grpSp>
        <p:sp>
          <p:nvSpPr>
            <p:cNvPr id="9" name="íṩľíḍè-任意多边形 11">
              <a:extLst>
                <a:ext uri="{FF2B5EF4-FFF2-40B4-BE49-F238E27FC236}">
                  <a16:creationId xmlns:a16="http://schemas.microsoft.com/office/drawing/2014/main" id="{052A1C5A-12F1-4695-BA16-A66EF6D12DB9}"/>
                </a:ext>
              </a:extLst>
            </p:cNvPr>
            <p:cNvSpPr/>
            <p:nvPr/>
          </p:nvSpPr>
          <p:spPr bwMode="auto">
            <a:xfrm>
              <a:off x="2514154" y="2302007"/>
              <a:ext cx="839418" cy="542481"/>
            </a:xfrm>
            <a:custGeom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b="b" l="0" r="r" t="0"/>
              <a:pathLst>
                <a:path h="44" w="68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íṩľíḍè-文本框 15">
              <a:extLst>
                <a:ext uri="{FF2B5EF4-FFF2-40B4-BE49-F238E27FC236}">
                  <a16:creationId xmlns:a16="http://schemas.microsoft.com/office/drawing/2014/main" id="{88F9F350-E7D8-4EA5-A0D9-4712C2B8BABF}"/>
                </a:ext>
              </a:extLst>
            </p:cNvPr>
            <p:cNvSpPr txBox="1"/>
            <p:nvPr/>
          </p:nvSpPr>
          <p:spPr>
            <a:xfrm>
              <a:off x="1422400" y="3378128"/>
              <a:ext cx="3022932" cy="540164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1E64014-8768-4AD8-966D-B87CF666332E}"/>
              </a:ext>
            </a:extLst>
          </p:cNvPr>
          <p:cNvGrpSpPr/>
          <p:nvPr/>
        </p:nvGrpSpPr>
        <p:grpSpPr>
          <a:xfrm>
            <a:off x="4584534" y="1820462"/>
            <a:ext cx="3022932" cy="4244891"/>
            <a:chOff x="4584534" y="1820462"/>
            <a:chExt cx="3022932" cy="4244891"/>
          </a:xfrm>
        </p:grpSpPr>
        <p:sp>
          <p:nvSpPr>
            <p:cNvPr id="4" name="îṣļîḑé-圆角矩形 5">
              <a:extLst>
                <a:ext uri="{FF2B5EF4-FFF2-40B4-BE49-F238E27FC236}">
                  <a16:creationId xmlns:a16="http://schemas.microsoft.com/office/drawing/2014/main" id="{93860642-8615-454A-88FF-D59CEF368E49}"/>
                </a:ext>
              </a:extLst>
            </p:cNvPr>
            <p:cNvSpPr/>
            <p:nvPr/>
          </p:nvSpPr>
          <p:spPr>
            <a:xfrm rot="16200000">
              <a:off x="4313701" y="2091297"/>
              <a:ext cx="3564596" cy="3022925"/>
            </a:xfrm>
            <a:prstGeom prst="roundRect">
              <a:avLst>
                <a:gd fmla="val 620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F4405A21-62AE-4CE7-A1A2-9BD5EF199AF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416266" y="4704751"/>
              <a:ext cx="1359468" cy="1360602"/>
              <a:chOff x="2779491" y="2517212"/>
              <a:chExt cx="648499" cy="649042"/>
            </a:xfrm>
          </p:grpSpPr>
          <p:sp>
            <p:nvSpPr>
              <p:cNvPr id="17" name="îṣļîḑé-Oval 16">
                <a:extLst>
                  <a:ext uri="{FF2B5EF4-FFF2-40B4-BE49-F238E27FC236}">
                    <a16:creationId xmlns:a16="http://schemas.microsoft.com/office/drawing/2014/main" id="{C0A91197-1FD6-4165-9890-3AABD36350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779491" y="2517212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8" name="îṣļîḑé-Oval 17">
                <a:extLst>
                  <a:ext uri="{FF2B5EF4-FFF2-40B4-BE49-F238E27FC236}">
                    <a16:creationId xmlns:a16="http://schemas.microsoft.com/office/drawing/2014/main" id="{1C3CD4C2-D05D-43EF-9CD9-9646641E08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54318" y="2592102"/>
                <a:ext cx="498845" cy="499263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28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02</a:t>
                </a:r>
              </a:p>
            </p:txBody>
          </p:sp>
        </p:grpSp>
        <p:sp>
          <p:nvSpPr>
            <p:cNvPr id="10" name="íṩľíḍè-任意多边形 12">
              <a:extLst>
                <a:ext uri="{FF2B5EF4-FFF2-40B4-BE49-F238E27FC236}">
                  <a16:creationId xmlns:a16="http://schemas.microsoft.com/office/drawing/2014/main" id="{A261D56C-FEB2-4797-9052-80A4030A0A41}"/>
                </a:ext>
              </a:extLst>
            </p:cNvPr>
            <p:cNvSpPr/>
            <p:nvPr/>
          </p:nvSpPr>
          <p:spPr bwMode="auto">
            <a:xfrm>
              <a:off x="5713490" y="2190741"/>
              <a:ext cx="765013" cy="765013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íṩľíḍè-文本框 16">
              <a:extLst>
                <a:ext uri="{FF2B5EF4-FFF2-40B4-BE49-F238E27FC236}">
                  <a16:creationId xmlns:a16="http://schemas.microsoft.com/office/drawing/2014/main" id="{E3D2B4B0-4D94-40E3-8F9C-63BFF237B9D8}"/>
                </a:ext>
              </a:extLst>
            </p:cNvPr>
            <p:cNvSpPr txBox="1"/>
            <p:nvPr/>
          </p:nvSpPr>
          <p:spPr>
            <a:xfrm>
              <a:off x="4584534" y="3378128"/>
              <a:ext cx="3022932" cy="540164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93D936DD-A1D5-4650-9476-B7E10B067152}"/>
              </a:ext>
            </a:extLst>
          </p:cNvPr>
          <p:cNvGrpSpPr/>
          <p:nvPr/>
        </p:nvGrpSpPr>
        <p:grpSpPr>
          <a:xfrm>
            <a:off x="7746668" y="1820468"/>
            <a:ext cx="3022932" cy="4244885"/>
            <a:chOff x="7746668" y="1820468"/>
            <a:chExt cx="3022932" cy="4244885"/>
          </a:xfrm>
        </p:grpSpPr>
        <p:sp>
          <p:nvSpPr>
            <p:cNvPr id="3" name="îṣļîḑé-圆角矩形 3">
              <a:extLst>
                <a:ext uri="{FF2B5EF4-FFF2-40B4-BE49-F238E27FC236}">
                  <a16:creationId xmlns:a16="http://schemas.microsoft.com/office/drawing/2014/main" id="{A8809F02-60D3-45C2-912A-298C82F5B0BA}"/>
                </a:ext>
              </a:extLst>
            </p:cNvPr>
            <p:cNvSpPr/>
            <p:nvPr/>
          </p:nvSpPr>
          <p:spPr>
            <a:xfrm rot="16200000">
              <a:off x="7475844" y="2091300"/>
              <a:ext cx="3564585" cy="3022921"/>
            </a:xfrm>
            <a:prstGeom prst="roundRect">
              <a:avLst>
                <a:gd fmla="val 6205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FC6634CA-6441-4B69-868E-14713B032B9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78400" y="4704751"/>
              <a:ext cx="1359468" cy="1360602"/>
              <a:chOff x="3287425" y="3613920"/>
              <a:chExt cx="648499" cy="649042"/>
            </a:xfrm>
          </p:grpSpPr>
          <p:sp>
            <p:nvSpPr>
              <p:cNvPr id="15" name="íṩľíḍè-Oval 14">
                <a:extLst>
                  <a:ext uri="{FF2B5EF4-FFF2-40B4-BE49-F238E27FC236}">
                    <a16:creationId xmlns:a16="http://schemas.microsoft.com/office/drawing/2014/main" id="{029B2ECF-B975-4DAA-8C0A-8ED6AC9C3B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87425" y="3613920"/>
                <a:ext cx="648499" cy="64904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6" name="íṩľíḍè-Oval 15">
                <a:extLst>
                  <a:ext uri="{FF2B5EF4-FFF2-40B4-BE49-F238E27FC236}">
                    <a16:creationId xmlns:a16="http://schemas.microsoft.com/office/drawing/2014/main" id="{6ED52B25-4D04-49CE-9F5D-E9F13C1FBB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2252" y="3688810"/>
                <a:ext cx="498845" cy="499263"/>
              </a:xfrm>
              <a:prstGeom prst="ellipse">
                <a:avLst/>
              </a:prstGeom>
              <a:solidFill>
                <a:schemeClr val="accent3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28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03</a:t>
                </a:r>
              </a:p>
            </p:txBody>
          </p:sp>
        </p:grpSp>
        <p:sp>
          <p:nvSpPr>
            <p:cNvPr id="11" name="íṩľíḍè-任意多边形 13">
              <a:extLst>
                <a:ext uri="{FF2B5EF4-FFF2-40B4-BE49-F238E27FC236}">
                  <a16:creationId xmlns:a16="http://schemas.microsoft.com/office/drawing/2014/main" id="{79C38FB8-03F5-42CB-96AE-881D94654196}"/>
                </a:ext>
              </a:extLst>
            </p:cNvPr>
            <p:cNvSpPr/>
            <p:nvPr/>
          </p:nvSpPr>
          <p:spPr bwMode="auto">
            <a:xfrm>
              <a:off x="8891854" y="2206971"/>
              <a:ext cx="732555" cy="732555"/>
            </a:xfrm>
            <a:custGeom>
              <a:cxnLst>
                <a:cxn ang="0">
                  <a:pos x="64" y="42"/>
                </a:cxn>
                <a:cxn ang="0">
                  <a:pos x="63" y="44"/>
                </a:cxn>
                <a:cxn ang="0">
                  <a:pos x="33" y="64"/>
                </a:cxn>
                <a:cxn ang="0">
                  <a:pos x="32" y="64"/>
                </a:cxn>
                <a:cxn ang="0">
                  <a:pos x="30" y="64"/>
                </a:cxn>
                <a:cxn ang="0">
                  <a:pos x="1" y="44"/>
                </a:cxn>
                <a:cxn ang="0">
                  <a:pos x="0" y="42"/>
                </a:cxn>
                <a:cxn ang="0">
                  <a:pos x="0" y="23"/>
                </a:cxn>
                <a:cxn ang="0">
                  <a:pos x="1" y="20"/>
                </a:cxn>
                <a:cxn ang="0">
                  <a:pos x="30" y="1"/>
                </a:cxn>
                <a:cxn ang="0">
                  <a:pos x="32" y="0"/>
                </a:cxn>
                <a:cxn ang="0">
                  <a:pos x="33" y="1"/>
                </a:cxn>
                <a:cxn ang="0">
                  <a:pos x="63" y="20"/>
                </a:cxn>
                <a:cxn ang="0">
                  <a:pos x="64" y="23"/>
                </a:cxn>
                <a:cxn ang="0">
                  <a:pos x="64" y="42"/>
                </a:cxn>
                <a:cxn ang="0">
                  <a:pos x="12" y="32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12" y="32"/>
                </a:cxn>
                <a:cxn ang="0">
                  <a:pos x="29" y="21"/>
                </a:cxn>
                <a:cxn ang="0">
                  <a:pos x="29" y="8"/>
                </a:cxn>
                <a:cxn ang="0">
                  <a:pos x="7" y="23"/>
                </a:cxn>
                <a:cxn ang="0">
                  <a:pos x="17" y="29"/>
                </a:cxn>
                <a:cxn ang="0">
                  <a:pos x="29" y="21"/>
                </a:cxn>
                <a:cxn ang="0">
                  <a:pos x="29" y="56"/>
                </a:cxn>
                <a:cxn ang="0">
                  <a:pos x="29" y="44"/>
                </a:cxn>
                <a:cxn ang="0">
                  <a:pos x="17" y="36"/>
                </a:cxn>
                <a:cxn ang="0">
                  <a:pos x="7" y="42"/>
                </a:cxn>
                <a:cxn ang="0">
                  <a:pos x="29" y="56"/>
                </a:cxn>
                <a:cxn ang="0">
                  <a:pos x="41" y="32"/>
                </a:cxn>
                <a:cxn ang="0">
                  <a:pos x="32" y="26"/>
                </a:cxn>
                <a:cxn ang="0">
                  <a:pos x="22" y="32"/>
                </a:cxn>
                <a:cxn ang="0">
                  <a:pos x="32" y="39"/>
                </a:cxn>
                <a:cxn ang="0">
                  <a:pos x="41" y="32"/>
                </a:cxn>
                <a:cxn ang="0">
                  <a:pos x="56" y="23"/>
                </a:cxn>
                <a:cxn ang="0">
                  <a:pos x="35" y="8"/>
                </a:cxn>
                <a:cxn ang="0">
                  <a:pos x="35" y="21"/>
                </a:cxn>
                <a:cxn ang="0">
                  <a:pos x="46" y="29"/>
                </a:cxn>
                <a:cxn ang="0">
                  <a:pos x="56" y="23"/>
                </a:cxn>
                <a:cxn ang="0">
                  <a:pos x="56" y="42"/>
                </a:cxn>
                <a:cxn ang="0">
                  <a:pos x="46" y="36"/>
                </a:cxn>
                <a:cxn ang="0">
                  <a:pos x="35" y="44"/>
                </a:cxn>
                <a:cxn ang="0">
                  <a:pos x="35" y="56"/>
                </a:cxn>
                <a:cxn ang="0">
                  <a:pos x="56" y="42"/>
                </a:cxn>
                <a:cxn ang="0">
                  <a:pos x="58" y="37"/>
                </a:cxn>
                <a:cxn ang="0">
                  <a:pos x="58" y="28"/>
                </a:cxn>
                <a:cxn ang="0">
                  <a:pos x="51" y="32"/>
                </a:cxn>
                <a:cxn ang="0">
                  <a:pos x="58" y="37"/>
                </a:cxn>
              </a:cxnLst>
              <a:rect b="b" l="0" r="r" t="0"/>
              <a:pathLst>
                <a:path h="64" w="64">
                  <a:moveTo>
                    <a:pt x="64" y="42"/>
                  </a:moveTo>
                  <a:cubicBezTo>
                    <a:pt x="64" y="43"/>
                    <a:pt x="63" y="44"/>
                    <a:pt x="63" y="4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4"/>
                    <a:pt x="32" y="64"/>
                  </a:cubicBezTo>
                  <a:cubicBezTo>
                    <a:pt x="31" y="64"/>
                    <a:pt x="31" y="64"/>
                    <a:pt x="30" y="6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1"/>
                    <a:pt x="1" y="2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1"/>
                    <a:pt x="31" y="0"/>
                    <a:pt x="32" y="0"/>
                  </a:cubicBezTo>
                  <a:cubicBezTo>
                    <a:pt x="32" y="0"/>
                    <a:pt x="33" y="1"/>
                    <a:pt x="33" y="1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1"/>
                    <a:pt x="64" y="22"/>
                    <a:pt x="64" y="23"/>
                  </a:cubicBezTo>
                  <a:lnTo>
                    <a:pt x="64" y="42"/>
                  </a:lnTo>
                  <a:close/>
                  <a:moveTo>
                    <a:pt x="12" y="32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5" y="37"/>
                    <a:pt x="5" y="37"/>
                    <a:pt x="5" y="37"/>
                  </a:cubicBezTo>
                  <a:lnTo>
                    <a:pt x="12" y="32"/>
                  </a:lnTo>
                  <a:close/>
                  <a:moveTo>
                    <a:pt x="29" y="21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17" y="29"/>
                    <a:pt x="17" y="29"/>
                    <a:pt x="17" y="29"/>
                  </a:cubicBezTo>
                  <a:lnTo>
                    <a:pt x="29" y="21"/>
                  </a:lnTo>
                  <a:close/>
                  <a:moveTo>
                    <a:pt x="29" y="56"/>
                  </a:moveTo>
                  <a:cubicBezTo>
                    <a:pt x="29" y="44"/>
                    <a:pt x="29" y="44"/>
                    <a:pt x="29" y="4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7" y="42"/>
                    <a:pt x="7" y="42"/>
                    <a:pt x="7" y="42"/>
                  </a:cubicBezTo>
                  <a:lnTo>
                    <a:pt x="29" y="56"/>
                  </a:lnTo>
                  <a:close/>
                  <a:moveTo>
                    <a:pt x="41" y="32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1" y="32"/>
                  </a:lnTo>
                  <a:close/>
                  <a:moveTo>
                    <a:pt x="56" y="23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46" y="29"/>
                    <a:pt x="46" y="29"/>
                    <a:pt x="46" y="29"/>
                  </a:cubicBezTo>
                  <a:lnTo>
                    <a:pt x="56" y="23"/>
                  </a:lnTo>
                  <a:close/>
                  <a:moveTo>
                    <a:pt x="56" y="42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56"/>
                    <a:pt x="35" y="56"/>
                    <a:pt x="35" y="56"/>
                  </a:cubicBezTo>
                  <a:lnTo>
                    <a:pt x="56" y="42"/>
                  </a:lnTo>
                  <a:close/>
                  <a:moveTo>
                    <a:pt x="58" y="37"/>
                  </a:moveTo>
                  <a:cubicBezTo>
                    <a:pt x="58" y="28"/>
                    <a:pt x="58" y="28"/>
                    <a:pt x="58" y="28"/>
                  </a:cubicBezTo>
                  <a:cubicBezTo>
                    <a:pt x="51" y="32"/>
                    <a:pt x="51" y="32"/>
                    <a:pt x="51" y="32"/>
                  </a:cubicBezTo>
                  <a:lnTo>
                    <a:pt x="58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íṩľíḍè-文本框 17">
              <a:extLst>
                <a:ext uri="{FF2B5EF4-FFF2-40B4-BE49-F238E27FC236}">
                  <a16:creationId xmlns:a16="http://schemas.microsoft.com/office/drawing/2014/main" id="{53A59EE7-7174-49EB-9534-A77A61474A7E}"/>
                </a:ext>
              </a:extLst>
            </p:cNvPr>
            <p:cNvSpPr txBox="1"/>
            <p:nvPr/>
          </p:nvSpPr>
          <p:spPr>
            <a:xfrm>
              <a:off x="7746668" y="3378128"/>
              <a:ext cx="3022932" cy="540164"/>
            </a:xfrm>
            <a:prstGeom prst="rect">
              <a:avLst/>
            </a:prstGeom>
          </p:spPr>
          <p:txBody>
            <a:bodyPr anchor="ctr" anchorCtr="0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4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</p:grpSp>
    </p:spTree>
    <p:custDataLst>
      <p:tags r:id="rId4"/>
    </p:custDataLst>
    <p:extLst>
      <p:ext uri="{BB962C8B-B14F-4D97-AF65-F5344CB8AC3E}">
        <p14:creationId val="238402745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58c4f7eb-1b16-44de-90a7-b6339bf5b933">
            <a:extLst>
              <a:ext uri="{FF2B5EF4-FFF2-40B4-BE49-F238E27FC236}">
                <a16:creationId xmlns:a16="http://schemas.microsoft.com/office/drawing/2014/main" id="{EA4F8F9C-1BB4-452F-B061-D835343CC28B}"/>
              </a:ext>
            </a:extLst>
          </p:cNvPr>
          <p:cNvGrpSpPr>
            <a:grpSpLocks noChangeAspect="1"/>
          </p:cNvGrpSpPr>
          <p:nvPr/>
        </p:nvGrpSpPr>
        <p:grpSpPr>
          <a:xfrm>
            <a:off x="1685615" y="2102656"/>
            <a:ext cx="8437377" cy="3234725"/>
            <a:chOff x="1685615" y="2102656"/>
            <a:chExt cx="8437377" cy="3234725"/>
          </a:xfrm>
        </p:grpSpPr>
        <p:grpSp>
          <p:nvGrpSpPr>
            <p:cNvPr id="3" name="Group 13">
              <a:extLst>
                <a:ext uri="{FF2B5EF4-FFF2-40B4-BE49-F238E27FC236}">
                  <a16:creationId xmlns:a16="http://schemas.microsoft.com/office/drawing/2014/main" id="{54268130-F1EA-4549-BC3C-58937F5D6ADD}"/>
                </a:ext>
              </a:extLst>
            </p:cNvPr>
            <p:cNvGrpSpPr/>
            <p:nvPr/>
          </p:nvGrpSpPr>
          <p:grpSpPr>
            <a:xfrm>
              <a:off x="5231904" y="2273506"/>
              <a:ext cx="4891088" cy="3063875"/>
              <a:chOff x="5915980" y="2147007"/>
              <a:chExt cx="4891088" cy="3063875"/>
            </a:xfrm>
          </p:grpSpPr>
          <p:sp>
            <p:nvSpPr>
              <p:cNvPr id="17" name="íślíḋè-Freeform: Shape 2">
                <a:extLst>
                  <a:ext uri="{FF2B5EF4-FFF2-40B4-BE49-F238E27FC236}">
                    <a16:creationId xmlns:a16="http://schemas.microsoft.com/office/drawing/2014/main" id="{C9BC3793-ADCD-4859-AF16-BC174AB76046}"/>
                  </a:ext>
                </a:extLst>
              </p:cNvPr>
              <p:cNvSpPr/>
              <p:nvPr/>
            </p:nvSpPr>
            <p:spPr bwMode="auto">
              <a:xfrm>
                <a:off x="5915980" y="2816932"/>
                <a:ext cx="2324100" cy="2011362"/>
              </a:xfrm>
              <a:custGeom>
                <a:gdLst>
                  <a:gd fmla="*/ 1256 w 2521" name="T0"/>
                  <a:gd fmla="*/ 2181 h 2182" name="T1"/>
                  <a:gd fmla="*/ 1256 w 2521" name="T2"/>
                  <a:gd fmla="*/ 2181 h 2182" name="T3"/>
                  <a:gd fmla="*/ 444 w 2521" name="T4"/>
                  <a:gd fmla="*/ 774 h 2182" name="T5"/>
                  <a:gd fmla="*/ 2077 w 2521" name="T6"/>
                  <a:gd fmla="*/ 774 h 2182" name="T7"/>
                  <a:gd fmla="*/ 1256 w 2521" name="T8"/>
                  <a:gd fmla="*/ 2181 h 218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82" w="2521">
                    <a:moveTo>
                      <a:pt x="1256" y="2181"/>
                    </a:moveTo>
                    <a:lnTo>
                      <a:pt x="1256" y="2181"/>
                    </a:lnTo>
                    <a:cubicBezTo>
                      <a:pt x="359" y="2181"/>
                      <a:pt x="0" y="1548"/>
                      <a:pt x="444" y="774"/>
                    </a:cubicBezTo>
                    <a:cubicBezTo>
                      <a:pt x="897" y="0"/>
                      <a:pt x="1624" y="0"/>
                      <a:pt x="2077" y="774"/>
                    </a:cubicBezTo>
                    <a:cubicBezTo>
                      <a:pt x="2520" y="1548"/>
                      <a:pt x="2153" y="2181"/>
                      <a:pt x="1256" y="218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8" name="íślíḋè-Freeform: Shape 3">
                <a:extLst>
                  <a:ext uri="{FF2B5EF4-FFF2-40B4-BE49-F238E27FC236}">
                    <a16:creationId xmlns:a16="http://schemas.microsoft.com/office/drawing/2014/main" id="{5EC50E72-5512-4969-B451-3435D17FF855}"/>
                  </a:ext>
                </a:extLst>
              </p:cNvPr>
              <p:cNvSpPr/>
              <p:nvPr/>
            </p:nvSpPr>
            <p:spPr bwMode="auto">
              <a:xfrm>
                <a:off x="6655755" y="2261307"/>
                <a:ext cx="844550" cy="625476"/>
              </a:xfrm>
              <a:custGeom>
                <a:gdLst>
                  <a:gd fmla="*/ 850 w 916" name="T0"/>
                  <a:gd fmla="*/ 113 h 681" name="T1"/>
                  <a:gd fmla="*/ 850 w 916" name="T2"/>
                  <a:gd fmla="*/ 113 h 681" name="T3"/>
                  <a:gd fmla="*/ 727 w 916" name="T4"/>
                  <a:gd fmla="*/ 160 h 681" name="T5"/>
                  <a:gd fmla="*/ 651 w 916" name="T6"/>
                  <a:gd fmla="*/ 132 h 681" name="T7"/>
                  <a:gd fmla="*/ 623 w 916" name="T8"/>
                  <a:gd fmla="*/ 75 h 681" name="T9"/>
                  <a:gd fmla="*/ 566 w 916" name="T10"/>
                  <a:gd fmla="*/ 0 h 681" name="T11"/>
                  <a:gd fmla="*/ 519 w 916" name="T12"/>
                  <a:gd fmla="*/ 75 h 681" name="T13"/>
                  <a:gd fmla="*/ 491 w 916" name="T14"/>
                  <a:gd fmla="*/ 132 h 681" name="T15"/>
                  <a:gd fmla="*/ 415 w 916" name="T16"/>
                  <a:gd fmla="*/ 142 h 681" name="T17"/>
                  <a:gd fmla="*/ 406 w 916" name="T18"/>
                  <a:gd fmla="*/ 142 h 681" name="T19"/>
                  <a:gd fmla="*/ 340 w 916" name="T20"/>
                  <a:gd fmla="*/ 75 h 681" name="T21"/>
                  <a:gd fmla="*/ 283 w 916" name="T22"/>
                  <a:gd fmla="*/ 142 h 681" name="T23"/>
                  <a:gd fmla="*/ 264 w 916" name="T24"/>
                  <a:gd fmla="*/ 170 h 681" name="T25"/>
                  <a:gd fmla="*/ 189 w 916" name="T26"/>
                  <a:gd fmla="*/ 179 h 681" name="T27"/>
                  <a:gd fmla="*/ 189 w 916" name="T28"/>
                  <a:gd fmla="*/ 179 h 681" name="T29"/>
                  <a:gd fmla="*/ 66 w 916" name="T30"/>
                  <a:gd fmla="*/ 113 h 681" name="T31"/>
                  <a:gd fmla="*/ 57 w 916" name="T32"/>
                  <a:gd fmla="*/ 113 h 681" name="T33"/>
                  <a:gd fmla="*/ 9 w 916" name="T34"/>
                  <a:gd fmla="*/ 189 h 681" name="T35"/>
                  <a:gd fmla="*/ 151 w 916" name="T36"/>
                  <a:gd fmla="*/ 613 h 681" name="T37"/>
                  <a:gd fmla="*/ 245 w 916" name="T38"/>
                  <a:gd fmla="*/ 680 h 681" name="T39"/>
                  <a:gd fmla="*/ 661 w 916" name="T40"/>
                  <a:gd fmla="*/ 680 h 681" name="T41"/>
                  <a:gd fmla="*/ 764 w 916" name="T42"/>
                  <a:gd fmla="*/ 613 h 681" name="T43"/>
                  <a:gd fmla="*/ 906 w 916" name="T44"/>
                  <a:gd fmla="*/ 189 h 681" name="T45"/>
                  <a:gd fmla="*/ 850 w 916" name="T46"/>
                  <a:gd fmla="*/ 113 h 681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681" w="916">
                    <a:moveTo>
                      <a:pt x="850" y="113"/>
                    </a:moveTo>
                    <a:lnTo>
                      <a:pt x="850" y="113"/>
                    </a:lnTo>
                    <a:cubicBezTo>
                      <a:pt x="802" y="113"/>
                      <a:pt x="755" y="132"/>
                      <a:pt x="727" y="160"/>
                    </a:cubicBezTo>
                    <a:cubicBezTo>
                      <a:pt x="699" y="179"/>
                      <a:pt x="670" y="170"/>
                      <a:pt x="651" y="132"/>
                    </a:cubicBezTo>
                    <a:cubicBezTo>
                      <a:pt x="623" y="75"/>
                      <a:pt x="623" y="75"/>
                      <a:pt x="623" y="75"/>
                    </a:cubicBezTo>
                    <a:cubicBezTo>
                      <a:pt x="604" y="38"/>
                      <a:pt x="585" y="0"/>
                      <a:pt x="566" y="0"/>
                    </a:cubicBezTo>
                    <a:cubicBezTo>
                      <a:pt x="557" y="0"/>
                      <a:pt x="538" y="38"/>
                      <a:pt x="519" y="75"/>
                    </a:cubicBezTo>
                    <a:cubicBezTo>
                      <a:pt x="491" y="132"/>
                      <a:pt x="491" y="132"/>
                      <a:pt x="491" y="132"/>
                    </a:cubicBezTo>
                    <a:cubicBezTo>
                      <a:pt x="472" y="170"/>
                      <a:pt x="434" y="170"/>
                      <a:pt x="415" y="142"/>
                    </a:cubicBezTo>
                    <a:cubicBezTo>
                      <a:pt x="406" y="142"/>
                      <a:pt x="406" y="142"/>
                      <a:pt x="406" y="142"/>
                    </a:cubicBezTo>
                    <a:cubicBezTo>
                      <a:pt x="387" y="104"/>
                      <a:pt x="359" y="75"/>
                      <a:pt x="340" y="75"/>
                    </a:cubicBezTo>
                    <a:cubicBezTo>
                      <a:pt x="330" y="75"/>
                      <a:pt x="302" y="113"/>
                      <a:pt x="283" y="142"/>
                    </a:cubicBezTo>
                    <a:cubicBezTo>
                      <a:pt x="264" y="170"/>
                      <a:pt x="264" y="170"/>
                      <a:pt x="264" y="170"/>
                    </a:cubicBezTo>
                    <a:cubicBezTo>
                      <a:pt x="245" y="207"/>
                      <a:pt x="208" y="207"/>
                      <a:pt x="189" y="179"/>
                    </a:cubicBezTo>
                    <a:lnTo>
                      <a:pt x="189" y="179"/>
                    </a:lnTo>
                    <a:cubicBezTo>
                      <a:pt x="160" y="142"/>
                      <a:pt x="104" y="113"/>
                      <a:pt x="66" y="113"/>
                    </a:cubicBezTo>
                    <a:cubicBezTo>
                      <a:pt x="57" y="113"/>
                      <a:pt x="57" y="113"/>
                      <a:pt x="57" y="113"/>
                    </a:cubicBezTo>
                    <a:cubicBezTo>
                      <a:pt x="19" y="113"/>
                      <a:pt x="0" y="151"/>
                      <a:pt x="9" y="189"/>
                    </a:cubicBezTo>
                    <a:cubicBezTo>
                      <a:pt x="151" y="613"/>
                      <a:pt x="151" y="613"/>
                      <a:pt x="151" y="613"/>
                    </a:cubicBezTo>
                    <a:cubicBezTo>
                      <a:pt x="160" y="651"/>
                      <a:pt x="208" y="680"/>
                      <a:pt x="245" y="680"/>
                    </a:cubicBezTo>
                    <a:cubicBezTo>
                      <a:pt x="661" y="680"/>
                      <a:pt x="661" y="680"/>
                      <a:pt x="661" y="680"/>
                    </a:cubicBezTo>
                    <a:cubicBezTo>
                      <a:pt x="708" y="680"/>
                      <a:pt x="746" y="651"/>
                      <a:pt x="764" y="613"/>
                    </a:cubicBezTo>
                    <a:cubicBezTo>
                      <a:pt x="906" y="189"/>
                      <a:pt x="906" y="189"/>
                      <a:pt x="906" y="189"/>
                    </a:cubicBezTo>
                    <a:cubicBezTo>
                      <a:pt x="915" y="151"/>
                      <a:pt x="897" y="113"/>
                      <a:pt x="850" y="113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9" name="íślíḋè-Freeform: Shape 4">
                <a:extLst>
                  <a:ext uri="{FF2B5EF4-FFF2-40B4-BE49-F238E27FC236}">
                    <a16:creationId xmlns:a16="http://schemas.microsoft.com/office/drawing/2014/main" id="{626FB023-526A-4D0C-9C1A-D0CAB1D5EA9B}"/>
                  </a:ext>
                </a:extLst>
              </p:cNvPr>
              <p:cNvSpPr/>
              <p:nvPr/>
            </p:nvSpPr>
            <p:spPr bwMode="auto">
              <a:xfrm>
                <a:off x="6744703" y="2870309"/>
                <a:ext cx="662164" cy="174732"/>
              </a:xfrm>
              <a:custGeom>
                <a:gdLst>
                  <a:gd fmla="*/ 92996688 w 719" name="T0"/>
                  <a:gd fmla="*/ 12262909 h 190" name="T1"/>
                  <a:gd fmla="*/ 92996688 w 719" name="T2"/>
                  <a:gd fmla="*/ 12262909 h 190" name="T3"/>
                  <a:gd fmla="*/ 78360619 w 719" name="T4"/>
                  <a:gd fmla="*/ 24396478 h 190" name="T5"/>
                  <a:gd fmla="*/ 15931318 w 719" name="T6"/>
                  <a:gd fmla="*/ 24396478 h 190" name="T7"/>
                  <a:gd fmla="*/ 0 w 719" name="T8"/>
                  <a:gd fmla="*/ 12262909 h 190" name="T9"/>
                  <a:gd fmla="*/ 15931318 w 719" name="T10"/>
                  <a:gd fmla="*/ 0 h 190" name="T11"/>
                  <a:gd fmla="*/ 78360619 w 719" name="T12"/>
                  <a:gd fmla="*/ 0 h 190" name="T13"/>
                  <a:gd fmla="*/ 92996688 w 719" name="T14"/>
                  <a:gd fmla="*/ 12262909 h 19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90" w="719">
                    <a:moveTo>
                      <a:pt x="718" y="95"/>
                    </a:moveTo>
                    <a:lnTo>
                      <a:pt x="718" y="95"/>
                    </a:lnTo>
                    <a:cubicBezTo>
                      <a:pt x="718" y="152"/>
                      <a:pt x="670" y="189"/>
                      <a:pt x="605" y="189"/>
                    </a:cubicBezTo>
                    <a:cubicBezTo>
                      <a:pt x="123" y="189"/>
                      <a:pt x="123" y="189"/>
                      <a:pt x="123" y="189"/>
                    </a:cubicBezTo>
                    <a:cubicBezTo>
                      <a:pt x="57" y="189"/>
                      <a:pt x="0" y="152"/>
                      <a:pt x="0" y="95"/>
                    </a:cubicBezTo>
                    <a:cubicBezTo>
                      <a:pt x="0" y="48"/>
                      <a:pt x="57" y="0"/>
                      <a:pt x="123" y="0"/>
                    </a:cubicBezTo>
                    <a:cubicBezTo>
                      <a:pt x="605" y="0"/>
                      <a:pt x="605" y="0"/>
                      <a:pt x="605" y="0"/>
                    </a:cubicBezTo>
                    <a:cubicBezTo>
                      <a:pt x="670" y="0"/>
                      <a:pt x="718" y="48"/>
                      <a:pt x="718" y="9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0" name="íślíḋè-Freeform: Shape 6">
                <a:extLst>
                  <a:ext uri="{FF2B5EF4-FFF2-40B4-BE49-F238E27FC236}">
                    <a16:creationId xmlns:a16="http://schemas.microsoft.com/office/drawing/2014/main" id="{B86F13BA-78AE-4A0A-8E18-A25994347066}"/>
                  </a:ext>
                </a:extLst>
              </p:cNvPr>
              <p:cNvSpPr/>
              <p:nvPr/>
            </p:nvSpPr>
            <p:spPr bwMode="auto">
              <a:xfrm>
                <a:off x="8665530" y="2748670"/>
                <a:ext cx="2141538" cy="1865312"/>
              </a:xfrm>
              <a:custGeom>
                <a:gdLst>
                  <a:gd fmla="*/ 1161 w 2323" name="T0"/>
                  <a:gd fmla="*/ 2021 h 2022" name="T1"/>
                  <a:gd fmla="*/ 1161 w 2323" name="T2"/>
                  <a:gd fmla="*/ 2021 h 2022" name="T3"/>
                  <a:gd fmla="*/ 415 w 2323" name="T4"/>
                  <a:gd fmla="*/ 718 h 2022" name="T5"/>
                  <a:gd fmla="*/ 1916 w 2323" name="T6"/>
                  <a:gd fmla="*/ 718 h 2022" name="T7"/>
                  <a:gd fmla="*/ 1161 w 2323" name="T8"/>
                  <a:gd fmla="*/ 2021 h 20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22" w="2323">
                    <a:moveTo>
                      <a:pt x="1161" y="2021"/>
                    </a:moveTo>
                    <a:lnTo>
                      <a:pt x="1161" y="2021"/>
                    </a:lnTo>
                    <a:cubicBezTo>
                      <a:pt x="340" y="2021"/>
                      <a:pt x="0" y="1435"/>
                      <a:pt x="415" y="718"/>
                    </a:cubicBezTo>
                    <a:cubicBezTo>
                      <a:pt x="821" y="0"/>
                      <a:pt x="1501" y="0"/>
                      <a:pt x="1916" y="718"/>
                    </a:cubicBezTo>
                    <a:cubicBezTo>
                      <a:pt x="2322" y="1435"/>
                      <a:pt x="1992" y="2021"/>
                      <a:pt x="1161" y="2021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1" name="íślíḋè-Freeform: Shape 7">
                <a:extLst>
                  <a:ext uri="{FF2B5EF4-FFF2-40B4-BE49-F238E27FC236}">
                    <a16:creationId xmlns:a16="http://schemas.microsoft.com/office/drawing/2014/main" id="{325CCE51-043F-46CC-804A-4C0E6119DB19}"/>
                  </a:ext>
                </a:extLst>
              </p:cNvPr>
              <p:cNvSpPr/>
              <p:nvPr/>
            </p:nvSpPr>
            <p:spPr bwMode="auto">
              <a:xfrm>
                <a:off x="9344980" y="2243845"/>
                <a:ext cx="784225" cy="577851"/>
              </a:xfrm>
              <a:custGeom>
                <a:gdLst>
                  <a:gd fmla="*/ 784 w 851" name="T0"/>
                  <a:gd fmla="*/ 104 h 624" name="T1"/>
                  <a:gd fmla="*/ 784 w 851" name="T2"/>
                  <a:gd fmla="*/ 104 h 624" name="T3"/>
                  <a:gd fmla="*/ 680 w 851" name="T4"/>
                  <a:gd fmla="*/ 141 h 624" name="T5"/>
                  <a:gd fmla="*/ 604 w 851" name="T6"/>
                  <a:gd fmla="*/ 123 h 624" name="T7"/>
                  <a:gd fmla="*/ 576 w 851" name="T8"/>
                  <a:gd fmla="*/ 66 h 624" name="T9"/>
                  <a:gd fmla="*/ 529 w 851" name="T10"/>
                  <a:gd fmla="*/ 0 h 624" name="T11"/>
                  <a:gd fmla="*/ 481 w 851" name="T12"/>
                  <a:gd fmla="*/ 66 h 624" name="T13"/>
                  <a:gd fmla="*/ 453 w 851" name="T14"/>
                  <a:gd fmla="*/ 123 h 624" name="T15"/>
                  <a:gd fmla="*/ 387 w 851" name="T16"/>
                  <a:gd fmla="*/ 132 h 624" name="T17"/>
                  <a:gd fmla="*/ 387 w 851" name="T18"/>
                  <a:gd fmla="*/ 123 h 624" name="T19"/>
                  <a:gd fmla="*/ 321 w 851" name="T20"/>
                  <a:gd fmla="*/ 75 h 624" name="T21"/>
                  <a:gd fmla="*/ 264 w 851" name="T22"/>
                  <a:gd fmla="*/ 132 h 624" name="T23"/>
                  <a:gd fmla="*/ 255 w 851" name="T24"/>
                  <a:gd fmla="*/ 161 h 624" name="T25"/>
                  <a:gd fmla="*/ 179 w 851" name="T26"/>
                  <a:gd fmla="*/ 161 h 624" name="T27"/>
                  <a:gd fmla="*/ 179 w 851" name="T28"/>
                  <a:gd fmla="*/ 161 h 624" name="T29"/>
                  <a:gd fmla="*/ 66 w 851" name="T30"/>
                  <a:gd fmla="*/ 104 h 624" name="T31"/>
                  <a:gd fmla="*/ 66 w 851" name="T32"/>
                  <a:gd fmla="*/ 104 h 624" name="T33"/>
                  <a:gd fmla="*/ 19 w 851" name="T34"/>
                  <a:gd fmla="*/ 170 h 624" name="T35"/>
                  <a:gd fmla="*/ 142 w 851" name="T36"/>
                  <a:gd fmla="*/ 557 h 624" name="T37"/>
                  <a:gd fmla="*/ 236 w 851" name="T38"/>
                  <a:gd fmla="*/ 623 h 624" name="T39"/>
                  <a:gd fmla="*/ 614 w 851" name="T40"/>
                  <a:gd fmla="*/ 623 h 624" name="T41"/>
                  <a:gd fmla="*/ 708 w 851" name="T42"/>
                  <a:gd fmla="*/ 557 h 624" name="T43"/>
                  <a:gd fmla="*/ 840 w 851" name="T44"/>
                  <a:gd fmla="*/ 170 h 624" name="T45"/>
                  <a:gd fmla="*/ 793 w 851" name="T46"/>
                  <a:gd fmla="*/ 104 h 624" name="T47"/>
                  <a:gd fmla="*/ 784 w 851" name="T48"/>
                  <a:gd fmla="*/ 104 h 624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624" w="851">
                    <a:moveTo>
                      <a:pt x="784" y="104"/>
                    </a:moveTo>
                    <a:lnTo>
                      <a:pt x="784" y="104"/>
                    </a:lnTo>
                    <a:cubicBezTo>
                      <a:pt x="746" y="104"/>
                      <a:pt x="699" y="123"/>
                      <a:pt x="680" y="141"/>
                    </a:cubicBezTo>
                    <a:cubicBezTo>
                      <a:pt x="652" y="170"/>
                      <a:pt x="623" y="151"/>
                      <a:pt x="604" y="123"/>
                    </a:cubicBezTo>
                    <a:cubicBezTo>
                      <a:pt x="576" y="66"/>
                      <a:pt x="576" y="66"/>
                      <a:pt x="576" y="66"/>
                    </a:cubicBezTo>
                    <a:cubicBezTo>
                      <a:pt x="566" y="28"/>
                      <a:pt x="538" y="0"/>
                      <a:pt x="529" y="0"/>
                    </a:cubicBezTo>
                    <a:cubicBezTo>
                      <a:pt x="519" y="0"/>
                      <a:pt x="501" y="28"/>
                      <a:pt x="481" y="66"/>
                    </a:cubicBezTo>
                    <a:cubicBezTo>
                      <a:pt x="453" y="123"/>
                      <a:pt x="453" y="123"/>
                      <a:pt x="453" y="123"/>
                    </a:cubicBezTo>
                    <a:cubicBezTo>
                      <a:pt x="444" y="151"/>
                      <a:pt x="406" y="161"/>
                      <a:pt x="387" y="132"/>
                    </a:cubicBezTo>
                    <a:cubicBezTo>
                      <a:pt x="387" y="123"/>
                      <a:pt x="387" y="123"/>
                      <a:pt x="387" y="123"/>
                    </a:cubicBezTo>
                    <a:cubicBezTo>
                      <a:pt x="359" y="94"/>
                      <a:pt x="330" y="75"/>
                      <a:pt x="321" y="75"/>
                    </a:cubicBezTo>
                    <a:cubicBezTo>
                      <a:pt x="312" y="75"/>
                      <a:pt x="283" y="94"/>
                      <a:pt x="264" y="132"/>
                    </a:cubicBezTo>
                    <a:cubicBezTo>
                      <a:pt x="255" y="161"/>
                      <a:pt x="255" y="161"/>
                      <a:pt x="255" y="161"/>
                    </a:cubicBezTo>
                    <a:cubicBezTo>
                      <a:pt x="236" y="189"/>
                      <a:pt x="198" y="189"/>
                      <a:pt x="179" y="161"/>
                    </a:cubicBezTo>
                    <a:lnTo>
                      <a:pt x="179" y="161"/>
                    </a:lnTo>
                    <a:cubicBezTo>
                      <a:pt x="151" y="132"/>
                      <a:pt x="104" y="104"/>
                      <a:pt x="66" y="104"/>
                    </a:cubicBezTo>
                    <a:lnTo>
                      <a:pt x="66" y="104"/>
                    </a:lnTo>
                    <a:cubicBezTo>
                      <a:pt x="28" y="104"/>
                      <a:pt x="0" y="132"/>
                      <a:pt x="19" y="170"/>
                    </a:cubicBezTo>
                    <a:cubicBezTo>
                      <a:pt x="142" y="557"/>
                      <a:pt x="142" y="557"/>
                      <a:pt x="142" y="557"/>
                    </a:cubicBezTo>
                    <a:cubicBezTo>
                      <a:pt x="161" y="595"/>
                      <a:pt x="198" y="623"/>
                      <a:pt x="236" y="623"/>
                    </a:cubicBezTo>
                    <a:cubicBezTo>
                      <a:pt x="614" y="623"/>
                      <a:pt x="614" y="623"/>
                      <a:pt x="614" y="623"/>
                    </a:cubicBezTo>
                    <a:cubicBezTo>
                      <a:pt x="652" y="623"/>
                      <a:pt x="699" y="595"/>
                      <a:pt x="708" y="557"/>
                    </a:cubicBezTo>
                    <a:cubicBezTo>
                      <a:pt x="840" y="170"/>
                      <a:pt x="840" y="170"/>
                      <a:pt x="840" y="170"/>
                    </a:cubicBezTo>
                    <a:cubicBezTo>
                      <a:pt x="850" y="132"/>
                      <a:pt x="831" y="104"/>
                      <a:pt x="793" y="104"/>
                    </a:cubicBezTo>
                    <a:lnTo>
                      <a:pt x="784" y="104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2" name="íślíḋè-Freeform: Shape 8">
                <a:extLst>
                  <a:ext uri="{FF2B5EF4-FFF2-40B4-BE49-F238E27FC236}">
                    <a16:creationId xmlns:a16="http://schemas.microsoft.com/office/drawing/2014/main" id="{EE2F8063-F87B-42EC-8FD2-7DEA80131D58}"/>
                  </a:ext>
                </a:extLst>
              </p:cNvPr>
              <p:cNvSpPr/>
              <p:nvPr/>
            </p:nvSpPr>
            <p:spPr bwMode="auto">
              <a:xfrm>
                <a:off x="9429925" y="2801231"/>
                <a:ext cx="609355" cy="166602"/>
              </a:xfrm>
              <a:custGeom>
                <a:gdLst>
                  <a:gd fmla="*/ 85525363 w 662" name="T0"/>
                  <a:gd fmla="*/ 12421131 h 180" name="T1"/>
                  <a:gd fmla="*/ 85525363 w 662" name="T2"/>
                  <a:gd fmla="*/ 12421131 h 180" name="T3"/>
                  <a:gd fmla="*/ 72198637 w 662" name="T4"/>
                  <a:gd fmla="*/ 23404200 h 180" name="T5"/>
                  <a:gd fmla="*/ 14750081 w 662" name="T6"/>
                  <a:gd fmla="*/ 23404200 h 180" name="T7"/>
                  <a:gd fmla="*/ 0 w 662" name="T8"/>
                  <a:gd fmla="*/ 12421131 h 180" name="T9"/>
                  <a:gd fmla="*/ 14750081 w 662" name="T10"/>
                  <a:gd fmla="*/ 0 h 180" name="T11"/>
                  <a:gd fmla="*/ 72198637 w 662" name="T12"/>
                  <a:gd fmla="*/ 0 h 180" name="T13"/>
                  <a:gd fmla="*/ 85525363 w 662" name="T14"/>
                  <a:gd fmla="*/ 12421131 h 18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180" w="662">
                    <a:moveTo>
                      <a:pt x="661" y="95"/>
                    </a:moveTo>
                    <a:lnTo>
                      <a:pt x="661" y="95"/>
                    </a:lnTo>
                    <a:cubicBezTo>
                      <a:pt x="661" y="142"/>
                      <a:pt x="614" y="179"/>
                      <a:pt x="558" y="179"/>
                    </a:cubicBezTo>
                    <a:cubicBezTo>
                      <a:pt x="114" y="179"/>
                      <a:pt x="114" y="179"/>
                      <a:pt x="114" y="179"/>
                    </a:cubicBezTo>
                    <a:cubicBezTo>
                      <a:pt x="57" y="179"/>
                      <a:pt x="0" y="142"/>
                      <a:pt x="0" y="95"/>
                    </a:cubicBezTo>
                    <a:cubicBezTo>
                      <a:pt x="0" y="47"/>
                      <a:pt x="57" y="0"/>
                      <a:pt x="114" y="0"/>
                    </a:cubicBezTo>
                    <a:cubicBezTo>
                      <a:pt x="558" y="0"/>
                      <a:pt x="558" y="0"/>
                      <a:pt x="558" y="0"/>
                    </a:cubicBezTo>
                    <a:cubicBezTo>
                      <a:pt x="614" y="0"/>
                      <a:pt x="661" y="47"/>
                      <a:pt x="661" y="9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3" name="íślíḋè-Freeform: Shape 10">
                <a:extLst>
                  <a:ext uri="{FF2B5EF4-FFF2-40B4-BE49-F238E27FC236}">
                    <a16:creationId xmlns:a16="http://schemas.microsoft.com/office/drawing/2014/main" id="{13EBBC43-CCED-453A-809D-76A262E57B6B}"/>
                  </a:ext>
                </a:extLst>
              </p:cNvPr>
              <p:cNvSpPr/>
              <p:nvPr/>
            </p:nvSpPr>
            <p:spPr bwMode="auto">
              <a:xfrm>
                <a:off x="7057393" y="2808994"/>
                <a:ext cx="2774950" cy="2401888"/>
              </a:xfrm>
              <a:custGeom>
                <a:gdLst>
                  <a:gd fmla="*/ 1500 w 3012" name="T0"/>
                  <a:gd fmla="*/ 2605 h 2606" name="T1"/>
                  <a:gd fmla="*/ 1500 w 3012" name="T2"/>
                  <a:gd fmla="*/ 2605 h 2606" name="T3"/>
                  <a:gd fmla="*/ 538 w 3012" name="T4"/>
                  <a:gd fmla="*/ 925 h 2606" name="T5"/>
                  <a:gd fmla="*/ 2473 w 3012" name="T6"/>
                  <a:gd fmla="*/ 925 h 2606" name="T7"/>
                  <a:gd fmla="*/ 1500 w 3012" name="T8"/>
                  <a:gd fmla="*/ 2605 h 260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06" w="3012">
                    <a:moveTo>
                      <a:pt x="1500" y="2605"/>
                    </a:moveTo>
                    <a:lnTo>
                      <a:pt x="1500" y="2605"/>
                    </a:lnTo>
                    <a:cubicBezTo>
                      <a:pt x="434" y="2605"/>
                      <a:pt x="0" y="1850"/>
                      <a:pt x="538" y="925"/>
                    </a:cubicBezTo>
                    <a:cubicBezTo>
                      <a:pt x="1066" y="0"/>
                      <a:pt x="1944" y="0"/>
                      <a:pt x="2473" y="925"/>
                    </a:cubicBezTo>
                    <a:cubicBezTo>
                      <a:pt x="3011" y="1850"/>
                      <a:pt x="2576" y="2605"/>
                      <a:pt x="1500" y="2605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4" name="íślíḋè-Freeform: Shape 11">
                <a:extLst>
                  <a:ext uri="{FF2B5EF4-FFF2-40B4-BE49-F238E27FC236}">
                    <a16:creationId xmlns:a16="http://schemas.microsoft.com/office/drawing/2014/main" id="{B97F67C0-A1AA-446A-B6B6-D1192B101E45}"/>
                  </a:ext>
                </a:extLst>
              </p:cNvPr>
              <p:cNvSpPr/>
              <p:nvPr/>
            </p:nvSpPr>
            <p:spPr bwMode="auto">
              <a:xfrm>
                <a:off x="7935279" y="2147007"/>
                <a:ext cx="1016001" cy="747714"/>
              </a:xfrm>
              <a:custGeom>
                <a:gdLst>
                  <a:gd fmla="*/ 1018 w 1104" name="T0"/>
                  <a:gd fmla="*/ 142 h 813" name="T1"/>
                  <a:gd fmla="*/ 1018 w 1104" name="T2"/>
                  <a:gd fmla="*/ 142 h 813" name="T3"/>
                  <a:gd fmla="*/ 877 w 1104" name="T4"/>
                  <a:gd fmla="*/ 189 h 813" name="T5"/>
                  <a:gd fmla="*/ 782 w 1104" name="T6"/>
                  <a:gd fmla="*/ 151 h 813" name="T7"/>
                  <a:gd fmla="*/ 745 w 1104" name="T8"/>
                  <a:gd fmla="*/ 85 h 813" name="T9"/>
                  <a:gd fmla="*/ 688 w 1104" name="T10"/>
                  <a:gd fmla="*/ 0 h 813" name="T11"/>
                  <a:gd fmla="*/ 622 w 1104" name="T12"/>
                  <a:gd fmla="*/ 85 h 813" name="T13"/>
                  <a:gd fmla="*/ 584 w 1104" name="T14"/>
                  <a:gd fmla="*/ 151 h 813" name="T15"/>
                  <a:gd fmla="*/ 499 w 1104" name="T16"/>
                  <a:gd fmla="*/ 161 h 813" name="T17"/>
                  <a:gd fmla="*/ 499 w 1104" name="T18"/>
                  <a:gd fmla="*/ 161 h 813" name="T19"/>
                  <a:gd fmla="*/ 414 w 1104" name="T20"/>
                  <a:gd fmla="*/ 94 h 813" name="T21"/>
                  <a:gd fmla="*/ 348 w 1104" name="T22"/>
                  <a:gd fmla="*/ 170 h 813" name="T23"/>
                  <a:gd fmla="*/ 329 w 1104" name="T24"/>
                  <a:gd fmla="*/ 198 h 813" name="T25"/>
                  <a:gd fmla="*/ 225 w 1104" name="T26"/>
                  <a:gd fmla="*/ 208 h 813" name="T27"/>
                  <a:gd fmla="*/ 225 w 1104" name="T28"/>
                  <a:gd fmla="*/ 208 h 813" name="T29"/>
                  <a:gd fmla="*/ 84 w 1104" name="T30"/>
                  <a:gd fmla="*/ 142 h 813" name="T31"/>
                  <a:gd fmla="*/ 75 w 1104" name="T32"/>
                  <a:gd fmla="*/ 142 h 813" name="T33"/>
                  <a:gd fmla="*/ 18 w 1104" name="T34"/>
                  <a:gd fmla="*/ 227 h 813" name="T35"/>
                  <a:gd fmla="*/ 187 w 1104" name="T36"/>
                  <a:gd fmla="*/ 727 h 813" name="T37"/>
                  <a:gd fmla="*/ 301 w 1104" name="T38"/>
                  <a:gd fmla="*/ 812 h 813" name="T39"/>
                  <a:gd fmla="*/ 801 w 1104" name="T40"/>
                  <a:gd fmla="*/ 812 h 813" name="T41"/>
                  <a:gd fmla="*/ 914 w 1104" name="T42"/>
                  <a:gd fmla="*/ 727 h 813" name="T43"/>
                  <a:gd fmla="*/ 1084 w 1104" name="T44"/>
                  <a:gd fmla="*/ 227 h 813" name="T45"/>
                  <a:gd fmla="*/ 1018 w 1104" name="T46"/>
                  <a:gd fmla="*/ 142 h 813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813" w="1104">
                    <a:moveTo>
                      <a:pt x="1018" y="142"/>
                    </a:moveTo>
                    <a:lnTo>
                      <a:pt x="1018" y="142"/>
                    </a:lnTo>
                    <a:cubicBezTo>
                      <a:pt x="971" y="142"/>
                      <a:pt x="905" y="161"/>
                      <a:pt x="877" y="189"/>
                    </a:cubicBezTo>
                    <a:cubicBezTo>
                      <a:pt x="848" y="217"/>
                      <a:pt x="801" y="198"/>
                      <a:pt x="782" y="151"/>
                    </a:cubicBezTo>
                    <a:cubicBezTo>
                      <a:pt x="745" y="85"/>
                      <a:pt x="745" y="85"/>
                      <a:pt x="745" y="85"/>
                    </a:cubicBezTo>
                    <a:cubicBezTo>
                      <a:pt x="726" y="38"/>
                      <a:pt x="697" y="0"/>
                      <a:pt x="688" y="0"/>
                    </a:cubicBezTo>
                    <a:cubicBezTo>
                      <a:pt x="669" y="0"/>
                      <a:pt x="641" y="38"/>
                      <a:pt x="622" y="85"/>
                    </a:cubicBezTo>
                    <a:cubicBezTo>
                      <a:pt x="584" y="151"/>
                      <a:pt x="584" y="151"/>
                      <a:pt x="584" y="151"/>
                    </a:cubicBezTo>
                    <a:cubicBezTo>
                      <a:pt x="565" y="198"/>
                      <a:pt x="527" y="208"/>
                      <a:pt x="499" y="161"/>
                    </a:cubicBezTo>
                    <a:lnTo>
                      <a:pt x="499" y="161"/>
                    </a:lnTo>
                    <a:cubicBezTo>
                      <a:pt x="461" y="123"/>
                      <a:pt x="433" y="94"/>
                      <a:pt x="414" y="94"/>
                    </a:cubicBezTo>
                    <a:cubicBezTo>
                      <a:pt x="405" y="94"/>
                      <a:pt x="367" y="123"/>
                      <a:pt x="348" y="170"/>
                    </a:cubicBezTo>
                    <a:cubicBezTo>
                      <a:pt x="329" y="198"/>
                      <a:pt x="329" y="198"/>
                      <a:pt x="329" y="198"/>
                    </a:cubicBezTo>
                    <a:cubicBezTo>
                      <a:pt x="301" y="245"/>
                      <a:pt x="254" y="245"/>
                      <a:pt x="225" y="208"/>
                    </a:cubicBezTo>
                    <a:lnTo>
                      <a:pt x="225" y="208"/>
                    </a:lnTo>
                    <a:cubicBezTo>
                      <a:pt x="197" y="170"/>
                      <a:pt x="131" y="142"/>
                      <a:pt x="84" y="142"/>
                    </a:cubicBezTo>
                    <a:cubicBezTo>
                      <a:pt x="75" y="142"/>
                      <a:pt x="75" y="142"/>
                      <a:pt x="75" y="142"/>
                    </a:cubicBezTo>
                    <a:cubicBezTo>
                      <a:pt x="28" y="142"/>
                      <a:pt x="0" y="179"/>
                      <a:pt x="18" y="227"/>
                    </a:cubicBezTo>
                    <a:cubicBezTo>
                      <a:pt x="187" y="727"/>
                      <a:pt x="187" y="727"/>
                      <a:pt x="187" y="727"/>
                    </a:cubicBezTo>
                    <a:cubicBezTo>
                      <a:pt x="197" y="774"/>
                      <a:pt x="254" y="812"/>
                      <a:pt x="301" y="812"/>
                    </a:cubicBezTo>
                    <a:cubicBezTo>
                      <a:pt x="801" y="812"/>
                      <a:pt x="801" y="812"/>
                      <a:pt x="801" y="812"/>
                    </a:cubicBezTo>
                    <a:cubicBezTo>
                      <a:pt x="848" y="812"/>
                      <a:pt x="896" y="774"/>
                      <a:pt x="914" y="727"/>
                    </a:cubicBezTo>
                    <a:cubicBezTo>
                      <a:pt x="1084" y="227"/>
                      <a:pt x="1084" y="227"/>
                      <a:pt x="1084" y="227"/>
                    </a:cubicBezTo>
                    <a:cubicBezTo>
                      <a:pt x="1103" y="179"/>
                      <a:pt x="1075" y="142"/>
                      <a:pt x="1018" y="142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5" name="íślíḋè-Freeform: Shape 12">
                <a:extLst>
                  <a:ext uri="{FF2B5EF4-FFF2-40B4-BE49-F238E27FC236}">
                    <a16:creationId xmlns:a16="http://schemas.microsoft.com/office/drawing/2014/main" id="{5A44126D-65FB-4477-95A7-72EE037B9587}"/>
                  </a:ext>
                </a:extLst>
              </p:cNvPr>
              <p:cNvSpPr/>
              <p:nvPr/>
            </p:nvSpPr>
            <p:spPr bwMode="auto">
              <a:xfrm>
                <a:off x="8048721" y="2870309"/>
                <a:ext cx="792163" cy="211302"/>
              </a:xfrm>
              <a:custGeom>
                <a:gdLst>
                  <a:gd fmla="*/ 111299777 w 860" name="T0"/>
                  <a:gd fmla="*/ 14944084 h 228" name="T1"/>
                  <a:gd fmla="*/ 111299777 w 860" name="T2"/>
                  <a:gd fmla="*/ 14944084 h 228" name="T3"/>
                  <a:gd fmla="*/ 93030521 w 860" name="T4"/>
                  <a:gd fmla="*/ 29757103 h 228" name="T5"/>
                  <a:gd fmla="*/ 18398841 w 860" name="T6"/>
                  <a:gd fmla="*/ 29757103 h 228" name="T7"/>
                  <a:gd fmla="*/ 0 w 860" name="T8"/>
                  <a:gd fmla="*/ 14944084 h 228" name="T9"/>
                  <a:gd fmla="*/ 18398841 w 860" name="T10"/>
                  <a:gd fmla="*/ 0 h 228" name="T11"/>
                  <a:gd fmla="*/ 93030521 w 860" name="T12"/>
                  <a:gd fmla="*/ 0 h 228" name="T13"/>
                  <a:gd fmla="*/ 111299777 w 860" name="T14"/>
                  <a:gd fmla="*/ 14944084 h 22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b" l="0" r="r" t="0"/>
                <a:pathLst>
                  <a:path h="228" w="860">
                    <a:moveTo>
                      <a:pt x="859" y="114"/>
                    </a:moveTo>
                    <a:lnTo>
                      <a:pt x="859" y="114"/>
                    </a:lnTo>
                    <a:cubicBezTo>
                      <a:pt x="859" y="180"/>
                      <a:pt x="793" y="227"/>
                      <a:pt x="718" y="227"/>
                    </a:cubicBezTo>
                    <a:cubicBezTo>
                      <a:pt x="142" y="227"/>
                      <a:pt x="142" y="227"/>
                      <a:pt x="142" y="227"/>
                    </a:cubicBezTo>
                    <a:cubicBezTo>
                      <a:pt x="66" y="227"/>
                      <a:pt x="0" y="180"/>
                      <a:pt x="0" y="114"/>
                    </a:cubicBezTo>
                    <a:cubicBezTo>
                      <a:pt x="0" y="57"/>
                      <a:pt x="66" y="0"/>
                      <a:pt x="142" y="0"/>
                    </a:cubicBezTo>
                    <a:cubicBezTo>
                      <a:pt x="718" y="0"/>
                      <a:pt x="718" y="0"/>
                      <a:pt x="718" y="0"/>
                    </a:cubicBezTo>
                    <a:cubicBezTo>
                      <a:pt x="793" y="0"/>
                      <a:pt x="859" y="57"/>
                      <a:pt x="859" y="11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6" name="íślíḋè-Freeform: Shape 26">
                <a:extLst>
                  <a:ext uri="{FF2B5EF4-FFF2-40B4-BE49-F238E27FC236}">
                    <a16:creationId xmlns:a16="http://schemas.microsoft.com/office/drawing/2014/main" id="{BB479A33-EFDF-4E00-9CB8-F036946BEAB5}"/>
                  </a:ext>
                </a:extLst>
              </p:cNvPr>
              <p:cNvSpPr/>
              <p:nvPr/>
            </p:nvSpPr>
            <p:spPr bwMode="auto">
              <a:xfrm>
                <a:off x="8126677" y="3735673"/>
                <a:ext cx="633204" cy="633204"/>
              </a:xfrm>
              <a:custGeom>
                <a:gdLst>
                  <a:gd fmla="*/ 116 w 232" name="T0"/>
                  <a:gd fmla="*/ 0 h 232" name="T1"/>
                  <a:gd fmla="*/ 0 w 232" name="T2"/>
                  <a:gd fmla="*/ 116 h 232" name="T3"/>
                  <a:gd fmla="*/ 116 w 232" name="T4"/>
                  <a:gd fmla="*/ 232 h 232" name="T5"/>
                  <a:gd fmla="*/ 232 w 232" name="T6"/>
                  <a:gd fmla="*/ 116 h 232" name="T7"/>
                  <a:gd fmla="*/ 116 w 232" name="T8"/>
                  <a:gd fmla="*/ 0 h 232" name="T9"/>
                  <a:gd fmla="*/ 129 w 232" name="T10"/>
                  <a:gd fmla="*/ 208 h 232" name="T11"/>
                  <a:gd fmla="*/ 129 w 232" name="T12"/>
                  <a:gd fmla="*/ 190 h 232" name="T13"/>
                  <a:gd fmla="*/ 117 w 232" name="T14"/>
                  <a:gd fmla="*/ 178 h 232" name="T15"/>
                  <a:gd fmla="*/ 105 w 232" name="T16"/>
                  <a:gd fmla="*/ 190 h 232" name="T17"/>
                  <a:gd fmla="*/ 105 w 232" name="T18"/>
                  <a:gd fmla="*/ 208 h 232" name="T19"/>
                  <a:gd fmla="*/ 25 w 232" name="T20"/>
                  <a:gd fmla="*/ 129 h 232" name="T21"/>
                  <a:gd fmla="*/ 42 w 232" name="T22"/>
                  <a:gd fmla="*/ 129 h 232" name="T23"/>
                  <a:gd fmla="*/ 53 w 232" name="T24"/>
                  <a:gd fmla="*/ 117 h 232" name="T25"/>
                  <a:gd fmla="*/ 42 w 232" name="T26"/>
                  <a:gd fmla="*/ 105 h 232" name="T27"/>
                  <a:gd fmla="*/ 24 w 232" name="T28"/>
                  <a:gd fmla="*/ 105 h 232" name="T29"/>
                  <a:gd fmla="*/ 104 w 232" name="T30"/>
                  <a:gd fmla="*/ 25 h 232" name="T31"/>
                  <a:gd fmla="*/ 104 w 232" name="T32"/>
                  <a:gd fmla="*/ 41 h 232" name="T33"/>
                  <a:gd fmla="*/ 116 w 232" name="T34"/>
                  <a:gd fmla="*/ 53 h 232" name="T35"/>
                  <a:gd fmla="*/ 128 w 232" name="T36"/>
                  <a:gd fmla="*/ 41 h 232" name="T37"/>
                  <a:gd fmla="*/ 128 w 232" name="T38"/>
                  <a:gd fmla="*/ 25 h 232" name="T39"/>
                  <a:gd fmla="*/ 208 w 232" name="T40"/>
                  <a:gd fmla="*/ 104 h 232" name="T41"/>
                  <a:gd fmla="*/ 190 w 232" name="T42"/>
                  <a:gd fmla="*/ 104 h 232" name="T43"/>
                  <a:gd fmla="*/ 179 w 232" name="T44"/>
                  <a:gd fmla="*/ 116 h 232" name="T45"/>
                  <a:gd fmla="*/ 190 w 232" name="T46"/>
                  <a:gd fmla="*/ 128 h 232" name="T47"/>
                  <a:gd fmla="*/ 208 w 232" name="T48"/>
                  <a:gd fmla="*/ 128 h 232" name="T49"/>
                  <a:gd fmla="*/ 129 w 232" name="T50"/>
                  <a:gd fmla="*/ 208 h 232" name="T51"/>
                  <a:gd fmla="*/ 124 w 232" name="T52"/>
                  <a:gd fmla="*/ 94 h 232" name="T53"/>
                  <a:gd fmla="*/ 70 w 232" name="T54"/>
                  <a:gd fmla="*/ 69 h 232" name="T55"/>
                  <a:gd fmla="*/ 94 w 232" name="T56"/>
                  <a:gd fmla="*/ 124 h 232" name="T57"/>
                  <a:gd fmla="*/ 109 w 232" name="T58"/>
                  <a:gd fmla="*/ 138 h 232" name="T59"/>
                  <a:gd fmla="*/ 163 w 232" name="T60"/>
                  <a:gd fmla="*/ 163 h 232" name="T61"/>
                  <a:gd fmla="*/ 138 w 232" name="T62"/>
                  <a:gd fmla="*/ 108 h 232" name="T63"/>
                  <a:gd fmla="*/ 124 w 232" name="T64"/>
                  <a:gd fmla="*/ 94 h 232" name="T65"/>
                  <a:gd fmla="*/ 123 w 232" name="T66"/>
                  <a:gd fmla="*/ 123 h 232" name="T67"/>
                  <a:gd fmla="*/ 110 w 232" name="T68"/>
                  <a:gd fmla="*/ 123 h 232" name="T69"/>
                  <a:gd fmla="*/ 110 w 232" name="T70"/>
                  <a:gd fmla="*/ 109 h 232" name="T71"/>
                  <a:gd fmla="*/ 123 w 232" name="T72"/>
                  <a:gd fmla="*/ 109 h 232" name="T73"/>
                  <a:gd fmla="*/ 123 w 232" name="T74"/>
                  <a:gd fmla="*/ 123 h 232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231" w="231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7" name="íślíḋè-Freeform: Shape 27">
                <a:extLst>
                  <a:ext uri="{FF2B5EF4-FFF2-40B4-BE49-F238E27FC236}">
                    <a16:creationId xmlns:a16="http://schemas.microsoft.com/office/drawing/2014/main" id="{F47AE7BC-BF11-4798-BA92-EF11B444AA73}"/>
                  </a:ext>
                </a:extLst>
              </p:cNvPr>
              <p:cNvSpPr/>
              <p:nvPr/>
            </p:nvSpPr>
            <p:spPr bwMode="auto">
              <a:xfrm>
                <a:off x="9496001" y="3414041"/>
                <a:ext cx="633204" cy="633204"/>
              </a:xfrm>
              <a:custGeom>
                <a:gdLst>
                  <a:gd fmla="*/ 182 w 236" name="T0"/>
                  <a:gd fmla="*/ 109 h 236" name="T1"/>
                  <a:gd fmla="*/ 157 w 236" name="T2"/>
                  <a:gd fmla="*/ 103 h 236" name="T3"/>
                  <a:gd fmla="*/ 134 w 236" name="T4"/>
                  <a:gd fmla="*/ 102 h 236" name="T5"/>
                  <a:gd fmla="*/ 120 w 236" name="T6"/>
                  <a:gd fmla="*/ 114 h 236" name="T7"/>
                  <a:gd fmla="*/ 118 w 236" name="T8"/>
                  <a:gd fmla="*/ 129 h 236" name="T9"/>
                  <a:gd fmla="*/ 122 w 236" name="T10"/>
                  <a:gd fmla="*/ 141 h 236" name="T11"/>
                  <a:gd fmla="*/ 135 w 236" name="T12"/>
                  <a:gd fmla="*/ 156 h 236" name="T13"/>
                  <a:gd fmla="*/ 139 w 236" name="T14"/>
                  <a:gd fmla="*/ 185 h 236" name="T15"/>
                  <a:gd fmla="*/ 152 w 236" name="T16"/>
                  <a:gd fmla="*/ 198 h 236" name="T17"/>
                  <a:gd fmla="*/ 169 w 236" name="T18"/>
                  <a:gd fmla="*/ 180 h 236" name="T19"/>
                  <a:gd fmla="*/ 187 w 236" name="T20"/>
                  <a:gd fmla="*/ 150 h 236" name="T21"/>
                  <a:gd fmla="*/ 200 w 236" name="T22"/>
                  <a:gd fmla="*/ 122 h 236" name="T23"/>
                  <a:gd fmla="*/ 182 w 236" name="T24"/>
                  <a:gd fmla="*/ 109 h 236" name="T25"/>
                  <a:gd fmla="*/ 118 w 236" name="T26"/>
                  <a:gd fmla="*/ 0 h 236" name="T27"/>
                  <a:gd fmla="*/ 0 w 236" name="T28"/>
                  <a:gd fmla="*/ 118 h 236" name="T29"/>
                  <a:gd fmla="*/ 118 w 236" name="T30"/>
                  <a:gd fmla="*/ 236 h 236" name="T31"/>
                  <a:gd fmla="*/ 236 w 236" name="T32"/>
                  <a:gd fmla="*/ 118 h 236" name="T33"/>
                  <a:gd fmla="*/ 118 w 236" name="T34"/>
                  <a:gd fmla="*/ 0 h 236" name="T35"/>
                  <a:gd fmla="*/ 126 w 236" name="T36"/>
                  <a:gd fmla="*/ 212 h 236" name="T37"/>
                  <a:gd fmla="*/ 128 w 236" name="T38"/>
                  <a:gd fmla="*/ 208 h 236" name="T39"/>
                  <a:gd fmla="*/ 125 w 236" name="T40"/>
                  <a:gd fmla="*/ 186 h 236" name="T41"/>
                  <a:gd fmla="*/ 105 w 236" name="T42"/>
                  <a:gd fmla="*/ 186 h 236" name="T43"/>
                  <a:gd fmla="*/ 98 w 236" name="T44"/>
                  <a:gd fmla="*/ 207 h 236" name="T45"/>
                  <a:gd fmla="*/ 102 w 236" name="T46"/>
                  <a:gd fmla="*/ 211 h 236" name="T47"/>
                  <a:gd fmla="*/ 34 w 236" name="T48"/>
                  <a:gd fmla="*/ 161 h 236" name="T49"/>
                  <a:gd fmla="*/ 44 w 236" name="T50"/>
                  <a:gd fmla="*/ 157 h 236" name="T51"/>
                  <a:gd fmla="*/ 44 w 236" name="T52"/>
                  <a:gd fmla="*/ 157 h 236" name="T53"/>
                  <a:gd fmla="*/ 81 w 236" name="T54"/>
                  <a:gd fmla="*/ 142 h 236" name="T55"/>
                  <a:gd fmla="*/ 81 w 236" name="T56"/>
                  <a:gd fmla="*/ 118 h 236" name="T57"/>
                  <a:gd fmla="*/ 55 w 236" name="T58"/>
                  <a:gd fmla="*/ 94 h 236" name="T59"/>
                  <a:gd fmla="*/ 28 w 236" name="T60"/>
                  <a:gd fmla="*/ 90 h 236" name="T61"/>
                  <a:gd fmla="*/ 84 w 236" name="T62"/>
                  <a:gd fmla="*/ 30 h 236" name="T63"/>
                  <a:gd fmla="*/ 84 w 236" name="T64"/>
                  <a:gd fmla="*/ 31 h 236" name="T65"/>
                  <a:gd fmla="*/ 102 w 236" name="T66"/>
                  <a:gd fmla="*/ 56 h 236" name="T67"/>
                  <a:gd fmla="*/ 120 w 236" name="T68"/>
                  <a:gd fmla="*/ 79 h 236" name="T69"/>
                  <a:gd fmla="*/ 131 w 236" name="T70"/>
                  <a:gd fmla="*/ 97 h 236" name="T71"/>
                  <a:gd fmla="*/ 146 w 236" name="T72"/>
                  <a:gd fmla="*/ 88 h 236" name="T73"/>
                  <a:gd fmla="*/ 177 w 236" name="T74"/>
                  <a:gd fmla="*/ 66 h 236" name="T75"/>
                  <a:gd fmla="*/ 190 w 236" name="T76"/>
                  <a:gd fmla="*/ 57 h 236" name="T77"/>
                  <a:gd fmla="*/ 212 w 236" name="T78"/>
                  <a:gd fmla="*/ 118 h 236" name="T79"/>
                  <a:gd fmla="*/ 126 w 236" name="T80"/>
                  <a:gd fmla="*/ 212 h 236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236" w="236">
                    <a:moveTo>
                      <a:pt x="182" y="109"/>
                    </a:moveTo>
                    <a:cubicBezTo>
                      <a:pt x="172" y="107"/>
                      <a:pt x="161" y="105"/>
                      <a:pt x="157" y="103"/>
                    </a:cubicBezTo>
                    <a:cubicBezTo>
                      <a:pt x="153" y="102"/>
                      <a:pt x="143" y="101"/>
                      <a:pt x="134" y="102"/>
                    </a:cubicBezTo>
                    <a:cubicBezTo>
                      <a:pt x="125" y="103"/>
                      <a:pt x="119" y="109"/>
                      <a:pt x="120" y="114"/>
                    </a:cubicBezTo>
                    <a:cubicBezTo>
                      <a:pt x="121" y="119"/>
                      <a:pt x="120" y="126"/>
                      <a:pt x="118" y="129"/>
                    </a:cubicBezTo>
                    <a:cubicBezTo>
                      <a:pt x="117" y="132"/>
                      <a:pt x="118" y="138"/>
                      <a:pt x="122" y="141"/>
                    </a:cubicBezTo>
                    <a:cubicBezTo>
                      <a:pt x="127" y="144"/>
                      <a:pt x="132" y="151"/>
                      <a:pt x="135" y="156"/>
                    </a:cubicBezTo>
                    <a:cubicBezTo>
                      <a:pt x="138" y="162"/>
                      <a:pt x="140" y="175"/>
                      <a:pt x="139" y="185"/>
                    </a:cubicBezTo>
                    <a:cubicBezTo>
                      <a:pt x="139" y="195"/>
                      <a:pt x="145" y="201"/>
                      <a:pt x="152" y="198"/>
                    </a:cubicBezTo>
                    <a:cubicBezTo>
                      <a:pt x="160" y="195"/>
                      <a:pt x="167" y="187"/>
                      <a:pt x="169" y="180"/>
                    </a:cubicBezTo>
                    <a:cubicBezTo>
                      <a:pt x="171" y="174"/>
                      <a:pt x="179" y="160"/>
                      <a:pt x="187" y="150"/>
                    </a:cubicBezTo>
                    <a:cubicBezTo>
                      <a:pt x="195" y="140"/>
                      <a:pt x="201" y="127"/>
                      <a:pt x="200" y="122"/>
                    </a:cubicBezTo>
                    <a:cubicBezTo>
                      <a:pt x="200" y="116"/>
                      <a:pt x="191" y="111"/>
                      <a:pt x="182" y="109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26" y="212"/>
                    </a:moveTo>
                    <a:cubicBezTo>
                      <a:pt x="127" y="211"/>
                      <a:pt x="128" y="209"/>
                      <a:pt x="128" y="208"/>
                    </a:cubicBezTo>
                    <a:cubicBezTo>
                      <a:pt x="130" y="201"/>
                      <a:pt x="128" y="191"/>
                      <a:pt x="125" y="186"/>
                    </a:cubicBezTo>
                    <a:cubicBezTo>
                      <a:pt x="121" y="181"/>
                      <a:pt x="112" y="181"/>
                      <a:pt x="105" y="186"/>
                    </a:cubicBezTo>
                    <a:cubicBezTo>
                      <a:pt x="97" y="191"/>
                      <a:pt x="94" y="200"/>
                      <a:pt x="98" y="207"/>
                    </a:cubicBezTo>
                    <a:cubicBezTo>
                      <a:pt x="99" y="208"/>
                      <a:pt x="100" y="210"/>
                      <a:pt x="102" y="211"/>
                    </a:cubicBezTo>
                    <a:cubicBezTo>
                      <a:pt x="72" y="206"/>
                      <a:pt x="47" y="187"/>
                      <a:pt x="34" y="161"/>
                    </a:cubicBezTo>
                    <a:cubicBezTo>
                      <a:pt x="37" y="161"/>
                      <a:pt x="40" y="159"/>
                      <a:pt x="44" y="157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57" y="148"/>
                      <a:pt x="74" y="141"/>
                      <a:pt x="81" y="142"/>
                    </a:cubicBezTo>
                    <a:cubicBezTo>
                      <a:pt x="89" y="142"/>
                      <a:pt x="89" y="131"/>
                      <a:pt x="81" y="118"/>
                    </a:cubicBezTo>
                    <a:cubicBezTo>
                      <a:pt x="74" y="105"/>
                      <a:pt x="62" y="94"/>
                      <a:pt x="55" y="94"/>
                    </a:cubicBezTo>
                    <a:cubicBezTo>
                      <a:pt x="48" y="94"/>
                      <a:pt x="36" y="92"/>
                      <a:pt x="28" y="90"/>
                    </a:cubicBezTo>
                    <a:cubicBezTo>
                      <a:pt x="37" y="62"/>
                      <a:pt x="58" y="41"/>
                      <a:pt x="84" y="30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6" y="39"/>
                      <a:pt x="95" y="50"/>
                      <a:pt x="102" y="56"/>
                    </a:cubicBezTo>
                    <a:cubicBezTo>
                      <a:pt x="110" y="62"/>
                      <a:pt x="118" y="72"/>
                      <a:pt x="120" y="79"/>
                    </a:cubicBezTo>
                    <a:cubicBezTo>
                      <a:pt x="122" y="85"/>
                      <a:pt x="127" y="93"/>
                      <a:pt x="131" y="97"/>
                    </a:cubicBezTo>
                    <a:cubicBezTo>
                      <a:pt x="136" y="100"/>
                      <a:pt x="142" y="96"/>
                      <a:pt x="146" y="88"/>
                    </a:cubicBezTo>
                    <a:cubicBezTo>
                      <a:pt x="150" y="80"/>
                      <a:pt x="164" y="70"/>
                      <a:pt x="177" y="66"/>
                    </a:cubicBezTo>
                    <a:cubicBezTo>
                      <a:pt x="183" y="64"/>
                      <a:pt x="187" y="61"/>
                      <a:pt x="190" y="57"/>
                    </a:cubicBezTo>
                    <a:cubicBezTo>
                      <a:pt x="204" y="74"/>
                      <a:pt x="212" y="95"/>
                      <a:pt x="212" y="118"/>
                    </a:cubicBezTo>
                    <a:cubicBezTo>
                      <a:pt x="212" y="168"/>
                      <a:pt x="174" y="208"/>
                      <a:pt x="12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8" name="íślíḋè-Freeform: Shape 28">
                <a:extLst>
                  <a:ext uri="{FF2B5EF4-FFF2-40B4-BE49-F238E27FC236}">
                    <a16:creationId xmlns:a16="http://schemas.microsoft.com/office/drawing/2014/main" id="{E419938A-54E8-4FD4-83E2-A88A8E624897}"/>
                  </a:ext>
                </a:extLst>
              </p:cNvPr>
              <p:cNvSpPr/>
              <p:nvPr/>
            </p:nvSpPr>
            <p:spPr bwMode="auto">
              <a:xfrm>
                <a:off x="6730480" y="3524957"/>
                <a:ext cx="633204" cy="633204"/>
              </a:xfrm>
              <a:custGeom>
                <a:gdLst>
                  <a:gd fmla="*/ 223 w 228" name="T0"/>
                  <a:gd fmla="*/ 95 h 228" name="T1"/>
                  <a:gd fmla="*/ 196 w 228" name="T2"/>
                  <a:gd fmla="*/ 90 h 228" name="T3"/>
                  <a:gd fmla="*/ 189 w 228" name="T4"/>
                  <a:gd fmla="*/ 74 h 228" name="T5"/>
                  <a:gd fmla="*/ 205 w 228" name="T6"/>
                  <a:gd fmla="*/ 50 h 228" name="T7"/>
                  <a:gd fmla="*/ 205 w 228" name="T8"/>
                  <a:gd fmla="*/ 43 h 228" name="T9"/>
                  <a:gd fmla="*/ 185 w 228" name="T10"/>
                  <a:gd fmla="*/ 24 h 228" name="T11"/>
                  <a:gd fmla="*/ 178 w 228" name="T12"/>
                  <a:gd fmla="*/ 23 h 228" name="T13"/>
                  <a:gd fmla="*/ 155 w 228" name="T14"/>
                  <a:gd fmla="*/ 39 h 228" name="T15"/>
                  <a:gd fmla="*/ 138 w 228" name="T16"/>
                  <a:gd fmla="*/ 32 h 228" name="T17"/>
                  <a:gd fmla="*/ 133 w 228" name="T18"/>
                  <a:gd fmla="*/ 5 h 228" name="T19"/>
                  <a:gd fmla="*/ 127 w 228" name="T20"/>
                  <a:gd fmla="*/ 0 h 228" name="T21"/>
                  <a:gd fmla="*/ 100 w 228" name="T22"/>
                  <a:gd fmla="*/ 0 h 228" name="T23"/>
                  <a:gd fmla="*/ 94 w 228" name="T24"/>
                  <a:gd fmla="*/ 5 h 228" name="T25"/>
                  <a:gd fmla="*/ 89 w 228" name="T26"/>
                  <a:gd fmla="*/ 32 h 228" name="T27"/>
                  <a:gd fmla="*/ 73 w 228" name="T28"/>
                  <a:gd fmla="*/ 39 h 228" name="T29"/>
                  <a:gd fmla="*/ 50 w 228" name="T30"/>
                  <a:gd fmla="*/ 23 h 228" name="T31"/>
                  <a:gd fmla="*/ 43 w 228" name="T32"/>
                  <a:gd fmla="*/ 24 h 228" name="T33"/>
                  <a:gd fmla="*/ 23 w 228" name="T34"/>
                  <a:gd fmla="*/ 43 h 228" name="T35"/>
                  <a:gd fmla="*/ 23 w 228" name="T36"/>
                  <a:gd fmla="*/ 51 h 228" name="T37"/>
                  <a:gd fmla="*/ 39 w 228" name="T38"/>
                  <a:gd fmla="*/ 74 h 228" name="T39"/>
                  <a:gd fmla="*/ 32 w 228" name="T40"/>
                  <a:gd fmla="*/ 90 h 228" name="T41"/>
                  <a:gd fmla="*/ 5 w 228" name="T42"/>
                  <a:gd fmla="*/ 95 h 228" name="T43"/>
                  <a:gd fmla="*/ 0 w 228" name="T44"/>
                  <a:gd fmla="*/ 100 h 228" name="T45"/>
                  <a:gd fmla="*/ 0 w 228" name="T46"/>
                  <a:gd fmla="*/ 128 h 228" name="T47"/>
                  <a:gd fmla="*/ 5 w 228" name="T48"/>
                  <a:gd fmla="*/ 134 h 228" name="T49"/>
                  <a:gd fmla="*/ 32 w 228" name="T50"/>
                  <a:gd fmla="*/ 139 h 228" name="T51"/>
                  <a:gd fmla="*/ 39 w 228" name="T52"/>
                  <a:gd fmla="*/ 155 h 228" name="T53"/>
                  <a:gd fmla="*/ 23 w 228" name="T54"/>
                  <a:gd fmla="*/ 178 h 228" name="T55"/>
                  <a:gd fmla="*/ 24 w 228" name="T56"/>
                  <a:gd fmla="*/ 185 h 228" name="T57"/>
                  <a:gd fmla="*/ 43 w 228" name="T58"/>
                  <a:gd fmla="*/ 204 h 228" name="T59"/>
                  <a:gd fmla="*/ 51 w 228" name="T60"/>
                  <a:gd fmla="*/ 205 h 228" name="T61"/>
                  <a:gd fmla="*/ 73 w 228" name="T62"/>
                  <a:gd fmla="*/ 189 h 228" name="T63"/>
                  <a:gd fmla="*/ 89 w 228" name="T64"/>
                  <a:gd fmla="*/ 196 h 228" name="T65"/>
                  <a:gd fmla="*/ 94 w 228" name="T66"/>
                  <a:gd fmla="*/ 223 h 228" name="T67"/>
                  <a:gd fmla="*/ 100 w 228" name="T68"/>
                  <a:gd fmla="*/ 228 h 228" name="T69"/>
                  <a:gd fmla="*/ 127 w 228" name="T70"/>
                  <a:gd fmla="*/ 228 h 228" name="T71"/>
                  <a:gd fmla="*/ 133 w 228" name="T72"/>
                  <a:gd fmla="*/ 223 h 228" name="T73"/>
                  <a:gd fmla="*/ 138 w 228" name="T74"/>
                  <a:gd fmla="*/ 196 h 228" name="T75"/>
                  <a:gd fmla="*/ 154 w 228" name="T76"/>
                  <a:gd fmla="*/ 190 h 228" name="T77"/>
                  <a:gd fmla="*/ 177 w 228" name="T78"/>
                  <a:gd fmla="*/ 205 h 228" name="T79"/>
                  <a:gd fmla="*/ 185 w 228" name="T80"/>
                  <a:gd fmla="*/ 205 h 228" name="T81"/>
                  <a:gd fmla="*/ 204 w 228" name="T82"/>
                  <a:gd fmla="*/ 185 h 228" name="T83"/>
                  <a:gd fmla="*/ 205 w 228" name="T84"/>
                  <a:gd fmla="*/ 178 h 228" name="T85"/>
                  <a:gd fmla="*/ 189 w 228" name="T86"/>
                  <a:gd fmla="*/ 155 h 228" name="T87"/>
                  <a:gd fmla="*/ 196 w 228" name="T88"/>
                  <a:gd fmla="*/ 139 h 228" name="T89"/>
                  <a:gd fmla="*/ 223 w 228" name="T90"/>
                  <a:gd fmla="*/ 134 h 228" name="T91"/>
                  <a:gd fmla="*/ 228 w 228" name="T92"/>
                  <a:gd fmla="*/ 128 h 228" name="T93"/>
                  <a:gd fmla="*/ 228 w 228" name="T94"/>
                  <a:gd fmla="*/ 100 h 228" name="T95"/>
                  <a:gd fmla="*/ 223 w 228" name="T96"/>
                  <a:gd fmla="*/ 95 h 228" name="T97"/>
                  <a:gd fmla="*/ 114 w 228" name="T98"/>
                  <a:gd fmla="*/ 149 h 228" name="T99"/>
                  <a:gd fmla="*/ 79 w 228" name="T100"/>
                  <a:gd fmla="*/ 114 h 228" name="T101"/>
                  <a:gd fmla="*/ 114 w 228" name="T102"/>
                  <a:gd fmla="*/ 79 h 228" name="T103"/>
                  <a:gd fmla="*/ 149 w 228" name="T104"/>
                  <a:gd fmla="*/ 114 h 228" name="T105"/>
                  <a:gd fmla="*/ 114 w 228" name="T106"/>
                  <a:gd fmla="*/ 149 h 228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28" w="228">
                    <a:moveTo>
                      <a:pt x="223" y="95"/>
                    </a:moveTo>
                    <a:cubicBezTo>
                      <a:pt x="196" y="90"/>
                      <a:pt x="196" y="90"/>
                      <a:pt x="196" y="90"/>
                    </a:cubicBezTo>
                    <a:cubicBezTo>
                      <a:pt x="194" y="84"/>
                      <a:pt x="192" y="79"/>
                      <a:pt x="189" y="74"/>
                    </a:cubicBezTo>
                    <a:cubicBezTo>
                      <a:pt x="205" y="50"/>
                      <a:pt x="205" y="50"/>
                      <a:pt x="205" y="50"/>
                    </a:cubicBezTo>
                    <a:cubicBezTo>
                      <a:pt x="207" y="48"/>
                      <a:pt x="206" y="45"/>
                      <a:pt x="205" y="43"/>
                    </a:cubicBezTo>
                    <a:cubicBezTo>
                      <a:pt x="185" y="24"/>
                      <a:pt x="185" y="24"/>
                      <a:pt x="185" y="24"/>
                    </a:cubicBezTo>
                    <a:cubicBezTo>
                      <a:pt x="183" y="22"/>
                      <a:pt x="180" y="21"/>
                      <a:pt x="178" y="23"/>
                    </a:cubicBezTo>
                    <a:cubicBezTo>
                      <a:pt x="155" y="39"/>
                      <a:pt x="155" y="39"/>
                      <a:pt x="155" y="39"/>
                    </a:cubicBezTo>
                    <a:cubicBezTo>
                      <a:pt x="149" y="36"/>
                      <a:pt x="144" y="34"/>
                      <a:pt x="138" y="32"/>
                    </a:cubicBezTo>
                    <a:cubicBezTo>
                      <a:pt x="133" y="5"/>
                      <a:pt x="133" y="5"/>
                      <a:pt x="133" y="5"/>
                    </a:cubicBezTo>
                    <a:cubicBezTo>
                      <a:pt x="133" y="2"/>
                      <a:pt x="130" y="0"/>
                      <a:pt x="127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7" y="0"/>
                      <a:pt x="95" y="2"/>
                      <a:pt x="94" y="5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3" y="34"/>
                      <a:pt x="78" y="36"/>
                      <a:pt x="73" y="39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48" y="22"/>
                      <a:pt x="45" y="22"/>
                      <a:pt x="43" y="24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2" y="45"/>
                      <a:pt x="21" y="49"/>
                      <a:pt x="23" y="51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9"/>
                      <a:pt x="34" y="84"/>
                      <a:pt x="32" y="90"/>
                    </a:cubicBezTo>
                    <a:cubicBezTo>
                      <a:pt x="5" y="95"/>
                      <a:pt x="5" y="95"/>
                      <a:pt x="5" y="95"/>
                    </a:cubicBezTo>
                    <a:cubicBezTo>
                      <a:pt x="2" y="95"/>
                      <a:pt x="0" y="98"/>
                      <a:pt x="0" y="1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1"/>
                      <a:pt x="2" y="133"/>
                      <a:pt x="5" y="134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4" y="144"/>
                      <a:pt x="36" y="150"/>
                      <a:pt x="39" y="155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22" y="180"/>
                      <a:pt x="22" y="183"/>
                      <a:pt x="24" y="185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5" y="206"/>
                      <a:pt x="48" y="207"/>
                      <a:pt x="51" y="205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8" y="192"/>
                      <a:pt x="84" y="194"/>
                      <a:pt x="89" y="196"/>
                    </a:cubicBezTo>
                    <a:cubicBezTo>
                      <a:pt x="94" y="223"/>
                      <a:pt x="94" y="223"/>
                      <a:pt x="94" y="223"/>
                    </a:cubicBezTo>
                    <a:cubicBezTo>
                      <a:pt x="95" y="226"/>
                      <a:pt x="97" y="228"/>
                      <a:pt x="100" y="228"/>
                    </a:cubicBezTo>
                    <a:cubicBezTo>
                      <a:pt x="127" y="228"/>
                      <a:pt x="127" y="228"/>
                      <a:pt x="127" y="228"/>
                    </a:cubicBezTo>
                    <a:cubicBezTo>
                      <a:pt x="130" y="228"/>
                      <a:pt x="133" y="226"/>
                      <a:pt x="133" y="223"/>
                    </a:cubicBezTo>
                    <a:cubicBezTo>
                      <a:pt x="138" y="196"/>
                      <a:pt x="138" y="196"/>
                      <a:pt x="138" y="196"/>
                    </a:cubicBezTo>
                    <a:cubicBezTo>
                      <a:pt x="144" y="194"/>
                      <a:pt x="149" y="192"/>
                      <a:pt x="154" y="190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80" y="207"/>
                      <a:pt x="183" y="207"/>
                      <a:pt x="185" y="205"/>
                    </a:cubicBezTo>
                    <a:cubicBezTo>
                      <a:pt x="204" y="185"/>
                      <a:pt x="204" y="185"/>
                      <a:pt x="204" y="185"/>
                    </a:cubicBezTo>
                    <a:cubicBezTo>
                      <a:pt x="206" y="183"/>
                      <a:pt x="206" y="180"/>
                      <a:pt x="205" y="178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92" y="150"/>
                      <a:pt x="194" y="144"/>
                      <a:pt x="196" y="139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26" y="133"/>
                      <a:pt x="228" y="131"/>
                      <a:pt x="228" y="128"/>
                    </a:cubicBezTo>
                    <a:cubicBezTo>
                      <a:pt x="228" y="100"/>
                      <a:pt x="228" y="100"/>
                      <a:pt x="228" y="100"/>
                    </a:cubicBezTo>
                    <a:cubicBezTo>
                      <a:pt x="228" y="98"/>
                      <a:pt x="226" y="95"/>
                      <a:pt x="223" y="95"/>
                    </a:cubicBezTo>
                    <a:close/>
                    <a:moveTo>
                      <a:pt x="114" y="149"/>
                    </a:moveTo>
                    <a:cubicBezTo>
                      <a:pt x="95" y="149"/>
                      <a:pt x="79" y="133"/>
                      <a:pt x="79" y="114"/>
                    </a:cubicBezTo>
                    <a:cubicBezTo>
                      <a:pt x="79" y="95"/>
                      <a:pt x="95" y="79"/>
                      <a:pt x="114" y="79"/>
                    </a:cubicBezTo>
                    <a:cubicBezTo>
                      <a:pt x="133" y="79"/>
                      <a:pt x="149" y="95"/>
                      <a:pt x="149" y="114"/>
                    </a:cubicBezTo>
                    <a:cubicBezTo>
                      <a:pt x="149" y="133"/>
                      <a:pt x="133" y="149"/>
                      <a:pt x="114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4" name="Group 14">
              <a:extLst>
                <a:ext uri="{FF2B5EF4-FFF2-40B4-BE49-F238E27FC236}">
                  <a16:creationId xmlns:a16="http://schemas.microsoft.com/office/drawing/2014/main" id="{88156FB9-A6F3-4FA6-8858-976F8D388CBF}"/>
                </a:ext>
              </a:extLst>
            </p:cNvPr>
            <p:cNvGrpSpPr/>
            <p:nvPr/>
          </p:nvGrpSpPr>
          <p:grpSpPr>
            <a:xfrm>
              <a:off x="1685615" y="2102656"/>
              <a:ext cx="3280063" cy="3234725"/>
              <a:chOff x="1685615" y="2102656"/>
              <a:chExt cx="3280063" cy="3234725"/>
            </a:xfrm>
          </p:grpSpPr>
          <p:grpSp>
            <p:nvGrpSpPr>
              <p:cNvPr id="5" name="Group 1">
                <a:extLst>
                  <a:ext uri="{FF2B5EF4-FFF2-40B4-BE49-F238E27FC236}">
                    <a16:creationId xmlns:a16="http://schemas.microsoft.com/office/drawing/2014/main" id="{4B64B6A4-2020-468B-8FDC-1B078E6C6BEF}"/>
                  </a:ext>
                </a:extLst>
              </p:cNvPr>
              <p:cNvGrpSpPr/>
              <p:nvPr/>
            </p:nvGrpSpPr>
            <p:grpSpPr>
              <a:xfrm>
                <a:off x="2318819" y="3352018"/>
                <a:ext cx="2646859" cy="836112"/>
                <a:chOff x="2591258" y="3352018"/>
                <a:chExt cx="2646859" cy="836112"/>
              </a:xfrm>
            </p:grpSpPr>
            <p:sp>
              <p:nvSpPr>
                <p:cNvPr id="15" name="íślíḋè-Rectangle 31">
                  <a:extLst>
                    <a:ext uri="{FF2B5EF4-FFF2-40B4-BE49-F238E27FC236}">
                      <a16:creationId xmlns:a16="http://schemas.microsoft.com/office/drawing/2014/main" id="{584BB6CC-A023-4D16-9381-7035A51ACA25}"/>
                    </a:ext>
                  </a:extLst>
                </p:cNvPr>
                <p:cNvSpPr/>
                <p:nvPr/>
              </p:nvSpPr>
              <p:spPr bwMode="auto">
                <a:xfrm>
                  <a:off x="2596021" y="3630731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288000" wrap="square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  <p:sp>
              <p:nvSpPr>
                <p:cNvPr id="16" name="íślíḋè-TextBox 32">
                  <a:extLst>
                    <a:ext uri="{FF2B5EF4-FFF2-40B4-BE49-F238E27FC236}">
                      <a16:creationId xmlns:a16="http://schemas.microsoft.com/office/drawing/2014/main" id="{A6B582B0-7CF7-4ACE-9263-81972F598966}"/>
                    </a:ext>
                  </a:extLst>
                </p:cNvPr>
                <p:cNvSpPr txBox="1"/>
                <p:nvPr/>
              </p:nvSpPr>
              <p:spPr bwMode="auto">
                <a:xfrm>
                  <a:off x="2591258" y="3352018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288000" wrap="none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>
                      <a:solidFill>
                        <a:schemeClr val="accent2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sp>
            <p:nvSpPr>
              <p:cNvPr id="6" name="íślíḋè-Freeform: Shape 35">
                <a:extLst>
                  <a:ext uri="{FF2B5EF4-FFF2-40B4-BE49-F238E27FC236}">
                    <a16:creationId xmlns:a16="http://schemas.microsoft.com/office/drawing/2014/main" id="{7FA52B5A-66E3-4BAB-9778-A7E53C625C26}"/>
                  </a:ext>
                </a:extLst>
              </p:cNvPr>
              <p:cNvSpPr/>
              <p:nvPr/>
            </p:nvSpPr>
            <p:spPr bwMode="auto">
              <a:xfrm>
                <a:off x="1685615" y="3415805"/>
                <a:ext cx="633204" cy="633204"/>
              </a:xfrm>
              <a:custGeom>
                <a:gdLst>
                  <a:gd fmla="*/ 116 w 232" name="T0"/>
                  <a:gd fmla="*/ 0 h 232" name="T1"/>
                  <a:gd fmla="*/ 0 w 232" name="T2"/>
                  <a:gd fmla="*/ 116 h 232" name="T3"/>
                  <a:gd fmla="*/ 116 w 232" name="T4"/>
                  <a:gd fmla="*/ 232 h 232" name="T5"/>
                  <a:gd fmla="*/ 232 w 232" name="T6"/>
                  <a:gd fmla="*/ 116 h 232" name="T7"/>
                  <a:gd fmla="*/ 116 w 232" name="T8"/>
                  <a:gd fmla="*/ 0 h 232" name="T9"/>
                  <a:gd fmla="*/ 129 w 232" name="T10"/>
                  <a:gd fmla="*/ 208 h 232" name="T11"/>
                  <a:gd fmla="*/ 129 w 232" name="T12"/>
                  <a:gd fmla="*/ 190 h 232" name="T13"/>
                  <a:gd fmla="*/ 117 w 232" name="T14"/>
                  <a:gd fmla="*/ 178 h 232" name="T15"/>
                  <a:gd fmla="*/ 105 w 232" name="T16"/>
                  <a:gd fmla="*/ 190 h 232" name="T17"/>
                  <a:gd fmla="*/ 105 w 232" name="T18"/>
                  <a:gd fmla="*/ 208 h 232" name="T19"/>
                  <a:gd fmla="*/ 25 w 232" name="T20"/>
                  <a:gd fmla="*/ 129 h 232" name="T21"/>
                  <a:gd fmla="*/ 42 w 232" name="T22"/>
                  <a:gd fmla="*/ 129 h 232" name="T23"/>
                  <a:gd fmla="*/ 53 w 232" name="T24"/>
                  <a:gd fmla="*/ 117 h 232" name="T25"/>
                  <a:gd fmla="*/ 42 w 232" name="T26"/>
                  <a:gd fmla="*/ 105 h 232" name="T27"/>
                  <a:gd fmla="*/ 24 w 232" name="T28"/>
                  <a:gd fmla="*/ 105 h 232" name="T29"/>
                  <a:gd fmla="*/ 104 w 232" name="T30"/>
                  <a:gd fmla="*/ 25 h 232" name="T31"/>
                  <a:gd fmla="*/ 104 w 232" name="T32"/>
                  <a:gd fmla="*/ 41 h 232" name="T33"/>
                  <a:gd fmla="*/ 116 w 232" name="T34"/>
                  <a:gd fmla="*/ 53 h 232" name="T35"/>
                  <a:gd fmla="*/ 128 w 232" name="T36"/>
                  <a:gd fmla="*/ 41 h 232" name="T37"/>
                  <a:gd fmla="*/ 128 w 232" name="T38"/>
                  <a:gd fmla="*/ 25 h 232" name="T39"/>
                  <a:gd fmla="*/ 208 w 232" name="T40"/>
                  <a:gd fmla="*/ 104 h 232" name="T41"/>
                  <a:gd fmla="*/ 190 w 232" name="T42"/>
                  <a:gd fmla="*/ 104 h 232" name="T43"/>
                  <a:gd fmla="*/ 179 w 232" name="T44"/>
                  <a:gd fmla="*/ 116 h 232" name="T45"/>
                  <a:gd fmla="*/ 190 w 232" name="T46"/>
                  <a:gd fmla="*/ 128 h 232" name="T47"/>
                  <a:gd fmla="*/ 208 w 232" name="T48"/>
                  <a:gd fmla="*/ 128 h 232" name="T49"/>
                  <a:gd fmla="*/ 129 w 232" name="T50"/>
                  <a:gd fmla="*/ 208 h 232" name="T51"/>
                  <a:gd fmla="*/ 124 w 232" name="T52"/>
                  <a:gd fmla="*/ 94 h 232" name="T53"/>
                  <a:gd fmla="*/ 70 w 232" name="T54"/>
                  <a:gd fmla="*/ 69 h 232" name="T55"/>
                  <a:gd fmla="*/ 94 w 232" name="T56"/>
                  <a:gd fmla="*/ 124 h 232" name="T57"/>
                  <a:gd fmla="*/ 109 w 232" name="T58"/>
                  <a:gd fmla="*/ 138 h 232" name="T59"/>
                  <a:gd fmla="*/ 163 w 232" name="T60"/>
                  <a:gd fmla="*/ 163 h 232" name="T61"/>
                  <a:gd fmla="*/ 138 w 232" name="T62"/>
                  <a:gd fmla="*/ 108 h 232" name="T63"/>
                  <a:gd fmla="*/ 124 w 232" name="T64"/>
                  <a:gd fmla="*/ 94 h 232" name="T65"/>
                  <a:gd fmla="*/ 123 w 232" name="T66"/>
                  <a:gd fmla="*/ 123 h 232" name="T67"/>
                  <a:gd fmla="*/ 110 w 232" name="T68"/>
                  <a:gd fmla="*/ 123 h 232" name="T69"/>
                  <a:gd fmla="*/ 110 w 232" name="T70"/>
                  <a:gd fmla="*/ 109 h 232" name="T71"/>
                  <a:gd fmla="*/ 123 w 232" name="T72"/>
                  <a:gd fmla="*/ 109 h 232" name="T73"/>
                  <a:gd fmla="*/ 123 w 232" name="T74"/>
                  <a:gd fmla="*/ 123 h 232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231" w="231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7" name="Group 5">
                <a:extLst>
                  <a:ext uri="{FF2B5EF4-FFF2-40B4-BE49-F238E27FC236}">
                    <a16:creationId xmlns:a16="http://schemas.microsoft.com/office/drawing/2014/main" id="{82EF09E6-4C5D-495C-AF36-B26F090ECD59}"/>
                  </a:ext>
                </a:extLst>
              </p:cNvPr>
              <p:cNvGrpSpPr/>
              <p:nvPr/>
            </p:nvGrpSpPr>
            <p:grpSpPr>
              <a:xfrm>
                <a:off x="2318819" y="4501269"/>
                <a:ext cx="2642096" cy="836112"/>
                <a:chOff x="2591258" y="4501269"/>
                <a:chExt cx="2642096" cy="836112"/>
              </a:xfrm>
            </p:grpSpPr>
            <p:sp>
              <p:nvSpPr>
                <p:cNvPr id="13" name="íślíḋè-Rectangle 33">
                  <a:extLst>
                    <a:ext uri="{FF2B5EF4-FFF2-40B4-BE49-F238E27FC236}">
                      <a16:creationId xmlns:a16="http://schemas.microsoft.com/office/drawing/2014/main" id="{ADED742B-DD86-4DB9-9570-816D3639A590}"/>
                    </a:ext>
                  </a:extLst>
                </p:cNvPr>
                <p:cNvSpPr/>
                <p:nvPr/>
              </p:nvSpPr>
              <p:spPr bwMode="auto">
                <a:xfrm>
                  <a:off x="2591258" y="4779982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288000" wrap="square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14" name="íślíḋè-TextBox 34">
                  <a:extLst>
                    <a:ext uri="{FF2B5EF4-FFF2-40B4-BE49-F238E27FC236}">
                      <a16:creationId xmlns:a16="http://schemas.microsoft.com/office/drawing/2014/main" id="{1762FBE6-A6F0-4EAF-A919-858D07A05AD9}"/>
                    </a:ext>
                  </a:extLst>
                </p:cNvPr>
                <p:cNvSpPr txBox="1"/>
                <p:nvPr/>
              </p:nvSpPr>
              <p:spPr bwMode="auto">
                <a:xfrm>
                  <a:off x="2591258" y="4501269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288000" wrap="none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>
                      <a:solidFill>
                        <a:schemeClr val="accent3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sp>
            <p:nvSpPr>
              <p:cNvPr id="8" name="íślíḋè-Freeform: Shape 36">
                <a:extLst>
                  <a:ext uri="{FF2B5EF4-FFF2-40B4-BE49-F238E27FC236}">
                    <a16:creationId xmlns:a16="http://schemas.microsoft.com/office/drawing/2014/main" id="{06297C7F-779B-4126-A4BA-E3B51C951757}"/>
                  </a:ext>
                </a:extLst>
              </p:cNvPr>
              <p:cNvSpPr/>
              <p:nvPr/>
            </p:nvSpPr>
            <p:spPr bwMode="auto">
              <a:xfrm>
                <a:off x="1685615" y="4577678"/>
                <a:ext cx="633204" cy="633204"/>
              </a:xfrm>
              <a:custGeom>
                <a:gdLst>
                  <a:gd fmla="*/ 182 w 236" name="T0"/>
                  <a:gd fmla="*/ 109 h 236" name="T1"/>
                  <a:gd fmla="*/ 157 w 236" name="T2"/>
                  <a:gd fmla="*/ 103 h 236" name="T3"/>
                  <a:gd fmla="*/ 134 w 236" name="T4"/>
                  <a:gd fmla="*/ 102 h 236" name="T5"/>
                  <a:gd fmla="*/ 120 w 236" name="T6"/>
                  <a:gd fmla="*/ 114 h 236" name="T7"/>
                  <a:gd fmla="*/ 118 w 236" name="T8"/>
                  <a:gd fmla="*/ 129 h 236" name="T9"/>
                  <a:gd fmla="*/ 122 w 236" name="T10"/>
                  <a:gd fmla="*/ 141 h 236" name="T11"/>
                  <a:gd fmla="*/ 135 w 236" name="T12"/>
                  <a:gd fmla="*/ 156 h 236" name="T13"/>
                  <a:gd fmla="*/ 139 w 236" name="T14"/>
                  <a:gd fmla="*/ 185 h 236" name="T15"/>
                  <a:gd fmla="*/ 152 w 236" name="T16"/>
                  <a:gd fmla="*/ 198 h 236" name="T17"/>
                  <a:gd fmla="*/ 169 w 236" name="T18"/>
                  <a:gd fmla="*/ 180 h 236" name="T19"/>
                  <a:gd fmla="*/ 187 w 236" name="T20"/>
                  <a:gd fmla="*/ 150 h 236" name="T21"/>
                  <a:gd fmla="*/ 200 w 236" name="T22"/>
                  <a:gd fmla="*/ 122 h 236" name="T23"/>
                  <a:gd fmla="*/ 182 w 236" name="T24"/>
                  <a:gd fmla="*/ 109 h 236" name="T25"/>
                  <a:gd fmla="*/ 118 w 236" name="T26"/>
                  <a:gd fmla="*/ 0 h 236" name="T27"/>
                  <a:gd fmla="*/ 0 w 236" name="T28"/>
                  <a:gd fmla="*/ 118 h 236" name="T29"/>
                  <a:gd fmla="*/ 118 w 236" name="T30"/>
                  <a:gd fmla="*/ 236 h 236" name="T31"/>
                  <a:gd fmla="*/ 236 w 236" name="T32"/>
                  <a:gd fmla="*/ 118 h 236" name="T33"/>
                  <a:gd fmla="*/ 118 w 236" name="T34"/>
                  <a:gd fmla="*/ 0 h 236" name="T35"/>
                  <a:gd fmla="*/ 126 w 236" name="T36"/>
                  <a:gd fmla="*/ 212 h 236" name="T37"/>
                  <a:gd fmla="*/ 128 w 236" name="T38"/>
                  <a:gd fmla="*/ 208 h 236" name="T39"/>
                  <a:gd fmla="*/ 125 w 236" name="T40"/>
                  <a:gd fmla="*/ 186 h 236" name="T41"/>
                  <a:gd fmla="*/ 105 w 236" name="T42"/>
                  <a:gd fmla="*/ 186 h 236" name="T43"/>
                  <a:gd fmla="*/ 98 w 236" name="T44"/>
                  <a:gd fmla="*/ 207 h 236" name="T45"/>
                  <a:gd fmla="*/ 102 w 236" name="T46"/>
                  <a:gd fmla="*/ 211 h 236" name="T47"/>
                  <a:gd fmla="*/ 34 w 236" name="T48"/>
                  <a:gd fmla="*/ 161 h 236" name="T49"/>
                  <a:gd fmla="*/ 44 w 236" name="T50"/>
                  <a:gd fmla="*/ 157 h 236" name="T51"/>
                  <a:gd fmla="*/ 44 w 236" name="T52"/>
                  <a:gd fmla="*/ 157 h 236" name="T53"/>
                  <a:gd fmla="*/ 81 w 236" name="T54"/>
                  <a:gd fmla="*/ 142 h 236" name="T55"/>
                  <a:gd fmla="*/ 81 w 236" name="T56"/>
                  <a:gd fmla="*/ 118 h 236" name="T57"/>
                  <a:gd fmla="*/ 55 w 236" name="T58"/>
                  <a:gd fmla="*/ 94 h 236" name="T59"/>
                  <a:gd fmla="*/ 28 w 236" name="T60"/>
                  <a:gd fmla="*/ 90 h 236" name="T61"/>
                  <a:gd fmla="*/ 84 w 236" name="T62"/>
                  <a:gd fmla="*/ 30 h 236" name="T63"/>
                  <a:gd fmla="*/ 84 w 236" name="T64"/>
                  <a:gd fmla="*/ 31 h 236" name="T65"/>
                  <a:gd fmla="*/ 102 w 236" name="T66"/>
                  <a:gd fmla="*/ 56 h 236" name="T67"/>
                  <a:gd fmla="*/ 120 w 236" name="T68"/>
                  <a:gd fmla="*/ 79 h 236" name="T69"/>
                  <a:gd fmla="*/ 131 w 236" name="T70"/>
                  <a:gd fmla="*/ 97 h 236" name="T71"/>
                  <a:gd fmla="*/ 146 w 236" name="T72"/>
                  <a:gd fmla="*/ 88 h 236" name="T73"/>
                  <a:gd fmla="*/ 177 w 236" name="T74"/>
                  <a:gd fmla="*/ 66 h 236" name="T75"/>
                  <a:gd fmla="*/ 190 w 236" name="T76"/>
                  <a:gd fmla="*/ 57 h 236" name="T77"/>
                  <a:gd fmla="*/ 212 w 236" name="T78"/>
                  <a:gd fmla="*/ 118 h 236" name="T79"/>
                  <a:gd fmla="*/ 126 w 236" name="T80"/>
                  <a:gd fmla="*/ 212 h 236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236" w="236">
                    <a:moveTo>
                      <a:pt x="182" y="109"/>
                    </a:moveTo>
                    <a:cubicBezTo>
                      <a:pt x="172" y="107"/>
                      <a:pt x="161" y="105"/>
                      <a:pt x="157" y="103"/>
                    </a:cubicBezTo>
                    <a:cubicBezTo>
                      <a:pt x="153" y="102"/>
                      <a:pt x="143" y="101"/>
                      <a:pt x="134" y="102"/>
                    </a:cubicBezTo>
                    <a:cubicBezTo>
                      <a:pt x="125" y="103"/>
                      <a:pt x="119" y="109"/>
                      <a:pt x="120" y="114"/>
                    </a:cubicBezTo>
                    <a:cubicBezTo>
                      <a:pt x="121" y="119"/>
                      <a:pt x="120" y="126"/>
                      <a:pt x="118" y="129"/>
                    </a:cubicBezTo>
                    <a:cubicBezTo>
                      <a:pt x="117" y="132"/>
                      <a:pt x="118" y="138"/>
                      <a:pt x="122" y="141"/>
                    </a:cubicBezTo>
                    <a:cubicBezTo>
                      <a:pt x="127" y="144"/>
                      <a:pt x="132" y="151"/>
                      <a:pt x="135" y="156"/>
                    </a:cubicBezTo>
                    <a:cubicBezTo>
                      <a:pt x="138" y="162"/>
                      <a:pt x="140" y="175"/>
                      <a:pt x="139" y="185"/>
                    </a:cubicBezTo>
                    <a:cubicBezTo>
                      <a:pt x="139" y="195"/>
                      <a:pt x="145" y="201"/>
                      <a:pt x="152" y="198"/>
                    </a:cubicBezTo>
                    <a:cubicBezTo>
                      <a:pt x="160" y="195"/>
                      <a:pt x="167" y="187"/>
                      <a:pt x="169" y="180"/>
                    </a:cubicBezTo>
                    <a:cubicBezTo>
                      <a:pt x="171" y="174"/>
                      <a:pt x="179" y="160"/>
                      <a:pt x="187" y="150"/>
                    </a:cubicBezTo>
                    <a:cubicBezTo>
                      <a:pt x="195" y="140"/>
                      <a:pt x="201" y="127"/>
                      <a:pt x="200" y="122"/>
                    </a:cubicBezTo>
                    <a:cubicBezTo>
                      <a:pt x="200" y="116"/>
                      <a:pt x="191" y="111"/>
                      <a:pt x="182" y="109"/>
                    </a:cubicBezTo>
                    <a:close/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26" y="212"/>
                    </a:moveTo>
                    <a:cubicBezTo>
                      <a:pt x="127" y="211"/>
                      <a:pt x="128" y="209"/>
                      <a:pt x="128" y="208"/>
                    </a:cubicBezTo>
                    <a:cubicBezTo>
                      <a:pt x="130" y="201"/>
                      <a:pt x="128" y="191"/>
                      <a:pt x="125" y="186"/>
                    </a:cubicBezTo>
                    <a:cubicBezTo>
                      <a:pt x="121" y="181"/>
                      <a:pt x="112" y="181"/>
                      <a:pt x="105" y="186"/>
                    </a:cubicBezTo>
                    <a:cubicBezTo>
                      <a:pt x="97" y="191"/>
                      <a:pt x="94" y="200"/>
                      <a:pt x="98" y="207"/>
                    </a:cubicBezTo>
                    <a:cubicBezTo>
                      <a:pt x="99" y="208"/>
                      <a:pt x="100" y="210"/>
                      <a:pt x="102" y="211"/>
                    </a:cubicBezTo>
                    <a:cubicBezTo>
                      <a:pt x="72" y="206"/>
                      <a:pt x="47" y="187"/>
                      <a:pt x="34" y="161"/>
                    </a:cubicBezTo>
                    <a:cubicBezTo>
                      <a:pt x="37" y="161"/>
                      <a:pt x="40" y="159"/>
                      <a:pt x="44" y="157"/>
                    </a:cubicBezTo>
                    <a:cubicBezTo>
                      <a:pt x="44" y="157"/>
                      <a:pt x="44" y="157"/>
                      <a:pt x="44" y="157"/>
                    </a:cubicBezTo>
                    <a:cubicBezTo>
                      <a:pt x="57" y="148"/>
                      <a:pt x="74" y="141"/>
                      <a:pt x="81" y="142"/>
                    </a:cubicBezTo>
                    <a:cubicBezTo>
                      <a:pt x="89" y="142"/>
                      <a:pt x="89" y="131"/>
                      <a:pt x="81" y="118"/>
                    </a:cubicBezTo>
                    <a:cubicBezTo>
                      <a:pt x="74" y="105"/>
                      <a:pt x="62" y="94"/>
                      <a:pt x="55" y="94"/>
                    </a:cubicBezTo>
                    <a:cubicBezTo>
                      <a:pt x="48" y="94"/>
                      <a:pt x="36" y="92"/>
                      <a:pt x="28" y="90"/>
                    </a:cubicBezTo>
                    <a:cubicBezTo>
                      <a:pt x="37" y="62"/>
                      <a:pt x="58" y="41"/>
                      <a:pt x="84" y="30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6" y="39"/>
                      <a:pt x="95" y="50"/>
                      <a:pt x="102" y="56"/>
                    </a:cubicBezTo>
                    <a:cubicBezTo>
                      <a:pt x="110" y="62"/>
                      <a:pt x="118" y="72"/>
                      <a:pt x="120" y="79"/>
                    </a:cubicBezTo>
                    <a:cubicBezTo>
                      <a:pt x="122" y="85"/>
                      <a:pt x="127" y="93"/>
                      <a:pt x="131" y="97"/>
                    </a:cubicBezTo>
                    <a:cubicBezTo>
                      <a:pt x="136" y="100"/>
                      <a:pt x="142" y="96"/>
                      <a:pt x="146" y="88"/>
                    </a:cubicBezTo>
                    <a:cubicBezTo>
                      <a:pt x="150" y="80"/>
                      <a:pt x="164" y="70"/>
                      <a:pt x="177" y="66"/>
                    </a:cubicBezTo>
                    <a:cubicBezTo>
                      <a:pt x="183" y="64"/>
                      <a:pt x="187" y="61"/>
                      <a:pt x="190" y="57"/>
                    </a:cubicBezTo>
                    <a:cubicBezTo>
                      <a:pt x="204" y="74"/>
                      <a:pt x="212" y="95"/>
                      <a:pt x="212" y="118"/>
                    </a:cubicBezTo>
                    <a:cubicBezTo>
                      <a:pt x="212" y="168"/>
                      <a:pt x="174" y="208"/>
                      <a:pt x="126" y="21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9" name="Group 9">
                <a:extLst>
                  <a:ext uri="{FF2B5EF4-FFF2-40B4-BE49-F238E27FC236}">
                    <a16:creationId xmlns:a16="http://schemas.microsoft.com/office/drawing/2014/main" id="{CC05D17E-F466-4FF4-8250-A929BD6EA378}"/>
                  </a:ext>
                </a:extLst>
              </p:cNvPr>
              <p:cNvGrpSpPr/>
              <p:nvPr/>
            </p:nvGrpSpPr>
            <p:grpSpPr>
              <a:xfrm>
                <a:off x="2318819" y="2102656"/>
                <a:ext cx="2642096" cy="836112"/>
                <a:chOff x="2591258" y="2102656"/>
                <a:chExt cx="2642096" cy="836112"/>
              </a:xfrm>
            </p:grpSpPr>
            <p:sp>
              <p:nvSpPr>
                <p:cNvPr id="11" name="íślíḋè-Rectangle 29">
                  <a:extLst>
                    <a:ext uri="{FF2B5EF4-FFF2-40B4-BE49-F238E27FC236}">
                      <a16:creationId xmlns:a16="http://schemas.microsoft.com/office/drawing/2014/main" id="{5C9B86F2-1D18-4953-9E68-5722380B0A0C}"/>
                    </a:ext>
                  </a:extLst>
                </p:cNvPr>
                <p:cNvSpPr/>
                <p:nvPr/>
              </p:nvSpPr>
              <p:spPr bwMode="auto">
                <a:xfrm>
                  <a:off x="2591258" y="2381369"/>
                  <a:ext cx="2642096" cy="557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lIns="288000" wrap="square">
                  <a:normAutofit/>
                </a:bodyPr>
                <a:lstStyle/>
                <a:p>
                  <a:pPr eaLnBrk="1" hangingPunct="1">
                    <a:lnSpc>
                      <a:spcPct val="12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</a:t>
                  </a:r>
                  <a:b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00"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 （建议使用主题字体）</a:t>
                  </a:r>
                </a:p>
              </p:txBody>
            </p:sp>
            <p:sp>
              <p:nvSpPr>
                <p:cNvPr id="12" name="íślíḋè-TextBox 30">
                  <a:extLst>
                    <a:ext uri="{FF2B5EF4-FFF2-40B4-BE49-F238E27FC236}">
                      <a16:creationId xmlns:a16="http://schemas.microsoft.com/office/drawing/2014/main" id="{F8CA3823-65FB-41EA-AEB4-31A4E4E4DCE5}"/>
                    </a:ext>
                  </a:extLst>
                </p:cNvPr>
                <p:cNvSpPr txBox="1"/>
                <p:nvPr/>
              </p:nvSpPr>
              <p:spPr bwMode="auto">
                <a:xfrm>
                  <a:off x="2591258" y="2102656"/>
                  <a:ext cx="2642096" cy="278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288000" wrap="none">
                  <a:normAutofit fontScale="85000" lnSpcReduction="20000"/>
                </a:bodyPr>
                <a:lstStyle/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altLang="en-US" b="1" lang="zh-CN">
                      <a:solidFill>
                        <a:schemeClr val="accent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</p:grpSp>
          <p:sp>
            <p:nvSpPr>
              <p:cNvPr id="10" name="íślíḋè-Freeform: Shape 37">
                <a:extLst>
                  <a:ext uri="{FF2B5EF4-FFF2-40B4-BE49-F238E27FC236}">
                    <a16:creationId xmlns:a16="http://schemas.microsoft.com/office/drawing/2014/main" id="{B47581C7-65FD-4FF1-936E-2AC6AB19AE89}"/>
                  </a:ext>
                </a:extLst>
              </p:cNvPr>
              <p:cNvSpPr/>
              <p:nvPr/>
            </p:nvSpPr>
            <p:spPr bwMode="auto">
              <a:xfrm>
                <a:off x="1685615" y="2147007"/>
                <a:ext cx="633204" cy="633204"/>
              </a:xfrm>
              <a:custGeom>
                <a:gdLst>
                  <a:gd fmla="*/ 223 w 228" name="T0"/>
                  <a:gd fmla="*/ 95 h 228" name="T1"/>
                  <a:gd fmla="*/ 196 w 228" name="T2"/>
                  <a:gd fmla="*/ 90 h 228" name="T3"/>
                  <a:gd fmla="*/ 189 w 228" name="T4"/>
                  <a:gd fmla="*/ 74 h 228" name="T5"/>
                  <a:gd fmla="*/ 205 w 228" name="T6"/>
                  <a:gd fmla="*/ 50 h 228" name="T7"/>
                  <a:gd fmla="*/ 205 w 228" name="T8"/>
                  <a:gd fmla="*/ 43 h 228" name="T9"/>
                  <a:gd fmla="*/ 185 w 228" name="T10"/>
                  <a:gd fmla="*/ 24 h 228" name="T11"/>
                  <a:gd fmla="*/ 178 w 228" name="T12"/>
                  <a:gd fmla="*/ 23 h 228" name="T13"/>
                  <a:gd fmla="*/ 155 w 228" name="T14"/>
                  <a:gd fmla="*/ 39 h 228" name="T15"/>
                  <a:gd fmla="*/ 138 w 228" name="T16"/>
                  <a:gd fmla="*/ 32 h 228" name="T17"/>
                  <a:gd fmla="*/ 133 w 228" name="T18"/>
                  <a:gd fmla="*/ 5 h 228" name="T19"/>
                  <a:gd fmla="*/ 127 w 228" name="T20"/>
                  <a:gd fmla="*/ 0 h 228" name="T21"/>
                  <a:gd fmla="*/ 100 w 228" name="T22"/>
                  <a:gd fmla="*/ 0 h 228" name="T23"/>
                  <a:gd fmla="*/ 94 w 228" name="T24"/>
                  <a:gd fmla="*/ 5 h 228" name="T25"/>
                  <a:gd fmla="*/ 89 w 228" name="T26"/>
                  <a:gd fmla="*/ 32 h 228" name="T27"/>
                  <a:gd fmla="*/ 73 w 228" name="T28"/>
                  <a:gd fmla="*/ 39 h 228" name="T29"/>
                  <a:gd fmla="*/ 50 w 228" name="T30"/>
                  <a:gd fmla="*/ 23 h 228" name="T31"/>
                  <a:gd fmla="*/ 43 w 228" name="T32"/>
                  <a:gd fmla="*/ 24 h 228" name="T33"/>
                  <a:gd fmla="*/ 23 w 228" name="T34"/>
                  <a:gd fmla="*/ 43 h 228" name="T35"/>
                  <a:gd fmla="*/ 23 w 228" name="T36"/>
                  <a:gd fmla="*/ 51 h 228" name="T37"/>
                  <a:gd fmla="*/ 39 w 228" name="T38"/>
                  <a:gd fmla="*/ 74 h 228" name="T39"/>
                  <a:gd fmla="*/ 32 w 228" name="T40"/>
                  <a:gd fmla="*/ 90 h 228" name="T41"/>
                  <a:gd fmla="*/ 5 w 228" name="T42"/>
                  <a:gd fmla="*/ 95 h 228" name="T43"/>
                  <a:gd fmla="*/ 0 w 228" name="T44"/>
                  <a:gd fmla="*/ 100 h 228" name="T45"/>
                  <a:gd fmla="*/ 0 w 228" name="T46"/>
                  <a:gd fmla="*/ 128 h 228" name="T47"/>
                  <a:gd fmla="*/ 5 w 228" name="T48"/>
                  <a:gd fmla="*/ 134 h 228" name="T49"/>
                  <a:gd fmla="*/ 32 w 228" name="T50"/>
                  <a:gd fmla="*/ 139 h 228" name="T51"/>
                  <a:gd fmla="*/ 39 w 228" name="T52"/>
                  <a:gd fmla="*/ 155 h 228" name="T53"/>
                  <a:gd fmla="*/ 23 w 228" name="T54"/>
                  <a:gd fmla="*/ 178 h 228" name="T55"/>
                  <a:gd fmla="*/ 24 w 228" name="T56"/>
                  <a:gd fmla="*/ 185 h 228" name="T57"/>
                  <a:gd fmla="*/ 43 w 228" name="T58"/>
                  <a:gd fmla="*/ 204 h 228" name="T59"/>
                  <a:gd fmla="*/ 51 w 228" name="T60"/>
                  <a:gd fmla="*/ 205 h 228" name="T61"/>
                  <a:gd fmla="*/ 73 w 228" name="T62"/>
                  <a:gd fmla="*/ 189 h 228" name="T63"/>
                  <a:gd fmla="*/ 89 w 228" name="T64"/>
                  <a:gd fmla="*/ 196 h 228" name="T65"/>
                  <a:gd fmla="*/ 94 w 228" name="T66"/>
                  <a:gd fmla="*/ 223 h 228" name="T67"/>
                  <a:gd fmla="*/ 100 w 228" name="T68"/>
                  <a:gd fmla="*/ 228 h 228" name="T69"/>
                  <a:gd fmla="*/ 127 w 228" name="T70"/>
                  <a:gd fmla="*/ 228 h 228" name="T71"/>
                  <a:gd fmla="*/ 133 w 228" name="T72"/>
                  <a:gd fmla="*/ 223 h 228" name="T73"/>
                  <a:gd fmla="*/ 138 w 228" name="T74"/>
                  <a:gd fmla="*/ 196 h 228" name="T75"/>
                  <a:gd fmla="*/ 154 w 228" name="T76"/>
                  <a:gd fmla="*/ 190 h 228" name="T77"/>
                  <a:gd fmla="*/ 177 w 228" name="T78"/>
                  <a:gd fmla="*/ 205 h 228" name="T79"/>
                  <a:gd fmla="*/ 185 w 228" name="T80"/>
                  <a:gd fmla="*/ 205 h 228" name="T81"/>
                  <a:gd fmla="*/ 204 w 228" name="T82"/>
                  <a:gd fmla="*/ 185 h 228" name="T83"/>
                  <a:gd fmla="*/ 205 w 228" name="T84"/>
                  <a:gd fmla="*/ 178 h 228" name="T85"/>
                  <a:gd fmla="*/ 189 w 228" name="T86"/>
                  <a:gd fmla="*/ 155 h 228" name="T87"/>
                  <a:gd fmla="*/ 196 w 228" name="T88"/>
                  <a:gd fmla="*/ 139 h 228" name="T89"/>
                  <a:gd fmla="*/ 223 w 228" name="T90"/>
                  <a:gd fmla="*/ 134 h 228" name="T91"/>
                  <a:gd fmla="*/ 228 w 228" name="T92"/>
                  <a:gd fmla="*/ 128 h 228" name="T93"/>
                  <a:gd fmla="*/ 228 w 228" name="T94"/>
                  <a:gd fmla="*/ 100 h 228" name="T95"/>
                  <a:gd fmla="*/ 223 w 228" name="T96"/>
                  <a:gd fmla="*/ 95 h 228" name="T97"/>
                  <a:gd fmla="*/ 114 w 228" name="T98"/>
                  <a:gd fmla="*/ 149 h 228" name="T99"/>
                  <a:gd fmla="*/ 79 w 228" name="T100"/>
                  <a:gd fmla="*/ 114 h 228" name="T101"/>
                  <a:gd fmla="*/ 114 w 228" name="T102"/>
                  <a:gd fmla="*/ 79 h 228" name="T103"/>
                  <a:gd fmla="*/ 149 w 228" name="T104"/>
                  <a:gd fmla="*/ 114 h 228" name="T105"/>
                  <a:gd fmla="*/ 114 w 228" name="T106"/>
                  <a:gd fmla="*/ 149 h 228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28" w="228">
                    <a:moveTo>
                      <a:pt x="223" y="95"/>
                    </a:moveTo>
                    <a:cubicBezTo>
                      <a:pt x="196" y="90"/>
                      <a:pt x="196" y="90"/>
                      <a:pt x="196" y="90"/>
                    </a:cubicBezTo>
                    <a:cubicBezTo>
                      <a:pt x="194" y="84"/>
                      <a:pt x="192" y="79"/>
                      <a:pt x="189" y="74"/>
                    </a:cubicBezTo>
                    <a:cubicBezTo>
                      <a:pt x="205" y="50"/>
                      <a:pt x="205" y="50"/>
                      <a:pt x="205" y="50"/>
                    </a:cubicBezTo>
                    <a:cubicBezTo>
                      <a:pt x="207" y="48"/>
                      <a:pt x="206" y="45"/>
                      <a:pt x="205" y="43"/>
                    </a:cubicBezTo>
                    <a:cubicBezTo>
                      <a:pt x="185" y="24"/>
                      <a:pt x="185" y="24"/>
                      <a:pt x="185" y="24"/>
                    </a:cubicBezTo>
                    <a:cubicBezTo>
                      <a:pt x="183" y="22"/>
                      <a:pt x="180" y="21"/>
                      <a:pt x="178" y="23"/>
                    </a:cubicBezTo>
                    <a:cubicBezTo>
                      <a:pt x="155" y="39"/>
                      <a:pt x="155" y="39"/>
                      <a:pt x="155" y="39"/>
                    </a:cubicBezTo>
                    <a:cubicBezTo>
                      <a:pt x="149" y="36"/>
                      <a:pt x="144" y="34"/>
                      <a:pt x="138" y="32"/>
                    </a:cubicBezTo>
                    <a:cubicBezTo>
                      <a:pt x="133" y="5"/>
                      <a:pt x="133" y="5"/>
                      <a:pt x="133" y="5"/>
                    </a:cubicBezTo>
                    <a:cubicBezTo>
                      <a:pt x="133" y="2"/>
                      <a:pt x="130" y="0"/>
                      <a:pt x="127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7" y="0"/>
                      <a:pt x="95" y="2"/>
                      <a:pt x="94" y="5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3" y="34"/>
                      <a:pt x="78" y="36"/>
                      <a:pt x="73" y="39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48" y="22"/>
                      <a:pt x="45" y="22"/>
                      <a:pt x="43" y="24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2" y="45"/>
                      <a:pt x="21" y="49"/>
                      <a:pt x="23" y="51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9"/>
                      <a:pt x="34" y="84"/>
                      <a:pt x="32" y="90"/>
                    </a:cubicBezTo>
                    <a:cubicBezTo>
                      <a:pt x="5" y="95"/>
                      <a:pt x="5" y="95"/>
                      <a:pt x="5" y="95"/>
                    </a:cubicBezTo>
                    <a:cubicBezTo>
                      <a:pt x="2" y="95"/>
                      <a:pt x="0" y="98"/>
                      <a:pt x="0" y="1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1"/>
                      <a:pt x="2" y="133"/>
                      <a:pt x="5" y="134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4" y="144"/>
                      <a:pt x="36" y="150"/>
                      <a:pt x="39" y="155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22" y="180"/>
                      <a:pt x="22" y="183"/>
                      <a:pt x="24" y="185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5" y="206"/>
                      <a:pt x="48" y="207"/>
                      <a:pt x="51" y="205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8" y="192"/>
                      <a:pt x="84" y="194"/>
                      <a:pt x="89" y="196"/>
                    </a:cubicBezTo>
                    <a:cubicBezTo>
                      <a:pt x="94" y="223"/>
                      <a:pt x="94" y="223"/>
                      <a:pt x="94" y="223"/>
                    </a:cubicBezTo>
                    <a:cubicBezTo>
                      <a:pt x="95" y="226"/>
                      <a:pt x="97" y="228"/>
                      <a:pt x="100" y="228"/>
                    </a:cubicBezTo>
                    <a:cubicBezTo>
                      <a:pt x="127" y="228"/>
                      <a:pt x="127" y="228"/>
                      <a:pt x="127" y="228"/>
                    </a:cubicBezTo>
                    <a:cubicBezTo>
                      <a:pt x="130" y="228"/>
                      <a:pt x="133" y="226"/>
                      <a:pt x="133" y="223"/>
                    </a:cubicBezTo>
                    <a:cubicBezTo>
                      <a:pt x="138" y="196"/>
                      <a:pt x="138" y="196"/>
                      <a:pt x="138" y="196"/>
                    </a:cubicBezTo>
                    <a:cubicBezTo>
                      <a:pt x="144" y="194"/>
                      <a:pt x="149" y="192"/>
                      <a:pt x="154" y="190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80" y="207"/>
                      <a:pt x="183" y="207"/>
                      <a:pt x="185" y="205"/>
                    </a:cubicBezTo>
                    <a:cubicBezTo>
                      <a:pt x="204" y="185"/>
                      <a:pt x="204" y="185"/>
                      <a:pt x="204" y="185"/>
                    </a:cubicBezTo>
                    <a:cubicBezTo>
                      <a:pt x="206" y="183"/>
                      <a:pt x="206" y="180"/>
                      <a:pt x="205" y="178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92" y="150"/>
                      <a:pt x="194" y="144"/>
                      <a:pt x="196" y="139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26" y="133"/>
                      <a:pt x="228" y="131"/>
                      <a:pt x="228" y="128"/>
                    </a:cubicBezTo>
                    <a:cubicBezTo>
                      <a:pt x="228" y="100"/>
                      <a:pt x="228" y="100"/>
                      <a:pt x="228" y="100"/>
                    </a:cubicBezTo>
                    <a:cubicBezTo>
                      <a:pt x="228" y="98"/>
                      <a:pt x="226" y="95"/>
                      <a:pt x="223" y="95"/>
                    </a:cubicBezTo>
                    <a:close/>
                    <a:moveTo>
                      <a:pt x="114" y="149"/>
                    </a:moveTo>
                    <a:cubicBezTo>
                      <a:pt x="95" y="149"/>
                      <a:pt x="79" y="133"/>
                      <a:pt x="79" y="114"/>
                    </a:cubicBezTo>
                    <a:cubicBezTo>
                      <a:pt x="79" y="95"/>
                      <a:pt x="95" y="79"/>
                      <a:pt x="114" y="79"/>
                    </a:cubicBezTo>
                    <a:cubicBezTo>
                      <a:pt x="133" y="79"/>
                      <a:pt x="149" y="95"/>
                      <a:pt x="149" y="114"/>
                    </a:cubicBezTo>
                    <a:cubicBezTo>
                      <a:pt x="149" y="133"/>
                      <a:pt x="133" y="149"/>
                      <a:pt x="114" y="1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2171943978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5a76b8e6-b120-4609-805b-423fc8241cd2">
            <a:extLst>
              <a:ext uri="{FF2B5EF4-FFF2-40B4-BE49-F238E27FC236}">
                <a16:creationId xmlns:a16="http://schemas.microsoft.com/office/drawing/2014/main" id="{A74FC456-5538-4C5B-86E7-5A3083FE615C}"/>
              </a:ext>
            </a:extLst>
          </p:cNvPr>
          <p:cNvGrpSpPr>
            <a:grpSpLocks noChangeAspect="1"/>
          </p:cNvGrpSpPr>
          <p:nvPr/>
        </p:nvGrpSpPr>
        <p:grpSpPr>
          <a:xfrm>
            <a:off x="848330" y="1919639"/>
            <a:ext cx="10540640" cy="3893662"/>
            <a:chOff x="848330" y="1919639"/>
            <a:chExt cx="10540640" cy="3893662"/>
          </a:xfrm>
        </p:grpSpPr>
        <p:sp>
          <p:nvSpPr>
            <p:cNvPr id="3" name="ïşḻïďê-Rectangle 3">
              <a:extLst>
                <a:ext uri="{FF2B5EF4-FFF2-40B4-BE49-F238E27FC236}">
                  <a16:creationId xmlns:a16="http://schemas.microsoft.com/office/drawing/2014/main" id="{EE0ADBBD-476C-4C4D-89FB-9D4ACF410E70}"/>
                </a:ext>
              </a:extLst>
            </p:cNvPr>
            <p:cNvSpPr/>
            <p:nvPr/>
          </p:nvSpPr>
          <p:spPr>
            <a:xfrm rot="18900000">
              <a:off x="9327958" y="1919639"/>
              <a:ext cx="1612996" cy="161299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4" name="ïşḻïďê-Rectangle 4">
              <a:extLst>
                <a:ext uri="{FF2B5EF4-FFF2-40B4-BE49-F238E27FC236}">
                  <a16:creationId xmlns:a16="http://schemas.microsoft.com/office/drawing/2014/main" id="{B70488BA-B416-4B31-B38F-A827E053D6DB}"/>
                </a:ext>
              </a:extLst>
            </p:cNvPr>
            <p:cNvSpPr/>
            <p:nvPr/>
          </p:nvSpPr>
          <p:spPr>
            <a:xfrm rot="18900000">
              <a:off x="6678191" y="2389439"/>
              <a:ext cx="1612996" cy="161299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5" name="ïşḻïďê-Rectangle 5">
              <a:extLst>
                <a:ext uri="{FF2B5EF4-FFF2-40B4-BE49-F238E27FC236}">
                  <a16:creationId xmlns:a16="http://schemas.microsoft.com/office/drawing/2014/main" id="{8619CAFB-81CC-4B94-9754-A4407B8119EE}"/>
                </a:ext>
              </a:extLst>
            </p:cNvPr>
            <p:cNvSpPr/>
            <p:nvPr/>
          </p:nvSpPr>
          <p:spPr>
            <a:xfrm rot="18900000">
              <a:off x="3962583" y="1919639"/>
              <a:ext cx="1612996" cy="16129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6" name="ïşḻïďê-Rectangle 6">
              <a:extLst>
                <a:ext uri="{FF2B5EF4-FFF2-40B4-BE49-F238E27FC236}">
                  <a16:creationId xmlns:a16="http://schemas.microsoft.com/office/drawing/2014/main" id="{1F357036-BBA4-43D9-9322-2D2AE88F472B}"/>
                </a:ext>
              </a:extLst>
            </p:cNvPr>
            <p:cNvSpPr/>
            <p:nvPr/>
          </p:nvSpPr>
          <p:spPr>
            <a:xfrm rot="18900000">
              <a:off x="1263443" y="2389439"/>
              <a:ext cx="1612996" cy="16129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" name="ïşḻïďê-Rectangle 8">
              <a:extLst>
                <a:ext uri="{FF2B5EF4-FFF2-40B4-BE49-F238E27FC236}">
                  <a16:creationId xmlns:a16="http://schemas.microsoft.com/office/drawing/2014/main" id="{3158CBEB-C21A-4AB1-A6EF-7C3DF1584BB6}"/>
                </a:ext>
              </a:extLst>
            </p:cNvPr>
            <p:cNvSpPr/>
            <p:nvPr/>
          </p:nvSpPr>
          <p:spPr>
            <a:xfrm rot="18900000">
              <a:off x="1263443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" name="ïşḻïďê-Rectangle 10">
              <a:extLst>
                <a:ext uri="{FF2B5EF4-FFF2-40B4-BE49-F238E27FC236}">
                  <a16:creationId xmlns:a16="http://schemas.microsoft.com/office/drawing/2014/main" id="{2B88D5D7-CCFE-481B-ACDF-0CBB7DE5AED7}"/>
                </a:ext>
              </a:extLst>
            </p:cNvPr>
            <p:cNvSpPr/>
            <p:nvPr/>
          </p:nvSpPr>
          <p:spPr>
            <a:xfrm rot="18900000">
              <a:off x="3962583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" name="ïşḻïďê-Rectangle 12">
              <a:extLst>
                <a:ext uri="{FF2B5EF4-FFF2-40B4-BE49-F238E27FC236}">
                  <a16:creationId xmlns:a16="http://schemas.microsoft.com/office/drawing/2014/main" id="{CBBFFBF9-6418-4CD3-97CC-98B9C7791001}"/>
                </a:ext>
              </a:extLst>
            </p:cNvPr>
            <p:cNvSpPr/>
            <p:nvPr/>
          </p:nvSpPr>
          <p:spPr>
            <a:xfrm rot="18900000">
              <a:off x="6678191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ïşḻïďê-Rectangle 14">
              <a:extLst>
                <a:ext uri="{FF2B5EF4-FFF2-40B4-BE49-F238E27FC236}">
                  <a16:creationId xmlns:a16="http://schemas.microsoft.com/office/drawing/2014/main" id="{3CC15AC8-04E0-486E-9E56-C69373C60C2E}"/>
                </a:ext>
              </a:extLst>
            </p:cNvPr>
            <p:cNvSpPr/>
            <p:nvPr/>
          </p:nvSpPr>
          <p:spPr>
            <a:xfrm rot="18900000">
              <a:off x="9327958" y="2136014"/>
              <a:ext cx="1612996" cy="16129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ïşḻïďê-Freeform: Shape 15">
              <a:extLst>
                <a:ext uri="{FF2B5EF4-FFF2-40B4-BE49-F238E27FC236}">
                  <a16:creationId xmlns:a16="http://schemas.microsoft.com/office/drawing/2014/main" id="{43AB1354-EB80-4F9B-89BE-263FEF1D2E07}"/>
                </a:ext>
              </a:extLst>
            </p:cNvPr>
            <p:cNvSpPr/>
            <p:nvPr/>
          </p:nvSpPr>
          <p:spPr bwMode="auto">
            <a:xfrm>
              <a:off x="9825661" y="2610292"/>
              <a:ext cx="617591" cy="664441"/>
            </a:xfrm>
            <a:custGeom>
              <a:cxnLst>
                <a:cxn ang="0">
                  <a:pos x="67" y="67"/>
                </a:cxn>
                <a:cxn ang="0">
                  <a:pos x="61" y="72"/>
                </a:cxn>
                <a:cxn ang="0">
                  <a:pos x="5" y="72"/>
                </a:cxn>
                <a:cxn ang="0">
                  <a:pos x="0" y="67"/>
                </a:cxn>
                <a:cxn ang="0">
                  <a:pos x="0" y="16"/>
                </a:cxn>
                <a:cxn ang="0">
                  <a:pos x="5" y="11"/>
                </a:cxn>
                <a:cxn ang="0">
                  <a:pos x="10" y="11"/>
                </a:cxn>
                <a:cxn ang="0">
                  <a:pos x="10" y="7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5" y="7"/>
                </a:cxn>
                <a:cxn ang="0">
                  <a:pos x="25" y="11"/>
                </a:cxn>
                <a:cxn ang="0">
                  <a:pos x="41" y="11"/>
                </a:cxn>
                <a:cxn ang="0">
                  <a:pos x="41" y="7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6" y="7"/>
                </a:cxn>
                <a:cxn ang="0">
                  <a:pos x="56" y="11"/>
                </a:cxn>
                <a:cxn ang="0">
                  <a:pos x="61" y="11"/>
                </a:cxn>
                <a:cxn ang="0">
                  <a:pos x="67" y="16"/>
                </a:cxn>
                <a:cxn ang="0">
                  <a:pos x="67" y="67"/>
                </a:cxn>
                <a:cxn ang="0">
                  <a:pos x="61" y="67"/>
                </a:cxn>
                <a:cxn ang="0">
                  <a:pos x="61" y="26"/>
                </a:cxn>
                <a:cxn ang="0">
                  <a:pos x="5" y="26"/>
                </a:cxn>
                <a:cxn ang="0">
                  <a:pos x="5" y="67"/>
                </a:cxn>
                <a:cxn ang="0">
                  <a:pos x="61" y="67"/>
                </a:cxn>
                <a:cxn ang="0">
                  <a:pos x="20" y="7"/>
                </a:cxn>
                <a:cxn ang="0">
                  <a:pos x="19" y="5"/>
                </a:cxn>
                <a:cxn ang="0">
                  <a:pos x="16" y="5"/>
                </a:cxn>
                <a:cxn ang="0">
                  <a:pos x="15" y="7"/>
                </a:cxn>
                <a:cxn ang="0">
                  <a:pos x="15" y="18"/>
                </a:cxn>
                <a:cxn ang="0">
                  <a:pos x="16" y="20"/>
                </a:cxn>
                <a:cxn ang="0">
                  <a:pos x="19" y="20"/>
                </a:cxn>
                <a:cxn ang="0">
                  <a:pos x="20" y="18"/>
                </a:cxn>
                <a:cxn ang="0">
                  <a:pos x="20" y="7"/>
                </a:cxn>
                <a:cxn ang="0">
                  <a:pos x="51" y="7"/>
                </a:cxn>
                <a:cxn ang="0">
                  <a:pos x="50" y="5"/>
                </a:cxn>
                <a:cxn ang="0">
                  <a:pos x="47" y="5"/>
                </a:cxn>
                <a:cxn ang="0">
                  <a:pos x="46" y="7"/>
                </a:cxn>
                <a:cxn ang="0">
                  <a:pos x="46" y="18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51" y="18"/>
                </a:cxn>
                <a:cxn ang="0">
                  <a:pos x="51" y="7"/>
                </a:cxn>
              </a:cxnLst>
              <a:rect b="b" l="0" r="r" t="0"/>
              <a:pathLst>
                <a:path h="72" w="67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ïşḻïďê-Freeform: Shape 16">
              <a:extLst>
                <a:ext uri="{FF2B5EF4-FFF2-40B4-BE49-F238E27FC236}">
                  <a16:creationId xmlns:a16="http://schemas.microsoft.com/office/drawing/2014/main" id="{6EEA35C9-295C-4778-A8C2-1FEFA93B2668}"/>
                </a:ext>
              </a:extLst>
            </p:cNvPr>
            <p:cNvSpPr/>
            <p:nvPr/>
          </p:nvSpPr>
          <p:spPr bwMode="auto">
            <a:xfrm>
              <a:off x="1733460" y="2652884"/>
              <a:ext cx="672960" cy="579257"/>
            </a:xfrm>
            <a:custGeom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b="b" l="0" r="r" t="0"/>
              <a:pathLst>
                <a:path h="62" w="7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ïşḻïďê-Freeform: Shape 17">
              <a:extLst>
                <a:ext uri="{FF2B5EF4-FFF2-40B4-BE49-F238E27FC236}">
                  <a16:creationId xmlns:a16="http://schemas.microsoft.com/office/drawing/2014/main" id="{D72D1E27-62C7-4DD3-A034-8674ADFC8D7B}"/>
                </a:ext>
              </a:extLst>
            </p:cNvPr>
            <p:cNvSpPr/>
            <p:nvPr/>
          </p:nvSpPr>
          <p:spPr bwMode="auto">
            <a:xfrm>
              <a:off x="7148208" y="2689085"/>
              <a:ext cx="672960" cy="506851"/>
            </a:xfrm>
            <a:custGeom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b="b" l="0" r="r" t="0"/>
              <a:pathLst>
                <a:path h="119" w="158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ïşḻïďê-Freeform: Shape 18">
              <a:extLst>
                <a:ext uri="{FF2B5EF4-FFF2-40B4-BE49-F238E27FC236}">
                  <a16:creationId xmlns:a16="http://schemas.microsoft.com/office/drawing/2014/main" id="{E9C54ECA-A203-43CF-944D-DF2BD785196F}"/>
                </a:ext>
              </a:extLst>
            </p:cNvPr>
            <p:cNvSpPr/>
            <p:nvPr/>
          </p:nvSpPr>
          <p:spPr bwMode="auto">
            <a:xfrm>
              <a:off x="4538652" y="2554810"/>
              <a:ext cx="460856" cy="775404"/>
            </a:xfrm>
            <a:custGeom>
              <a:cxnLst>
                <a:cxn ang="0">
                  <a:pos x="29" y="44"/>
                </a:cxn>
                <a:cxn ang="0">
                  <a:pos x="24" y="49"/>
                </a:cxn>
                <a:cxn ang="0">
                  <a:pos x="5" y="49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24" y="0"/>
                </a:cxn>
                <a:cxn ang="0">
                  <a:pos x="29" y="5"/>
                </a:cxn>
                <a:cxn ang="0">
                  <a:pos x="29" y="44"/>
                </a:cxn>
                <a:cxn ang="0">
                  <a:pos x="25" y="11"/>
                </a:cxn>
                <a:cxn ang="0">
                  <a:pos x="24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38"/>
                </a:cxn>
                <a:cxn ang="0">
                  <a:pos x="5" y="39"/>
                </a:cxn>
                <a:cxn ang="0">
                  <a:pos x="24" y="39"/>
                </a:cxn>
                <a:cxn ang="0">
                  <a:pos x="25" y="38"/>
                </a:cxn>
                <a:cxn ang="0">
                  <a:pos x="25" y="11"/>
                </a:cxn>
                <a:cxn ang="0">
                  <a:pos x="17" y="5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7" y="5"/>
                </a:cxn>
                <a:cxn ang="0">
                  <a:pos x="14" y="41"/>
                </a:cxn>
                <a:cxn ang="0">
                  <a:pos x="11" y="44"/>
                </a:cxn>
                <a:cxn ang="0">
                  <a:pos x="14" y="47"/>
                </a:cxn>
                <a:cxn ang="0">
                  <a:pos x="17" y="44"/>
                </a:cxn>
                <a:cxn ang="0">
                  <a:pos x="14" y="41"/>
                </a:cxn>
              </a:cxnLst>
              <a:rect b="b" l="0" r="r" t="0"/>
              <a:pathLst>
                <a:path h="49" w="28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5" name="Group 19">
              <a:extLst>
                <a:ext uri="{FF2B5EF4-FFF2-40B4-BE49-F238E27FC236}">
                  <a16:creationId xmlns:a16="http://schemas.microsoft.com/office/drawing/2014/main" id="{4F24E943-DFD0-46BB-8985-FD9F2EBB9093}"/>
                </a:ext>
              </a:extLst>
            </p:cNvPr>
            <p:cNvGrpSpPr/>
            <p:nvPr/>
          </p:nvGrpSpPr>
          <p:grpSpPr>
            <a:xfrm>
              <a:off x="848330" y="4680581"/>
              <a:ext cx="2443220" cy="1132720"/>
              <a:chOff x="988484" y="1627741"/>
              <a:chExt cx="2918755" cy="1132720"/>
            </a:xfrm>
          </p:grpSpPr>
          <p:sp>
            <p:nvSpPr>
              <p:cNvPr id="25" name="ïşḻïďê-TextBox 20">
                <a:extLst>
                  <a:ext uri="{FF2B5EF4-FFF2-40B4-BE49-F238E27FC236}">
                    <a16:creationId xmlns:a16="http://schemas.microsoft.com/office/drawing/2014/main" id="{B71F7A7E-B5AE-4A77-80F8-CFC6BD214BDD}"/>
                  </a:ext>
                </a:extLst>
              </p:cNvPr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/>
              </a:bodyPr>
              <a:lstStyle/>
              <a:p>
                <a:pPr defTabSz="1219170">
                  <a:spcBef>
                    <a:spcPct val="0"/>
                  </a:spcBef>
                  <a:defRPr/>
                </a:pPr>
                <a:r>
                  <a:rPr altLang="en-US" b="1" lang="zh-CN">
                    <a:solidFill>
                      <a:schemeClr val="accent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6" name="ïşḻïďê-TextBox 21">
                <a:extLst>
                  <a:ext uri="{FF2B5EF4-FFF2-40B4-BE49-F238E27FC236}">
                    <a16:creationId xmlns:a16="http://schemas.microsoft.com/office/drawing/2014/main" id="{67B44E05-A6A2-48D9-BDC7-2D14FE2DD6CF}"/>
                  </a:ext>
                </a:extLst>
              </p:cNvPr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6" name="Group 22">
              <a:extLst>
                <a:ext uri="{FF2B5EF4-FFF2-40B4-BE49-F238E27FC236}">
                  <a16:creationId xmlns:a16="http://schemas.microsoft.com/office/drawing/2014/main" id="{2C2D654C-02FB-4B0D-9EB2-7A79E4850C5B}"/>
                </a:ext>
              </a:extLst>
            </p:cNvPr>
            <p:cNvGrpSpPr/>
            <p:nvPr/>
          </p:nvGrpSpPr>
          <p:grpSpPr>
            <a:xfrm>
              <a:off x="3547470" y="4680581"/>
              <a:ext cx="2443220" cy="1132720"/>
              <a:chOff x="988484" y="1627741"/>
              <a:chExt cx="2918755" cy="1132720"/>
            </a:xfrm>
          </p:grpSpPr>
          <p:sp>
            <p:nvSpPr>
              <p:cNvPr id="23" name="íślíḋè-TextBox 23">
                <a:extLst>
                  <a:ext uri="{FF2B5EF4-FFF2-40B4-BE49-F238E27FC236}">
                    <a16:creationId xmlns:a16="http://schemas.microsoft.com/office/drawing/2014/main" id="{DB8BBE9A-A861-4715-89AA-44750CED6836}"/>
                  </a:ext>
                </a:extLst>
              </p:cNvPr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/>
              </a:bodyPr>
              <a:lstStyle/>
              <a:p>
                <a:pPr defTabSz="1219170">
                  <a:spcBef>
                    <a:spcPct val="0"/>
                  </a:spcBef>
                  <a:defRPr/>
                </a:pPr>
                <a:r>
                  <a:rPr altLang="en-US" b="1" lang="zh-CN">
                    <a:solidFill>
                      <a:schemeClr val="accent2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4" name="íślíḋè-TextBox 24">
                <a:extLst>
                  <a:ext uri="{FF2B5EF4-FFF2-40B4-BE49-F238E27FC236}">
                    <a16:creationId xmlns:a16="http://schemas.microsoft.com/office/drawing/2014/main" id="{28FE32F9-166E-44CE-A583-02E678EE930E}"/>
                  </a:ext>
                </a:extLst>
              </p:cNvPr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7" name="Group 25">
              <a:extLst>
                <a:ext uri="{FF2B5EF4-FFF2-40B4-BE49-F238E27FC236}">
                  <a16:creationId xmlns:a16="http://schemas.microsoft.com/office/drawing/2014/main" id="{DA9AD7A6-2665-4F3D-98D9-AF1875B99E57}"/>
                </a:ext>
              </a:extLst>
            </p:cNvPr>
            <p:cNvGrpSpPr/>
            <p:nvPr/>
          </p:nvGrpSpPr>
          <p:grpSpPr>
            <a:xfrm>
              <a:off x="6246610" y="4680581"/>
              <a:ext cx="2443220" cy="1132720"/>
              <a:chOff x="988484" y="1627741"/>
              <a:chExt cx="2918755" cy="1132720"/>
            </a:xfrm>
          </p:grpSpPr>
          <p:sp>
            <p:nvSpPr>
              <p:cNvPr id="21" name="íślíḋè-TextBox 26">
                <a:extLst>
                  <a:ext uri="{FF2B5EF4-FFF2-40B4-BE49-F238E27FC236}">
                    <a16:creationId xmlns:a16="http://schemas.microsoft.com/office/drawing/2014/main" id="{31CD3A21-DE60-4486-8431-B64394B9566A}"/>
                  </a:ext>
                </a:extLst>
              </p:cNvPr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/>
              </a:bodyPr>
              <a:lstStyle/>
              <a:p>
                <a:pPr defTabSz="1219170">
                  <a:spcBef>
                    <a:spcPct val="0"/>
                  </a:spcBef>
                  <a:defRPr/>
                </a:pPr>
                <a:r>
                  <a:rPr altLang="en-US" b="1" lang="zh-CN">
                    <a:solidFill>
                      <a:schemeClr val="accent3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2" name="íślíḋè-TextBox 27">
                <a:extLst>
                  <a:ext uri="{FF2B5EF4-FFF2-40B4-BE49-F238E27FC236}">
                    <a16:creationId xmlns:a16="http://schemas.microsoft.com/office/drawing/2014/main" id="{0B5FE8E3-28EF-4885-B25B-A01EE98B29DF}"/>
                  </a:ext>
                </a:extLst>
              </p:cNvPr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8" name="Group 28">
              <a:extLst>
                <a:ext uri="{FF2B5EF4-FFF2-40B4-BE49-F238E27FC236}">
                  <a16:creationId xmlns:a16="http://schemas.microsoft.com/office/drawing/2014/main" id="{9EB507B1-D878-43FB-8966-9BA7F275B357}"/>
                </a:ext>
              </a:extLst>
            </p:cNvPr>
            <p:cNvGrpSpPr/>
            <p:nvPr/>
          </p:nvGrpSpPr>
          <p:grpSpPr>
            <a:xfrm>
              <a:off x="8945750" y="4680581"/>
              <a:ext cx="2443220" cy="1132720"/>
              <a:chOff x="988484" y="1627741"/>
              <a:chExt cx="2918755" cy="1132720"/>
            </a:xfrm>
          </p:grpSpPr>
          <p:sp>
            <p:nvSpPr>
              <p:cNvPr id="19" name="íślíḋè-TextBox 29">
                <a:extLst>
                  <a:ext uri="{FF2B5EF4-FFF2-40B4-BE49-F238E27FC236}">
                    <a16:creationId xmlns:a16="http://schemas.microsoft.com/office/drawing/2014/main" id="{65E08B7D-C596-4077-925F-87BAF6A7CCDB}"/>
                  </a:ext>
                </a:extLst>
              </p:cNvPr>
              <p:cNvSpPr txBox="1"/>
              <p:nvPr/>
            </p:nvSpPr>
            <p:spPr>
              <a:xfrm>
                <a:off x="988484" y="1627741"/>
                <a:ext cx="2918755" cy="284693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/>
              </a:bodyPr>
              <a:lstStyle/>
              <a:p>
                <a:pPr defTabSz="1219170">
                  <a:spcBef>
                    <a:spcPct val="0"/>
                  </a:spcBef>
                  <a:defRPr/>
                </a:pPr>
                <a:r>
                  <a:rPr altLang="en-US" b="1" lang="zh-CN">
                    <a:solidFill>
                      <a:schemeClr val="accent4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0" name="íślíḋè-TextBox 30">
                <a:extLst>
                  <a:ext uri="{FF2B5EF4-FFF2-40B4-BE49-F238E27FC236}">
                    <a16:creationId xmlns:a16="http://schemas.microsoft.com/office/drawing/2014/main" id="{AE3DFD33-CF7B-4FB2-A2D4-205A7A2AF889}"/>
                  </a:ext>
                </a:extLst>
              </p:cNvPr>
              <p:cNvSpPr txBox="1"/>
              <p:nvPr/>
            </p:nvSpPr>
            <p:spPr>
              <a:xfrm>
                <a:off x="988484" y="1912434"/>
                <a:ext cx="2918755" cy="84802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402629776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18FC6658-933E-46D8-B4C1-1A16071D45B6}"/>
              </a:ext>
            </a:extLst>
          </p:cNvPr>
          <p:cNvSpPr/>
          <p:nvPr/>
        </p:nvSpPr>
        <p:spPr>
          <a:xfrm>
            <a:off x="2629603" y="17387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01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83A0DDAC-84D6-4B14-9857-38A706F35E4C}"/>
              </a:ext>
            </a:extLst>
          </p:cNvPr>
          <p:cNvSpPr txBox="1"/>
          <p:nvPr/>
        </p:nvSpPr>
        <p:spPr>
          <a:xfrm>
            <a:off x="2005874" y="3670300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charset="0" pitchFamily="34" typeface="HelveticaNeueLT Pro 55 Roman"/>
              </a:defRPr>
            </a:lvl1pPr>
          </a:lstStyle>
          <a:p>
            <a:pPr algn="ctr"/>
            <a:r>
              <a:rPr altLang="en-US" b="1" lang="zh-CN" sz="5400">
                <a:solidFill>
                  <a:schemeClr val="accent1"/>
                </a:solidFill>
                <a:latin typeface="+mj-ea"/>
                <a:ea typeface="+mj-ea"/>
              </a:rPr>
              <a:t>公司介绍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E5B172F0-6E75-484F-B51D-30459F77C188}"/>
              </a:ext>
            </a:extLst>
          </p:cNvPr>
          <p:cNvSpPr txBox="1"/>
          <p:nvPr/>
        </p:nvSpPr>
        <p:spPr>
          <a:xfrm>
            <a:off x="1115961" y="4804651"/>
            <a:ext cx="470590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lang="en-US" sz="1050">
                <a:solidFill>
                  <a:schemeClr val="bg2">
                    <a:lumMod val="90000"/>
                  </a:schemeClr>
                </a:solidFill>
                <a:ea charset="0" typeface="Roboto Light"/>
                <a:cs charset="0" typeface="Roboto Light"/>
              </a:rPr>
              <a:t>Lorem Ipsum is simply dummy text of the printing and typesetting industry. Lorem Ipsum has been the industry's standard dummy</a:t>
            </a:r>
          </a:p>
        </p:txBody>
      </p:sp>
    </p:spTree>
    <p:extLst>
      <p:ext uri="{BB962C8B-B14F-4D97-AF65-F5344CB8AC3E}">
        <p14:creationId val="3780889281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9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文本框 31">
            <a:extLst>
              <a:ext uri="{FF2B5EF4-FFF2-40B4-BE49-F238E27FC236}">
                <a16:creationId xmlns:a16="http://schemas.microsoft.com/office/drawing/2014/main" id="{BA3CFB87-86A6-4D03-8D47-19C1DBA63F1C}"/>
              </a:ext>
            </a:extLst>
          </p:cNvPr>
          <p:cNvSpPr txBox="1"/>
          <p:nvPr/>
        </p:nvSpPr>
        <p:spPr>
          <a:xfrm>
            <a:off x="887586" y="2290866"/>
            <a:ext cx="42976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5400">
                <a:solidFill>
                  <a:schemeClr val="accent1"/>
                </a:solidFill>
                <a:cs typeface="+mn-ea"/>
                <a:sym typeface="+mn-lt"/>
              </a:rPr>
              <a:t>感谢一路有你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7B5D46B3-B78B-4590-BCC7-9750EDCF5648}"/>
              </a:ext>
            </a:extLst>
          </p:cNvPr>
          <p:cNvSpPr/>
          <p:nvPr/>
        </p:nvSpPr>
        <p:spPr>
          <a:xfrm>
            <a:off x="887586" y="3776601"/>
            <a:ext cx="525418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000">
                <a:solidFill>
                  <a:schemeClr val="tx2"/>
                </a:solidFill>
                <a:cs typeface="+mn-ea"/>
                <a:sym typeface="+mn-lt"/>
              </a:rPr>
              <a:t>Loem ipsum dolor sameman tanam casectetur adipiscing elit tamam dalam qoue sampe. dolor sameman tanam casectetur adipiscing elit tamam dalam qoue sampe. 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16944BA-E427-4E6B-B758-19F1F1A44E1F}"/>
              </a:ext>
            </a:extLst>
          </p:cNvPr>
          <p:cNvGrpSpPr/>
          <p:nvPr/>
        </p:nvGrpSpPr>
        <p:grpSpPr>
          <a:xfrm>
            <a:off x="957773" y="1169935"/>
            <a:ext cx="1797716" cy="620178"/>
            <a:chOff x="5176838" y="-2444751"/>
            <a:chExt cx="4633913" cy="1598613"/>
          </a:xfrm>
        </p:grpSpPr>
        <p:sp>
          <p:nvSpPr>
            <p:cNvPr id="37" name="Freeform 343">
              <a:extLst>
                <a:ext uri="{FF2B5EF4-FFF2-40B4-BE49-F238E27FC236}">
                  <a16:creationId xmlns:a16="http://schemas.microsoft.com/office/drawing/2014/main" id="{F82BE436-2CCA-4129-80B3-37A05B9431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94326" y="-2444751"/>
              <a:ext cx="1517650" cy="1284288"/>
            </a:xfrm>
            <a:custGeom>
              <a:gdLst>
                <a:gd fmla="*/ 1254 w 1254" name="T0"/>
                <a:gd fmla="*/ 368 h 1061" name="T1"/>
                <a:gd fmla="*/ 1139 w 1254" name="T2"/>
                <a:gd fmla="*/ 244 h 1061" name="T3"/>
                <a:gd fmla="*/ 1088 w 1254" name="T4"/>
                <a:gd fmla="*/ 432 h 1061" name="T5"/>
                <a:gd fmla="*/ 1235 w 1254" name="T6"/>
                <a:gd fmla="*/ 442 h 1061" name="T7"/>
                <a:gd fmla="*/ 1123 w 1254" name="T8"/>
                <a:gd fmla="*/ 626 h 1061" name="T9"/>
                <a:gd fmla="*/ 1098 w 1254" name="T10"/>
                <a:gd fmla="*/ 656 h 1061" name="T11"/>
                <a:gd fmla="*/ 890 w 1254" name="T12"/>
                <a:gd fmla="*/ 470 h 1061" name="T13"/>
                <a:gd fmla="*/ 892 w 1254" name="T14"/>
                <a:gd fmla="*/ 837 h 1061" name="T15"/>
                <a:gd fmla="*/ 661 w 1254" name="T16"/>
                <a:gd fmla="*/ 872 h 1061" name="T17"/>
                <a:gd fmla="*/ 498 w 1254" name="T18"/>
                <a:gd fmla="*/ 1030 h 1061" name="T19"/>
                <a:gd fmla="*/ 437 w 1254" name="T20"/>
                <a:gd fmla="*/ 876 h 1061" name="T21"/>
                <a:gd fmla="*/ 348 w 1254" name="T22"/>
                <a:gd fmla="*/ 1059 h 1061" name="T23"/>
                <a:gd fmla="*/ 235 w 1254" name="T24"/>
                <a:gd fmla="*/ 889 h 1061" name="T25"/>
                <a:gd fmla="*/ 162 w 1254" name="T26"/>
                <a:gd fmla="*/ 1051 h 1061" name="T27"/>
                <a:gd fmla="*/ 0 w 1254" name="T28"/>
                <a:gd fmla="*/ 660 h 1061" name="T29"/>
                <a:gd fmla="*/ 1118 w 1254" name="T30"/>
                <a:gd fmla="*/ 220 h 1061" name="T31"/>
                <a:gd fmla="*/ 986 w 1254" name="T32"/>
                <a:gd fmla="*/ 233 h 1061" name="T33"/>
                <a:gd fmla="*/ 672 w 1254" name="T34"/>
                <a:gd fmla="*/ 26 h 1061" name="T35"/>
                <a:gd fmla="*/ 651 w 1254" name="T36"/>
                <a:gd fmla="*/ 26 h 1061" name="T37"/>
                <a:gd fmla="*/ 661 w 1254" name="T38"/>
                <a:gd fmla="*/ 246 h 1061" name="T39"/>
                <a:gd fmla="*/ 672 w 1254" name="T40"/>
                <a:gd fmla="*/ 26 h 1061" name="T41"/>
                <a:gd fmla="*/ 204 w 1254" name="T42"/>
                <a:gd fmla="*/ 220 h 1061" name="T43"/>
                <a:gd fmla="*/ 562 w 1254" name="T44"/>
                <a:gd fmla="*/ 34 h 1061" name="T45"/>
                <a:gd fmla="*/ 76 w 1254" name="T46"/>
                <a:gd fmla="*/ 415 h 1061" name="T47"/>
                <a:gd fmla="*/ 319 w 1254" name="T48"/>
                <a:gd fmla="*/ 258 h 1061" name="T49"/>
                <a:gd fmla="*/ 67 w 1254" name="T50"/>
                <a:gd fmla="*/ 439 h 1061" name="T51"/>
                <a:gd fmla="*/ 67 w 1254" name="T52"/>
                <a:gd fmla="*/ 882 h 1061" name="T53"/>
                <a:gd fmla="*/ 198 w 1254" name="T54"/>
                <a:gd fmla="*/ 660 h 1061" name="T55"/>
                <a:gd fmla="*/ 67 w 1254" name="T56"/>
                <a:gd fmla="*/ 439 h 1061" name="T57"/>
                <a:gd fmla="*/ 661 w 1254" name="T58"/>
                <a:gd fmla="*/ 475 h 1061" name="T59"/>
                <a:gd fmla="*/ 447 w 1254" name="T60"/>
                <a:gd fmla="*/ 660 h 1061" name="T61"/>
                <a:gd fmla="*/ 661 w 1254" name="T62"/>
                <a:gd fmla="*/ 845 h 1061" name="T63"/>
                <a:gd fmla="*/ 876 w 1254" name="T64"/>
                <a:gd fmla="*/ 660 h 1061" name="T65"/>
                <a:gd fmla="*/ 433 w 1254" name="T66"/>
                <a:gd fmla="*/ 470 h 1061" name="T67"/>
                <a:gd fmla="*/ 225 w 1254" name="T68"/>
                <a:gd fmla="*/ 660 h 1061" name="T69"/>
                <a:gd fmla="*/ 433 w 1254" name="T70"/>
                <a:gd fmla="*/ 850 h 1061" name="T71"/>
                <a:gd fmla="*/ 433 w 1254" name="T72"/>
                <a:gd fmla="*/ 470 h 1061" name="T73"/>
                <a:gd fmla="*/ 463 w 1254" name="T74"/>
                <a:gd fmla="*/ 445 h 1061" name="T75"/>
                <a:gd fmla="*/ 860 w 1254" name="T76"/>
                <a:gd fmla="*/ 445 h 1061" name="T77"/>
                <a:gd fmla="*/ 661 w 1254" name="T78"/>
                <a:gd fmla="*/ 272 h 1061" name="T79"/>
                <a:gd fmla="*/ 886 w 1254" name="T80"/>
                <a:gd fmla="*/ 444 h 1061" name="T81"/>
                <a:gd fmla="*/ 973 w 1254" name="T82"/>
                <a:gd fmla="*/ 260 h 1061" name="T83"/>
                <a:gd fmla="*/ 886 w 1254" name="T84"/>
                <a:gd fmla="*/ 444 h 1061" name="T85"/>
                <a:gd fmla="*/ 955 w 1254" name="T86"/>
                <a:gd fmla="*/ 236 h 1061" name="T87"/>
                <a:gd fmla="*/ 835 w 1254" name="T88"/>
                <a:gd fmla="*/ 242 h 1061" name="T89"/>
                <a:gd fmla="*/ 478 w 1254" name="T90"/>
                <a:gd fmla="*/ 268 h 1061" name="T91"/>
                <a:gd fmla="*/ 262 w 1254" name="T92"/>
                <a:gd fmla="*/ 434 h 1061" name="T93"/>
                <a:gd fmla="*/ 487 w 1254" name="T94"/>
                <a:gd fmla="*/ 242 h 1061" name="T95"/>
                <a:gd fmla="*/ 367 w 1254" name="T96"/>
                <a:gd fmla="*/ 236 h 1061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061" w="1254">
                  <a:moveTo>
                    <a:pt x="661" y="0"/>
                  </a:moveTo>
                  <a:cubicBezTo>
                    <a:pt x="921" y="0"/>
                    <a:pt x="1146" y="150"/>
                    <a:pt x="1254" y="368"/>
                  </a:cubicBezTo>
                  <a:cubicBezTo>
                    <a:pt x="1252" y="382"/>
                    <a:pt x="1249" y="397"/>
                    <a:pt x="1245" y="411"/>
                  </a:cubicBezTo>
                  <a:cubicBezTo>
                    <a:pt x="1218" y="350"/>
                    <a:pt x="1183" y="293"/>
                    <a:pt x="1139" y="244"/>
                  </a:cubicBezTo>
                  <a:cubicBezTo>
                    <a:pt x="1095" y="249"/>
                    <a:pt x="1050" y="254"/>
                    <a:pt x="1004" y="258"/>
                  </a:cubicBezTo>
                  <a:cubicBezTo>
                    <a:pt x="1039" y="311"/>
                    <a:pt x="1067" y="369"/>
                    <a:pt x="1088" y="432"/>
                  </a:cubicBezTo>
                  <a:cubicBezTo>
                    <a:pt x="1141" y="427"/>
                    <a:pt x="1193" y="422"/>
                    <a:pt x="1243" y="415"/>
                  </a:cubicBezTo>
                  <a:cubicBezTo>
                    <a:pt x="1241" y="424"/>
                    <a:pt x="1238" y="433"/>
                    <a:pt x="1235" y="442"/>
                  </a:cubicBezTo>
                  <a:cubicBezTo>
                    <a:pt x="1190" y="447"/>
                    <a:pt x="1143" y="452"/>
                    <a:pt x="1096" y="457"/>
                  </a:cubicBezTo>
                  <a:cubicBezTo>
                    <a:pt x="1111" y="511"/>
                    <a:pt x="1121" y="567"/>
                    <a:pt x="1123" y="626"/>
                  </a:cubicBezTo>
                  <a:cubicBezTo>
                    <a:pt x="1122" y="628"/>
                    <a:pt x="1120" y="630"/>
                    <a:pt x="1118" y="632"/>
                  </a:cubicBezTo>
                  <a:cubicBezTo>
                    <a:pt x="1112" y="640"/>
                    <a:pt x="1105" y="648"/>
                    <a:pt x="1098" y="656"/>
                  </a:cubicBezTo>
                  <a:cubicBezTo>
                    <a:pt x="1097" y="587"/>
                    <a:pt x="1087" y="521"/>
                    <a:pt x="1069" y="459"/>
                  </a:cubicBezTo>
                  <a:cubicBezTo>
                    <a:pt x="1011" y="464"/>
                    <a:pt x="951" y="468"/>
                    <a:pt x="890" y="470"/>
                  </a:cubicBezTo>
                  <a:cubicBezTo>
                    <a:pt x="898" y="531"/>
                    <a:pt x="903" y="595"/>
                    <a:pt x="903" y="660"/>
                  </a:cubicBezTo>
                  <a:cubicBezTo>
                    <a:pt x="903" y="721"/>
                    <a:pt x="899" y="781"/>
                    <a:pt x="892" y="837"/>
                  </a:cubicBezTo>
                  <a:cubicBezTo>
                    <a:pt x="873" y="850"/>
                    <a:pt x="855" y="863"/>
                    <a:pt x="836" y="875"/>
                  </a:cubicBezTo>
                  <a:cubicBezTo>
                    <a:pt x="779" y="873"/>
                    <a:pt x="721" y="872"/>
                    <a:pt x="661" y="872"/>
                  </a:cubicBezTo>
                  <a:cubicBezTo>
                    <a:pt x="594" y="872"/>
                    <a:pt x="528" y="873"/>
                    <a:pt x="463" y="875"/>
                  </a:cubicBezTo>
                  <a:cubicBezTo>
                    <a:pt x="472" y="930"/>
                    <a:pt x="483" y="982"/>
                    <a:pt x="498" y="1030"/>
                  </a:cubicBezTo>
                  <a:cubicBezTo>
                    <a:pt x="490" y="1032"/>
                    <a:pt x="481" y="1034"/>
                    <a:pt x="473" y="1036"/>
                  </a:cubicBezTo>
                  <a:cubicBezTo>
                    <a:pt x="458" y="987"/>
                    <a:pt x="445" y="933"/>
                    <a:pt x="437" y="876"/>
                  </a:cubicBezTo>
                  <a:cubicBezTo>
                    <a:pt x="377" y="879"/>
                    <a:pt x="319" y="883"/>
                    <a:pt x="262" y="887"/>
                  </a:cubicBezTo>
                  <a:cubicBezTo>
                    <a:pt x="283" y="949"/>
                    <a:pt x="312" y="1006"/>
                    <a:pt x="348" y="1059"/>
                  </a:cubicBezTo>
                  <a:cubicBezTo>
                    <a:pt x="338" y="1060"/>
                    <a:pt x="328" y="1060"/>
                    <a:pt x="318" y="1061"/>
                  </a:cubicBezTo>
                  <a:cubicBezTo>
                    <a:pt x="283" y="1008"/>
                    <a:pt x="255" y="951"/>
                    <a:pt x="235" y="889"/>
                  </a:cubicBezTo>
                  <a:cubicBezTo>
                    <a:pt x="180" y="894"/>
                    <a:pt x="127" y="899"/>
                    <a:pt x="76" y="906"/>
                  </a:cubicBezTo>
                  <a:cubicBezTo>
                    <a:pt x="98" y="958"/>
                    <a:pt x="127" y="1007"/>
                    <a:pt x="162" y="1051"/>
                  </a:cubicBezTo>
                  <a:cubicBezTo>
                    <a:pt x="148" y="1048"/>
                    <a:pt x="134" y="1045"/>
                    <a:pt x="121" y="1040"/>
                  </a:cubicBezTo>
                  <a:cubicBezTo>
                    <a:pt x="45" y="933"/>
                    <a:pt x="0" y="802"/>
                    <a:pt x="0" y="660"/>
                  </a:cubicBezTo>
                  <a:cubicBezTo>
                    <a:pt x="0" y="295"/>
                    <a:pt x="296" y="0"/>
                    <a:pt x="661" y="0"/>
                  </a:cubicBezTo>
                  <a:close/>
                  <a:moveTo>
                    <a:pt x="1118" y="220"/>
                  </a:moveTo>
                  <a:cubicBezTo>
                    <a:pt x="1024" y="123"/>
                    <a:pt x="900" y="56"/>
                    <a:pt x="760" y="34"/>
                  </a:cubicBezTo>
                  <a:cubicBezTo>
                    <a:pt x="849" y="82"/>
                    <a:pt x="926" y="151"/>
                    <a:pt x="986" y="233"/>
                  </a:cubicBezTo>
                  <a:cubicBezTo>
                    <a:pt x="1032" y="230"/>
                    <a:pt x="1076" y="225"/>
                    <a:pt x="1118" y="220"/>
                  </a:cubicBezTo>
                  <a:close/>
                  <a:moveTo>
                    <a:pt x="672" y="26"/>
                  </a:moveTo>
                  <a:cubicBezTo>
                    <a:pt x="668" y="26"/>
                    <a:pt x="665" y="26"/>
                    <a:pt x="661" y="26"/>
                  </a:cubicBezTo>
                  <a:cubicBezTo>
                    <a:pt x="658" y="26"/>
                    <a:pt x="654" y="26"/>
                    <a:pt x="651" y="26"/>
                  </a:cubicBezTo>
                  <a:cubicBezTo>
                    <a:pt x="596" y="71"/>
                    <a:pt x="549" y="147"/>
                    <a:pt x="514" y="243"/>
                  </a:cubicBezTo>
                  <a:cubicBezTo>
                    <a:pt x="562" y="245"/>
                    <a:pt x="611" y="246"/>
                    <a:pt x="661" y="246"/>
                  </a:cubicBezTo>
                  <a:cubicBezTo>
                    <a:pt x="711" y="246"/>
                    <a:pt x="760" y="245"/>
                    <a:pt x="809" y="243"/>
                  </a:cubicBezTo>
                  <a:cubicBezTo>
                    <a:pt x="773" y="147"/>
                    <a:pt x="726" y="71"/>
                    <a:pt x="672" y="26"/>
                  </a:cubicBezTo>
                  <a:close/>
                  <a:moveTo>
                    <a:pt x="562" y="34"/>
                  </a:moveTo>
                  <a:cubicBezTo>
                    <a:pt x="423" y="56"/>
                    <a:pt x="298" y="123"/>
                    <a:pt x="204" y="220"/>
                  </a:cubicBezTo>
                  <a:cubicBezTo>
                    <a:pt x="247" y="225"/>
                    <a:pt x="291" y="230"/>
                    <a:pt x="336" y="233"/>
                  </a:cubicBezTo>
                  <a:cubicBezTo>
                    <a:pt x="396" y="151"/>
                    <a:pt x="474" y="82"/>
                    <a:pt x="562" y="34"/>
                  </a:cubicBezTo>
                  <a:close/>
                  <a:moveTo>
                    <a:pt x="183" y="244"/>
                  </a:moveTo>
                  <a:cubicBezTo>
                    <a:pt x="139" y="294"/>
                    <a:pt x="103" y="352"/>
                    <a:pt x="76" y="415"/>
                  </a:cubicBezTo>
                  <a:cubicBezTo>
                    <a:pt x="127" y="421"/>
                    <a:pt x="180" y="427"/>
                    <a:pt x="235" y="432"/>
                  </a:cubicBezTo>
                  <a:cubicBezTo>
                    <a:pt x="255" y="369"/>
                    <a:pt x="284" y="311"/>
                    <a:pt x="319" y="258"/>
                  </a:cubicBezTo>
                  <a:cubicBezTo>
                    <a:pt x="272" y="254"/>
                    <a:pt x="227" y="249"/>
                    <a:pt x="183" y="244"/>
                  </a:cubicBezTo>
                  <a:close/>
                  <a:moveTo>
                    <a:pt x="67" y="439"/>
                  </a:moveTo>
                  <a:cubicBezTo>
                    <a:pt x="41" y="508"/>
                    <a:pt x="27" y="583"/>
                    <a:pt x="27" y="660"/>
                  </a:cubicBezTo>
                  <a:cubicBezTo>
                    <a:pt x="27" y="738"/>
                    <a:pt x="41" y="813"/>
                    <a:pt x="67" y="882"/>
                  </a:cubicBezTo>
                  <a:cubicBezTo>
                    <a:pt x="118" y="875"/>
                    <a:pt x="172" y="869"/>
                    <a:pt x="227" y="864"/>
                  </a:cubicBezTo>
                  <a:cubicBezTo>
                    <a:pt x="208" y="800"/>
                    <a:pt x="198" y="731"/>
                    <a:pt x="198" y="660"/>
                  </a:cubicBezTo>
                  <a:cubicBezTo>
                    <a:pt x="198" y="590"/>
                    <a:pt x="208" y="521"/>
                    <a:pt x="227" y="457"/>
                  </a:cubicBezTo>
                  <a:cubicBezTo>
                    <a:pt x="172" y="452"/>
                    <a:pt x="118" y="446"/>
                    <a:pt x="67" y="439"/>
                  </a:cubicBezTo>
                  <a:close/>
                  <a:moveTo>
                    <a:pt x="863" y="472"/>
                  </a:moveTo>
                  <a:cubicBezTo>
                    <a:pt x="798" y="474"/>
                    <a:pt x="730" y="475"/>
                    <a:pt x="661" y="475"/>
                  </a:cubicBezTo>
                  <a:cubicBezTo>
                    <a:pt x="593" y="475"/>
                    <a:pt x="525" y="474"/>
                    <a:pt x="459" y="472"/>
                  </a:cubicBezTo>
                  <a:cubicBezTo>
                    <a:pt x="451" y="531"/>
                    <a:pt x="447" y="595"/>
                    <a:pt x="447" y="660"/>
                  </a:cubicBezTo>
                  <a:cubicBezTo>
                    <a:pt x="447" y="726"/>
                    <a:pt x="451" y="789"/>
                    <a:pt x="459" y="849"/>
                  </a:cubicBezTo>
                  <a:cubicBezTo>
                    <a:pt x="525" y="847"/>
                    <a:pt x="593" y="845"/>
                    <a:pt x="661" y="845"/>
                  </a:cubicBezTo>
                  <a:cubicBezTo>
                    <a:pt x="730" y="845"/>
                    <a:pt x="798" y="847"/>
                    <a:pt x="863" y="849"/>
                  </a:cubicBezTo>
                  <a:cubicBezTo>
                    <a:pt x="872" y="789"/>
                    <a:pt x="876" y="726"/>
                    <a:pt x="876" y="660"/>
                  </a:cubicBezTo>
                  <a:cubicBezTo>
                    <a:pt x="876" y="595"/>
                    <a:pt x="872" y="531"/>
                    <a:pt x="863" y="472"/>
                  </a:cubicBezTo>
                  <a:close/>
                  <a:moveTo>
                    <a:pt x="433" y="470"/>
                  </a:moveTo>
                  <a:cubicBezTo>
                    <a:pt x="372" y="468"/>
                    <a:pt x="312" y="464"/>
                    <a:pt x="254" y="459"/>
                  </a:cubicBezTo>
                  <a:cubicBezTo>
                    <a:pt x="235" y="523"/>
                    <a:pt x="225" y="590"/>
                    <a:pt x="225" y="660"/>
                  </a:cubicBezTo>
                  <a:cubicBezTo>
                    <a:pt x="225" y="730"/>
                    <a:pt x="235" y="798"/>
                    <a:pt x="254" y="862"/>
                  </a:cubicBezTo>
                  <a:cubicBezTo>
                    <a:pt x="312" y="857"/>
                    <a:pt x="372" y="853"/>
                    <a:pt x="433" y="850"/>
                  </a:cubicBezTo>
                  <a:cubicBezTo>
                    <a:pt x="424" y="790"/>
                    <a:pt x="420" y="726"/>
                    <a:pt x="420" y="660"/>
                  </a:cubicBezTo>
                  <a:cubicBezTo>
                    <a:pt x="420" y="595"/>
                    <a:pt x="424" y="531"/>
                    <a:pt x="433" y="470"/>
                  </a:cubicBezTo>
                  <a:close/>
                  <a:moveTo>
                    <a:pt x="505" y="269"/>
                  </a:moveTo>
                  <a:cubicBezTo>
                    <a:pt x="487" y="323"/>
                    <a:pt x="473" y="382"/>
                    <a:pt x="463" y="445"/>
                  </a:cubicBezTo>
                  <a:cubicBezTo>
                    <a:pt x="528" y="448"/>
                    <a:pt x="594" y="449"/>
                    <a:pt x="661" y="449"/>
                  </a:cubicBezTo>
                  <a:cubicBezTo>
                    <a:pt x="729" y="449"/>
                    <a:pt x="795" y="448"/>
                    <a:pt x="860" y="445"/>
                  </a:cubicBezTo>
                  <a:cubicBezTo>
                    <a:pt x="850" y="382"/>
                    <a:pt x="836" y="323"/>
                    <a:pt x="818" y="269"/>
                  </a:cubicBezTo>
                  <a:cubicBezTo>
                    <a:pt x="767" y="271"/>
                    <a:pt x="714" y="272"/>
                    <a:pt x="661" y="272"/>
                  </a:cubicBezTo>
                  <a:cubicBezTo>
                    <a:pt x="608" y="272"/>
                    <a:pt x="556" y="271"/>
                    <a:pt x="505" y="269"/>
                  </a:cubicBezTo>
                  <a:close/>
                  <a:moveTo>
                    <a:pt x="886" y="444"/>
                  </a:moveTo>
                  <a:cubicBezTo>
                    <a:pt x="946" y="442"/>
                    <a:pt x="1004" y="438"/>
                    <a:pt x="1061" y="434"/>
                  </a:cubicBezTo>
                  <a:cubicBezTo>
                    <a:pt x="1039" y="371"/>
                    <a:pt x="1010" y="313"/>
                    <a:pt x="973" y="260"/>
                  </a:cubicBezTo>
                  <a:cubicBezTo>
                    <a:pt x="931" y="264"/>
                    <a:pt x="888" y="266"/>
                    <a:pt x="844" y="268"/>
                  </a:cubicBezTo>
                  <a:cubicBezTo>
                    <a:pt x="862" y="322"/>
                    <a:pt x="876" y="381"/>
                    <a:pt x="886" y="444"/>
                  </a:cubicBezTo>
                  <a:close/>
                  <a:moveTo>
                    <a:pt x="835" y="242"/>
                  </a:moveTo>
                  <a:cubicBezTo>
                    <a:pt x="876" y="241"/>
                    <a:pt x="916" y="238"/>
                    <a:pt x="955" y="236"/>
                  </a:cubicBezTo>
                  <a:cubicBezTo>
                    <a:pt x="894" y="156"/>
                    <a:pt x="817" y="91"/>
                    <a:pt x="728" y="47"/>
                  </a:cubicBezTo>
                  <a:cubicBezTo>
                    <a:pt x="770" y="96"/>
                    <a:pt x="807" y="163"/>
                    <a:pt x="835" y="242"/>
                  </a:cubicBezTo>
                  <a:close/>
                  <a:moveTo>
                    <a:pt x="437" y="444"/>
                  </a:moveTo>
                  <a:cubicBezTo>
                    <a:pt x="446" y="381"/>
                    <a:pt x="461" y="322"/>
                    <a:pt x="478" y="268"/>
                  </a:cubicBezTo>
                  <a:cubicBezTo>
                    <a:pt x="434" y="266"/>
                    <a:pt x="391" y="264"/>
                    <a:pt x="349" y="260"/>
                  </a:cubicBezTo>
                  <a:cubicBezTo>
                    <a:pt x="313" y="313"/>
                    <a:pt x="283" y="371"/>
                    <a:pt x="262" y="434"/>
                  </a:cubicBezTo>
                  <a:cubicBezTo>
                    <a:pt x="319" y="438"/>
                    <a:pt x="377" y="442"/>
                    <a:pt x="437" y="444"/>
                  </a:cubicBezTo>
                  <a:close/>
                  <a:moveTo>
                    <a:pt x="487" y="242"/>
                  </a:moveTo>
                  <a:cubicBezTo>
                    <a:pt x="516" y="163"/>
                    <a:pt x="552" y="96"/>
                    <a:pt x="594" y="47"/>
                  </a:cubicBezTo>
                  <a:cubicBezTo>
                    <a:pt x="506" y="91"/>
                    <a:pt x="428" y="156"/>
                    <a:pt x="367" y="236"/>
                  </a:cubicBezTo>
                  <a:cubicBezTo>
                    <a:pt x="407" y="238"/>
                    <a:pt x="447" y="241"/>
                    <a:pt x="487" y="2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44">
              <a:extLst>
                <a:ext uri="{FF2B5EF4-FFF2-40B4-BE49-F238E27FC236}">
                  <a16:creationId xmlns:a16="http://schemas.microsoft.com/office/drawing/2014/main" id="{67D439C7-5DBD-45A3-916A-63DD28C4FFEF}"/>
                </a:ext>
              </a:extLst>
            </p:cNvPr>
            <p:cNvSpPr/>
            <p:nvPr/>
          </p:nvSpPr>
          <p:spPr bwMode="auto">
            <a:xfrm>
              <a:off x="5176838" y="-2319338"/>
              <a:ext cx="1849438" cy="1355725"/>
            </a:xfrm>
            <a:custGeom>
              <a:gdLst>
                <a:gd fmla="*/ 1326 w 1528" name="T0"/>
                <a:gd fmla="*/ 0 h 1121" name="T1"/>
                <a:gd fmla="*/ 1528 w 1528" name="T2"/>
                <a:gd fmla="*/ 258 h 1121" name="T3"/>
                <a:gd fmla="*/ 384 w 1528" name="T4"/>
                <a:gd fmla="*/ 1121 h 1121" name="T5"/>
                <a:gd fmla="*/ 0 w 1528" name="T6"/>
                <a:gd fmla="*/ 829 h 1121" name="T7"/>
                <a:gd fmla="*/ 145 w 1528" name="T8"/>
                <a:gd fmla="*/ 496 h 1121" name="T9"/>
                <a:gd fmla="*/ 142 w 1528" name="T10"/>
                <a:gd fmla="*/ 557 h 1121" name="T11"/>
                <a:gd fmla="*/ 144 w 1528" name="T12"/>
                <a:gd fmla="*/ 603 h 1121" name="T13"/>
                <a:gd fmla="*/ 106 w 1528" name="T14"/>
                <a:gd fmla="*/ 731 h 1121" name="T15"/>
                <a:gd fmla="*/ 459 w 1528" name="T16"/>
                <a:gd fmla="*/ 999 h 1121" name="T17"/>
                <a:gd fmla="*/ 1476 w 1528" name="T18"/>
                <a:gd fmla="*/ 228 h 1121" name="T19"/>
                <a:gd fmla="*/ 1326 w 1528" name="T20"/>
                <a:gd fmla="*/ 0 h 112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21" w="1528">
                  <a:moveTo>
                    <a:pt x="1326" y="0"/>
                  </a:moveTo>
                  <a:cubicBezTo>
                    <a:pt x="1417" y="34"/>
                    <a:pt x="1528" y="100"/>
                    <a:pt x="1528" y="258"/>
                  </a:cubicBezTo>
                  <a:cubicBezTo>
                    <a:pt x="1528" y="613"/>
                    <a:pt x="916" y="1121"/>
                    <a:pt x="384" y="1121"/>
                  </a:cubicBezTo>
                  <a:cubicBezTo>
                    <a:pt x="219" y="1121"/>
                    <a:pt x="0" y="1063"/>
                    <a:pt x="0" y="829"/>
                  </a:cubicBezTo>
                  <a:cubicBezTo>
                    <a:pt x="0" y="713"/>
                    <a:pt x="74" y="582"/>
                    <a:pt x="145" y="496"/>
                  </a:cubicBezTo>
                  <a:cubicBezTo>
                    <a:pt x="143" y="516"/>
                    <a:pt x="142" y="537"/>
                    <a:pt x="142" y="557"/>
                  </a:cubicBezTo>
                  <a:cubicBezTo>
                    <a:pt x="142" y="573"/>
                    <a:pt x="143" y="588"/>
                    <a:pt x="144" y="603"/>
                  </a:cubicBezTo>
                  <a:cubicBezTo>
                    <a:pt x="118" y="646"/>
                    <a:pt x="106" y="695"/>
                    <a:pt x="106" y="731"/>
                  </a:cubicBezTo>
                  <a:cubicBezTo>
                    <a:pt x="106" y="882"/>
                    <a:pt x="209" y="999"/>
                    <a:pt x="459" y="999"/>
                  </a:cubicBezTo>
                  <a:cubicBezTo>
                    <a:pt x="905" y="999"/>
                    <a:pt x="1476" y="557"/>
                    <a:pt x="1476" y="228"/>
                  </a:cubicBezTo>
                  <a:cubicBezTo>
                    <a:pt x="1476" y="91"/>
                    <a:pt x="1392" y="39"/>
                    <a:pt x="13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45">
              <a:extLst>
                <a:ext uri="{FF2B5EF4-FFF2-40B4-BE49-F238E27FC236}">
                  <a16:creationId xmlns:a16="http://schemas.microsoft.com/office/drawing/2014/main" id="{FEFB30E5-7E5D-41CA-8A4A-93B22D3BBA8C}"/>
                </a:ext>
              </a:extLst>
            </p:cNvPr>
            <p:cNvSpPr/>
            <p:nvPr/>
          </p:nvSpPr>
          <p:spPr bwMode="auto">
            <a:xfrm>
              <a:off x="5834063" y="-1720851"/>
              <a:ext cx="1160463" cy="874713"/>
            </a:xfrm>
            <a:custGeom>
              <a:gdLst>
                <a:gd fmla="*/ 956 w 959" name="T0"/>
                <a:gd fmla="*/ 0 h 723" name="T1"/>
                <a:gd fmla="*/ 959 w 959" name="T2"/>
                <a:gd fmla="*/ 62 h 723" name="T3"/>
                <a:gd fmla="*/ 298 w 959" name="T4"/>
                <a:gd fmla="*/ 723 h 723" name="T5"/>
                <a:gd fmla="*/ 0 w 959" name="T6"/>
                <a:gd fmla="*/ 652 h 723" name="T7"/>
                <a:gd fmla="*/ 390 w 959" name="T8"/>
                <a:gd fmla="*/ 517 h 723" name="T9"/>
                <a:gd fmla="*/ 836 w 959" name="T10"/>
                <a:gd fmla="*/ 171 h 723" name="T11"/>
                <a:gd fmla="*/ 956 w 959" name="T12"/>
                <a:gd fmla="*/ 0 h 7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23" w="959">
                  <a:moveTo>
                    <a:pt x="956" y="0"/>
                  </a:moveTo>
                  <a:cubicBezTo>
                    <a:pt x="958" y="21"/>
                    <a:pt x="959" y="41"/>
                    <a:pt x="959" y="62"/>
                  </a:cubicBezTo>
                  <a:cubicBezTo>
                    <a:pt x="959" y="427"/>
                    <a:pt x="663" y="723"/>
                    <a:pt x="298" y="723"/>
                  </a:cubicBezTo>
                  <a:cubicBezTo>
                    <a:pt x="191" y="723"/>
                    <a:pt x="90" y="698"/>
                    <a:pt x="0" y="652"/>
                  </a:cubicBezTo>
                  <a:cubicBezTo>
                    <a:pt x="136" y="629"/>
                    <a:pt x="270" y="580"/>
                    <a:pt x="390" y="517"/>
                  </a:cubicBezTo>
                  <a:cubicBezTo>
                    <a:pt x="555" y="432"/>
                    <a:pt x="714" y="312"/>
                    <a:pt x="836" y="171"/>
                  </a:cubicBezTo>
                  <a:cubicBezTo>
                    <a:pt x="879" y="121"/>
                    <a:pt x="922" y="63"/>
                    <a:pt x="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19E4D572-9B32-483B-98B1-AF91FE48FD0E}"/>
                </a:ext>
              </a:extLst>
            </p:cNvPr>
            <p:cNvGrpSpPr/>
            <p:nvPr/>
          </p:nvGrpSpPr>
          <p:grpSpPr>
            <a:xfrm>
              <a:off x="7410451" y="-2201863"/>
              <a:ext cx="2400300" cy="1298575"/>
              <a:chOff x="7410451" y="-2201863"/>
              <a:chExt cx="2400300" cy="1298575"/>
            </a:xfrm>
            <a:solidFill>
              <a:schemeClr val="tx2"/>
            </a:solidFill>
          </p:grpSpPr>
          <p:sp>
            <p:nvSpPr>
              <p:cNvPr id="41" name="Freeform 346">
                <a:extLst>
                  <a:ext uri="{FF2B5EF4-FFF2-40B4-BE49-F238E27FC236}">
                    <a16:creationId xmlns:a16="http://schemas.microsoft.com/office/drawing/2014/main" id="{120E8361-75CD-4869-A6C1-2D7B4BF29190}"/>
                  </a:ext>
                </a:extLst>
              </p:cNvPr>
              <p:cNvSpPr/>
              <p:nvPr/>
            </p:nvSpPr>
            <p:spPr bwMode="auto">
              <a:xfrm>
                <a:off x="7410451" y="-2201863"/>
                <a:ext cx="347663" cy="1062038"/>
              </a:xfrm>
              <a:custGeom>
                <a:gdLst>
                  <a:gd fmla="*/ 0 w 288" name="T0"/>
                  <a:gd fmla="*/ 0 h 879" name="T1"/>
                  <a:gd fmla="*/ 174 w 288" name="T2"/>
                  <a:gd fmla="*/ 0 h 879" name="T3"/>
                  <a:gd fmla="*/ 174 w 288" name="T4"/>
                  <a:gd fmla="*/ 678 h 879" name="T5"/>
                  <a:gd fmla="*/ 219 w 288" name="T6"/>
                  <a:gd fmla="*/ 733 h 879" name="T7"/>
                  <a:gd fmla="*/ 266 w 288" name="T8"/>
                  <a:gd fmla="*/ 719 h 879" name="T9"/>
                  <a:gd fmla="*/ 288 w 288" name="T10"/>
                  <a:gd fmla="*/ 848 h 879" name="T11"/>
                  <a:gd fmla="*/ 144 w 288" name="T12"/>
                  <a:gd fmla="*/ 879 h 879" name="T13"/>
                  <a:gd fmla="*/ 0 w 288" name="T14"/>
                  <a:gd fmla="*/ 740 h 879" name="T15"/>
                  <a:gd fmla="*/ 0 w 288" name="T16"/>
                  <a:gd fmla="*/ 0 h 87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79" w="288">
                    <a:moveTo>
                      <a:pt x="0" y="0"/>
                    </a:move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678"/>
                      <a:pt x="174" y="678"/>
                      <a:pt x="174" y="678"/>
                    </a:cubicBezTo>
                    <a:cubicBezTo>
                      <a:pt x="174" y="714"/>
                      <a:pt x="189" y="733"/>
                      <a:pt x="219" y="733"/>
                    </a:cubicBezTo>
                    <a:cubicBezTo>
                      <a:pt x="233" y="733"/>
                      <a:pt x="251" y="728"/>
                      <a:pt x="266" y="719"/>
                    </a:cubicBezTo>
                    <a:cubicBezTo>
                      <a:pt x="288" y="848"/>
                      <a:pt x="288" y="848"/>
                      <a:pt x="288" y="848"/>
                    </a:cubicBezTo>
                    <a:cubicBezTo>
                      <a:pt x="247" y="867"/>
                      <a:pt x="190" y="879"/>
                      <a:pt x="144" y="879"/>
                    </a:cubicBezTo>
                    <a:cubicBezTo>
                      <a:pt x="52" y="879"/>
                      <a:pt x="0" y="829"/>
                      <a:pt x="0" y="7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347">
                <a:extLst>
                  <a:ext uri="{FF2B5EF4-FFF2-40B4-BE49-F238E27FC236}">
                    <a16:creationId xmlns:a16="http://schemas.microsoft.com/office/drawing/2014/main" id="{85D2F4F0-7C98-467C-9EF0-B0FDF8D4D6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75576" y="-1744663"/>
                <a:ext cx="638175" cy="604838"/>
              </a:xfrm>
              <a:custGeom>
                <a:gdLst>
                  <a:gd fmla="*/ 0 w 527" name="T0"/>
                  <a:gd fmla="*/ 250 h 500" name="T1"/>
                  <a:gd fmla="*/ 263 w 527" name="T2"/>
                  <a:gd fmla="*/ 0 h 500" name="T3"/>
                  <a:gd fmla="*/ 527 w 527" name="T4"/>
                  <a:gd fmla="*/ 250 h 500" name="T5"/>
                  <a:gd fmla="*/ 263 w 527" name="T6"/>
                  <a:gd fmla="*/ 500 h 500" name="T7"/>
                  <a:gd fmla="*/ 0 w 527" name="T8"/>
                  <a:gd fmla="*/ 250 h 500" name="T9"/>
                  <a:gd fmla="*/ 263 w 527" name="T10"/>
                  <a:gd fmla="*/ 353 h 500" name="T11"/>
                  <a:gd fmla="*/ 348 w 527" name="T12"/>
                  <a:gd fmla="*/ 250 h 500" name="T13"/>
                  <a:gd fmla="*/ 263 w 527" name="T14"/>
                  <a:gd fmla="*/ 146 h 500" name="T15"/>
                  <a:gd fmla="*/ 178 w 527" name="T16"/>
                  <a:gd fmla="*/ 250 h 500" name="T17"/>
                  <a:gd fmla="*/ 263 w 527" name="T18"/>
                  <a:gd fmla="*/ 353 h 5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0" w="527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Freeform 348">
                <a:extLst>
                  <a:ext uri="{FF2B5EF4-FFF2-40B4-BE49-F238E27FC236}">
                    <a16:creationId xmlns:a16="http://schemas.microsoft.com/office/drawing/2014/main" id="{93195DC1-9534-46B8-8361-523C950987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56613" y="-1744663"/>
                <a:ext cx="641350" cy="841375"/>
              </a:xfrm>
              <a:custGeom>
                <a:gdLst>
                  <a:gd fmla="*/ 0 w 529" name="T0"/>
                  <a:gd fmla="*/ 249 h 695" name="T1"/>
                  <a:gd fmla="*/ 225 w 529" name="T2"/>
                  <a:gd fmla="*/ 0 h 695" name="T3"/>
                  <a:gd fmla="*/ 378 w 529" name="T4"/>
                  <a:gd fmla="*/ 81 h 695" name="T5"/>
                  <a:gd fmla="*/ 378 w 529" name="T6"/>
                  <a:gd fmla="*/ 9 h 695" name="T7"/>
                  <a:gd fmla="*/ 529 w 529" name="T8"/>
                  <a:gd fmla="*/ 9 h 695" name="T9"/>
                  <a:gd fmla="*/ 529 w 529" name="T10"/>
                  <a:gd fmla="*/ 447 h 695" name="T11"/>
                  <a:gd fmla="*/ 237 w 529" name="T12"/>
                  <a:gd fmla="*/ 695 h 695" name="T13"/>
                  <a:gd fmla="*/ 2 w 529" name="T14"/>
                  <a:gd fmla="*/ 602 h 695" name="T15"/>
                  <a:gd fmla="*/ 94 w 529" name="T16"/>
                  <a:gd fmla="*/ 507 h 695" name="T17"/>
                  <a:gd fmla="*/ 237 w 529" name="T18"/>
                  <a:gd fmla="*/ 566 h 695" name="T19"/>
                  <a:gd fmla="*/ 355 w 529" name="T20"/>
                  <a:gd fmla="*/ 447 h 695" name="T21"/>
                  <a:gd fmla="*/ 355 w 529" name="T22"/>
                  <a:gd fmla="*/ 415 h 695" name="T23"/>
                  <a:gd fmla="*/ 210 w 529" name="T24"/>
                  <a:gd fmla="*/ 490 h 695" name="T25"/>
                  <a:gd fmla="*/ 0 w 529" name="T26"/>
                  <a:gd fmla="*/ 249 h 695" name="T27"/>
                  <a:gd fmla="*/ 355 w 529" name="T28"/>
                  <a:gd fmla="*/ 304 h 695" name="T29"/>
                  <a:gd fmla="*/ 355 w 529" name="T30"/>
                  <a:gd fmla="*/ 218 h 695" name="T31"/>
                  <a:gd fmla="*/ 265 w 529" name="T32"/>
                  <a:gd fmla="*/ 146 h 695" name="T33"/>
                  <a:gd fmla="*/ 178 w 529" name="T34"/>
                  <a:gd fmla="*/ 253 h 695" name="T35"/>
                  <a:gd fmla="*/ 272 w 529" name="T36"/>
                  <a:gd fmla="*/ 353 h 695" name="T37"/>
                  <a:gd fmla="*/ 355 w 529" name="T38"/>
                  <a:gd fmla="*/ 304 h 695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695" w="529">
                    <a:moveTo>
                      <a:pt x="0" y="249"/>
                    </a:moveTo>
                    <a:cubicBezTo>
                      <a:pt x="0" y="105"/>
                      <a:pt x="93" y="0"/>
                      <a:pt x="225" y="0"/>
                    </a:cubicBezTo>
                    <a:cubicBezTo>
                      <a:pt x="293" y="0"/>
                      <a:pt x="348" y="28"/>
                      <a:pt x="378" y="81"/>
                    </a:cubicBezTo>
                    <a:cubicBezTo>
                      <a:pt x="378" y="9"/>
                      <a:pt x="378" y="9"/>
                      <a:pt x="378" y="9"/>
                    </a:cubicBezTo>
                    <a:cubicBezTo>
                      <a:pt x="529" y="9"/>
                      <a:pt x="529" y="9"/>
                      <a:pt x="529" y="9"/>
                    </a:cubicBezTo>
                    <a:cubicBezTo>
                      <a:pt x="529" y="447"/>
                      <a:pt x="529" y="447"/>
                      <a:pt x="529" y="447"/>
                    </a:cubicBezTo>
                    <a:cubicBezTo>
                      <a:pt x="529" y="597"/>
                      <a:pt x="412" y="695"/>
                      <a:pt x="237" y="695"/>
                    </a:cubicBezTo>
                    <a:cubicBezTo>
                      <a:pt x="135" y="695"/>
                      <a:pt x="61" y="662"/>
                      <a:pt x="2" y="602"/>
                    </a:cubicBezTo>
                    <a:cubicBezTo>
                      <a:pt x="94" y="507"/>
                      <a:pt x="94" y="507"/>
                      <a:pt x="94" y="507"/>
                    </a:cubicBezTo>
                    <a:cubicBezTo>
                      <a:pt x="129" y="540"/>
                      <a:pt x="181" y="566"/>
                      <a:pt x="237" y="566"/>
                    </a:cubicBezTo>
                    <a:cubicBezTo>
                      <a:pt x="300" y="566"/>
                      <a:pt x="355" y="533"/>
                      <a:pt x="355" y="447"/>
                    </a:cubicBezTo>
                    <a:cubicBezTo>
                      <a:pt x="355" y="415"/>
                      <a:pt x="355" y="415"/>
                      <a:pt x="355" y="415"/>
                    </a:cubicBezTo>
                    <a:cubicBezTo>
                      <a:pt x="328" y="466"/>
                      <a:pt x="271" y="490"/>
                      <a:pt x="210" y="490"/>
                    </a:cubicBezTo>
                    <a:cubicBezTo>
                      <a:pt x="85" y="490"/>
                      <a:pt x="0" y="385"/>
                      <a:pt x="0" y="249"/>
                    </a:cubicBezTo>
                    <a:close/>
                    <a:moveTo>
                      <a:pt x="355" y="304"/>
                    </a:moveTo>
                    <a:cubicBezTo>
                      <a:pt x="355" y="218"/>
                      <a:pt x="355" y="218"/>
                      <a:pt x="355" y="218"/>
                    </a:cubicBezTo>
                    <a:cubicBezTo>
                      <a:pt x="338" y="174"/>
                      <a:pt x="301" y="146"/>
                      <a:pt x="265" y="146"/>
                    </a:cubicBezTo>
                    <a:cubicBezTo>
                      <a:pt x="215" y="146"/>
                      <a:pt x="178" y="195"/>
                      <a:pt x="178" y="253"/>
                    </a:cubicBezTo>
                    <a:cubicBezTo>
                      <a:pt x="178" y="313"/>
                      <a:pt x="217" y="353"/>
                      <a:pt x="272" y="353"/>
                    </a:cubicBezTo>
                    <a:cubicBezTo>
                      <a:pt x="307" y="353"/>
                      <a:pt x="333" y="337"/>
                      <a:pt x="355" y="3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349">
                <a:extLst>
                  <a:ext uri="{FF2B5EF4-FFF2-40B4-BE49-F238E27FC236}">
                    <a16:creationId xmlns:a16="http://schemas.microsoft.com/office/drawing/2014/main" id="{BFFBF218-CD26-435D-A0AE-83CB27A4F5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72576" y="-1744663"/>
                <a:ext cx="638175" cy="604838"/>
              </a:xfrm>
              <a:custGeom>
                <a:gdLst>
                  <a:gd fmla="*/ 0 w 527" name="T0"/>
                  <a:gd fmla="*/ 250 h 500" name="T1"/>
                  <a:gd fmla="*/ 263 w 527" name="T2"/>
                  <a:gd fmla="*/ 0 h 500" name="T3"/>
                  <a:gd fmla="*/ 527 w 527" name="T4"/>
                  <a:gd fmla="*/ 250 h 500" name="T5"/>
                  <a:gd fmla="*/ 263 w 527" name="T6"/>
                  <a:gd fmla="*/ 500 h 500" name="T7"/>
                  <a:gd fmla="*/ 0 w 527" name="T8"/>
                  <a:gd fmla="*/ 250 h 500" name="T9"/>
                  <a:gd fmla="*/ 263 w 527" name="T10"/>
                  <a:gd fmla="*/ 353 h 500" name="T11"/>
                  <a:gd fmla="*/ 348 w 527" name="T12"/>
                  <a:gd fmla="*/ 250 h 500" name="T13"/>
                  <a:gd fmla="*/ 263 w 527" name="T14"/>
                  <a:gd fmla="*/ 146 h 500" name="T15"/>
                  <a:gd fmla="*/ 178 w 527" name="T16"/>
                  <a:gd fmla="*/ 250 h 500" name="T17"/>
                  <a:gd fmla="*/ 263 w 527" name="T18"/>
                  <a:gd fmla="*/ 353 h 5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0" w="527">
                    <a:moveTo>
                      <a:pt x="0" y="250"/>
                    </a:moveTo>
                    <a:cubicBezTo>
                      <a:pt x="0" y="117"/>
                      <a:pt x="91" y="0"/>
                      <a:pt x="263" y="0"/>
                    </a:cubicBezTo>
                    <a:cubicBezTo>
                      <a:pt x="435" y="0"/>
                      <a:pt x="527" y="117"/>
                      <a:pt x="527" y="250"/>
                    </a:cubicBezTo>
                    <a:cubicBezTo>
                      <a:pt x="527" y="382"/>
                      <a:pt x="435" y="500"/>
                      <a:pt x="263" y="500"/>
                    </a:cubicBezTo>
                    <a:cubicBezTo>
                      <a:pt x="91" y="500"/>
                      <a:pt x="0" y="382"/>
                      <a:pt x="0" y="250"/>
                    </a:cubicBezTo>
                    <a:close/>
                    <a:moveTo>
                      <a:pt x="263" y="353"/>
                    </a:moveTo>
                    <a:cubicBezTo>
                      <a:pt x="313" y="353"/>
                      <a:pt x="348" y="314"/>
                      <a:pt x="348" y="250"/>
                    </a:cubicBezTo>
                    <a:cubicBezTo>
                      <a:pt x="348" y="186"/>
                      <a:pt x="313" y="146"/>
                      <a:pt x="263" y="146"/>
                    </a:cubicBezTo>
                    <a:cubicBezTo>
                      <a:pt x="214" y="146"/>
                      <a:pt x="178" y="186"/>
                      <a:pt x="178" y="250"/>
                    </a:cubicBezTo>
                    <a:cubicBezTo>
                      <a:pt x="178" y="314"/>
                      <a:pt x="214" y="353"/>
                      <a:pt x="263" y="3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Freeform 350">
                <a:extLst>
                  <a:ext uri="{FF2B5EF4-FFF2-40B4-BE49-F238E27FC236}">
                    <a16:creationId xmlns:a16="http://schemas.microsoft.com/office/drawing/2014/main" id="{52E7C289-EF4C-4772-9D6A-614835BAB12A}"/>
                  </a:ext>
                </a:extLst>
              </p:cNvPr>
              <p:cNvSpPr/>
              <p:nvPr/>
            </p:nvSpPr>
            <p:spPr bwMode="auto">
              <a:xfrm>
                <a:off x="7864476" y="-2097088"/>
                <a:ext cx="109538" cy="188913"/>
              </a:xfrm>
              <a:custGeom>
                <a:gdLst>
                  <a:gd fmla="*/ 43 w 69" name="T0"/>
                  <a:gd fmla="*/ 71 h 119" name="T1"/>
                  <a:gd fmla="*/ 43 w 69" name="T2"/>
                  <a:gd fmla="*/ 119 h 119" name="T3"/>
                  <a:gd fmla="*/ 26 w 69" name="T4"/>
                  <a:gd fmla="*/ 119 h 119" name="T5"/>
                  <a:gd fmla="*/ 26 w 69" name="T6"/>
                  <a:gd fmla="*/ 71 h 119" name="T7"/>
                  <a:gd fmla="*/ 0 w 69" name="T8"/>
                  <a:gd fmla="*/ 0 h 119" name="T9"/>
                  <a:gd fmla="*/ 19 w 69" name="T10"/>
                  <a:gd fmla="*/ 0 h 119" name="T11"/>
                  <a:gd fmla="*/ 35 w 69" name="T12"/>
                  <a:gd fmla="*/ 51 h 119" name="T13"/>
                  <a:gd fmla="*/ 51 w 69" name="T14"/>
                  <a:gd fmla="*/ 0 h 119" name="T15"/>
                  <a:gd fmla="*/ 69 w 69" name="T16"/>
                  <a:gd fmla="*/ 0 h 119" name="T17"/>
                  <a:gd fmla="*/ 43 w 69" name="T18"/>
                  <a:gd fmla="*/ 71 h 1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19" w="69">
                    <a:moveTo>
                      <a:pt x="43" y="71"/>
                    </a:moveTo>
                    <a:lnTo>
                      <a:pt x="43" y="119"/>
                    </a:lnTo>
                    <a:lnTo>
                      <a:pt x="26" y="119"/>
                    </a:lnTo>
                    <a:lnTo>
                      <a:pt x="26" y="7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5" y="51"/>
                    </a:lnTo>
                    <a:lnTo>
                      <a:pt x="51" y="0"/>
                    </a:lnTo>
                    <a:lnTo>
                      <a:pt x="69" y="0"/>
                    </a:lnTo>
                    <a:lnTo>
                      <a:pt x="43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" name="Freeform 351">
                <a:extLst>
                  <a:ext uri="{FF2B5EF4-FFF2-40B4-BE49-F238E27FC236}">
                    <a16:creationId xmlns:a16="http://schemas.microsoft.com/office/drawing/2014/main" id="{0A2326A2-B043-4B17-8ED3-08F6F24E867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020051" y="-2098676"/>
                <a:ext cx="109538" cy="193675"/>
              </a:xfrm>
              <a:custGeom>
                <a:gdLst>
                  <a:gd fmla="*/ 77 w 90" name="T0"/>
                  <a:gd fmla="*/ 149 h 160" name="T1"/>
                  <a:gd fmla="*/ 45 w 90" name="T2"/>
                  <a:gd fmla="*/ 160 h 160" name="T3"/>
                  <a:gd fmla="*/ 14 w 90" name="T4"/>
                  <a:gd fmla="*/ 149 h 160" name="T5"/>
                  <a:gd fmla="*/ 0 w 90" name="T6"/>
                  <a:gd fmla="*/ 80 h 160" name="T7"/>
                  <a:gd fmla="*/ 14 w 90" name="T8"/>
                  <a:gd fmla="*/ 11 h 160" name="T9"/>
                  <a:gd fmla="*/ 45 w 90" name="T10"/>
                  <a:gd fmla="*/ 0 h 160" name="T11"/>
                  <a:gd fmla="*/ 77 w 90" name="T12"/>
                  <a:gd fmla="*/ 11 h 160" name="T13"/>
                  <a:gd fmla="*/ 90 w 90" name="T14"/>
                  <a:gd fmla="*/ 80 h 160" name="T15"/>
                  <a:gd fmla="*/ 77 w 90" name="T16"/>
                  <a:gd fmla="*/ 149 h 160" name="T17"/>
                  <a:gd fmla="*/ 60 w 90" name="T18"/>
                  <a:gd fmla="*/ 22 h 160" name="T19"/>
                  <a:gd fmla="*/ 45 w 90" name="T20"/>
                  <a:gd fmla="*/ 16 h 160" name="T21"/>
                  <a:gd fmla="*/ 30 w 90" name="T22"/>
                  <a:gd fmla="*/ 22 h 160" name="T23"/>
                  <a:gd fmla="*/ 23 w 90" name="T24"/>
                  <a:gd fmla="*/ 80 h 160" name="T25"/>
                  <a:gd fmla="*/ 30 w 90" name="T26"/>
                  <a:gd fmla="*/ 137 h 160" name="T27"/>
                  <a:gd fmla="*/ 45 w 90" name="T28"/>
                  <a:gd fmla="*/ 143 h 160" name="T29"/>
                  <a:gd fmla="*/ 60 w 90" name="T30"/>
                  <a:gd fmla="*/ 137 h 160" name="T31"/>
                  <a:gd fmla="*/ 68 w 90" name="T32"/>
                  <a:gd fmla="*/ 80 h 160" name="T33"/>
                  <a:gd fmla="*/ 60 w 90" name="T34"/>
                  <a:gd fmla="*/ 22 h 16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0" w="90">
                    <a:moveTo>
                      <a:pt x="77" y="149"/>
                    </a:moveTo>
                    <a:cubicBezTo>
                      <a:pt x="70" y="155"/>
                      <a:pt x="60" y="160"/>
                      <a:pt x="45" y="160"/>
                    </a:cubicBezTo>
                    <a:cubicBezTo>
                      <a:pt x="31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1" y="0"/>
                      <a:pt x="45" y="0"/>
                    </a:cubicBezTo>
                    <a:cubicBezTo>
                      <a:pt x="60" y="0"/>
                      <a:pt x="70" y="4"/>
                      <a:pt x="77" y="11"/>
                    </a:cubicBezTo>
                    <a:cubicBezTo>
                      <a:pt x="90" y="23"/>
                      <a:pt x="90" y="40"/>
                      <a:pt x="90" y="80"/>
                    </a:cubicBezTo>
                    <a:cubicBezTo>
                      <a:pt x="90" y="119"/>
                      <a:pt x="90" y="137"/>
                      <a:pt x="77" y="149"/>
                    </a:cubicBezTo>
                    <a:close/>
                    <a:moveTo>
                      <a:pt x="60" y="22"/>
                    </a:moveTo>
                    <a:cubicBezTo>
                      <a:pt x="57" y="19"/>
                      <a:pt x="53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3" y="42"/>
                      <a:pt x="23" y="80"/>
                    </a:cubicBezTo>
                    <a:cubicBezTo>
                      <a:pt x="23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3" y="143"/>
                      <a:pt x="57" y="140"/>
                      <a:pt x="60" y="137"/>
                    </a:cubicBezTo>
                    <a:cubicBezTo>
                      <a:pt x="67" y="129"/>
                      <a:pt x="68" y="117"/>
                      <a:pt x="68" y="80"/>
                    </a:cubicBezTo>
                    <a:cubicBezTo>
                      <a:pt x="68" y="42"/>
                      <a:pt x="67" y="30"/>
                      <a:pt x="6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" name="Freeform 352">
                <a:extLst>
                  <a:ext uri="{FF2B5EF4-FFF2-40B4-BE49-F238E27FC236}">
                    <a16:creationId xmlns:a16="http://schemas.microsoft.com/office/drawing/2014/main" id="{0EDDDA9F-0D07-4CDA-B65C-292DEFF43B96}"/>
                  </a:ext>
                </a:extLst>
              </p:cNvPr>
              <p:cNvSpPr/>
              <p:nvPr/>
            </p:nvSpPr>
            <p:spPr bwMode="auto">
              <a:xfrm>
                <a:off x="8193088" y="-2097088"/>
                <a:ext cx="103188" cy="192088"/>
              </a:xfrm>
              <a:custGeom>
                <a:gdLst>
                  <a:gd fmla="*/ 73 w 85" name="T0"/>
                  <a:gd fmla="*/ 148 h 159" name="T1"/>
                  <a:gd fmla="*/ 42 w 85" name="T2"/>
                  <a:gd fmla="*/ 159 h 159" name="T3"/>
                  <a:gd fmla="*/ 12 w 85" name="T4"/>
                  <a:gd fmla="*/ 148 h 159" name="T5"/>
                  <a:gd fmla="*/ 0 w 85" name="T6"/>
                  <a:gd fmla="*/ 121 h 159" name="T7"/>
                  <a:gd fmla="*/ 0 w 85" name="T8"/>
                  <a:gd fmla="*/ 0 h 159" name="T9"/>
                  <a:gd fmla="*/ 22 w 85" name="T10"/>
                  <a:gd fmla="*/ 0 h 159" name="T11"/>
                  <a:gd fmla="*/ 22 w 85" name="T12"/>
                  <a:gd fmla="*/ 122 h 159" name="T13"/>
                  <a:gd fmla="*/ 42 w 85" name="T14"/>
                  <a:gd fmla="*/ 142 h 159" name="T15"/>
                  <a:gd fmla="*/ 63 w 85" name="T16"/>
                  <a:gd fmla="*/ 122 h 159" name="T17"/>
                  <a:gd fmla="*/ 63 w 85" name="T18"/>
                  <a:gd fmla="*/ 0 h 159" name="T19"/>
                  <a:gd fmla="*/ 85 w 85" name="T20"/>
                  <a:gd fmla="*/ 0 h 159" name="T21"/>
                  <a:gd fmla="*/ 85 w 85" name="T22"/>
                  <a:gd fmla="*/ 121 h 159" name="T23"/>
                  <a:gd fmla="*/ 73 w 85" name="T24"/>
                  <a:gd fmla="*/ 148 h 1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59" w="85">
                    <a:moveTo>
                      <a:pt x="73" y="148"/>
                    </a:moveTo>
                    <a:cubicBezTo>
                      <a:pt x="65" y="155"/>
                      <a:pt x="54" y="159"/>
                      <a:pt x="42" y="159"/>
                    </a:cubicBezTo>
                    <a:cubicBezTo>
                      <a:pt x="31" y="159"/>
                      <a:pt x="20" y="155"/>
                      <a:pt x="12" y="148"/>
                    </a:cubicBezTo>
                    <a:cubicBezTo>
                      <a:pt x="4" y="142"/>
                      <a:pt x="0" y="133"/>
                      <a:pt x="0" y="1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122"/>
                      <a:pt x="22" y="122"/>
                      <a:pt x="22" y="122"/>
                    </a:cubicBezTo>
                    <a:cubicBezTo>
                      <a:pt x="22" y="135"/>
                      <a:pt x="31" y="142"/>
                      <a:pt x="42" y="142"/>
                    </a:cubicBezTo>
                    <a:cubicBezTo>
                      <a:pt x="54" y="142"/>
                      <a:pt x="63" y="135"/>
                      <a:pt x="63" y="122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5" y="121"/>
                      <a:pt x="85" y="121"/>
                      <a:pt x="85" y="121"/>
                    </a:cubicBezTo>
                    <a:cubicBezTo>
                      <a:pt x="85" y="133"/>
                      <a:pt x="81" y="142"/>
                      <a:pt x="73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" name="Freeform 353">
                <a:extLst>
                  <a:ext uri="{FF2B5EF4-FFF2-40B4-BE49-F238E27FC236}">
                    <a16:creationId xmlns:a16="http://schemas.microsoft.com/office/drawing/2014/main" id="{52F13083-C38A-49AB-85A8-FEE7B0A78F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64538" y="-2097088"/>
                <a:ext cx="111125" cy="188913"/>
              </a:xfrm>
              <a:custGeom>
                <a:gdLst>
                  <a:gd fmla="*/ 68 w 91" name="T0"/>
                  <a:gd fmla="*/ 157 h 157" name="T1"/>
                  <a:gd fmla="*/ 43 w 91" name="T2"/>
                  <a:gd fmla="*/ 90 h 157" name="T3"/>
                  <a:gd fmla="*/ 22 w 91" name="T4"/>
                  <a:gd fmla="*/ 90 h 157" name="T5"/>
                  <a:gd fmla="*/ 22 w 91" name="T6"/>
                  <a:gd fmla="*/ 157 h 157" name="T7"/>
                  <a:gd fmla="*/ 0 w 91" name="T8"/>
                  <a:gd fmla="*/ 157 h 157" name="T9"/>
                  <a:gd fmla="*/ 0 w 91" name="T10"/>
                  <a:gd fmla="*/ 0 h 157" name="T11"/>
                  <a:gd fmla="*/ 42 w 91" name="T12"/>
                  <a:gd fmla="*/ 0 h 157" name="T13"/>
                  <a:gd fmla="*/ 85 w 91" name="T14"/>
                  <a:gd fmla="*/ 45 h 157" name="T15"/>
                  <a:gd fmla="*/ 63 w 91" name="T16"/>
                  <a:gd fmla="*/ 86 h 157" name="T17"/>
                  <a:gd fmla="*/ 91 w 91" name="T18"/>
                  <a:gd fmla="*/ 157 h 157" name="T19"/>
                  <a:gd fmla="*/ 68 w 91" name="T20"/>
                  <a:gd fmla="*/ 157 h 157" name="T21"/>
                  <a:gd fmla="*/ 42 w 91" name="T22"/>
                  <a:gd fmla="*/ 17 h 157" name="T23"/>
                  <a:gd fmla="*/ 22 w 91" name="T24"/>
                  <a:gd fmla="*/ 17 h 157" name="T25"/>
                  <a:gd fmla="*/ 22 w 91" name="T26"/>
                  <a:gd fmla="*/ 73 h 157" name="T27"/>
                  <a:gd fmla="*/ 42 w 91" name="T28"/>
                  <a:gd fmla="*/ 73 h 157" name="T29"/>
                  <a:gd fmla="*/ 63 w 91" name="T30"/>
                  <a:gd fmla="*/ 45 h 157" name="T31"/>
                  <a:gd fmla="*/ 42 w 91" name="T32"/>
                  <a:gd fmla="*/ 17 h 157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57" w="91">
                    <a:moveTo>
                      <a:pt x="68" y="157"/>
                    </a:moveTo>
                    <a:cubicBezTo>
                      <a:pt x="43" y="90"/>
                      <a:pt x="43" y="90"/>
                      <a:pt x="43" y="90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0" y="0"/>
                      <a:pt x="85" y="11"/>
                      <a:pt x="85" y="45"/>
                    </a:cubicBezTo>
                    <a:cubicBezTo>
                      <a:pt x="85" y="67"/>
                      <a:pt x="79" y="80"/>
                      <a:pt x="63" y="86"/>
                    </a:cubicBezTo>
                    <a:cubicBezTo>
                      <a:pt x="91" y="157"/>
                      <a:pt x="91" y="157"/>
                      <a:pt x="91" y="157"/>
                    </a:cubicBezTo>
                    <a:lnTo>
                      <a:pt x="68" y="157"/>
                    </a:ln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42" y="73"/>
                      <a:pt x="42" y="73"/>
                      <a:pt x="42" y="73"/>
                    </a:cubicBezTo>
                    <a:cubicBezTo>
                      <a:pt x="59" y="73"/>
                      <a:pt x="63" y="62"/>
                      <a:pt x="63" y="45"/>
                    </a:cubicBezTo>
                    <a:cubicBezTo>
                      <a:pt x="63" y="28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" name="Freeform 354">
                <a:extLst>
                  <a:ext uri="{FF2B5EF4-FFF2-40B4-BE49-F238E27FC236}">
                    <a16:creationId xmlns:a16="http://schemas.microsoft.com/office/drawing/2014/main" id="{AB82478C-7693-4A51-AC5F-A2A53AE959F7}"/>
                  </a:ext>
                </a:extLst>
              </p:cNvPr>
              <p:cNvSpPr/>
              <p:nvPr/>
            </p:nvSpPr>
            <p:spPr bwMode="auto">
              <a:xfrm>
                <a:off x="8623301" y="-2098676"/>
                <a:ext cx="106363" cy="193675"/>
              </a:xfrm>
              <a:custGeom>
                <a:gdLst>
                  <a:gd fmla="*/ 73 w 88" name="T0"/>
                  <a:gd fmla="*/ 151 h 160" name="T1"/>
                  <a:gd fmla="*/ 45 w 88" name="T2"/>
                  <a:gd fmla="*/ 160 h 160" name="T3"/>
                  <a:gd fmla="*/ 14 w 88" name="T4"/>
                  <a:gd fmla="*/ 149 h 160" name="T5"/>
                  <a:gd fmla="*/ 0 w 88" name="T6"/>
                  <a:gd fmla="*/ 80 h 160" name="T7"/>
                  <a:gd fmla="*/ 14 w 88" name="T8"/>
                  <a:gd fmla="*/ 11 h 160" name="T9"/>
                  <a:gd fmla="*/ 45 w 88" name="T10"/>
                  <a:gd fmla="*/ 0 h 160" name="T11"/>
                  <a:gd fmla="*/ 74 w 88" name="T12"/>
                  <a:gd fmla="*/ 9 h 160" name="T13"/>
                  <a:gd fmla="*/ 87 w 88" name="T14"/>
                  <a:gd fmla="*/ 40 h 160" name="T15"/>
                  <a:gd fmla="*/ 65 w 88" name="T16"/>
                  <a:gd fmla="*/ 40 h 160" name="T17"/>
                  <a:gd fmla="*/ 60 w 88" name="T18"/>
                  <a:gd fmla="*/ 22 h 160" name="T19"/>
                  <a:gd fmla="*/ 45 w 88" name="T20"/>
                  <a:gd fmla="*/ 16 h 160" name="T21"/>
                  <a:gd fmla="*/ 30 w 88" name="T22"/>
                  <a:gd fmla="*/ 22 h 160" name="T23"/>
                  <a:gd fmla="*/ 22 w 88" name="T24"/>
                  <a:gd fmla="*/ 80 h 160" name="T25"/>
                  <a:gd fmla="*/ 30 w 88" name="T26"/>
                  <a:gd fmla="*/ 137 h 160" name="T27"/>
                  <a:gd fmla="*/ 45 w 88" name="T28"/>
                  <a:gd fmla="*/ 143 h 160" name="T29"/>
                  <a:gd fmla="*/ 60 w 88" name="T30"/>
                  <a:gd fmla="*/ 137 h 160" name="T31"/>
                  <a:gd fmla="*/ 65 w 88" name="T32"/>
                  <a:gd fmla="*/ 119 h 160" name="T33"/>
                  <a:gd fmla="*/ 88 w 88" name="T34"/>
                  <a:gd fmla="*/ 119 h 160" name="T35"/>
                  <a:gd fmla="*/ 73 w 88" name="T36"/>
                  <a:gd fmla="*/ 151 h 160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60" w="88">
                    <a:moveTo>
                      <a:pt x="73" y="151"/>
                    </a:moveTo>
                    <a:cubicBezTo>
                      <a:pt x="66" y="157"/>
                      <a:pt x="57" y="160"/>
                      <a:pt x="45" y="160"/>
                    </a:cubicBezTo>
                    <a:cubicBezTo>
                      <a:pt x="30" y="160"/>
                      <a:pt x="21" y="155"/>
                      <a:pt x="14" y="149"/>
                    </a:cubicBezTo>
                    <a:cubicBezTo>
                      <a:pt x="1" y="137"/>
                      <a:pt x="0" y="119"/>
                      <a:pt x="0" y="80"/>
                    </a:cubicBezTo>
                    <a:cubicBezTo>
                      <a:pt x="0" y="40"/>
                      <a:pt x="1" y="23"/>
                      <a:pt x="14" y="11"/>
                    </a:cubicBezTo>
                    <a:cubicBezTo>
                      <a:pt x="21" y="4"/>
                      <a:pt x="30" y="0"/>
                      <a:pt x="45" y="0"/>
                    </a:cubicBezTo>
                    <a:cubicBezTo>
                      <a:pt x="58" y="0"/>
                      <a:pt x="67" y="3"/>
                      <a:pt x="74" y="9"/>
                    </a:cubicBezTo>
                    <a:cubicBezTo>
                      <a:pt x="83" y="16"/>
                      <a:pt x="87" y="27"/>
                      <a:pt x="87" y="40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5" y="33"/>
                      <a:pt x="64" y="26"/>
                      <a:pt x="60" y="22"/>
                    </a:cubicBezTo>
                    <a:cubicBezTo>
                      <a:pt x="56" y="19"/>
                      <a:pt x="52" y="16"/>
                      <a:pt x="45" y="16"/>
                    </a:cubicBezTo>
                    <a:cubicBezTo>
                      <a:pt x="38" y="16"/>
                      <a:pt x="33" y="19"/>
                      <a:pt x="30" y="22"/>
                    </a:cubicBezTo>
                    <a:cubicBezTo>
                      <a:pt x="24" y="30"/>
                      <a:pt x="22" y="42"/>
                      <a:pt x="22" y="80"/>
                    </a:cubicBezTo>
                    <a:cubicBezTo>
                      <a:pt x="22" y="117"/>
                      <a:pt x="24" y="129"/>
                      <a:pt x="30" y="137"/>
                    </a:cubicBezTo>
                    <a:cubicBezTo>
                      <a:pt x="33" y="140"/>
                      <a:pt x="38" y="143"/>
                      <a:pt x="45" y="143"/>
                    </a:cubicBezTo>
                    <a:cubicBezTo>
                      <a:pt x="52" y="143"/>
                      <a:pt x="56" y="140"/>
                      <a:pt x="60" y="137"/>
                    </a:cubicBezTo>
                    <a:cubicBezTo>
                      <a:pt x="64" y="133"/>
                      <a:pt x="65" y="126"/>
                      <a:pt x="65" y="119"/>
                    </a:cubicBezTo>
                    <a:cubicBezTo>
                      <a:pt x="88" y="119"/>
                      <a:pt x="88" y="119"/>
                      <a:pt x="88" y="119"/>
                    </a:cubicBezTo>
                    <a:cubicBezTo>
                      <a:pt x="87" y="132"/>
                      <a:pt x="82" y="144"/>
                      <a:pt x="73" y="1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355">
                <a:extLst>
                  <a:ext uri="{FF2B5EF4-FFF2-40B4-BE49-F238E27FC236}">
                    <a16:creationId xmlns:a16="http://schemas.microsoft.com/office/drawing/2014/main" id="{5FA8F67C-90CE-4FA4-86B2-46271F8E828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5226" y="-2098676"/>
                <a:ext cx="107950" cy="193675"/>
              </a:xfrm>
              <a:custGeom>
                <a:gdLst>
                  <a:gd fmla="*/ 76 w 89" name="T0"/>
                  <a:gd fmla="*/ 149 h 160" name="T1"/>
                  <a:gd fmla="*/ 44 w 89" name="T2"/>
                  <a:gd fmla="*/ 160 h 160" name="T3"/>
                  <a:gd fmla="*/ 13 w 89" name="T4"/>
                  <a:gd fmla="*/ 149 h 160" name="T5"/>
                  <a:gd fmla="*/ 0 w 89" name="T6"/>
                  <a:gd fmla="*/ 80 h 160" name="T7"/>
                  <a:gd fmla="*/ 13 w 89" name="T8"/>
                  <a:gd fmla="*/ 11 h 160" name="T9"/>
                  <a:gd fmla="*/ 44 w 89" name="T10"/>
                  <a:gd fmla="*/ 0 h 160" name="T11"/>
                  <a:gd fmla="*/ 76 w 89" name="T12"/>
                  <a:gd fmla="*/ 11 h 160" name="T13"/>
                  <a:gd fmla="*/ 89 w 89" name="T14"/>
                  <a:gd fmla="*/ 80 h 160" name="T15"/>
                  <a:gd fmla="*/ 76 w 89" name="T16"/>
                  <a:gd fmla="*/ 149 h 160" name="T17"/>
                  <a:gd fmla="*/ 59 w 89" name="T18"/>
                  <a:gd fmla="*/ 22 h 160" name="T19"/>
                  <a:gd fmla="*/ 44 w 89" name="T20"/>
                  <a:gd fmla="*/ 16 h 160" name="T21"/>
                  <a:gd fmla="*/ 29 w 89" name="T22"/>
                  <a:gd fmla="*/ 22 h 160" name="T23"/>
                  <a:gd fmla="*/ 22 w 89" name="T24"/>
                  <a:gd fmla="*/ 80 h 160" name="T25"/>
                  <a:gd fmla="*/ 29 w 89" name="T26"/>
                  <a:gd fmla="*/ 137 h 160" name="T27"/>
                  <a:gd fmla="*/ 44 w 89" name="T28"/>
                  <a:gd fmla="*/ 143 h 160" name="T29"/>
                  <a:gd fmla="*/ 59 w 89" name="T30"/>
                  <a:gd fmla="*/ 137 h 160" name="T31"/>
                  <a:gd fmla="*/ 67 w 89" name="T32"/>
                  <a:gd fmla="*/ 80 h 160" name="T33"/>
                  <a:gd fmla="*/ 59 w 89" name="T34"/>
                  <a:gd fmla="*/ 22 h 16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0" w="89">
                    <a:moveTo>
                      <a:pt x="76" y="149"/>
                    </a:moveTo>
                    <a:cubicBezTo>
                      <a:pt x="69" y="155"/>
                      <a:pt x="59" y="160"/>
                      <a:pt x="44" y="160"/>
                    </a:cubicBezTo>
                    <a:cubicBezTo>
                      <a:pt x="30" y="160"/>
                      <a:pt x="20" y="155"/>
                      <a:pt x="13" y="149"/>
                    </a:cubicBezTo>
                    <a:cubicBezTo>
                      <a:pt x="0" y="137"/>
                      <a:pt x="0" y="119"/>
                      <a:pt x="0" y="80"/>
                    </a:cubicBezTo>
                    <a:cubicBezTo>
                      <a:pt x="0" y="40"/>
                      <a:pt x="0" y="23"/>
                      <a:pt x="13" y="11"/>
                    </a:cubicBezTo>
                    <a:cubicBezTo>
                      <a:pt x="20" y="4"/>
                      <a:pt x="30" y="0"/>
                      <a:pt x="44" y="0"/>
                    </a:cubicBezTo>
                    <a:cubicBezTo>
                      <a:pt x="59" y="0"/>
                      <a:pt x="69" y="4"/>
                      <a:pt x="76" y="11"/>
                    </a:cubicBezTo>
                    <a:cubicBezTo>
                      <a:pt x="89" y="23"/>
                      <a:pt x="89" y="40"/>
                      <a:pt x="89" y="80"/>
                    </a:cubicBezTo>
                    <a:cubicBezTo>
                      <a:pt x="89" y="119"/>
                      <a:pt x="89" y="137"/>
                      <a:pt x="76" y="149"/>
                    </a:cubicBezTo>
                    <a:close/>
                    <a:moveTo>
                      <a:pt x="59" y="22"/>
                    </a:moveTo>
                    <a:cubicBezTo>
                      <a:pt x="56" y="19"/>
                      <a:pt x="52" y="16"/>
                      <a:pt x="44" y="16"/>
                    </a:cubicBezTo>
                    <a:cubicBezTo>
                      <a:pt x="37" y="16"/>
                      <a:pt x="33" y="19"/>
                      <a:pt x="29" y="22"/>
                    </a:cubicBezTo>
                    <a:cubicBezTo>
                      <a:pt x="23" y="30"/>
                      <a:pt x="22" y="42"/>
                      <a:pt x="22" y="80"/>
                    </a:cubicBezTo>
                    <a:cubicBezTo>
                      <a:pt x="22" y="117"/>
                      <a:pt x="23" y="129"/>
                      <a:pt x="29" y="137"/>
                    </a:cubicBezTo>
                    <a:cubicBezTo>
                      <a:pt x="33" y="140"/>
                      <a:pt x="37" y="143"/>
                      <a:pt x="44" y="143"/>
                    </a:cubicBezTo>
                    <a:cubicBezTo>
                      <a:pt x="52" y="143"/>
                      <a:pt x="56" y="140"/>
                      <a:pt x="59" y="137"/>
                    </a:cubicBezTo>
                    <a:cubicBezTo>
                      <a:pt x="66" y="129"/>
                      <a:pt x="67" y="117"/>
                      <a:pt x="67" y="80"/>
                    </a:cubicBezTo>
                    <a:cubicBezTo>
                      <a:pt x="67" y="42"/>
                      <a:pt x="66" y="30"/>
                      <a:pt x="5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" name="Freeform 356">
                <a:extLst>
                  <a:ext uri="{FF2B5EF4-FFF2-40B4-BE49-F238E27FC236}">
                    <a16:creationId xmlns:a16="http://schemas.microsoft.com/office/drawing/2014/main" id="{2BFD0017-9AE6-4618-979D-DED4961949E2}"/>
                  </a:ext>
                </a:extLst>
              </p:cNvPr>
              <p:cNvSpPr/>
              <p:nvPr/>
            </p:nvSpPr>
            <p:spPr bwMode="auto">
              <a:xfrm>
                <a:off x="8959851" y="-2097088"/>
                <a:ext cx="139700" cy="188913"/>
              </a:xfrm>
              <a:custGeom>
                <a:gdLst>
                  <a:gd fmla="*/ 71 w 88" name="T0"/>
                  <a:gd fmla="*/ 119 h 119" name="T1"/>
                  <a:gd fmla="*/ 71 w 88" name="T2"/>
                  <a:gd fmla="*/ 34 h 119" name="T3"/>
                  <a:gd fmla="*/ 49 w 88" name="T4"/>
                  <a:gd fmla="*/ 91 h 119" name="T5"/>
                  <a:gd fmla="*/ 39 w 88" name="T6"/>
                  <a:gd fmla="*/ 91 h 119" name="T7"/>
                  <a:gd fmla="*/ 17 w 88" name="T8"/>
                  <a:gd fmla="*/ 36 h 119" name="T9"/>
                  <a:gd fmla="*/ 17 w 88" name="T10"/>
                  <a:gd fmla="*/ 119 h 119" name="T11"/>
                  <a:gd fmla="*/ 0 w 88" name="T12"/>
                  <a:gd fmla="*/ 119 h 119" name="T13"/>
                  <a:gd fmla="*/ 0 w 88" name="T14"/>
                  <a:gd fmla="*/ 0 h 119" name="T15"/>
                  <a:gd fmla="*/ 16 w 88" name="T16"/>
                  <a:gd fmla="*/ 0 h 119" name="T17"/>
                  <a:gd fmla="*/ 44 w 88" name="T18"/>
                  <a:gd fmla="*/ 66 h 119" name="T19"/>
                  <a:gd fmla="*/ 72 w 88" name="T20"/>
                  <a:gd fmla="*/ 0 h 119" name="T21"/>
                  <a:gd fmla="*/ 88 w 88" name="T22"/>
                  <a:gd fmla="*/ 0 h 119" name="T23"/>
                  <a:gd fmla="*/ 88 w 88" name="T24"/>
                  <a:gd fmla="*/ 119 h 119" name="T25"/>
                  <a:gd fmla="*/ 71 w 88" name="T26"/>
                  <a:gd fmla="*/ 119 h 11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19" w="88">
                    <a:moveTo>
                      <a:pt x="71" y="119"/>
                    </a:moveTo>
                    <a:lnTo>
                      <a:pt x="71" y="34"/>
                    </a:lnTo>
                    <a:lnTo>
                      <a:pt x="49" y="91"/>
                    </a:lnTo>
                    <a:lnTo>
                      <a:pt x="39" y="91"/>
                    </a:lnTo>
                    <a:lnTo>
                      <a:pt x="17" y="36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44" y="66"/>
                    </a:lnTo>
                    <a:lnTo>
                      <a:pt x="72" y="0"/>
                    </a:lnTo>
                    <a:lnTo>
                      <a:pt x="88" y="0"/>
                    </a:lnTo>
                    <a:lnTo>
                      <a:pt x="88" y="119"/>
                    </a:lnTo>
                    <a:lnTo>
                      <a:pt x="71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" name="Freeform 357">
                <a:extLst>
                  <a:ext uri="{FF2B5EF4-FFF2-40B4-BE49-F238E27FC236}">
                    <a16:creationId xmlns:a16="http://schemas.microsoft.com/office/drawing/2014/main" id="{9F18B57A-5B3D-4985-8C65-96F3C1B2D9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70988" y="-2097088"/>
                <a:ext cx="103188" cy="188913"/>
              </a:xfrm>
              <a:custGeom>
                <a:gdLst>
                  <a:gd fmla="*/ 41 w 85" name="T0"/>
                  <a:gd fmla="*/ 92 h 157" name="T1"/>
                  <a:gd fmla="*/ 22 w 85" name="T2"/>
                  <a:gd fmla="*/ 92 h 157" name="T3"/>
                  <a:gd fmla="*/ 22 w 85" name="T4"/>
                  <a:gd fmla="*/ 157 h 157" name="T5"/>
                  <a:gd fmla="*/ 0 w 85" name="T6"/>
                  <a:gd fmla="*/ 157 h 157" name="T7"/>
                  <a:gd fmla="*/ 0 w 85" name="T8"/>
                  <a:gd fmla="*/ 0 h 157" name="T9"/>
                  <a:gd fmla="*/ 41 w 85" name="T10"/>
                  <a:gd fmla="*/ 0 h 157" name="T11"/>
                  <a:gd fmla="*/ 85 w 85" name="T12"/>
                  <a:gd fmla="*/ 46 h 157" name="T13"/>
                  <a:gd fmla="*/ 41 w 85" name="T14"/>
                  <a:gd fmla="*/ 92 h 157" name="T15"/>
                  <a:gd fmla="*/ 42 w 85" name="T16"/>
                  <a:gd fmla="*/ 17 h 157" name="T17"/>
                  <a:gd fmla="*/ 22 w 85" name="T18"/>
                  <a:gd fmla="*/ 17 h 157" name="T19"/>
                  <a:gd fmla="*/ 22 w 85" name="T20"/>
                  <a:gd fmla="*/ 75 h 157" name="T21"/>
                  <a:gd fmla="*/ 42 w 85" name="T22"/>
                  <a:gd fmla="*/ 75 h 157" name="T23"/>
                  <a:gd fmla="*/ 62 w 85" name="T24"/>
                  <a:gd fmla="*/ 46 h 157" name="T25"/>
                  <a:gd fmla="*/ 42 w 85" name="T26"/>
                  <a:gd fmla="*/ 17 h 15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57" w="85">
                    <a:moveTo>
                      <a:pt x="41" y="92"/>
                    </a:move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69" y="0"/>
                      <a:pt x="85" y="11"/>
                      <a:pt x="85" y="46"/>
                    </a:cubicBezTo>
                    <a:cubicBezTo>
                      <a:pt x="85" y="78"/>
                      <a:pt x="71" y="92"/>
                      <a:pt x="41" y="92"/>
                    </a:cubicBezTo>
                    <a:close/>
                    <a:moveTo>
                      <a:pt x="4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59" y="75"/>
                      <a:pt x="62" y="63"/>
                      <a:pt x="62" y="46"/>
                    </a:cubicBezTo>
                    <a:cubicBezTo>
                      <a:pt x="62" y="29"/>
                      <a:pt x="59" y="17"/>
                      <a:pt x="4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" name="Freeform 358">
                <a:extLst>
                  <a:ext uri="{FF2B5EF4-FFF2-40B4-BE49-F238E27FC236}">
                    <a16:creationId xmlns:a16="http://schemas.microsoft.com/office/drawing/2014/main" id="{D8CEBE65-E8CB-4783-A571-C9163B4F11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04338" y="-2097088"/>
                <a:ext cx="130175" cy="188913"/>
              </a:xfrm>
              <a:custGeom>
                <a:gdLst>
                  <a:gd fmla="*/ 64 w 82" name="T0"/>
                  <a:gd fmla="*/ 119 h 119" name="T1"/>
                  <a:gd fmla="*/ 57 w 82" name="T2"/>
                  <a:gd fmla="*/ 91 h 119" name="T3"/>
                  <a:gd fmla="*/ 24 w 82" name="T4"/>
                  <a:gd fmla="*/ 91 h 119" name="T5"/>
                  <a:gd fmla="*/ 18 w 82" name="T6"/>
                  <a:gd fmla="*/ 119 h 119" name="T7"/>
                  <a:gd fmla="*/ 0 w 82" name="T8"/>
                  <a:gd fmla="*/ 119 h 119" name="T9"/>
                  <a:gd fmla="*/ 33 w 82" name="T10"/>
                  <a:gd fmla="*/ 0 h 119" name="T11"/>
                  <a:gd fmla="*/ 49 w 82" name="T12"/>
                  <a:gd fmla="*/ 0 h 119" name="T13"/>
                  <a:gd fmla="*/ 82 w 82" name="T14"/>
                  <a:gd fmla="*/ 119 h 119" name="T15"/>
                  <a:gd fmla="*/ 64 w 82" name="T16"/>
                  <a:gd fmla="*/ 119 h 119" name="T17"/>
                  <a:gd fmla="*/ 41 w 82" name="T18"/>
                  <a:gd fmla="*/ 23 h 119" name="T19"/>
                  <a:gd fmla="*/ 28 w 82" name="T20"/>
                  <a:gd fmla="*/ 78 h 119" name="T21"/>
                  <a:gd fmla="*/ 54 w 82" name="T22"/>
                  <a:gd fmla="*/ 78 h 119" name="T23"/>
                  <a:gd fmla="*/ 41 w 82" name="T24"/>
                  <a:gd fmla="*/ 23 h 11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19" w="82">
                    <a:moveTo>
                      <a:pt x="64" y="119"/>
                    </a:moveTo>
                    <a:lnTo>
                      <a:pt x="57" y="91"/>
                    </a:lnTo>
                    <a:lnTo>
                      <a:pt x="24" y="91"/>
                    </a:lnTo>
                    <a:lnTo>
                      <a:pt x="18" y="119"/>
                    </a:lnTo>
                    <a:lnTo>
                      <a:pt x="0" y="119"/>
                    </a:lnTo>
                    <a:lnTo>
                      <a:pt x="33" y="0"/>
                    </a:lnTo>
                    <a:lnTo>
                      <a:pt x="49" y="0"/>
                    </a:lnTo>
                    <a:lnTo>
                      <a:pt x="82" y="119"/>
                    </a:lnTo>
                    <a:lnTo>
                      <a:pt x="64" y="119"/>
                    </a:lnTo>
                    <a:close/>
                    <a:moveTo>
                      <a:pt x="41" y="23"/>
                    </a:moveTo>
                    <a:lnTo>
                      <a:pt x="28" y="78"/>
                    </a:lnTo>
                    <a:lnTo>
                      <a:pt x="54" y="78"/>
                    </a:lnTo>
                    <a:lnTo>
                      <a:pt x="41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" name="Freeform 359">
                <a:extLst>
                  <a:ext uri="{FF2B5EF4-FFF2-40B4-BE49-F238E27FC236}">
                    <a16:creationId xmlns:a16="http://schemas.microsoft.com/office/drawing/2014/main" id="{965C403A-C960-444D-B3DD-2EA78898AA2E}"/>
                  </a:ext>
                </a:extLst>
              </p:cNvPr>
              <p:cNvSpPr/>
              <p:nvPr/>
            </p:nvSpPr>
            <p:spPr bwMode="auto">
              <a:xfrm>
                <a:off x="9486901" y="-2097088"/>
                <a:ext cx="107950" cy="188913"/>
              </a:xfrm>
              <a:custGeom>
                <a:gdLst>
                  <a:gd fmla="*/ 53 w 68" name="T0"/>
                  <a:gd fmla="*/ 119 h 119" name="T1"/>
                  <a:gd fmla="*/ 17 w 68" name="T2"/>
                  <a:gd fmla="*/ 38 h 119" name="T3"/>
                  <a:gd fmla="*/ 17 w 68" name="T4"/>
                  <a:gd fmla="*/ 119 h 119" name="T5"/>
                  <a:gd fmla="*/ 0 w 68" name="T6"/>
                  <a:gd fmla="*/ 119 h 119" name="T7"/>
                  <a:gd fmla="*/ 0 w 68" name="T8"/>
                  <a:gd fmla="*/ 0 h 119" name="T9"/>
                  <a:gd fmla="*/ 15 w 68" name="T10"/>
                  <a:gd fmla="*/ 0 h 119" name="T11"/>
                  <a:gd fmla="*/ 51 w 68" name="T12"/>
                  <a:gd fmla="*/ 81 h 119" name="T13"/>
                  <a:gd fmla="*/ 51 w 68" name="T14"/>
                  <a:gd fmla="*/ 0 h 119" name="T15"/>
                  <a:gd fmla="*/ 68 w 68" name="T16"/>
                  <a:gd fmla="*/ 0 h 119" name="T17"/>
                  <a:gd fmla="*/ 68 w 68" name="T18"/>
                  <a:gd fmla="*/ 119 h 119" name="T19"/>
                  <a:gd fmla="*/ 53 w 68" name="T20"/>
                  <a:gd fmla="*/ 119 h 11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19" w="68">
                    <a:moveTo>
                      <a:pt x="53" y="119"/>
                    </a:moveTo>
                    <a:lnTo>
                      <a:pt x="17" y="38"/>
                    </a:lnTo>
                    <a:lnTo>
                      <a:pt x="17" y="119"/>
                    </a:lnTo>
                    <a:lnTo>
                      <a:pt x="0" y="119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51" y="81"/>
                    </a:lnTo>
                    <a:lnTo>
                      <a:pt x="51" y="0"/>
                    </a:lnTo>
                    <a:lnTo>
                      <a:pt x="68" y="0"/>
                    </a:lnTo>
                    <a:lnTo>
                      <a:pt x="68" y="119"/>
                    </a:lnTo>
                    <a:lnTo>
                      <a:pt x="53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" name="Freeform 360">
                <a:extLst>
                  <a:ext uri="{FF2B5EF4-FFF2-40B4-BE49-F238E27FC236}">
                    <a16:creationId xmlns:a16="http://schemas.microsoft.com/office/drawing/2014/main" id="{8AB8FC13-E049-418A-9DD0-DB0E97820422}"/>
                  </a:ext>
                </a:extLst>
              </p:cNvPr>
              <p:cNvSpPr/>
              <p:nvPr/>
            </p:nvSpPr>
            <p:spPr bwMode="auto">
              <a:xfrm>
                <a:off x="9648826" y="-2097088"/>
                <a:ext cx="107950" cy="188913"/>
              </a:xfrm>
              <a:custGeom>
                <a:gdLst>
                  <a:gd fmla="*/ 42 w 68" name="T0"/>
                  <a:gd fmla="*/ 71 h 119" name="T1"/>
                  <a:gd fmla="*/ 42 w 68" name="T2"/>
                  <a:gd fmla="*/ 119 h 119" name="T3"/>
                  <a:gd fmla="*/ 25 w 68" name="T4"/>
                  <a:gd fmla="*/ 119 h 119" name="T5"/>
                  <a:gd fmla="*/ 25 w 68" name="T6"/>
                  <a:gd fmla="*/ 71 h 119" name="T7"/>
                  <a:gd fmla="*/ 0 w 68" name="T8"/>
                  <a:gd fmla="*/ 0 h 119" name="T9"/>
                  <a:gd fmla="*/ 18 w 68" name="T10"/>
                  <a:gd fmla="*/ 0 h 119" name="T11"/>
                  <a:gd fmla="*/ 33 w 68" name="T12"/>
                  <a:gd fmla="*/ 51 h 119" name="T13"/>
                  <a:gd fmla="*/ 49 w 68" name="T14"/>
                  <a:gd fmla="*/ 0 h 119" name="T15"/>
                  <a:gd fmla="*/ 68 w 68" name="T16"/>
                  <a:gd fmla="*/ 0 h 119" name="T17"/>
                  <a:gd fmla="*/ 42 w 68" name="T18"/>
                  <a:gd fmla="*/ 71 h 1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19" w="68">
                    <a:moveTo>
                      <a:pt x="42" y="71"/>
                    </a:moveTo>
                    <a:lnTo>
                      <a:pt x="42" y="119"/>
                    </a:lnTo>
                    <a:lnTo>
                      <a:pt x="25" y="119"/>
                    </a:lnTo>
                    <a:lnTo>
                      <a:pt x="25" y="71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3" y="51"/>
                    </a:lnTo>
                    <a:lnTo>
                      <a:pt x="49" y="0"/>
                    </a:lnTo>
                    <a:lnTo>
                      <a:pt x="68" y="0"/>
                    </a:lnTo>
                    <a:lnTo>
                      <a:pt x="42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420573772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3FA5754F-9D46-4B8C-A8D4-36CC63534373}"/>
              </a:ext>
            </a:extLst>
          </p:cNvPr>
          <p:cNvGrpSpPr/>
          <p:nvPr/>
        </p:nvGrpSpPr>
        <p:grpSpPr>
          <a:xfrm>
            <a:off x="679938" y="2260950"/>
            <a:ext cx="1954202" cy="3203612"/>
            <a:chOff x="1091444" y="1808820"/>
            <a:chExt cx="2256251" cy="3698776"/>
          </a:xfrm>
        </p:grpSpPr>
        <p:sp>
          <p:nvSpPr>
            <p:cNvPr id="28" name="íṩľíḍè-圆角矩形 61">
              <a:extLst>
                <a:ext uri="{FF2B5EF4-FFF2-40B4-BE49-F238E27FC236}">
                  <a16:creationId xmlns:a16="http://schemas.microsoft.com/office/drawing/2014/main" id="{BF2DB86E-284A-45D8-BA79-041E8291E119}"/>
                </a:ext>
              </a:extLst>
            </p:cNvPr>
            <p:cNvSpPr/>
            <p:nvPr/>
          </p:nvSpPr>
          <p:spPr>
            <a:xfrm>
              <a:off x="1091444" y="1808820"/>
              <a:ext cx="2256251" cy="3698776"/>
            </a:xfrm>
            <a:prstGeom prst="roundRect">
              <a:avLst>
                <a:gd fmla="val 348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bIns="216000" tIns="216000" wrap="none">
              <a:normAutofit/>
            </a:bodyPr>
            <a:lstStyle/>
            <a:p>
              <a:pPr algn="ctr"/>
              <a:r>
                <a:rPr altLang="en-US" lang="zh-CN"/>
                <a:t>标题文本预设</a:t>
              </a:r>
            </a:p>
          </p:txBody>
        </p:sp>
        <p:sp>
          <p:nvSpPr>
            <p:cNvPr id="29" name="íṩľíḍè-任意多边形 62">
              <a:extLst>
                <a:ext uri="{FF2B5EF4-FFF2-40B4-BE49-F238E27FC236}">
                  <a16:creationId xmlns:a16="http://schemas.microsoft.com/office/drawing/2014/main" id="{7F013AE0-1B67-454C-86CF-5C022F924034}"/>
                </a:ext>
              </a:extLst>
            </p:cNvPr>
            <p:cNvSpPr/>
            <p:nvPr/>
          </p:nvSpPr>
          <p:spPr>
            <a:xfrm>
              <a:off x="1091444" y="2733514"/>
              <a:ext cx="2256251" cy="2774082"/>
            </a:xfrm>
            <a:custGeom>
              <a:gdLst>
                <a:gd fmla="*/ 0 w 3657600" name="connsiteX0"/>
                <a:gd fmla="*/ 0 h 5486400" name="connsiteY0"/>
                <a:gd fmla="*/ 127467 w 3657600" name="connsiteX1"/>
                <a:gd fmla="*/ 0 h 5486400" name="connsiteY1"/>
                <a:gd fmla="*/ 1072342 w 3657600" name="connsiteX2"/>
                <a:gd fmla="*/ 0 h 5486400" name="connsiteY2"/>
                <a:gd fmla="*/ 1828800 w 3657600" name="connsiteX3"/>
                <a:gd fmla="*/ 756458 h 5486400" name="connsiteY3"/>
                <a:gd fmla="*/ 2585258 w 3657600" name="connsiteX4"/>
                <a:gd fmla="*/ 0 h 5486400" name="connsiteY4"/>
                <a:gd fmla="*/ 3530133 w 3657600" name="connsiteX5"/>
                <a:gd fmla="*/ 0 h 5486400" name="connsiteY5"/>
                <a:gd fmla="*/ 3657600 w 3657600" name="connsiteX6"/>
                <a:gd fmla="*/ 0 h 5486400" name="connsiteY6"/>
                <a:gd fmla="*/ 3657600 w 3657600" name="connsiteX7"/>
                <a:gd fmla="*/ 127467 h 5486400" name="connsiteY7"/>
                <a:gd fmla="*/ 3657600 w 3657600" name="connsiteX8"/>
                <a:gd fmla="*/ 914400 h 5486400" name="connsiteY8"/>
                <a:gd fmla="*/ 3657600 w 3657600" name="connsiteX9"/>
                <a:gd fmla="*/ 5358933 h 5486400" name="connsiteY9"/>
                <a:gd fmla="*/ 3530133 w 3657600" name="connsiteX10"/>
                <a:gd fmla="*/ 5486400 h 5486400" name="connsiteY10"/>
                <a:gd fmla="*/ 127467 w 3657600" name="connsiteX11"/>
                <a:gd fmla="*/ 5486400 h 5486400" name="connsiteY11"/>
                <a:gd fmla="*/ 0 w 3657600" name="connsiteX12"/>
                <a:gd fmla="*/ 5358933 h 5486400" name="connsiteY12"/>
                <a:gd fmla="*/ 0 w 3657600" name="connsiteX13"/>
                <a:gd fmla="*/ 914400 h 5486400" name="connsiteY13"/>
                <a:gd fmla="*/ 0 w 3657600" name="connsiteX14"/>
                <a:gd fmla="*/ 127467 h 5486400" name="connsiteY14"/>
                <a:gd fmla="*/ 0 w 3657600" name="connsiteX15"/>
                <a:gd fmla="*/ 0 h 5486400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486400" w="36576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r="16200000" dist="25400" rotWithShape="0" sx="101000" sy="10100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íṩľíḍè-文本框 63">
              <a:extLst>
                <a:ext uri="{FF2B5EF4-FFF2-40B4-BE49-F238E27FC236}">
                  <a16:creationId xmlns:a16="http://schemas.microsoft.com/office/drawing/2014/main" id="{0E4833F3-622D-41B3-9382-DA6279EFE3D9}"/>
                </a:ext>
              </a:extLst>
            </p:cNvPr>
            <p:cNvSpPr txBox="1"/>
            <p:nvPr/>
          </p:nvSpPr>
          <p:spPr>
            <a:xfrm>
              <a:off x="1841901" y="2453397"/>
              <a:ext cx="755336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01</a:t>
              </a:r>
            </a:p>
          </p:txBody>
        </p:sp>
        <p:sp>
          <p:nvSpPr>
            <p:cNvPr id="31" name="íṩľíḍè-Rectangle 30">
              <a:extLst>
                <a:ext uri="{FF2B5EF4-FFF2-40B4-BE49-F238E27FC236}">
                  <a16:creationId xmlns:a16="http://schemas.microsoft.com/office/drawing/2014/main" id="{505C1AAF-BA41-4695-BEF5-65635F78E904}"/>
                </a:ext>
              </a:extLst>
            </p:cNvPr>
            <p:cNvSpPr/>
            <p:nvPr/>
          </p:nvSpPr>
          <p:spPr>
            <a:xfrm>
              <a:off x="1177106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/>
                <a:t>此部分内容作为文字排版占位显示（建议使用主题字体）</a:t>
              </a:r>
            </a:p>
          </p:txBody>
        </p:sp>
        <p:sp>
          <p:nvSpPr>
            <p:cNvPr id="32" name="íṩľíḍè-任意多边形 65">
              <a:extLst>
                <a:ext uri="{FF2B5EF4-FFF2-40B4-BE49-F238E27FC236}">
                  <a16:creationId xmlns:a16="http://schemas.microsoft.com/office/drawing/2014/main" id="{A3615366-1481-4267-813B-7509A07DEA54}"/>
                </a:ext>
              </a:extLst>
            </p:cNvPr>
            <p:cNvSpPr/>
            <p:nvPr/>
          </p:nvSpPr>
          <p:spPr>
            <a:xfrm>
              <a:off x="1947559" y="4714641"/>
              <a:ext cx="544020" cy="52760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87FC6D4D-E342-4191-8658-619E4601CFD9}"/>
              </a:ext>
            </a:extLst>
          </p:cNvPr>
          <p:cNvGrpSpPr/>
          <p:nvPr/>
        </p:nvGrpSpPr>
        <p:grpSpPr>
          <a:xfrm>
            <a:off x="2899419" y="2260950"/>
            <a:ext cx="1954202" cy="3203612"/>
            <a:chOff x="3723736" y="1808820"/>
            <a:chExt cx="2256251" cy="3698776"/>
          </a:xfrm>
        </p:grpSpPr>
        <p:sp>
          <p:nvSpPr>
            <p:cNvPr id="23" name="íṩľíḍè-圆角矩形 56">
              <a:extLst>
                <a:ext uri="{FF2B5EF4-FFF2-40B4-BE49-F238E27FC236}">
                  <a16:creationId xmlns:a16="http://schemas.microsoft.com/office/drawing/2014/main" id="{85A70669-6066-419A-97B7-8FCD88B42BB9}"/>
                </a:ext>
              </a:extLst>
            </p:cNvPr>
            <p:cNvSpPr/>
            <p:nvPr/>
          </p:nvSpPr>
          <p:spPr>
            <a:xfrm>
              <a:off x="3723736" y="1808820"/>
              <a:ext cx="2256251" cy="3698776"/>
            </a:xfrm>
            <a:prstGeom prst="roundRect">
              <a:avLst>
                <a:gd fmla="val 348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bIns="216000" tIns="216000" wrap="none">
              <a:normAutofit/>
            </a:bodyPr>
            <a:lstStyle/>
            <a:p>
              <a:pPr algn="ctr"/>
              <a:r>
                <a:rPr altLang="en-US" lang="zh-CN"/>
                <a:t>标题文本预设</a:t>
              </a:r>
            </a:p>
          </p:txBody>
        </p:sp>
        <p:sp>
          <p:nvSpPr>
            <p:cNvPr id="24" name="íślíḋè-任意多边形 57">
              <a:extLst>
                <a:ext uri="{FF2B5EF4-FFF2-40B4-BE49-F238E27FC236}">
                  <a16:creationId xmlns:a16="http://schemas.microsoft.com/office/drawing/2014/main" id="{4FCAAADB-0F3E-48BA-88F6-2B2B84D381C9}"/>
                </a:ext>
              </a:extLst>
            </p:cNvPr>
            <p:cNvSpPr/>
            <p:nvPr/>
          </p:nvSpPr>
          <p:spPr>
            <a:xfrm>
              <a:off x="3723736" y="2733514"/>
              <a:ext cx="2256251" cy="2774082"/>
            </a:xfrm>
            <a:custGeom>
              <a:gdLst>
                <a:gd fmla="*/ 0 w 3657600" name="connsiteX0"/>
                <a:gd fmla="*/ 0 h 5486400" name="connsiteY0"/>
                <a:gd fmla="*/ 127467 w 3657600" name="connsiteX1"/>
                <a:gd fmla="*/ 0 h 5486400" name="connsiteY1"/>
                <a:gd fmla="*/ 1072342 w 3657600" name="connsiteX2"/>
                <a:gd fmla="*/ 0 h 5486400" name="connsiteY2"/>
                <a:gd fmla="*/ 1828800 w 3657600" name="connsiteX3"/>
                <a:gd fmla="*/ 756458 h 5486400" name="connsiteY3"/>
                <a:gd fmla="*/ 2585258 w 3657600" name="connsiteX4"/>
                <a:gd fmla="*/ 0 h 5486400" name="connsiteY4"/>
                <a:gd fmla="*/ 3530133 w 3657600" name="connsiteX5"/>
                <a:gd fmla="*/ 0 h 5486400" name="connsiteY5"/>
                <a:gd fmla="*/ 3657600 w 3657600" name="connsiteX6"/>
                <a:gd fmla="*/ 0 h 5486400" name="connsiteY6"/>
                <a:gd fmla="*/ 3657600 w 3657600" name="connsiteX7"/>
                <a:gd fmla="*/ 127467 h 5486400" name="connsiteY7"/>
                <a:gd fmla="*/ 3657600 w 3657600" name="connsiteX8"/>
                <a:gd fmla="*/ 914400 h 5486400" name="connsiteY8"/>
                <a:gd fmla="*/ 3657600 w 3657600" name="connsiteX9"/>
                <a:gd fmla="*/ 5358933 h 5486400" name="connsiteY9"/>
                <a:gd fmla="*/ 3530133 w 3657600" name="connsiteX10"/>
                <a:gd fmla="*/ 5486400 h 5486400" name="connsiteY10"/>
                <a:gd fmla="*/ 127467 w 3657600" name="connsiteX11"/>
                <a:gd fmla="*/ 5486400 h 5486400" name="connsiteY11"/>
                <a:gd fmla="*/ 0 w 3657600" name="connsiteX12"/>
                <a:gd fmla="*/ 5358933 h 5486400" name="connsiteY12"/>
                <a:gd fmla="*/ 0 w 3657600" name="connsiteX13"/>
                <a:gd fmla="*/ 914400 h 5486400" name="connsiteY13"/>
                <a:gd fmla="*/ 0 w 3657600" name="connsiteX14"/>
                <a:gd fmla="*/ 127467 h 5486400" name="connsiteY14"/>
                <a:gd fmla="*/ 0 w 3657600" name="connsiteX15"/>
                <a:gd fmla="*/ 0 h 5486400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486400" w="36576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r="16200000" dist="25400" rotWithShape="0" sx="101000" sy="10100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íślíḋè-文本框 58">
              <a:extLst>
                <a:ext uri="{FF2B5EF4-FFF2-40B4-BE49-F238E27FC236}">
                  <a16:creationId xmlns:a16="http://schemas.microsoft.com/office/drawing/2014/main" id="{80B1A317-CF97-4BB3-9716-DA7E5AE1B282}"/>
                </a:ext>
              </a:extLst>
            </p:cNvPr>
            <p:cNvSpPr txBox="1"/>
            <p:nvPr/>
          </p:nvSpPr>
          <p:spPr>
            <a:xfrm>
              <a:off x="4474193" y="2453397"/>
              <a:ext cx="755336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02</a:t>
              </a:r>
            </a:p>
          </p:txBody>
        </p:sp>
        <p:sp>
          <p:nvSpPr>
            <p:cNvPr id="26" name="íślíḋè-Rectangle 25">
              <a:extLst>
                <a:ext uri="{FF2B5EF4-FFF2-40B4-BE49-F238E27FC236}">
                  <a16:creationId xmlns:a16="http://schemas.microsoft.com/office/drawing/2014/main" id="{6EA03619-DDB1-4429-A406-113642461C92}"/>
                </a:ext>
              </a:extLst>
            </p:cNvPr>
            <p:cNvSpPr/>
            <p:nvPr/>
          </p:nvSpPr>
          <p:spPr>
            <a:xfrm>
              <a:off x="3809398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/>
                <a:t>此部分内容作为文字排版占位显示（建议使用主题字体）</a:t>
              </a:r>
            </a:p>
          </p:txBody>
        </p:sp>
        <p:sp>
          <p:nvSpPr>
            <p:cNvPr id="27" name="íślíḋè-任意多边形 60">
              <a:extLst>
                <a:ext uri="{FF2B5EF4-FFF2-40B4-BE49-F238E27FC236}">
                  <a16:creationId xmlns:a16="http://schemas.microsoft.com/office/drawing/2014/main" id="{709F0500-16C8-48F1-96C4-457B4555C2FC}"/>
                </a:ext>
              </a:extLst>
            </p:cNvPr>
            <p:cNvSpPr/>
            <p:nvPr/>
          </p:nvSpPr>
          <p:spPr>
            <a:xfrm>
              <a:off x="4572389" y="4763195"/>
              <a:ext cx="558945" cy="44351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6691" y="20400"/>
                  </a:moveTo>
                  <a:cubicBezTo>
                    <a:pt x="14522" y="20400"/>
                    <a:pt x="12764" y="18251"/>
                    <a:pt x="12764" y="15600"/>
                  </a:cubicBezTo>
                  <a:cubicBezTo>
                    <a:pt x="12764" y="12949"/>
                    <a:pt x="14522" y="10800"/>
                    <a:pt x="16691" y="10800"/>
                  </a:cubicBezTo>
                  <a:cubicBezTo>
                    <a:pt x="18860" y="10800"/>
                    <a:pt x="20618" y="12949"/>
                    <a:pt x="20618" y="15600"/>
                  </a:cubicBezTo>
                  <a:cubicBezTo>
                    <a:pt x="20618" y="18251"/>
                    <a:pt x="18860" y="20400"/>
                    <a:pt x="16691" y="20400"/>
                  </a:cubicBezTo>
                  <a:moveTo>
                    <a:pt x="12762" y="3393"/>
                  </a:moveTo>
                  <a:lnTo>
                    <a:pt x="12781" y="3388"/>
                  </a:lnTo>
                  <a:cubicBezTo>
                    <a:pt x="12870" y="2164"/>
                    <a:pt x="13702" y="1200"/>
                    <a:pt x="14727" y="1200"/>
                  </a:cubicBezTo>
                  <a:cubicBezTo>
                    <a:pt x="15521" y="1200"/>
                    <a:pt x="16202" y="1779"/>
                    <a:pt x="16511" y="2609"/>
                  </a:cubicBezTo>
                  <a:lnTo>
                    <a:pt x="16509" y="2609"/>
                  </a:lnTo>
                  <a:lnTo>
                    <a:pt x="19162" y="10421"/>
                  </a:lnTo>
                  <a:cubicBezTo>
                    <a:pt x="18436" y="9902"/>
                    <a:pt x="17593" y="9600"/>
                    <a:pt x="16691" y="9600"/>
                  </a:cubicBezTo>
                  <a:cubicBezTo>
                    <a:pt x="15082" y="9600"/>
                    <a:pt x="13658" y="10550"/>
                    <a:pt x="12763" y="12012"/>
                  </a:cubicBezTo>
                  <a:cubicBezTo>
                    <a:pt x="12763" y="12012"/>
                    <a:pt x="12762" y="3393"/>
                    <a:pt x="12762" y="3393"/>
                  </a:cubicBezTo>
                  <a:close/>
                  <a:moveTo>
                    <a:pt x="11782" y="13200"/>
                  </a:moveTo>
                  <a:lnTo>
                    <a:pt x="9818" y="13200"/>
                  </a:lnTo>
                  <a:lnTo>
                    <a:pt x="9818" y="4800"/>
                  </a:lnTo>
                  <a:lnTo>
                    <a:pt x="11782" y="4800"/>
                  </a:lnTo>
                  <a:cubicBezTo>
                    <a:pt x="11782" y="4800"/>
                    <a:pt x="11782" y="13200"/>
                    <a:pt x="11782" y="13200"/>
                  </a:cubicBezTo>
                  <a:close/>
                  <a:moveTo>
                    <a:pt x="11782" y="15600"/>
                  </a:moveTo>
                  <a:lnTo>
                    <a:pt x="9818" y="156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15600"/>
                    <a:pt x="11782" y="15600"/>
                  </a:cubicBezTo>
                  <a:close/>
                  <a:moveTo>
                    <a:pt x="8837" y="12012"/>
                  </a:moveTo>
                  <a:cubicBezTo>
                    <a:pt x="7942" y="10550"/>
                    <a:pt x="6518" y="9600"/>
                    <a:pt x="4909" y="9600"/>
                  </a:cubicBezTo>
                  <a:cubicBezTo>
                    <a:pt x="4007" y="9600"/>
                    <a:pt x="3164" y="9902"/>
                    <a:pt x="2438" y="10421"/>
                  </a:cubicBezTo>
                  <a:lnTo>
                    <a:pt x="5091" y="2609"/>
                  </a:lnTo>
                  <a:lnTo>
                    <a:pt x="5089" y="2609"/>
                  </a:lnTo>
                  <a:cubicBezTo>
                    <a:pt x="5398" y="1779"/>
                    <a:pt x="6079" y="1200"/>
                    <a:pt x="6873" y="1200"/>
                  </a:cubicBezTo>
                  <a:cubicBezTo>
                    <a:pt x="7898" y="1200"/>
                    <a:pt x="8730" y="2164"/>
                    <a:pt x="8819" y="3388"/>
                  </a:cubicBezTo>
                  <a:lnTo>
                    <a:pt x="8838" y="3393"/>
                  </a:lnTo>
                  <a:cubicBezTo>
                    <a:pt x="8838" y="3393"/>
                    <a:pt x="8837" y="12012"/>
                    <a:pt x="8837" y="12012"/>
                  </a:cubicBezTo>
                  <a:close/>
                  <a:moveTo>
                    <a:pt x="4909" y="20400"/>
                  </a:moveTo>
                  <a:cubicBezTo>
                    <a:pt x="2740" y="20400"/>
                    <a:pt x="982" y="18251"/>
                    <a:pt x="982" y="15600"/>
                  </a:cubicBezTo>
                  <a:cubicBezTo>
                    <a:pt x="982" y="12949"/>
                    <a:pt x="2740" y="10800"/>
                    <a:pt x="4909" y="10800"/>
                  </a:cubicBezTo>
                  <a:cubicBezTo>
                    <a:pt x="7078" y="10800"/>
                    <a:pt x="8836" y="12949"/>
                    <a:pt x="8836" y="15600"/>
                  </a:cubicBezTo>
                  <a:cubicBezTo>
                    <a:pt x="8836" y="18251"/>
                    <a:pt x="7078" y="20400"/>
                    <a:pt x="4909" y="20400"/>
                  </a:cubicBezTo>
                  <a:moveTo>
                    <a:pt x="21102" y="12980"/>
                  </a:moveTo>
                  <a:lnTo>
                    <a:pt x="17504" y="2400"/>
                  </a:lnTo>
                  <a:lnTo>
                    <a:pt x="17493" y="2402"/>
                  </a:lnTo>
                  <a:cubicBezTo>
                    <a:pt x="17088" y="1006"/>
                    <a:pt x="16009" y="0"/>
                    <a:pt x="14727" y="0"/>
                  </a:cubicBezTo>
                  <a:cubicBezTo>
                    <a:pt x="13101" y="0"/>
                    <a:pt x="11782" y="1612"/>
                    <a:pt x="11782" y="3600"/>
                  </a:cubicBezTo>
                  <a:lnTo>
                    <a:pt x="9818" y="3600"/>
                  </a:lnTo>
                  <a:cubicBezTo>
                    <a:pt x="9818" y="1612"/>
                    <a:pt x="8499" y="0"/>
                    <a:pt x="6873" y="0"/>
                  </a:cubicBezTo>
                  <a:cubicBezTo>
                    <a:pt x="5592" y="0"/>
                    <a:pt x="4512" y="1006"/>
                    <a:pt x="4107" y="2402"/>
                  </a:cubicBezTo>
                  <a:lnTo>
                    <a:pt x="4096" y="2400"/>
                  </a:lnTo>
                  <a:lnTo>
                    <a:pt x="498" y="12980"/>
                  </a:lnTo>
                  <a:cubicBezTo>
                    <a:pt x="182" y="13772"/>
                    <a:pt x="0" y="14659"/>
                    <a:pt x="0" y="15600"/>
                  </a:cubicBezTo>
                  <a:cubicBezTo>
                    <a:pt x="0" y="18914"/>
                    <a:pt x="2198" y="21600"/>
                    <a:pt x="4909" y="21600"/>
                  </a:cubicBezTo>
                  <a:cubicBezTo>
                    <a:pt x="7284" y="21600"/>
                    <a:pt x="9265" y="19539"/>
                    <a:pt x="9719" y="16800"/>
                  </a:cubicBezTo>
                  <a:lnTo>
                    <a:pt x="11881" y="16800"/>
                  </a:lnTo>
                  <a:cubicBezTo>
                    <a:pt x="12335" y="19539"/>
                    <a:pt x="14316" y="21600"/>
                    <a:pt x="16691" y="21600"/>
                  </a:cubicBezTo>
                  <a:cubicBezTo>
                    <a:pt x="19402" y="21600"/>
                    <a:pt x="21600" y="18914"/>
                    <a:pt x="21600" y="15600"/>
                  </a:cubicBezTo>
                  <a:cubicBezTo>
                    <a:pt x="21600" y="14659"/>
                    <a:pt x="21418" y="13772"/>
                    <a:pt x="21102" y="12980"/>
                  </a:cubicBezTo>
                  <a:moveTo>
                    <a:pt x="16691" y="12000"/>
                  </a:moveTo>
                  <a:cubicBezTo>
                    <a:pt x="15064" y="12000"/>
                    <a:pt x="13745" y="13612"/>
                    <a:pt x="13745" y="15600"/>
                  </a:cubicBezTo>
                  <a:cubicBezTo>
                    <a:pt x="13745" y="15932"/>
                    <a:pt x="13965" y="16200"/>
                    <a:pt x="14236" y="16200"/>
                  </a:cubicBezTo>
                  <a:cubicBezTo>
                    <a:pt x="14508" y="16200"/>
                    <a:pt x="14727" y="15932"/>
                    <a:pt x="14727" y="15600"/>
                  </a:cubicBezTo>
                  <a:cubicBezTo>
                    <a:pt x="14727" y="14275"/>
                    <a:pt x="15606" y="13200"/>
                    <a:pt x="16691" y="13200"/>
                  </a:cubicBezTo>
                  <a:cubicBezTo>
                    <a:pt x="16962" y="13200"/>
                    <a:pt x="17182" y="12932"/>
                    <a:pt x="17182" y="12600"/>
                  </a:cubicBezTo>
                  <a:cubicBezTo>
                    <a:pt x="17182" y="12268"/>
                    <a:pt x="16962" y="12000"/>
                    <a:pt x="16691" y="12000"/>
                  </a:cubicBezTo>
                  <a:moveTo>
                    <a:pt x="4909" y="12000"/>
                  </a:moveTo>
                  <a:cubicBezTo>
                    <a:pt x="3282" y="12000"/>
                    <a:pt x="1964" y="13612"/>
                    <a:pt x="1964" y="15600"/>
                  </a:cubicBezTo>
                  <a:cubicBezTo>
                    <a:pt x="1964" y="15932"/>
                    <a:pt x="2183" y="16200"/>
                    <a:pt x="2455" y="16200"/>
                  </a:cubicBezTo>
                  <a:cubicBezTo>
                    <a:pt x="2726" y="16200"/>
                    <a:pt x="2945" y="15932"/>
                    <a:pt x="2945" y="15600"/>
                  </a:cubicBezTo>
                  <a:cubicBezTo>
                    <a:pt x="2945" y="14275"/>
                    <a:pt x="3825" y="13200"/>
                    <a:pt x="4909" y="13200"/>
                  </a:cubicBezTo>
                  <a:cubicBezTo>
                    <a:pt x="5180" y="13200"/>
                    <a:pt x="5400" y="12932"/>
                    <a:pt x="5400" y="12600"/>
                  </a:cubicBezTo>
                  <a:cubicBezTo>
                    <a:pt x="5400" y="12268"/>
                    <a:pt x="5180" y="12000"/>
                    <a:pt x="4909" y="12000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32329CAC-FF64-4A7D-9CC0-F3DF38BA63D5}"/>
              </a:ext>
            </a:extLst>
          </p:cNvPr>
          <p:cNvGrpSpPr/>
          <p:nvPr/>
        </p:nvGrpSpPr>
        <p:grpSpPr>
          <a:xfrm>
            <a:off x="5118899" y="2260950"/>
            <a:ext cx="1954202" cy="3203612"/>
            <a:chOff x="6356029" y="1808820"/>
            <a:chExt cx="2256251" cy="3698776"/>
          </a:xfrm>
        </p:grpSpPr>
        <p:sp>
          <p:nvSpPr>
            <p:cNvPr id="18" name="íślíḋè-圆角矩形 51">
              <a:extLst>
                <a:ext uri="{FF2B5EF4-FFF2-40B4-BE49-F238E27FC236}">
                  <a16:creationId xmlns:a16="http://schemas.microsoft.com/office/drawing/2014/main" id="{37EA31D0-A3B9-4F72-A2C7-A11A4326FC57}"/>
                </a:ext>
              </a:extLst>
            </p:cNvPr>
            <p:cNvSpPr/>
            <p:nvPr/>
          </p:nvSpPr>
          <p:spPr>
            <a:xfrm>
              <a:off x="6356029" y="1808820"/>
              <a:ext cx="2256251" cy="3698776"/>
            </a:xfrm>
            <a:prstGeom prst="roundRect">
              <a:avLst>
                <a:gd fmla="val 3485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bIns="216000" tIns="216000" wrap="none">
              <a:normAutofit/>
            </a:bodyPr>
            <a:lstStyle/>
            <a:p>
              <a:pPr algn="ctr"/>
              <a:r>
                <a:rPr altLang="en-US" lang="zh-CN"/>
                <a:t>标题文本预设</a:t>
              </a:r>
            </a:p>
          </p:txBody>
        </p:sp>
        <p:sp>
          <p:nvSpPr>
            <p:cNvPr id="19" name="íślíḋè-任意多边形 52">
              <a:extLst>
                <a:ext uri="{FF2B5EF4-FFF2-40B4-BE49-F238E27FC236}">
                  <a16:creationId xmlns:a16="http://schemas.microsoft.com/office/drawing/2014/main" id="{100D7485-0802-4D2F-AB25-EB355BB89744}"/>
                </a:ext>
              </a:extLst>
            </p:cNvPr>
            <p:cNvSpPr/>
            <p:nvPr/>
          </p:nvSpPr>
          <p:spPr>
            <a:xfrm>
              <a:off x="6356029" y="2733514"/>
              <a:ext cx="2256251" cy="2774082"/>
            </a:xfrm>
            <a:custGeom>
              <a:gdLst>
                <a:gd fmla="*/ 0 w 3657600" name="connsiteX0"/>
                <a:gd fmla="*/ 0 h 5486400" name="connsiteY0"/>
                <a:gd fmla="*/ 127467 w 3657600" name="connsiteX1"/>
                <a:gd fmla="*/ 0 h 5486400" name="connsiteY1"/>
                <a:gd fmla="*/ 1072342 w 3657600" name="connsiteX2"/>
                <a:gd fmla="*/ 0 h 5486400" name="connsiteY2"/>
                <a:gd fmla="*/ 1828800 w 3657600" name="connsiteX3"/>
                <a:gd fmla="*/ 756458 h 5486400" name="connsiteY3"/>
                <a:gd fmla="*/ 2585258 w 3657600" name="connsiteX4"/>
                <a:gd fmla="*/ 0 h 5486400" name="connsiteY4"/>
                <a:gd fmla="*/ 3530133 w 3657600" name="connsiteX5"/>
                <a:gd fmla="*/ 0 h 5486400" name="connsiteY5"/>
                <a:gd fmla="*/ 3657600 w 3657600" name="connsiteX6"/>
                <a:gd fmla="*/ 0 h 5486400" name="connsiteY6"/>
                <a:gd fmla="*/ 3657600 w 3657600" name="connsiteX7"/>
                <a:gd fmla="*/ 127467 h 5486400" name="connsiteY7"/>
                <a:gd fmla="*/ 3657600 w 3657600" name="connsiteX8"/>
                <a:gd fmla="*/ 914400 h 5486400" name="connsiteY8"/>
                <a:gd fmla="*/ 3657600 w 3657600" name="connsiteX9"/>
                <a:gd fmla="*/ 5358933 h 5486400" name="connsiteY9"/>
                <a:gd fmla="*/ 3530133 w 3657600" name="connsiteX10"/>
                <a:gd fmla="*/ 5486400 h 5486400" name="connsiteY10"/>
                <a:gd fmla="*/ 127467 w 3657600" name="connsiteX11"/>
                <a:gd fmla="*/ 5486400 h 5486400" name="connsiteY11"/>
                <a:gd fmla="*/ 0 w 3657600" name="connsiteX12"/>
                <a:gd fmla="*/ 5358933 h 5486400" name="connsiteY12"/>
                <a:gd fmla="*/ 0 w 3657600" name="connsiteX13"/>
                <a:gd fmla="*/ 914400 h 5486400" name="connsiteY13"/>
                <a:gd fmla="*/ 0 w 3657600" name="connsiteX14"/>
                <a:gd fmla="*/ 127467 h 5486400" name="connsiteY14"/>
                <a:gd fmla="*/ 0 w 3657600" name="connsiteX15"/>
                <a:gd fmla="*/ 0 h 5486400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486400" w="36576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r="16200000" dist="25400" rotWithShape="0" sx="101000" sy="10100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íślíḋè-文本框 53">
              <a:extLst>
                <a:ext uri="{FF2B5EF4-FFF2-40B4-BE49-F238E27FC236}">
                  <a16:creationId xmlns:a16="http://schemas.microsoft.com/office/drawing/2014/main" id="{751AC6EE-5C84-4CF2-B6DB-FD52ABEB8B1C}"/>
                </a:ext>
              </a:extLst>
            </p:cNvPr>
            <p:cNvSpPr txBox="1"/>
            <p:nvPr/>
          </p:nvSpPr>
          <p:spPr>
            <a:xfrm>
              <a:off x="7106487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03</a:t>
              </a:r>
            </a:p>
          </p:txBody>
        </p:sp>
        <p:sp>
          <p:nvSpPr>
            <p:cNvPr id="21" name="íślíḋè-Rectangle 20">
              <a:extLst>
                <a:ext uri="{FF2B5EF4-FFF2-40B4-BE49-F238E27FC236}">
                  <a16:creationId xmlns:a16="http://schemas.microsoft.com/office/drawing/2014/main" id="{50491953-3E7C-46B0-8E4C-6CF11B16802A}"/>
                </a:ext>
              </a:extLst>
            </p:cNvPr>
            <p:cNvSpPr/>
            <p:nvPr/>
          </p:nvSpPr>
          <p:spPr>
            <a:xfrm>
              <a:off x="6441691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/>
                <a:t>此部分内容作为文字排版占位显示（建议使用主题字体）</a:t>
              </a:r>
            </a:p>
          </p:txBody>
        </p:sp>
        <p:sp>
          <p:nvSpPr>
            <p:cNvPr id="22" name="íślíḋè-任意多边形 55">
              <a:extLst>
                <a:ext uri="{FF2B5EF4-FFF2-40B4-BE49-F238E27FC236}">
                  <a16:creationId xmlns:a16="http://schemas.microsoft.com/office/drawing/2014/main" id="{722A746E-3714-454F-A007-0159845F8B5B}"/>
                </a:ext>
              </a:extLst>
            </p:cNvPr>
            <p:cNvSpPr/>
            <p:nvPr/>
          </p:nvSpPr>
          <p:spPr>
            <a:xfrm>
              <a:off x="7254440" y="4762013"/>
              <a:ext cx="459429" cy="44556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9B77297A-A6E4-4DDA-AEF5-9E91203E19BA}"/>
              </a:ext>
            </a:extLst>
          </p:cNvPr>
          <p:cNvGrpSpPr/>
          <p:nvPr/>
        </p:nvGrpSpPr>
        <p:grpSpPr>
          <a:xfrm>
            <a:off x="7338380" y="2260950"/>
            <a:ext cx="1954202" cy="3203612"/>
            <a:chOff x="8988321" y="1808820"/>
            <a:chExt cx="2256251" cy="3698776"/>
          </a:xfrm>
        </p:grpSpPr>
        <p:sp>
          <p:nvSpPr>
            <p:cNvPr id="13" name="íślíḋè-圆角矩形 46">
              <a:extLst>
                <a:ext uri="{FF2B5EF4-FFF2-40B4-BE49-F238E27FC236}">
                  <a16:creationId xmlns:a16="http://schemas.microsoft.com/office/drawing/2014/main" id="{C1E2CD5C-9B88-4071-BD36-CBDA36EAC5D8}"/>
                </a:ext>
              </a:extLst>
            </p:cNvPr>
            <p:cNvSpPr/>
            <p:nvPr/>
          </p:nvSpPr>
          <p:spPr>
            <a:xfrm>
              <a:off x="8988321" y="1808820"/>
              <a:ext cx="2256251" cy="3698776"/>
            </a:xfrm>
            <a:prstGeom prst="roundRect">
              <a:avLst>
                <a:gd fmla="val 3485" name="adj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bIns="216000" tIns="216000" wrap="none">
              <a:normAutofit/>
            </a:bodyPr>
            <a:lstStyle/>
            <a:p>
              <a:pPr algn="ctr"/>
              <a:r>
                <a:rPr altLang="en-US" lang="zh-CN"/>
                <a:t>标题文本预设</a:t>
              </a:r>
            </a:p>
          </p:txBody>
        </p:sp>
        <p:sp>
          <p:nvSpPr>
            <p:cNvPr id="14" name="íślíḋè-任意多边形 47">
              <a:extLst>
                <a:ext uri="{FF2B5EF4-FFF2-40B4-BE49-F238E27FC236}">
                  <a16:creationId xmlns:a16="http://schemas.microsoft.com/office/drawing/2014/main" id="{23DBE12F-CC3E-43AA-BF37-F5E542412772}"/>
                </a:ext>
              </a:extLst>
            </p:cNvPr>
            <p:cNvSpPr/>
            <p:nvPr/>
          </p:nvSpPr>
          <p:spPr>
            <a:xfrm>
              <a:off x="8988321" y="2733514"/>
              <a:ext cx="2256251" cy="2774082"/>
            </a:xfrm>
            <a:custGeom>
              <a:gdLst>
                <a:gd fmla="*/ 0 w 3657600" name="connsiteX0"/>
                <a:gd fmla="*/ 0 h 5486400" name="connsiteY0"/>
                <a:gd fmla="*/ 127467 w 3657600" name="connsiteX1"/>
                <a:gd fmla="*/ 0 h 5486400" name="connsiteY1"/>
                <a:gd fmla="*/ 1072342 w 3657600" name="connsiteX2"/>
                <a:gd fmla="*/ 0 h 5486400" name="connsiteY2"/>
                <a:gd fmla="*/ 1828800 w 3657600" name="connsiteX3"/>
                <a:gd fmla="*/ 756458 h 5486400" name="connsiteY3"/>
                <a:gd fmla="*/ 2585258 w 3657600" name="connsiteX4"/>
                <a:gd fmla="*/ 0 h 5486400" name="connsiteY4"/>
                <a:gd fmla="*/ 3530133 w 3657600" name="connsiteX5"/>
                <a:gd fmla="*/ 0 h 5486400" name="connsiteY5"/>
                <a:gd fmla="*/ 3657600 w 3657600" name="connsiteX6"/>
                <a:gd fmla="*/ 0 h 5486400" name="connsiteY6"/>
                <a:gd fmla="*/ 3657600 w 3657600" name="connsiteX7"/>
                <a:gd fmla="*/ 127467 h 5486400" name="connsiteY7"/>
                <a:gd fmla="*/ 3657600 w 3657600" name="connsiteX8"/>
                <a:gd fmla="*/ 914400 h 5486400" name="connsiteY8"/>
                <a:gd fmla="*/ 3657600 w 3657600" name="connsiteX9"/>
                <a:gd fmla="*/ 5358933 h 5486400" name="connsiteY9"/>
                <a:gd fmla="*/ 3530133 w 3657600" name="connsiteX10"/>
                <a:gd fmla="*/ 5486400 h 5486400" name="connsiteY10"/>
                <a:gd fmla="*/ 127467 w 3657600" name="connsiteX11"/>
                <a:gd fmla="*/ 5486400 h 5486400" name="connsiteY11"/>
                <a:gd fmla="*/ 0 w 3657600" name="connsiteX12"/>
                <a:gd fmla="*/ 5358933 h 5486400" name="connsiteY12"/>
                <a:gd fmla="*/ 0 w 3657600" name="connsiteX13"/>
                <a:gd fmla="*/ 914400 h 5486400" name="connsiteY13"/>
                <a:gd fmla="*/ 0 w 3657600" name="connsiteX14"/>
                <a:gd fmla="*/ 127467 h 5486400" name="connsiteY14"/>
                <a:gd fmla="*/ 0 w 3657600" name="connsiteX15"/>
                <a:gd fmla="*/ 0 h 5486400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486400" w="36576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r="16200000" dist="25400" rotWithShape="0" sx="101000" sy="10100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íślíḋè-文本框 48">
              <a:extLst>
                <a:ext uri="{FF2B5EF4-FFF2-40B4-BE49-F238E27FC236}">
                  <a16:creationId xmlns:a16="http://schemas.microsoft.com/office/drawing/2014/main" id="{9720D646-BC03-4FC0-BCDD-494EB51400E8}"/>
                </a:ext>
              </a:extLst>
            </p:cNvPr>
            <p:cNvSpPr txBox="1"/>
            <p:nvPr/>
          </p:nvSpPr>
          <p:spPr>
            <a:xfrm>
              <a:off x="9738779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04</a:t>
              </a:r>
            </a:p>
          </p:txBody>
        </p:sp>
        <p:sp>
          <p:nvSpPr>
            <p:cNvPr id="16" name="íślíḋè-Rectangle 15">
              <a:extLst>
                <a:ext uri="{FF2B5EF4-FFF2-40B4-BE49-F238E27FC236}">
                  <a16:creationId xmlns:a16="http://schemas.microsoft.com/office/drawing/2014/main" id="{62BD8954-C393-44F4-B874-E579F2AC0FB8}"/>
                </a:ext>
              </a:extLst>
            </p:cNvPr>
            <p:cNvSpPr/>
            <p:nvPr/>
          </p:nvSpPr>
          <p:spPr>
            <a:xfrm>
              <a:off x="9073983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/>
                <a:t>此部分内容作为文字排版占位显示（建议使用主题字体）</a:t>
              </a:r>
            </a:p>
          </p:txBody>
        </p:sp>
        <p:sp>
          <p:nvSpPr>
            <p:cNvPr id="17" name="íślíḋè-任意多边形 50">
              <a:extLst>
                <a:ext uri="{FF2B5EF4-FFF2-40B4-BE49-F238E27FC236}">
                  <a16:creationId xmlns:a16="http://schemas.microsoft.com/office/drawing/2014/main" id="{2A8BDB48-70D3-4FA9-B9C6-BF3300587CD4}"/>
                </a:ext>
              </a:extLst>
            </p:cNvPr>
            <p:cNvSpPr/>
            <p:nvPr/>
          </p:nvSpPr>
          <p:spPr>
            <a:xfrm>
              <a:off x="9886885" y="4761148"/>
              <a:ext cx="459123" cy="44556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086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29760AF6-912D-475E-8048-6CDCC481D161}"/>
              </a:ext>
            </a:extLst>
          </p:cNvPr>
          <p:cNvGrpSpPr/>
          <p:nvPr/>
        </p:nvGrpSpPr>
        <p:grpSpPr>
          <a:xfrm>
            <a:off x="9557860" y="2260950"/>
            <a:ext cx="1954202" cy="3203612"/>
            <a:chOff x="8988321" y="1808820"/>
            <a:chExt cx="2256251" cy="3698776"/>
          </a:xfrm>
        </p:grpSpPr>
        <p:sp>
          <p:nvSpPr>
            <p:cNvPr id="8" name="íślíḋè-圆角矩形 41">
              <a:extLst>
                <a:ext uri="{FF2B5EF4-FFF2-40B4-BE49-F238E27FC236}">
                  <a16:creationId xmlns:a16="http://schemas.microsoft.com/office/drawing/2014/main" id="{B48D8D4A-9EE3-4B58-BA1F-A6F99A0E5ECE}"/>
                </a:ext>
              </a:extLst>
            </p:cNvPr>
            <p:cNvSpPr/>
            <p:nvPr/>
          </p:nvSpPr>
          <p:spPr>
            <a:xfrm>
              <a:off x="8988321" y="1808820"/>
              <a:ext cx="2256251" cy="3698776"/>
            </a:xfrm>
            <a:prstGeom prst="roundRect">
              <a:avLst>
                <a:gd fmla="val 3485" name="adj"/>
              </a:avLst>
            </a:prstGeom>
            <a:solidFill>
              <a:schemeClr val="accent5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bIns="216000" tIns="216000" wrap="none">
              <a:normAutofit/>
            </a:bodyPr>
            <a:lstStyle/>
            <a:p>
              <a:pPr algn="ctr"/>
              <a:r>
                <a:rPr altLang="en-US" lang="zh-CN"/>
                <a:t>标题文本预设</a:t>
              </a:r>
            </a:p>
          </p:txBody>
        </p:sp>
        <p:sp>
          <p:nvSpPr>
            <p:cNvPr id="9" name="íślíḋè-任意多边形 42">
              <a:extLst>
                <a:ext uri="{FF2B5EF4-FFF2-40B4-BE49-F238E27FC236}">
                  <a16:creationId xmlns:a16="http://schemas.microsoft.com/office/drawing/2014/main" id="{73B2FE58-CF33-45E9-B3DF-436E0852BFD9}"/>
                </a:ext>
              </a:extLst>
            </p:cNvPr>
            <p:cNvSpPr/>
            <p:nvPr/>
          </p:nvSpPr>
          <p:spPr>
            <a:xfrm>
              <a:off x="8988321" y="2733514"/>
              <a:ext cx="2256251" cy="2774082"/>
            </a:xfrm>
            <a:custGeom>
              <a:gdLst>
                <a:gd fmla="*/ 0 w 3657600" name="connsiteX0"/>
                <a:gd fmla="*/ 0 h 5486400" name="connsiteY0"/>
                <a:gd fmla="*/ 127467 w 3657600" name="connsiteX1"/>
                <a:gd fmla="*/ 0 h 5486400" name="connsiteY1"/>
                <a:gd fmla="*/ 1072342 w 3657600" name="connsiteX2"/>
                <a:gd fmla="*/ 0 h 5486400" name="connsiteY2"/>
                <a:gd fmla="*/ 1828800 w 3657600" name="connsiteX3"/>
                <a:gd fmla="*/ 756458 h 5486400" name="connsiteY3"/>
                <a:gd fmla="*/ 2585258 w 3657600" name="connsiteX4"/>
                <a:gd fmla="*/ 0 h 5486400" name="connsiteY4"/>
                <a:gd fmla="*/ 3530133 w 3657600" name="connsiteX5"/>
                <a:gd fmla="*/ 0 h 5486400" name="connsiteY5"/>
                <a:gd fmla="*/ 3657600 w 3657600" name="connsiteX6"/>
                <a:gd fmla="*/ 0 h 5486400" name="connsiteY6"/>
                <a:gd fmla="*/ 3657600 w 3657600" name="connsiteX7"/>
                <a:gd fmla="*/ 127467 h 5486400" name="connsiteY7"/>
                <a:gd fmla="*/ 3657600 w 3657600" name="connsiteX8"/>
                <a:gd fmla="*/ 914400 h 5486400" name="connsiteY8"/>
                <a:gd fmla="*/ 3657600 w 3657600" name="connsiteX9"/>
                <a:gd fmla="*/ 5358933 h 5486400" name="connsiteY9"/>
                <a:gd fmla="*/ 3530133 w 3657600" name="connsiteX10"/>
                <a:gd fmla="*/ 5486400 h 5486400" name="connsiteY10"/>
                <a:gd fmla="*/ 127467 w 3657600" name="connsiteX11"/>
                <a:gd fmla="*/ 5486400 h 5486400" name="connsiteY11"/>
                <a:gd fmla="*/ 0 w 3657600" name="connsiteX12"/>
                <a:gd fmla="*/ 5358933 h 5486400" name="connsiteY12"/>
                <a:gd fmla="*/ 0 w 3657600" name="connsiteX13"/>
                <a:gd fmla="*/ 914400 h 5486400" name="connsiteY13"/>
                <a:gd fmla="*/ 0 w 3657600" name="connsiteX14"/>
                <a:gd fmla="*/ 127467 h 5486400" name="connsiteY14"/>
                <a:gd fmla="*/ 0 w 3657600" name="connsiteX15"/>
                <a:gd fmla="*/ 0 h 5486400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486400" w="3657600">
                  <a:moveTo>
                    <a:pt x="0" y="0"/>
                  </a:moveTo>
                  <a:lnTo>
                    <a:pt x="127467" y="0"/>
                  </a:lnTo>
                  <a:lnTo>
                    <a:pt x="1072342" y="0"/>
                  </a:lnTo>
                  <a:cubicBezTo>
                    <a:pt x="1072342" y="417780"/>
                    <a:pt x="1411020" y="756458"/>
                    <a:pt x="1828800" y="756458"/>
                  </a:cubicBezTo>
                  <a:cubicBezTo>
                    <a:pt x="2246580" y="756458"/>
                    <a:pt x="2585258" y="417780"/>
                    <a:pt x="2585258" y="0"/>
                  </a:cubicBezTo>
                  <a:lnTo>
                    <a:pt x="3530133" y="0"/>
                  </a:lnTo>
                  <a:lnTo>
                    <a:pt x="3657600" y="0"/>
                  </a:lnTo>
                  <a:lnTo>
                    <a:pt x="3657600" y="127467"/>
                  </a:lnTo>
                  <a:lnTo>
                    <a:pt x="3657600" y="914400"/>
                  </a:lnTo>
                  <a:lnTo>
                    <a:pt x="3657600" y="5358933"/>
                  </a:lnTo>
                  <a:cubicBezTo>
                    <a:pt x="3657600" y="5429331"/>
                    <a:pt x="3600531" y="5486400"/>
                    <a:pt x="3530133" y="5486400"/>
                  </a:cubicBezTo>
                  <a:lnTo>
                    <a:pt x="127467" y="5486400"/>
                  </a:lnTo>
                  <a:cubicBezTo>
                    <a:pt x="57069" y="5486400"/>
                    <a:pt x="0" y="5429331"/>
                    <a:pt x="0" y="5358933"/>
                  </a:cubicBezTo>
                  <a:lnTo>
                    <a:pt x="0" y="914400"/>
                  </a:lnTo>
                  <a:lnTo>
                    <a:pt x="0" y="127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r="16200000" dist="25400" rotWithShape="0" sx="101000" sy="10100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íślíḋè-文本框 43">
              <a:extLst>
                <a:ext uri="{FF2B5EF4-FFF2-40B4-BE49-F238E27FC236}">
                  <a16:creationId xmlns:a16="http://schemas.microsoft.com/office/drawing/2014/main" id="{7B5CFC85-426F-46AB-B873-CFD7B892F035}"/>
                </a:ext>
              </a:extLst>
            </p:cNvPr>
            <p:cNvSpPr txBox="1"/>
            <p:nvPr/>
          </p:nvSpPr>
          <p:spPr>
            <a:xfrm>
              <a:off x="9738779" y="2453397"/>
              <a:ext cx="755335" cy="707886"/>
            </a:xfrm>
            <a:prstGeom prst="rect">
              <a:avLst/>
            </a:prstGeom>
            <a:noFill/>
          </p:spPr>
          <p:txBody>
            <a:bodyPr wrap="none">
              <a:normAutofit fontScale="92500" lnSpcReduction="10000"/>
            </a:bodyPr>
            <a:lstStyle/>
            <a:p>
              <a:pPr algn="ctr"/>
              <a:r>
                <a:rPr lang="en-US" sz="4000">
                  <a:solidFill>
                    <a:schemeClr val="bg2"/>
                  </a:solidFill>
                </a:rPr>
                <a:t>05</a:t>
              </a:r>
            </a:p>
          </p:txBody>
        </p:sp>
        <p:sp>
          <p:nvSpPr>
            <p:cNvPr id="11" name="íślíḋè-Rectangle 10">
              <a:extLst>
                <a:ext uri="{FF2B5EF4-FFF2-40B4-BE49-F238E27FC236}">
                  <a16:creationId xmlns:a16="http://schemas.microsoft.com/office/drawing/2014/main" id="{8DF893A0-C1C5-4E48-99D6-A29E94D40B2B}"/>
                </a:ext>
              </a:extLst>
            </p:cNvPr>
            <p:cNvSpPr/>
            <p:nvPr/>
          </p:nvSpPr>
          <p:spPr>
            <a:xfrm>
              <a:off x="9073983" y="3376508"/>
              <a:ext cx="2084927" cy="532453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/>
                <a:t>此部分内容作为文字排版占位显示（建议使用主题字体）</a:t>
              </a:r>
            </a:p>
          </p:txBody>
        </p:sp>
        <p:sp>
          <p:nvSpPr>
            <p:cNvPr id="12" name="íślíḋè-任意多边形 45">
              <a:extLst>
                <a:ext uri="{FF2B5EF4-FFF2-40B4-BE49-F238E27FC236}">
                  <a16:creationId xmlns:a16="http://schemas.microsoft.com/office/drawing/2014/main" id="{8C7124ED-F75A-4E9C-A09F-78E079CACAB5}"/>
                </a:ext>
              </a:extLst>
            </p:cNvPr>
            <p:cNvSpPr/>
            <p:nvPr/>
          </p:nvSpPr>
          <p:spPr>
            <a:xfrm>
              <a:off x="9886885" y="4755468"/>
              <a:ext cx="459123" cy="456925"/>
            </a:xfrm>
            <a:custGeom>
              <a:gdLst>
                <a:gd fmla="*/ 173038 w 331788" name="connsiteX0"/>
                <a:gd fmla="*/ 204788 h 330200" name="connsiteY0"/>
                <a:gd fmla="*/ 185738 w 331788" name="connsiteX1"/>
                <a:gd fmla="*/ 215901 h 330200" name="connsiteY1"/>
                <a:gd fmla="*/ 173038 w 331788" name="connsiteX2"/>
                <a:gd fmla="*/ 227014 h 330200" name="connsiteY2"/>
                <a:gd fmla="*/ 160338 w 331788" name="connsiteX3"/>
                <a:gd fmla="*/ 215901 h 330200" name="connsiteY3"/>
                <a:gd fmla="*/ 173038 w 331788" name="connsiteX4"/>
                <a:gd fmla="*/ 204788 h 330200" name="connsiteY4"/>
                <a:gd fmla="*/ 169690 w 331788" name="connsiteX5"/>
                <a:gd fmla="*/ 184150 h 330200" name="connsiteY5"/>
                <a:gd fmla="*/ 165860 w 331788" name="connsiteX6"/>
                <a:gd fmla="*/ 188084 h 330200" name="connsiteY6"/>
                <a:gd fmla="*/ 165860 w 331788" name="connsiteX7"/>
                <a:gd fmla="*/ 192019 h 330200" name="connsiteY7"/>
                <a:gd fmla="*/ 160752 w 331788" name="connsiteX8"/>
                <a:gd fmla="*/ 194642 h 330200" name="connsiteY8"/>
                <a:gd fmla="*/ 158198 w 331788" name="connsiteX9"/>
                <a:gd fmla="*/ 192019 h 330200" name="connsiteY9"/>
                <a:gd fmla="*/ 154367 w 331788" name="connsiteX10"/>
                <a:gd fmla="*/ 192019 h 330200" name="connsiteY10"/>
                <a:gd fmla="*/ 149260 w 331788" name="connsiteX11"/>
                <a:gd fmla="*/ 197264 h 330200" name="connsiteY11"/>
                <a:gd fmla="*/ 149260 w 331788" name="connsiteX12"/>
                <a:gd fmla="*/ 201199 h 330200" name="connsiteY12"/>
                <a:gd fmla="*/ 153091 w 331788" name="connsiteX13"/>
                <a:gd fmla="*/ 203821 h 330200" name="connsiteY13"/>
                <a:gd fmla="*/ 150537 w 331788" name="connsiteX14"/>
                <a:gd fmla="*/ 211690 h 330200" name="connsiteY14"/>
                <a:gd fmla="*/ 145429 w 331788" name="connsiteX15"/>
                <a:gd fmla="*/ 211690 h 330200" name="connsiteY15"/>
                <a:gd fmla="*/ 142875 w 331788" name="connsiteX16"/>
                <a:gd fmla="*/ 211690 h 330200" name="connsiteY16"/>
                <a:gd fmla="*/ 142875 w 331788" name="connsiteX17"/>
                <a:gd fmla="*/ 219558 h 330200" name="connsiteY17"/>
                <a:gd fmla="*/ 145429 w 331788" name="connsiteX18"/>
                <a:gd fmla="*/ 222181 h 330200" name="connsiteY18"/>
                <a:gd fmla="*/ 150537 w 331788" name="connsiteX19"/>
                <a:gd fmla="*/ 222181 h 330200" name="connsiteY19"/>
                <a:gd fmla="*/ 153091 w 331788" name="connsiteX20"/>
                <a:gd fmla="*/ 227427 h 330200" name="connsiteY20"/>
                <a:gd fmla="*/ 149260 w 331788" name="connsiteX21"/>
                <a:gd fmla="*/ 231361 h 330200" name="connsiteY21"/>
                <a:gd fmla="*/ 149260 w 331788" name="connsiteX22"/>
                <a:gd fmla="*/ 235295 h 330200" name="connsiteY22"/>
                <a:gd fmla="*/ 154367 w 331788" name="connsiteX23"/>
                <a:gd fmla="*/ 239230 h 330200" name="connsiteY23"/>
                <a:gd fmla="*/ 158198 w 331788" name="connsiteX24"/>
                <a:gd fmla="*/ 239230 h 330200" name="connsiteY24"/>
                <a:gd fmla="*/ 160752 w 331788" name="connsiteX25"/>
                <a:gd fmla="*/ 236607 h 330200" name="connsiteY25"/>
                <a:gd fmla="*/ 165860 w 331788" name="connsiteX26"/>
                <a:gd fmla="*/ 239230 h 330200" name="connsiteY26"/>
                <a:gd fmla="*/ 165860 w 331788" name="connsiteX27"/>
                <a:gd fmla="*/ 243164 h 330200" name="connsiteY27"/>
                <a:gd fmla="*/ 169690 w 331788" name="connsiteX28"/>
                <a:gd fmla="*/ 244475 h 330200" name="connsiteY28"/>
                <a:gd fmla="*/ 176075 w 331788" name="connsiteX29"/>
                <a:gd fmla="*/ 244475 h 330200" name="connsiteY29"/>
                <a:gd fmla="*/ 178629 w 331788" name="connsiteX30"/>
                <a:gd fmla="*/ 243164 h 330200" name="connsiteY30"/>
                <a:gd fmla="*/ 178629 w 331788" name="connsiteX31"/>
                <a:gd fmla="*/ 239230 h 330200" name="connsiteY31"/>
                <a:gd fmla="*/ 185013 w 331788" name="connsiteX32"/>
                <a:gd fmla="*/ 236607 h 330200" name="connsiteY32"/>
                <a:gd fmla="*/ 187567 w 331788" name="connsiteX33"/>
                <a:gd fmla="*/ 239230 h 330200" name="connsiteY33"/>
                <a:gd fmla="*/ 191398 w 331788" name="connsiteX34"/>
                <a:gd fmla="*/ 239230 h 330200" name="connsiteY34"/>
                <a:gd fmla="*/ 196506 w 331788" name="connsiteX35"/>
                <a:gd fmla="*/ 233984 h 330200" name="connsiteY35"/>
                <a:gd fmla="*/ 196506 w 331788" name="connsiteX36"/>
                <a:gd fmla="*/ 231361 h 330200" name="connsiteY36"/>
                <a:gd fmla="*/ 192675 w 331788" name="connsiteX37"/>
                <a:gd fmla="*/ 227427 h 330200" name="connsiteY37"/>
                <a:gd fmla="*/ 195229 w 331788" name="connsiteX38"/>
                <a:gd fmla="*/ 222181 h 330200" name="connsiteY38"/>
                <a:gd fmla="*/ 200336 w 331788" name="connsiteX39"/>
                <a:gd fmla="*/ 222181 h 330200" name="connsiteY39"/>
                <a:gd fmla="*/ 201613 w 331788" name="connsiteX40"/>
                <a:gd fmla="*/ 219558 h 330200" name="connsiteY40"/>
                <a:gd fmla="*/ 201613 w 331788" name="connsiteX41"/>
                <a:gd fmla="*/ 211690 h 330200" name="connsiteY41"/>
                <a:gd fmla="*/ 200336 w 331788" name="connsiteX42"/>
                <a:gd fmla="*/ 211690 h 330200" name="connsiteY42"/>
                <a:gd fmla="*/ 195229 w 331788" name="connsiteX43"/>
                <a:gd fmla="*/ 211690 h 330200" name="connsiteY43"/>
                <a:gd fmla="*/ 192675 w 331788" name="connsiteX44"/>
                <a:gd fmla="*/ 203821 h 330200" name="connsiteY44"/>
                <a:gd fmla="*/ 196506 w 331788" name="connsiteX45"/>
                <a:gd fmla="*/ 199887 h 330200" name="connsiteY45"/>
                <a:gd fmla="*/ 196506 w 331788" name="connsiteX46"/>
                <a:gd fmla="*/ 197264 h 330200" name="connsiteY46"/>
                <a:gd fmla="*/ 191398 w 331788" name="connsiteX47"/>
                <a:gd fmla="*/ 192019 h 330200" name="connsiteY47"/>
                <a:gd fmla="*/ 187567 w 331788" name="connsiteX48"/>
                <a:gd fmla="*/ 192019 h 330200" name="connsiteY48"/>
                <a:gd fmla="*/ 185013 w 331788" name="connsiteX49"/>
                <a:gd fmla="*/ 194642 h 330200" name="connsiteY49"/>
                <a:gd fmla="*/ 178629 w 331788" name="connsiteX50"/>
                <a:gd fmla="*/ 192019 h 330200" name="connsiteY50"/>
                <a:gd fmla="*/ 178629 w 331788" name="connsiteX51"/>
                <a:gd fmla="*/ 188084 h 330200" name="connsiteY51"/>
                <a:gd fmla="*/ 176075 w 331788" name="connsiteX52"/>
                <a:gd fmla="*/ 184150 h 330200" name="connsiteY52"/>
                <a:gd fmla="*/ 169690 w 331788" name="connsiteX53"/>
                <a:gd fmla="*/ 184150 h 330200" name="connsiteY53"/>
                <a:gd fmla="*/ 123825 w 331788" name="connsiteX54"/>
                <a:gd fmla="*/ 165100 h 330200" name="connsiteY54"/>
                <a:gd fmla="*/ 123825 w 331788" name="connsiteX55"/>
                <a:gd fmla="*/ 176213 h 330200" name="connsiteY55"/>
                <a:gd fmla="*/ 223838 w 331788" name="connsiteX56"/>
                <a:gd fmla="*/ 176213 h 330200" name="connsiteY56"/>
                <a:gd fmla="*/ 223838 w 331788" name="connsiteX57"/>
                <a:gd fmla="*/ 165100 h 330200" name="connsiteY57"/>
                <a:gd fmla="*/ 123825 w 331788" name="connsiteX58"/>
                <a:gd fmla="*/ 146050 h 330200" name="connsiteY58"/>
                <a:gd fmla="*/ 123825 w 331788" name="connsiteX59"/>
                <a:gd fmla="*/ 155575 h 330200" name="connsiteY59"/>
                <a:gd fmla="*/ 223838 w 331788" name="connsiteX60"/>
                <a:gd fmla="*/ 155575 h 330200" name="connsiteY60"/>
                <a:gd fmla="*/ 223838 w 331788" name="connsiteX61"/>
                <a:gd fmla="*/ 146050 h 330200" name="connsiteY61"/>
                <a:gd fmla="*/ 123825 w 331788" name="connsiteX62"/>
                <a:gd fmla="*/ 131763 h 330200" name="connsiteY62"/>
                <a:gd fmla="*/ 123825 w 331788" name="connsiteX63"/>
                <a:gd fmla="*/ 139701 h 330200" name="connsiteY63"/>
                <a:gd fmla="*/ 166688 w 331788" name="connsiteX64"/>
                <a:gd fmla="*/ 139701 h 330200" name="connsiteY64"/>
                <a:gd fmla="*/ 166688 w 331788" name="connsiteX65"/>
                <a:gd fmla="*/ 131763 h 330200" name="connsiteY65"/>
                <a:gd fmla="*/ 123825 w 331788" name="connsiteX66"/>
                <a:gd fmla="*/ 115888 h 330200" name="connsiteY66"/>
                <a:gd fmla="*/ 123825 w 331788" name="connsiteX67"/>
                <a:gd fmla="*/ 122238 h 330200" name="connsiteY67"/>
                <a:gd fmla="*/ 166688 w 331788" name="connsiteX68"/>
                <a:gd fmla="*/ 122238 h 330200" name="connsiteY68"/>
                <a:gd fmla="*/ 166688 w 331788" name="connsiteX69"/>
                <a:gd fmla="*/ 115888 h 330200" name="connsiteY69"/>
                <a:gd fmla="*/ 179388 w 331788" name="connsiteX70"/>
                <a:gd fmla="*/ 100013 h 330200" name="connsiteY70"/>
                <a:gd fmla="*/ 179388 w 331788" name="connsiteX71"/>
                <a:gd fmla="*/ 139701 h 330200" name="connsiteY71"/>
                <a:gd fmla="*/ 223838 w 331788" name="connsiteX72"/>
                <a:gd fmla="*/ 139701 h 330200" name="connsiteY72"/>
                <a:gd fmla="*/ 223838 w 331788" name="connsiteX73"/>
                <a:gd fmla="*/ 100013 h 330200" name="connsiteY73"/>
                <a:gd fmla="*/ 123825 w 331788" name="connsiteX74"/>
                <a:gd fmla="*/ 100013 h 330200" name="connsiteY74"/>
                <a:gd fmla="*/ 123825 w 331788" name="connsiteX75"/>
                <a:gd fmla="*/ 106363 h 330200" name="connsiteY75"/>
                <a:gd fmla="*/ 166688 w 331788" name="connsiteX76"/>
                <a:gd fmla="*/ 106363 h 330200" name="connsiteY76"/>
                <a:gd fmla="*/ 166688 w 331788" name="connsiteX77"/>
                <a:gd fmla="*/ 100013 h 330200" name="connsiteY77"/>
                <a:gd fmla="*/ 106363 w 331788" name="connsiteX78"/>
                <a:gd fmla="*/ 76200 h 330200" name="connsiteY78"/>
                <a:gd fmla="*/ 238126 w 331788" name="connsiteX79"/>
                <a:gd fmla="*/ 76200 h 330200" name="connsiteY79"/>
                <a:gd fmla="*/ 238126 w 331788" name="connsiteX80"/>
                <a:gd fmla="*/ 254000 h 330200" name="connsiteY80"/>
                <a:gd fmla="*/ 106363 w 331788" name="connsiteX81"/>
                <a:gd fmla="*/ 254000 h 330200" name="connsiteY81"/>
                <a:gd fmla="*/ 103296 w 331788" name="connsiteX82"/>
                <a:gd fmla="*/ 65088 h 330200" name="connsiteY82"/>
                <a:gd fmla="*/ 96838 w 331788" name="connsiteX83"/>
                <a:gd fmla="*/ 71583 h 330200" name="connsiteY83"/>
                <a:gd fmla="*/ 96838 w 331788" name="connsiteX84"/>
                <a:gd fmla="*/ 258619 h 330200" name="connsiteY84"/>
                <a:gd fmla="*/ 103296 w 331788" name="connsiteX85"/>
                <a:gd fmla="*/ 265113 h 330200" name="connsiteY85"/>
                <a:gd fmla="*/ 242781 w 331788" name="connsiteX86"/>
                <a:gd fmla="*/ 265113 h 330200" name="connsiteY86"/>
                <a:gd fmla="*/ 246655 w 331788" name="connsiteX87"/>
                <a:gd fmla="*/ 263814 h 330200" name="connsiteY87"/>
                <a:gd fmla="*/ 247947 w 331788" name="connsiteX88"/>
                <a:gd fmla="*/ 263814 h 330200" name="connsiteY88"/>
                <a:gd fmla="*/ 247947 w 331788" name="connsiteX89"/>
                <a:gd fmla="*/ 262516 h 330200" name="connsiteY89"/>
                <a:gd fmla="*/ 249238 w 331788" name="connsiteX90"/>
                <a:gd fmla="*/ 258619 h 330200" name="connsiteY90"/>
                <a:gd fmla="*/ 249238 w 331788" name="connsiteX91"/>
                <a:gd fmla="*/ 71583 h 330200" name="connsiteY91"/>
                <a:gd fmla="*/ 242781 w 331788" name="connsiteX92"/>
                <a:gd fmla="*/ 65088 h 330200" name="connsiteY92"/>
                <a:gd fmla="*/ 103296 w 331788" name="connsiteX93"/>
                <a:gd fmla="*/ 65088 h 330200" name="connsiteY93"/>
                <a:gd fmla="*/ 165894 w 331788" name="connsiteX94"/>
                <a:gd fmla="*/ 0 h 330200" name="connsiteY94"/>
                <a:gd fmla="*/ 331788 w 331788" name="connsiteX95"/>
                <a:gd fmla="*/ 165100 h 330200" name="connsiteY95"/>
                <a:gd fmla="*/ 165894 w 331788" name="connsiteX96"/>
                <a:gd fmla="*/ 330200 h 330200" name="connsiteY96"/>
                <a:gd fmla="*/ 0 w 331788" name="connsiteX97"/>
                <a:gd fmla="*/ 165100 h 330200" name="connsiteY97"/>
                <a:gd fmla="*/ 165894 w 331788" name="connsiteX98"/>
                <a:gd fmla="*/ 0 h 330200" name="connsiteY9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b="b" l="l" r="r" t="t"/>
              <a:pathLst>
                <a:path h="330200" w="331788">
                  <a:moveTo>
                    <a:pt x="173038" y="204788"/>
                  </a:moveTo>
                  <a:cubicBezTo>
                    <a:pt x="180052" y="204788"/>
                    <a:pt x="185738" y="209763"/>
                    <a:pt x="185738" y="215901"/>
                  </a:cubicBezTo>
                  <a:cubicBezTo>
                    <a:pt x="185738" y="222039"/>
                    <a:pt x="180052" y="227014"/>
                    <a:pt x="173038" y="227014"/>
                  </a:cubicBezTo>
                  <a:cubicBezTo>
                    <a:pt x="166024" y="227014"/>
                    <a:pt x="160338" y="222039"/>
                    <a:pt x="160338" y="215901"/>
                  </a:cubicBezTo>
                  <a:cubicBezTo>
                    <a:pt x="160338" y="209763"/>
                    <a:pt x="166024" y="204788"/>
                    <a:pt x="173038" y="204788"/>
                  </a:cubicBezTo>
                  <a:close/>
                  <a:moveTo>
                    <a:pt x="169690" y="184150"/>
                  </a:moveTo>
                  <a:cubicBezTo>
                    <a:pt x="168414" y="184150"/>
                    <a:pt x="165860" y="186773"/>
                    <a:pt x="165860" y="188084"/>
                  </a:cubicBezTo>
                  <a:cubicBezTo>
                    <a:pt x="165860" y="188084"/>
                    <a:pt x="165860" y="188084"/>
                    <a:pt x="165860" y="192019"/>
                  </a:cubicBezTo>
                  <a:cubicBezTo>
                    <a:pt x="165860" y="193330"/>
                    <a:pt x="162029" y="193330"/>
                    <a:pt x="160752" y="194642"/>
                  </a:cubicBezTo>
                  <a:cubicBezTo>
                    <a:pt x="160752" y="194642"/>
                    <a:pt x="160752" y="194642"/>
                    <a:pt x="158198" y="192019"/>
                  </a:cubicBezTo>
                  <a:cubicBezTo>
                    <a:pt x="156921" y="190707"/>
                    <a:pt x="155644" y="190707"/>
                    <a:pt x="154367" y="192019"/>
                  </a:cubicBezTo>
                  <a:cubicBezTo>
                    <a:pt x="154367" y="192019"/>
                    <a:pt x="154367" y="192019"/>
                    <a:pt x="149260" y="197264"/>
                  </a:cubicBezTo>
                  <a:cubicBezTo>
                    <a:pt x="149260" y="198576"/>
                    <a:pt x="149260" y="199887"/>
                    <a:pt x="149260" y="201199"/>
                  </a:cubicBezTo>
                  <a:cubicBezTo>
                    <a:pt x="149260" y="201199"/>
                    <a:pt x="149260" y="201199"/>
                    <a:pt x="153091" y="203821"/>
                  </a:cubicBezTo>
                  <a:cubicBezTo>
                    <a:pt x="151814" y="206444"/>
                    <a:pt x="150537" y="207756"/>
                    <a:pt x="150537" y="211690"/>
                  </a:cubicBezTo>
                  <a:cubicBezTo>
                    <a:pt x="150537" y="211690"/>
                    <a:pt x="150537" y="211690"/>
                    <a:pt x="145429" y="211690"/>
                  </a:cubicBezTo>
                  <a:cubicBezTo>
                    <a:pt x="144152" y="211690"/>
                    <a:pt x="142875" y="210379"/>
                    <a:pt x="142875" y="211690"/>
                  </a:cubicBezTo>
                  <a:cubicBezTo>
                    <a:pt x="142875" y="211690"/>
                    <a:pt x="142875" y="211690"/>
                    <a:pt x="142875" y="219558"/>
                  </a:cubicBezTo>
                  <a:cubicBezTo>
                    <a:pt x="142875" y="220870"/>
                    <a:pt x="144152" y="222181"/>
                    <a:pt x="145429" y="222181"/>
                  </a:cubicBezTo>
                  <a:cubicBezTo>
                    <a:pt x="145429" y="222181"/>
                    <a:pt x="145429" y="222181"/>
                    <a:pt x="150537" y="222181"/>
                  </a:cubicBezTo>
                  <a:cubicBezTo>
                    <a:pt x="150537" y="224804"/>
                    <a:pt x="151814" y="226115"/>
                    <a:pt x="153091" y="227427"/>
                  </a:cubicBezTo>
                  <a:cubicBezTo>
                    <a:pt x="153091" y="227427"/>
                    <a:pt x="153091" y="227427"/>
                    <a:pt x="149260" y="231361"/>
                  </a:cubicBezTo>
                  <a:cubicBezTo>
                    <a:pt x="147983" y="232673"/>
                    <a:pt x="147983" y="233984"/>
                    <a:pt x="149260" y="235295"/>
                  </a:cubicBezTo>
                  <a:cubicBezTo>
                    <a:pt x="149260" y="235295"/>
                    <a:pt x="149260" y="235295"/>
                    <a:pt x="154367" y="239230"/>
                  </a:cubicBezTo>
                  <a:cubicBezTo>
                    <a:pt x="155644" y="240541"/>
                    <a:pt x="156921" y="240541"/>
                    <a:pt x="158198" y="239230"/>
                  </a:cubicBezTo>
                  <a:cubicBezTo>
                    <a:pt x="158198" y="239230"/>
                    <a:pt x="158198" y="239230"/>
                    <a:pt x="160752" y="236607"/>
                  </a:cubicBezTo>
                  <a:cubicBezTo>
                    <a:pt x="162029" y="237918"/>
                    <a:pt x="165860" y="239230"/>
                    <a:pt x="165860" y="239230"/>
                  </a:cubicBezTo>
                  <a:cubicBezTo>
                    <a:pt x="165860" y="239230"/>
                    <a:pt x="165860" y="239230"/>
                    <a:pt x="165860" y="243164"/>
                  </a:cubicBezTo>
                  <a:cubicBezTo>
                    <a:pt x="165860" y="244475"/>
                    <a:pt x="168414" y="244475"/>
                    <a:pt x="169690" y="244475"/>
                  </a:cubicBezTo>
                  <a:cubicBezTo>
                    <a:pt x="169690" y="244475"/>
                    <a:pt x="169690" y="244475"/>
                    <a:pt x="176075" y="244475"/>
                  </a:cubicBezTo>
                  <a:cubicBezTo>
                    <a:pt x="177352" y="244475"/>
                    <a:pt x="178629" y="244475"/>
                    <a:pt x="178629" y="243164"/>
                  </a:cubicBezTo>
                  <a:cubicBezTo>
                    <a:pt x="178629" y="243164"/>
                    <a:pt x="178629" y="243164"/>
                    <a:pt x="178629" y="239230"/>
                  </a:cubicBezTo>
                  <a:cubicBezTo>
                    <a:pt x="182460" y="239230"/>
                    <a:pt x="182460" y="237918"/>
                    <a:pt x="185013" y="236607"/>
                  </a:cubicBezTo>
                  <a:cubicBezTo>
                    <a:pt x="185013" y="236607"/>
                    <a:pt x="185013" y="236607"/>
                    <a:pt x="187567" y="239230"/>
                  </a:cubicBezTo>
                  <a:cubicBezTo>
                    <a:pt x="188844" y="240541"/>
                    <a:pt x="190121" y="240541"/>
                    <a:pt x="191398" y="239230"/>
                  </a:cubicBezTo>
                  <a:cubicBezTo>
                    <a:pt x="191398" y="239230"/>
                    <a:pt x="191398" y="239230"/>
                    <a:pt x="196506" y="233984"/>
                  </a:cubicBezTo>
                  <a:cubicBezTo>
                    <a:pt x="196506" y="233984"/>
                    <a:pt x="196506" y="232673"/>
                    <a:pt x="196506" y="231361"/>
                  </a:cubicBezTo>
                  <a:cubicBezTo>
                    <a:pt x="196506" y="231361"/>
                    <a:pt x="196506" y="231361"/>
                    <a:pt x="192675" y="227427"/>
                  </a:cubicBezTo>
                  <a:cubicBezTo>
                    <a:pt x="193952" y="226115"/>
                    <a:pt x="195229" y="224804"/>
                    <a:pt x="195229" y="222181"/>
                  </a:cubicBezTo>
                  <a:cubicBezTo>
                    <a:pt x="195229" y="222181"/>
                    <a:pt x="195229" y="222181"/>
                    <a:pt x="200336" y="222181"/>
                  </a:cubicBezTo>
                  <a:cubicBezTo>
                    <a:pt x="201613" y="222181"/>
                    <a:pt x="201613" y="220870"/>
                    <a:pt x="201613" y="219558"/>
                  </a:cubicBezTo>
                  <a:lnTo>
                    <a:pt x="201613" y="211690"/>
                  </a:lnTo>
                  <a:cubicBezTo>
                    <a:pt x="201613" y="210379"/>
                    <a:pt x="201613" y="211690"/>
                    <a:pt x="200336" y="211690"/>
                  </a:cubicBezTo>
                  <a:cubicBezTo>
                    <a:pt x="200336" y="211690"/>
                    <a:pt x="200336" y="211690"/>
                    <a:pt x="195229" y="211690"/>
                  </a:cubicBezTo>
                  <a:cubicBezTo>
                    <a:pt x="195229" y="207756"/>
                    <a:pt x="193952" y="206444"/>
                    <a:pt x="192675" y="203821"/>
                  </a:cubicBezTo>
                  <a:cubicBezTo>
                    <a:pt x="192675" y="203821"/>
                    <a:pt x="192675" y="203821"/>
                    <a:pt x="196506" y="199887"/>
                  </a:cubicBezTo>
                  <a:cubicBezTo>
                    <a:pt x="196506" y="199887"/>
                    <a:pt x="196506" y="198576"/>
                    <a:pt x="196506" y="197264"/>
                  </a:cubicBezTo>
                  <a:cubicBezTo>
                    <a:pt x="196506" y="197264"/>
                    <a:pt x="196506" y="197264"/>
                    <a:pt x="191398" y="192019"/>
                  </a:cubicBezTo>
                  <a:cubicBezTo>
                    <a:pt x="190121" y="190707"/>
                    <a:pt x="188844" y="190707"/>
                    <a:pt x="187567" y="192019"/>
                  </a:cubicBezTo>
                  <a:cubicBezTo>
                    <a:pt x="187567" y="192019"/>
                    <a:pt x="187567" y="192019"/>
                    <a:pt x="185013" y="194642"/>
                  </a:cubicBezTo>
                  <a:cubicBezTo>
                    <a:pt x="182460" y="193330"/>
                    <a:pt x="182460" y="193330"/>
                    <a:pt x="178629" y="192019"/>
                  </a:cubicBezTo>
                  <a:cubicBezTo>
                    <a:pt x="178629" y="192019"/>
                    <a:pt x="178629" y="192019"/>
                    <a:pt x="178629" y="188084"/>
                  </a:cubicBezTo>
                  <a:cubicBezTo>
                    <a:pt x="178629" y="186773"/>
                    <a:pt x="177352" y="184150"/>
                    <a:pt x="176075" y="184150"/>
                  </a:cubicBezTo>
                  <a:cubicBezTo>
                    <a:pt x="176075" y="184150"/>
                    <a:pt x="176075" y="184150"/>
                    <a:pt x="169690" y="184150"/>
                  </a:cubicBezTo>
                  <a:close/>
                  <a:moveTo>
                    <a:pt x="123825" y="165100"/>
                  </a:moveTo>
                  <a:lnTo>
                    <a:pt x="123825" y="176213"/>
                  </a:lnTo>
                  <a:lnTo>
                    <a:pt x="223838" y="176213"/>
                  </a:lnTo>
                  <a:lnTo>
                    <a:pt x="223838" y="165100"/>
                  </a:lnTo>
                  <a:close/>
                  <a:moveTo>
                    <a:pt x="123825" y="146050"/>
                  </a:moveTo>
                  <a:lnTo>
                    <a:pt x="123825" y="155575"/>
                  </a:lnTo>
                  <a:lnTo>
                    <a:pt x="223838" y="155575"/>
                  </a:lnTo>
                  <a:lnTo>
                    <a:pt x="223838" y="146050"/>
                  </a:lnTo>
                  <a:close/>
                  <a:moveTo>
                    <a:pt x="123825" y="131763"/>
                  </a:moveTo>
                  <a:lnTo>
                    <a:pt x="123825" y="139701"/>
                  </a:lnTo>
                  <a:lnTo>
                    <a:pt x="166688" y="139701"/>
                  </a:lnTo>
                  <a:lnTo>
                    <a:pt x="166688" y="131763"/>
                  </a:lnTo>
                  <a:close/>
                  <a:moveTo>
                    <a:pt x="123825" y="115888"/>
                  </a:moveTo>
                  <a:lnTo>
                    <a:pt x="123825" y="122238"/>
                  </a:lnTo>
                  <a:lnTo>
                    <a:pt x="166688" y="122238"/>
                  </a:lnTo>
                  <a:lnTo>
                    <a:pt x="166688" y="115888"/>
                  </a:lnTo>
                  <a:close/>
                  <a:moveTo>
                    <a:pt x="179388" y="100013"/>
                  </a:moveTo>
                  <a:lnTo>
                    <a:pt x="179388" y="139701"/>
                  </a:lnTo>
                  <a:lnTo>
                    <a:pt x="223838" y="139701"/>
                  </a:lnTo>
                  <a:lnTo>
                    <a:pt x="223838" y="100013"/>
                  </a:lnTo>
                  <a:close/>
                  <a:moveTo>
                    <a:pt x="123825" y="100013"/>
                  </a:moveTo>
                  <a:lnTo>
                    <a:pt x="123825" y="106363"/>
                  </a:lnTo>
                  <a:lnTo>
                    <a:pt x="166688" y="106363"/>
                  </a:lnTo>
                  <a:lnTo>
                    <a:pt x="166688" y="100013"/>
                  </a:lnTo>
                  <a:close/>
                  <a:moveTo>
                    <a:pt x="106363" y="76200"/>
                  </a:moveTo>
                  <a:lnTo>
                    <a:pt x="238126" y="76200"/>
                  </a:lnTo>
                  <a:lnTo>
                    <a:pt x="238126" y="254000"/>
                  </a:lnTo>
                  <a:lnTo>
                    <a:pt x="106363" y="254000"/>
                  </a:lnTo>
                  <a:close/>
                  <a:moveTo>
                    <a:pt x="103296" y="65088"/>
                  </a:moveTo>
                  <a:cubicBezTo>
                    <a:pt x="99421" y="65088"/>
                    <a:pt x="96838" y="67686"/>
                    <a:pt x="96838" y="71583"/>
                  </a:cubicBezTo>
                  <a:cubicBezTo>
                    <a:pt x="96838" y="71583"/>
                    <a:pt x="96838" y="71583"/>
                    <a:pt x="96838" y="258619"/>
                  </a:cubicBezTo>
                  <a:cubicBezTo>
                    <a:pt x="96838" y="262516"/>
                    <a:pt x="99421" y="265113"/>
                    <a:pt x="103296" y="265113"/>
                  </a:cubicBezTo>
                  <a:cubicBezTo>
                    <a:pt x="103296" y="265113"/>
                    <a:pt x="103296" y="265113"/>
                    <a:pt x="242781" y="265113"/>
                  </a:cubicBezTo>
                  <a:cubicBezTo>
                    <a:pt x="245364" y="265113"/>
                    <a:pt x="246655" y="263814"/>
                    <a:pt x="246655" y="263814"/>
                  </a:cubicBezTo>
                  <a:cubicBezTo>
                    <a:pt x="246655" y="263814"/>
                    <a:pt x="247947" y="263814"/>
                    <a:pt x="247947" y="263814"/>
                  </a:cubicBezTo>
                  <a:cubicBezTo>
                    <a:pt x="247947" y="262516"/>
                    <a:pt x="247947" y="262516"/>
                    <a:pt x="247947" y="262516"/>
                  </a:cubicBezTo>
                  <a:cubicBezTo>
                    <a:pt x="247947" y="262516"/>
                    <a:pt x="249238" y="261217"/>
                    <a:pt x="249238" y="258619"/>
                  </a:cubicBezTo>
                  <a:lnTo>
                    <a:pt x="249238" y="71583"/>
                  </a:lnTo>
                  <a:cubicBezTo>
                    <a:pt x="249238" y="67686"/>
                    <a:pt x="246655" y="65088"/>
                    <a:pt x="242781" y="65088"/>
                  </a:cubicBezTo>
                  <a:cubicBezTo>
                    <a:pt x="242781" y="65088"/>
                    <a:pt x="242781" y="65088"/>
                    <a:pt x="103296" y="65088"/>
                  </a:cubicBezTo>
                  <a:close/>
                  <a:moveTo>
                    <a:pt x="165894" y="0"/>
                  </a:moveTo>
                  <a:cubicBezTo>
                    <a:pt x="257515" y="0"/>
                    <a:pt x="331788" y="73918"/>
                    <a:pt x="331788" y="165100"/>
                  </a:cubicBezTo>
                  <a:cubicBezTo>
                    <a:pt x="331788" y="256282"/>
                    <a:pt x="257515" y="330200"/>
                    <a:pt x="165894" y="330200"/>
                  </a:cubicBezTo>
                  <a:cubicBezTo>
                    <a:pt x="74273" y="330200"/>
                    <a:pt x="0" y="256282"/>
                    <a:pt x="0" y="165100"/>
                  </a:cubicBezTo>
                  <a:cubicBezTo>
                    <a:pt x="0" y="73918"/>
                    <a:pt x="74273" y="0"/>
                    <a:pt x="165894" y="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</p:spTree>
    <p:custDataLst>
      <p:tags r:id="rId4"/>
    </p:custDataLst>
    <p:extLst>
      <p:ext uri="{BB962C8B-B14F-4D97-AF65-F5344CB8AC3E}">
        <p14:creationId val="77838087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08711b99-5076-42ab-8052-9c6e5b89f4ee">
            <a:extLst>
              <a:ext uri="{FF2B5EF4-FFF2-40B4-BE49-F238E27FC236}">
                <a16:creationId xmlns:a16="http://schemas.microsoft.com/office/drawing/2014/main" id="{43EC0B9D-23F2-427F-A96C-C8886C2BAEB6}"/>
              </a:ext>
            </a:extLst>
          </p:cNvPr>
          <p:cNvGrpSpPr>
            <a:grpSpLocks noChangeAspect="1"/>
          </p:cNvGrpSpPr>
          <p:nvPr/>
        </p:nvGrpSpPr>
        <p:grpSpPr>
          <a:xfrm>
            <a:off x="421302" y="1642483"/>
            <a:ext cx="11349397" cy="4518112"/>
            <a:chOff x="365149" y="1308654"/>
            <a:chExt cx="11349397" cy="4518112"/>
          </a:xfrm>
        </p:grpSpPr>
        <p:sp>
          <p:nvSpPr>
            <p:cNvPr id="3" name="iS1ide-Arc 12">
              <a:extLst>
                <a:ext uri="{FF2B5EF4-FFF2-40B4-BE49-F238E27FC236}">
                  <a16:creationId xmlns:a16="http://schemas.microsoft.com/office/drawing/2014/main" id="{7B19A821-4C28-4906-8C25-3F540D6C07A6}"/>
                </a:ext>
              </a:extLst>
            </p:cNvPr>
            <p:cNvSpPr/>
            <p:nvPr/>
          </p:nvSpPr>
          <p:spPr>
            <a:xfrm flipH="1" flipV="1">
              <a:off x="3975654" y="1586073"/>
              <a:ext cx="4240694" cy="4240693"/>
            </a:xfrm>
            <a:prstGeom prst="arc">
              <a:avLst>
                <a:gd fmla="val 12136914" name="adj1"/>
                <a:gd fmla="val 20239707" name="adj2"/>
              </a:avLst>
            </a:prstGeom>
            <a:ln w="19050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4" name="Group 1">
              <a:extLst>
                <a:ext uri="{FF2B5EF4-FFF2-40B4-BE49-F238E27FC236}">
                  <a16:creationId xmlns:a16="http://schemas.microsoft.com/office/drawing/2014/main" id="{ADC9E2C2-25C5-454A-A62D-743B076C9D4C}"/>
                </a:ext>
              </a:extLst>
            </p:cNvPr>
            <p:cNvGrpSpPr/>
            <p:nvPr/>
          </p:nvGrpSpPr>
          <p:grpSpPr>
            <a:xfrm>
              <a:off x="365149" y="1308654"/>
              <a:ext cx="11349397" cy="4240693"/>
              <a:chOff x="365149" y="1586073"/>
              <a:chExt cx="11349397" cy="4240693"/>
            </a:xfrm>
          </p:grpSpPr>
          <p:sp>
            <p:nvSpPr>
              <p:cNvPr id="5" name="iS1ide-Oval 8">
                <a:extLst>
                  <a:ext uri="{FF2B5EF4-FFF2-40B4-BE49-F238E27FC236}">
                    <a16:creationId xmlns:a16="http://schemas.microsoft.com/office/drawing/2014/main" id="{DBC1E670-3507-49E7-807C-7A6D355BAC4A}"/>
                  </a:ext>
                </a:extLst>
              </p:cNvPr>
              <p:cNvSpPr/>
              <p:nvPr/>
            </p:nvSpPr>
            <p:spPr>
              <a:xfrm>
                <a:off x="4535521" y="2145942"/>
                <a:ext cx="3120960" cy="3120955"/>
              </a:xfrm>
              <a:prstGeom prst="ellipse">
                <a:avLst/>
              </a:pr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b" anchorCtr="1" bIns="360000"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2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6" name="iS1ide-Oval 9">
                <a:extLst>
                  <a:ext uri="{FF2B5EF4-FFF2-40B4-BE49-F238E27FC236}">
                    <a16:creationId xmlns:a16="http://schemas.microsoft.com/office/drawing/2014/main" id="{628A709D-D39B-4721-AECE-2D667A3FD4D6}"/>
                  </a:ext>
                </a:extLst>
              </p:cNvPr>
              <p:cNvSpPr/>
              <p:nvPr/>
            </p:nvSpPr>
            <p:spPr>
              <a:xfrm>
                <a:off x="3301042" y="2896402"/>
                <a:ext cx="1620039" cy="1620036"/>
              </a:xfrm>
              <a:prstGeom prst="ellipse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7" name="iS1ide-Oval 10">
                <a:extLst>
                  <a:ext uri="{FF2B5EF4-FFF2-40B4-BE49-F238E27FC236}">
                    <a16:creationId xmlns:a16="http://schemas.microsoft.com/office/drawing/2014/main" id="{5535710B-4AB9-4740-BCFB-56BEBFE584C2}"/>
                  </a:ext>
                </a:extLst>
              </p:cNvPr>
              <p:cNvSpPr/>
              <p:nvPr/>
            </p:nvSpPr>
            <p:spPr>
              <a:xfrm>
                <a:off x="7270920" y="2896402"/>
                <a:ext cx="1620039" cy="1620036"/>
              </a:xfrm>
              <a:prstGeom prst="ellipse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8" name="iS1ide-Arc 11">
                <a:extLst>
                  <a:ext uri="{FF2B5EF4-FFF2-40B4-BE49-F238E27FC236}">
                    <a16:creationId xmlns:a16="http://schemas.microsoft.com/office/drawing/2014/main" id="{3ACFA4EE-F74E-43E4-82DA-6636912114EF}"/>
                  </a:ext>
                </a:extLst>
              </p:cNvPr>
              <p:cNvSpPr/>
              <p:nvPr/>
            </p:nvSpPr>
            <p:spPr>
              <a:xfrm>
                <a:off x="3975654" y="1586073"/>
                <a:ext cx="4240694" cy="4240693"/>
              </a:xfrm>
              <a:prstGeom prst="arc">
                <a:avLst>
                  <a:gd fmla="val 12136914" name="adj1"/>
                  <a:gd fmla="val 20239707" name="adj2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9" name="iS1ide-Freeform: Shape 15">
                <a:extLst>
                  <a:ext uri="{FF2B5EF4-FFF2-40B4-BE49-F238E27FC236}">
                    <a16:creationId xmlns:a16="http://schemas.microsoft.com/office/drawing/2014/main" id="{652DB46B-0057-4013-B2F6-F6475B91981F}"/>
                  </a:ext>
                </a:extLst>
              </p:cNvPr>
              <p:cNvSpPr/>
              <p:nvPr/>
            </p:nvSpPr>
            <p:spPr bwMode="auto">
              <a:xfrm>
                <a:off x="3792393" y="3441049"/>
                <a:ext cx="637337" cy="530742"/>
              </a:xfrm>
              <a:custGeom>
                <a:gdLst>
                  <a:gd fmla="*/ 1028 w 1149" name="T0"/>
                  <a:gd fmla="*/ 541 h 955" name="T1"/>
                  <a:gd fmla="*/ 1044 w 1149" name="T2"/>
                  <a:gd fmla="*/ 661 h 955" name="T3"/>
                  <a:gd fmla="*/ 1005 w 1149" name="T4"/>
                  <a:gd fmla="*/ 753 h 955" name="T5"/>
                  <a:gd fmla="*/ 915 w 1149" name="T6"/>
                  <a:gd fmla="*/ 813 h 955" name="T7"/>
                  <a:gd fmla="*/ 862 w 1149" name="T8"/>
                  <a:gd fmla="*/ 882 h 955" name="T9"/>
                  <a:gd fmla="*/ 786 w 1149" name="T10"/>
                  <a:gd fmla="*/ 926 h 955" name="T11"/>
                  <a:gd fmla="*/ 670 w 1149" name="T12"/>
                  <a:gd fmla="*/ 944 h 955" name="T13"/>
                  <a:gd fmla="*/ 702 w 1149" name="T14"/>
                  <a:gd fmla="*/ 895 h 955" name="T15"/>
                  <a:gd fmla="*/ 752 w 1149" name="T16"/>
                  <a:gd fmla="*/ 876 h 955" name="T17"/>
                  <a:gd fmla="*/ 670 w 1149" name="T18"/>
                  <a:gd fmla="*/ 761 h 955" name="T19"/>
                  <a:gd fmla="*/ 793 w 1149" name="T20"/>
                  <a:gd fmla="*/ 816 h 955" name="T21"/>
                  <a:gd fmla="*/ 854 w 1149" name="T22"/>
                  <a:gd fmla="*/ 819 h 955" name="T23"/>
                  <a:gd fmla="*/ 754 w 1149" name="T24"/>
                  <a:gd fmla="*/ 707 h 955" name="T25"/>
                  <a:gd fmla="*/ 767 w 1149" name="T26"/>
                  <a:gd fmla="*/ 662 h 955" name="T27"/>
                  <a:gd fmla="*/ 909 w 1149" name="T28"/>
                  <a:gd fmla="*/ 755 h 955" name="T29"/>
                  <a:gd fmla="*/ 948 w 1149" name="T30"/>
                  <a:gd fmla="*/ 714 h 955" name="T31"/>
                  <a:gd fmla="*/ 813 w 1149" name="T32"/>
                  <a:gd fmla="*/ 581 h 955" name="T33"/>
                  <a:gd fmla="*/ 858 w 1149" name="T34"/>
                  <a:gd fmla="*/ 566 h 955" name="T35"/>
                  <a:gd fmla="*/ 998 w 1149" name="T36"/>
                  <a:gd fmla="*/ 628 h 955" name="T37"/>
                  <a:gd fmla="*/ 683 w 1149" name="T38"/>
                  <a:gd fmla="*/ 301 h 955" name="T39"/>
                  <a:gd fmla="*/ 730 w 1149" name="T40"/>
                  <a:gd fmla="*/ 285 h 955" name="T41"/>
                  <a:gd fmla="*/ 97 w 1149" name="T42"/>
                  <a:gd fmla="*/ 439 h 955" name="T43"/>
                  <a:gd fmla="*/ 0 w 1149" name="T44"/>
                  <a:gd fmla="*/ 254 h 955" name="T45"/>
                  <a:gd fmla="*/ 174 w 1149" name="T46"/>
                  <a:gd fmla="*/ 32 h 955" name="T47"/>
                  <a:gd fmla="*/ 260 w 1149" name="T48"/>
                  <a:gd fmla="*/ 2 h 955" name="T49"/>
                  <a:gd fmla="*/ 362 w 1149" name="T50"/>
                  <a:gd fmla="*/ 59 h 955" name="T51"/>
                  <a:gd fmla="*/ 525 w 1149" name="T52"/>
                  <a:gd fmla="*/ 40 h 955" name="T53"/>
                  <a:gd fmla="*/ 338 w 1149" name="T54"/>
                  <a:gd fmla="*/ 112 h 955" name="T55"/>
                  <a:gd fmla="*/ 233 w 1149" name="T56"/>
                  <a:gd fmla="*/ 59 h 955" name="T57"/>
                  <a:gd fmla="*/ 60 w 1149" name="T58"/>
                  <a:gd fmla="*/ 267 h 955" name="T59"/>
                  <a:gd fmla="*/ 143 w 1149" name="T60"/>
                  <a:gd fmla="*/ 367 h 955" name="T61"/>
                  <a:gd fmla="*/ 149 w 1149" name="T62"/>
                  <a:gd fmla="*/ 500 h 955" name="T63"/>
                  <a:gd fmla="*/ 538 w 1149" name="T64"/>
                  <a:gd fmla="*/ 788 h 955" name="T65"/>
                  <a:gd fmla="*/ 512 w 1149" name="T66"/>
                  <a:gd fmla="*/ 773 h 955" name="T67"/>
                  <a:gd fmla="*/ 456 w 1149" name="T68"/>
                  <a:gd fmla="*/ 707 h 955" name="T69"/>
                  <a:gd fmla="*/ 394 w 1149" name="T70"/>
                  <a:gd fmla="*/ 710 h 955" name="T71"/>
                  <a:gd fmla="*/ 370 w 1149" name="T72"/>
                  <a:gd fmla="*/ 642 h 955" name="T73"/>
                  <a:gd fmla="*/ 295 w 1149" name="T74"/>
                  <a:gd fmla="*/ 627 h 955" name="T75"/>
                  <a:gd fmla="*/ 283 w 1149" name="T76"/>
                  <a:gd fmla="*/ 546 h 955" name="T77"/>
                  <a:gd fmla="*/ 195 w 1149" name="T78"/>
                  <a:gd fmla="*/ 527 h 955" name="T79"/>
                  <a:gd fmla="*/ 135 w 1149" name="T80"/>
                  <a:gd fmla="*/ 607 h 955" name="T81"/>
                  <a:gd fmla="*/ 174 w 1149" name="T82"/>
                  <a:gd fmla="*/ 681 h 955" name="T83"/>
                  <a:gd fmla="*/ 230 w 1149" name="T84"/>
                  <a:gd fmla="*/ 692 h 955" name="T85"/>
                  <a:gd fmla="*/ 239 w 1149" name="T86"/>
                  <a:gd fmla="*/ 794 h 955" name="T87"/>
                  <a:gd fmla="*/ 341 w 1149" name="T88"/>
                  <a:gd fmla="*/ 789 h 955" name="T89"/>
                  <a:gd fmla="*/ 358 w 1149" name="T90"/>
                  <a:gd fmla="*/ 843 h 955" name="T91"/>
                  <a:gd fmla="*/ 458 w 1149" name="T92"/>
                  <a:gd fmla="*/ 862 h 955" name="T93"/>
                  <a:gd fmla="*/ 478 w 1149" name="T94"/>
                  <a:gd fmla="*/ 883 h 955" name="T95"/>
                  <a:gd fmla="*/ 540 w 1149" name="T96"/>
                  <a:gd fmla="*/ 937 h 955" name="T97"/>
                  <a:gd fmla="*/ 618 w 1149" name="T98"/>
                  <a:gd fmla="*/ 894 h 955" name="T99"/>
                  <a:gd fmla="*/ 602 w 1149" name="T100"/>
                  <a:gd fmla="*/ 804 h 955" name="T101"/>
                  <a:gd fmla="*/ 1035 w 1149" name="T102"/>
                  <a:gd fmla="*/ 442 h 955" name="T103"/>
                  <a:gd fmla="*/ 1090 w 1149" name="T104"/>
                  <a:gd fmla="*/ 313 h 955" name="T105"/>
                  <a:gd fmla="*/ 1130 w 1149" name="T106"/>
                  <a:gd fmla="*/ 172 h 955" name="T107"/>
                  <a:gd fmla="*/ 864 w 1149" name="T108"/>
                  <a:gd fmla="*/ 42 h 955" name="T109"/>
                  <a:gd fmla="*/ 685 w 1149" name="T110"/>
                  <a:gd fmla="*/ 43 h 955" name="T111"/>
                  <a:gd fmla="*/ 333 w 1149" name="T112"/>
                  <a:gd fmla="*/ 247 h 955" name="T113"/>
                  <a:gd fmla="*/ 358 w 1149" name="T114"/>
                  <a:gd fmla="*/ 338 h 955" name="T115"/>
                  <a:gd fmla="*/ 609 w 1149" name="T116"/>
                  <a:gd fmla="*/ 222 h 955" name="T117"/>
                  <a:gd fmla="*/ 713 w 1149" name="T118"/>
                  <a:gd fmla="*/ 240 h 955" name="T119"/>
                  <a:gd fmla="*/ 797 w 1149" name="T120"/>
                  <a:gd fmla="*/ 256 h 955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955" w="1149">
                    <a:moveTo>
                      <a:pt x="748" y="284"/>
                    </a:moveTo>
                    <a:lnTo>
                      <a:pt x="748" y="284"/>
                    </a:lnTo>
                    <a:lnTo>
                      <a:pt x="852" y="378"/>
                    </a:lnTo>
                    <a:lnTo>
                      <a:pt x="903" y="424"/>
                    </a:lnTo>
                    <a:lnTo>
                      <a:pt x="954" y="473"/>
                    </a:lnTo>
                    <a:lnTo>
                      <a:pt x="954" y="473"/>
                    </a:lnTo>
                    <a:lnTo>
                      <a:pt x="961" y="478"/>
                    </a:lnTo>
                    <a:lnTo>
                      <a:pt x="968" y="484"/>
                    </a:lnTo>
                    <a:lnTo>
                      <a:pt x="1006" y="518"/>
                    </a:lnTo>
                    <a:lnTo>
                      <a:pt x="1028" y="541"/>
                    </a:lnTo>
                    <a:lnTo>
                      <a:pt x="1028" y="541"/>
                    </a:lnTo>
                    <a:lnTo>
                      <a:pt x="1037" y="552"/>
                    </a:lnTo>
                    <a:lnTo>
                      <a:pt x="1044" y="562"/>
                    </a:lnTo>
                    <a:lnTo>
                      <a:pt x="1050" y="573"/>
                    </a:lnTo>
                    <a:lnTo>
                      <a:pt x="1054" y="585"/>
                    </a:lnTo>
                    <a:lnTo>
                      <a:pt x="1057" y="596"/>
                    </a:lnTo>
                    <a:lnTo>
                      <a:pt x="1057" y="607"/>
                    </a:lnTo>
                    <a:lnTo>
                      <a:pt x="1057" y="618"/>
                    </a:lnTo>
                    <a:lnTo>
                      <a:pt x="1056" y="630"/>
                    </a:lnTo>
                    <a:lnTo>
                      <a:pt x="1054" y="641"/>
                    </a:lnTo>
                    <a:lnTo>
                      <a:pt x="1049" y="651"/>
                    </a:lnTo>
                    <a:lnTo>
                      <a:pt x="1044" y="661"/>
                    </a:lnTo>
                    <a:lnTo>
                      <a:pt x="1038" y="671"/>
                    </a:lnTo>
                    <a:lnTo>
                      <a:pt x="1030" y="679"/>
                    </a:lnTo>
                    <a:lnTo>
                      <a:pt x="1022" y="686"/>
                    </a:lnTo>
                    <a:lnTo>
                      <a:pt x="1013" y="692"/>
                    </a:lnTo>
                    <a:lnTo>
                      <a:pt x="1003" y="697"/>
                    </a:lnTo>
                    <a:lnTo>
                      <a:pt x="1003" y="697"/>
                    </a:lnTo>
                    <a:lnTo>
                      <a:pt x="1006" y="709"/>
                    </a:lnTo>
                    <a:lnTo>
                      <a:pt x="1009" y="720"/>
                    </a:lnTo>
                    <a:lnTo>
                      <a:pt x="1009" y="731"/>
                    </a:lnTo>
                    <a:lnTo>
                      <a:pt x="1008" y="742"/>
                    </a:lnTo>
                    <a:lnTo>
                      <a:pt x="1005" y="753"/>
                    </a:lnTo>
                    <a:lnTo>
                      <a:pt x="1002" y="762"/>
                    </a:lnTo>
                    <a:lnTo>
                      <a:pt x="997" y="772"/>
                    </a:lnTo>
                    <a:lnTo>
                      <a:pt x="991" y="780"/>
                    </a:lnTo>
                    <a:lnTo>
                      <a:pt x="984" y="787"/>
                    </a:lnTo>
                    <a:lnTo>
                      <a:pt x="977" y="794"/>
                    </a:lnTo>
                    <a:lnTo>
                      <a:pt x="967" y="800"/>
                    </a:lnTo>
                    <a:lnTo>
                      <a:pt x="958" y="806"/>
                    </a:lnTo>
                    <a:lnTo>
                      <a:pt x="948" y="810"/>
                    </a:lnTo>
                    <a:lnTo>
                      <a:pt x="937" y="812"/>
                    </a:lnTo>
                    <a:lnTo>
                      <a:pt x="927" y="813"/>
                    </a:lnTo>
                    <a:lnTo>
                      <a:pt x="915" y="813"/>
                    </a:lnTo>
                    <a:lnTo>
                      <a:pt x="915" y="813"/>
                    </a:lnTo>
                    <a:lnTo>
                      <a:pt x="914" y="823"/>
                    </a:lnTo>
                    <a:lnTo>
                      <a:pt x="911" y="832"/>
                    </a:lnTo>
                    <a:lnTo>
                      <a:pt x="908" y="841"/>
                    </a:lnTo>
                    <a:lnTo>
                      <a:pt x="903" y="849"/>
                    </a:lnTo>
                    <a:lnTo>
                      <a:pt x="898" y="856"/>
                    </a:lnTo>
                    <a:lnTo>
                      <a:pt x="892" y="862"/>
                    </a:lnTo>
                    <a:lnTo>
                      <a:pt x="885" y="869"/>
                    </a:lnTo>
                    <a:lnTo>
                      <a:pt x="878" y="874"/>
                    </a:lnTo>
                    <a:lnTo>
                      <a:pt x="871" y="879"/>
                    </a:lnTo>
                    <a:lnTo>
                      <a:pt x="862" y="882"/>
                    </a:lnTo>
                    <a:lnTo>
                      <a:pt x="854" y="886"/>
                    </a:lnTo>
                    <a:lnTo>
                      <a:pt x="846" y="888"/>
                    </a:lnTo>
                    <a:lnTo>
                      <a:pt x="836" y="889"/>
                    </a:lnTo>
                    <a:lnTo>
                      <a:pt x="827" y="889"/>
                    </a:lnTo>
                    <a:lnTo>
                      <a:pt x="817" y="888"/>
                    </a:lnTo>
                    <a:lnTo>
                      <a:pt x="808" y="887"/>
                    </a:lnTo>
                    <a:lnTo>
                      <a:pt x="808" y="887"/>
                    </a:lnTo>
                    <a:lnTo>
                      <a:pt x="804" y="898"/>
                    </a:lnTo>
                    <a:lnTo>
                      <a:pt x="799" y="908"/>
                    </a:lnTo>
                    <a:lnTo>
                      <a:pt x="793" y="918"/>
                    </a:lnTo>
                    <a:lnTo>
                      <a:pt x="786" y="926"/>
                    </a:lnTo>
                    <a:lnTo>
                      <a:pt x="778" y="934"/>
                    </a:lnTo>
                    <a:lnTo>
                      <a:pt x="770" y="940"/>
                    </a:lnTo>
                    <a:lnTo>
                      <a:pt x="760" y="945"/>
                    </a:lnTo>
                    <a:lnTo>
                      <a:pt x="750" y="950"/>
                    </a:lnTo>
                    <a:lnTo>
                      <a:pt x="739" y="952"/>
                    </a:lnTo>
                    <a:lnTo>
                      <a:pt x="728" y="955"/>
                    </a:lnTo>
                    <a:lnTo>
                      <a:pt x="716" y="955"/>
                    </a:lnTo>
                    <a:lnTo>
                      <a:pt x="704" y="953"/>
                    </a:lnTo>
                    <a:lnTo>
                      <a:pt x="692" y="952"/>
                    </a:lnTo>
                    <a:lnTo>
                      <a:pt x="681" y="949"/>
                    </a:lnTo>
                    <a:lnTo>
                      <a:pt x="670" y="944"/>
                    </a:lnTo>
                    <a:lnTo>
                      <a:pt x="658" y="938"/>
                    </a:lnTo>
                    <a:lnTo>
                      <a:pt x="650" y="932"/>
                    </a:lnTo>
                    <a:lnTo>
                      <a:pt x="650" y="932"/>
                    </a:lnTo>
                    <a:lnTo>
                      <a:pt x="658" y="920"/>
                    </a:lnTo>
                    <a:lnTo>
                      <a:pt x="664" y="907"/>
                    </a:lnTo>
                    <a:lnTo>
                      <a:pt x="669" y="894"/>
                    </a:lnTo>
                    <a:lnTo>
                      <a:pt x="672" y="880"/>
                    </a:lnTo>
                    <a:lnTo>
                      <a:pt x="672" y="880"/>
                    </a:lnTo>
                    <a:lnTo>
                      <a:pt x="684" y="887"/>
                    </a:lnTo>
                    <a:lnTo>
                      <a:pt x="696" y="893"/>
                    </a:lnTo>
                    <a:lnTo>
                      <a:pt x="702" y="895"/>
                    </a:lnTo>
                    <a:lnTo>
                      <a:pt x="708" y="896"/>
                    </a:lnTo>
                    <a:lnTo>
                      <a:pt x="714" y="898"/>
                    </a:lnTo>
                    <a:lnTo>
                      <a:pt x="721" y="898"/>
                    </a:lnTo>
                    <a:lnTo>
                      <a:pt x="721" y="898"/>
                    </a:lnTo>
                    <a:lnTo>
                      <a:pt x="732" y="895"/>
                    </a:lnTo>
                    <a:lnTo>
                      <a:pt x="740" y="892"/>
                    </a:lnTo>
                    <a:lnTo>
                      <a:pt x="744" y="888"/>
                    </a:lnTo>
                    <a:lnTo>
                      <a:pt x="747" y="885"/>
                    </a:lnTo>
                    <a:lnTo>
                      <a:pt x="750" y="881"/>
                    </a:lnTo>
                    <a:lnTo>
                      <a:pt x="752" y="876"/>
                    </a:lnTo>
                    <a:lnTo>
                      <a:pt x="752" y="876"/>
                    </a:lnTo>
                    <a:lnTo>
                      <a:pt x="753" y="867"/>
                    </a:lnTo>
                    <a:lnTo>
                      <a:pt x="751" y="855"/>
                    </a:lnTo>
                    <a:lnTo>
                      <a:pt x="677" y="795"/>
                    </a:lnTo>
                    <a:lnTo>
                      <a:pt x="677" y="795"/>
                    </a:lnTo>
                    <a:lnTo>
                      <a:pt x="673" y="792"/>
                    </a:lnTo>
                    <a:lnTo>
                      <a:pt x="670" y="787"/>
                    </a:lnTo>
                    <a:lnTo>
                      <a:pt x="667" y="782"/>
                    </a:lnTo>
                    <a:lnTo>
                      <a:pt x="666" y="776"/>
                    </a:lnTo>
                    <a:lnTo>
                      <a:pt x="666" y="772"/>
                    </a:lnTo>
                    <a:lnTo>
                      <a:pt x="667" y="766"/>
                    </a:lnTo>
                    <a:lnTo>
                      <a:pt x="670" y="761"/>
                    </a:lnTo>
                    <a:lnTo>
                      <a:pt x="672" y="756"/>
                    </a:lnTo>
                    <a:lnTo>
                      <a:pt x="672" y="756"/>
                    </a:lnTo>
                    <a:lnTo>
                      <a:pt x="677" y="751"/>
                    </a:lnTo>
                    <a:lnTo>
                      <a:pt x="682" y="749"/>
                    </a:lnTo>
                    <a:lnTo>
                      <a:pt x="686" y="747"/>
                    </a:lnTo>
                    <a:lnTo>
                      <a:pt x="691" y="745"/>
                    </a:lnTo>
                    <a:lnTo>
                      <a:pt x="697" y="745"/>
                    </a:lnTo>
                    <a:lnTo>
                      <a:pt x="702" y="747"/>
                    </a:lnTo>
                    <a:lnTo>
                      <a:pt x="708" y="748"/>
                    </a:lnTo>
                    <a:lnTo>
                      <a:pt x="713" y="751"/>
                    </a:lnTo>
                    <a:lnTo>
                      <a:pt x="793" y="816"/>
                    </a:lnTo>
                    <a:lnTo>
                      <a:pt x="793" y="816"/>
                    </a:lnTo>
                    <a:lnTo>
                      <a:pt x="801" y="821"/>
                    </a:lnTo>
                    <a:lnTo>
                      <a:pt x="808" y="826"/>
                    </a:lnTo>
                    <a:lnTo>
                      <a:pt x="816" y="830"/>
                    </a:lnTo>
                    <a:lnTo>
                      <a:pt x="823" y="831"/>
                    </a:lnTo>
                    <a:lnTo>
                      <a:pt x="829" y="832"/>
                    </a:lnTo>
                    <a:lnTo>
                      <a:pt x="836" y="831"/>
                    </a:lnTo>
                    <a:lnTo>
                      <a:pt x="843" y="829"/>
                    </a:lnTo>
                    <a:lnTo>
                      <a:pt x="849" y="825"/>
                    </a:lnTo>
                    <a:lnTo>
                      <a:pt x="849" y="825"/>
                    </a:lnTo>
                    <a:lnTo>
                      <a:pt x="854" y="819"/>
                    </a:lnTo>
                    <a:lnTo>
                      <a:pt x="858" y="813"/>
                    </a:lnTo>
                    <a:lnTo>
                      <a:pt x="858" y="813"/>
                    </a:lnTo>
                    <a:lnTo>
                      <a:pt x="859" y="806"/>
                    </a:lnTo>
                    <a:lnTo>
                      <a:pt x="860" y="799"/>
                    </a:lnTo>
                    <a:lnTo>
                      <a:pt x="860" y="795"/>
                    </a:lnTo>
                    <a:lnTo>
                      <a:pt x="859" y="792"/>
                    </a:lnTo>
                    <a:lnTo>
                      <a:pt x="857" y="789"/>
                    </a:lnTo>
                    <a:lnTo>
                      <a:pt x="854" y="786"/>
                    </a:lnTo>
                    <a:lnTo>
                      <a:pt x="758" y="711"/>
                    </a:lnTo>
                    <a:lnTo>
                      <a:pt x="758" y="711"/>
                    </a:lnTo>
                    <a:lnTo>
                      <a:pt x="754" y="707"/>
                    </a:lnTo>
                    <a:lnTo>
                      <a:pt x="751" y="703"/>
                    </a:lnTo>
                    <a:lnTo>
                      <a:pt x="748" y="698"/>
                    </a:lnTo>
                    <a:lnTo>
                      <a:pt x="747" y="692"/>
                    </a:lnTo>
                    <a:lnTo>
                      <a:pt x="747" y="687"/>
                    </a:lnTo>
                    <a:lnTo>
                      <a:pt x="748" y="681"/>
                    </a:lnTo>
                    <a:lnTo>
                      <a:pt x="751" y="676"/>
                    </a:lnTo>
                    <a:lnTo>
                      <a:pt x="753" y="672"/>
                    </a:lnTo>
                    <a:lnTo>
                      <a:pt x="753" y="672"/>
                    </a:lnTo>
                    <a:lnTo>
                      <a:pt x="758" y="667"/>
                    </a:lnTo>
                    <a:lnTo>
                      <a:pt x="763" y="665"/>
                    </a:lnTo>
                    <a:lnTo>
                      <a:pt x="767" y="662"/>
                    </a:lnTo>
                    <a:lnTo>
                      <a:pt x="772" y="661"/>
                    </a:lnTo>
                    <a:lnTo>
                      <a:pt x="778" y="661"/>
                    </a:lnTo>
                    <a:lnTo>
                      <a:pt x="783" y="661"/>
                    </a:lnTo>
                    <a:lnTo>
                      <a:pt x="789" y="663"/>
                    </a:lnTo>
                    <a:lnTo>
                      <a:pt x="793" y="667"/>
                    </a:lnTo>
                    <a:lnTo>
                      <a:pt x="893" y="745"/>
                    </a:lnTo>
                    <a:lnTo>
                      <a:pt x="893" y="745"/>
                    </a:lnTo>
                    <a:lnTo>
                      <a:pt x="896" y="747"/>
                    </a:lnTo>
                    <a:lnTo>
                      <a:pt x="896" y="747"/>
                    </a:lnTo>
                    <a:lnTo>
                      <a:pt x="902" y="751"/>
                    </a:lnTo>
                    <a:lnTo>
                      <a:pt x="909" y="755"/>
                    </a:lnTo>
                    <a:lnTo>
                      <a:pt x="916" y="756"/>
                    </a:lnTo>
                    <a:lnTo>
                      <a:pt x="922" y="757"/>
                    </a:lnTo>
                    <a:lnTo>
                      <a:pt x="929" y="756"/>
                    </a:lnTo>
                    <a:lnTo>
                      <a:pt x="935" y="754"/>
                    </a:lnTo>
                    <a:lnTo>
                      <a:pt x="940" y="750"/>
                    </a:lnTo>
                    <a:lnTo>
                      <a:pt x="944" y="747"/>
                    </a:lnTo>
                    <a:lnTo>
                      <a:pt x="948" y="741"/>
                    </a:lnTo>
                    <a:lnTo>
                      <a:pt x="950" y="735"/>
                    </a:lnTo>
                    <a:lnTo>
                      <a:pt x="952" y="729"/>
                    </a:lnTo>
                    <a:lnTo>
                      <a:pt x="950" y="722"/>
                    </a:lnTo>
                    <a:lnTo>
                      <a:pt x="948" y="714"/>
                    </a:lnTo>
                    <a:lnTo>
                      <a:pt x="944" y="706"/>
                    </a:lnTo>
                    <a:lnTo>
                      <a:pt x="937" y="699"/>
                    </a:lnTo>
                    <a:lnTo>
                      <a:pt x="929" y="691"/>
                    </a:lnTo>
                    <a:lnTo>
                      <a:pt x="823" y="611"/>
                    </a:lnTo>
                    <a:lnTo>
                      <a:pt x="823" y="611"/>
                    </a:lnTo>
                    <a:lnTo>
                      <a:pt x="818" y="607"/>
                    </a:lnTo>
                    <a:lnTo>
                      <a:pt x="816" y="603"/>
                    </a:lnTo>
                    <a:lnTo>
                      <a:pt x="814" y="598"/>
                    </a:lnTo>
                    <a:lnTo>
                      <a:pt x="813" y="592"/>
                    </a:lnTo>
                    <a:lnTo>
                      <a:pt x="813" y="587"/>
                    </a:lnTo>
                    <a:lnTo>
                      <a:pt x="813" y="581"/>
                    </a:lnTo>
                    <a:lnTo>
                      <a:pt x="815" y="577"/>
                    </a:lnTo>
                    <a:lnTo>
                      <a:pt x="817" y="572"/>
                    </a:lnTo>
                    <a:lnTo>
                      <a:pt x="817" y="572"/>
                    </a:lnTo>
                    <a:lnTo>
                      <a:pt x="822" y="567"/>
                    </a:lnTo>
                    <a:lnTo>
                      <a:pt x="826" y="564"/>
                    </a:lnTo>
                    <a:lnTo>
                      <a:pt x="832" y="561"/>
                    </a:lnTo>
                    <a:lnTo>
                      <a:pt x="836" y="560"/>
                    </a:lnTo>
                    <a:lnTo>
                      <a:pt x="842" y="560"/>
                    </a:lnTo>
                    <a:lnTo>
                      <a:pt x="847" y="561"/>
                    </a:lnTo>
                    <a:lnTo>
                      <a:pt x="853" y="562"/>
                    </a:lnTo>
                    <a:lnTo>
                      <a:pt x="858" y="566"/>
                    </a:lnTo>
                    <a:lnTo>
                      <a:pt x="962" y="644"/>
                    </a:lnTo>
                    <a:lnTo>
                      <a:pt x="962" y="644"/>
                    </a:lnTo>
                    <a:lnTo>
                      <a:pt x="967" y="647"/>
                    </a:lnTo>
                    <a:lnTo>
                      <a:pt x="971" y="647"/>
                    </a:lnTo>
                    <a:lnTo>
                      <a:pt x="975" y="647"/>
                    </a:lnTo>
                    <a:lnTo>
                      <a:pt x="979" y="646"/>
                    </a:lnTo>
                    <a:lnTo>
                      <a:pt x="984" y="643"/>
                    </a:lnTo>
                    <a:lnTo>
                      <a:pt x="987" y="641"/>
                    </a:lnTo>
                    <a:lnTo>
                      <a:pt x="994" y="634"/>
                    </a:lnTo>
                    <a:lnTo>
                      <a:pt x="994" y="634"/>
                    </a:lnTo>
                    <a:lnTo>
                      <a:pt x="998" y="628"/>
                    </a:lnTo>
                    <a:lnTo>
                      <a:pt x="1000" y="621"/>
                    </a:lnTo>
                    <a:lnTo>
                      <a:pt x="1002" y="615"/>
                    </a:lnTo>
                    <a:lnTo>
                      <a:pt x="1002" y="607"/>
                    </a:lnTo>
                    <a:lnTo>
                      <a:pt x="999" y="600"/>
                    </a:lnTo>
                    <a:lnTo>
                      <a:pt x="997" y="593"/>
                    </a:lnTo>
                    <a:lnTo>
                      <a:pt x="993" y="587"/>
                    </a:lnTo>
                    <a:lnTo>
                      <a:pt x="987" y="581"/>
                    </a:lnTo>
                    <a:lnTo>
                      <a:pt x="966" y="559"/>
                    </a:lnTo>
                    <a:lnTo>
                      <a:pt x="685" y="303"/>
                    </a:lnTo>
                    <a:lnTo>
                      <a:pt x="685" y="303"/>
                    </a:lnTo>
                    <a:lnTo>
                      <a:pt x="683" y="301"/>
                    </a:lnTo>
                    <a:lnTo>
                      <a:pt x="683" y="298"/>
                    </a:lnTo>
                    <a:lnTo>
                      <a:pt x="682" y="296"/>
                    </a:lnTo>
                    <a:lnTo>
                      <a:pt x="683" y="292"/>
                    </a:lnTo>
                    <a:lnTo>
                      <a:pt x="684" y="290"/>
                    </a:lnTo>
                    <a:lnTo>
                      <a:pt x="686" y="289"/>
                    </a:lnTo>
                    <a:lnTo>
                      <a:pt x="689" y="288"/>
                    </a:lnTo>
                    <a:lnTo>
                      <a:pt x="692" y="288"/>
                    </a:lnTo>
                    <a:lnTo>
                      <a:pt x="692" y="288"/>
                    </a:lnTo>
                    <a:lnTo>
                      <a:pt x="706" y="288"/>
                    </a:lnTo>
                    <a:lnTo>
                      <a:pt x="719" y="286"/>
                    </a:lnTo>
                    <a:lnTo>
                      <a:pt x="730" y="285"/>
                    </a:lnTo>
                    <a:lnTo>
                      <a:pt x="744" y="284"/>
                    </a:lnTo>
                    <a:lnTo>
                      <a:pt x="744" y="284"/>
                    </a:lnTo>
                    <a:lnTo>
                      <a:pt x="748" y="284"/>
                    </a:lnTo>
                    <a:lnTo>
                      <a:pt x="748" y="284"/>
                    </a:lnTo>
                    <a:close/>
                    <a:moveTo>
                      <a:pt x="129" y="522"/>
                    </a:moveTo>
                    <a:lnTo>
                      <a:pt x="129" y="522"/>
                    </a:lnTo>
                    <a:lnTo>
                      <a:pt x="119" y="506"/>
                    </a:lnTo>
                    <a:lnTo>
                      <a:pt x="112" y="491"/>
                    </a:lnTo>
                    <a:lnTo>
                      <a:pt x="106" y="474"/>
                    </a:lnTo>
                    <a:lnTo>
                      <a:pt x="102" y="457"/>
                    </a:lnTo>
                    <a:lnTo>
                      <a:pt x="97" y="439"/>
                    </a:lnTo>
                    <a:lnTo>
                      <a:pt x="94" y="421"/>
                    </a:lnTo>
                    <a:lnTo>
                      <a:pt x="90" y="383"/>
                    </a:lnTo>
                    <a:lnTo>
                      <a:pt x="54" y="350"/>
                    </a:lnTo>
                    <a:lnTo>
                      <a:pt x="54" y="350"/>
                    </a:lnTo>
                    <a:lnTo>
                      <a:pt x="34" y="328"/>
                    </a:lnTo>
                    <a:lnTo>
                      <a:pt x="24" y="317"/>
                    </a:lnTo>
                    <a:lnTo>
                      <a:pt x="17" y="307"/>
                    </a:lnTo>
                    <a:lnTo>
                      <a:pt x="10" y="296"/>
                    </a:lnTo>
                    <a:lnTo>
                      <a:pt x="5" y="283"/>
                    </a:lnTo>
                    <a:lnTo>
                      <a:pt x="2" y="27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2" y="246"/>
                    </a:lnTo>
                    <a:lnTo>
                      <a:pt x="3" y="238"/>
                    </a:lnTo>
                    <a:lnTo>
                      <a:pt x="4" y="229"/>
                    </a:lnTo>
                    <a:lnTo>
                      <a:pt x="8" y="222"/>
                    </a:lnTo>
                    <a:lnTo>
                      <a:pt x="11" y="214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5" y="193"/>
                    </a:lnTo>
                    <a:lnTo>
                      <a:pt x="174" y="32"/>
                    </a:lnTo>
                    <a:lnTo>
                      <a:pt x="174" y="32"/>
                    </a:lnTo>
                    <a:lnTo>
                      <a:pt x="180" y="25"/>
                    </a:lnTo>
                    <a:lnTo>
                      <a:pt x="187" y="20"/>
                    </a:lnTo>
                    <a:lnTo>
                      <a:pt x="194" y="15"/>
                    </a:lnTo>
                    <a:lnTo>
                      <a:pt x="203" y="11"/>
                    </a:lnTo>
                    <a:lnTo>
                      <a:pt x="210" y="7"/>
                    </a:lnTo>
                    <a:lnTo>
                      <a:pt x="218" y="5"/>
                    </a:lnTo>
                    <a:lnTo>
                      <a:pt x="226" y="2"/>
                    </a:lnTo>
                    <a:lnTo>
                      <a:pt x="235" y="1"/>
                    </a:lnTo>
                    <a:lnTo>
                      <a:pt x="243" y="1"/>
                    </a:lnTo>
                    <a:lnTo>
                      <a:pt x="251" y="1"/>
                    </a:lnTo>
                    <a:lnTo>
                      <a:pt x="260" y="2"/>
                    </a:lnTo>
                    <a:lnTo>
                      <a:pt x="268" y="5"/>
                    </a:lnTo>
                    <a:lnTo>
                      <a:pt x="276" y="7"/>
                    </a:lnTo>
                    <a:lnTo>
                      <a:pt x="285" y="11"/>
                    </a:lnTo>
                    <a:lnTo>
                      <a:pt x="292" y="15"/>
                    </a:lnTo>
                    <a:lnTo>
                      <a:pt x="299" y="20"/>
                    </a:lnTo>
                    <a:lnTo>
                      <a:pt x="299" y="20"/>
                    </a:lnTo>
                    <a:lnTo>
                      <a:pt x="314" y="32"/>
                    </a:lnTo>
                    <a:lnTo>
                      <a:pt x="329" y="42"/>
                    </a:lnTo>
                    <a:lnTo>
                      <a:pt x="343" y="51"/>
                    </a:lnTo>
                    <a:lnTo>
                      <a:pt x="362" y="59"/>
                    </a:lnTo>
                    <a:lnTo>
                      <a:pt x="362" y="59"/>
                    </a:lnTo>
                    <a:lnTo>
                      <a:pt x="375" y="64"/>
                    </a:lnTo>
                    <a:lnTo>
                      <a:pt x="382" y="65"/>
                    </a:lnTo>
                    <a:lnTo>
                      <a:pt x="382" y="65"/>
                    </a:lnTo>
                    <a:lnTo>
                      <a:pt x="399" y="62"/>
                    </a:lnTo>
                    <a:lnTo>
                      <a:pt x="415" y="58"/>
                    </a:lnTo>
                    <a:lnTo>
                      <a:pt x="451" y="50"/>
                    </a:lnTo>
                    <a:lnTo>
                      <a:pt x="469" y="46"/>
                    </a:lnTo>
                    <a:lnTo>
                      <a:pt x="488" y="43"/>
                    </a:lnTo>
                    <a:lnTo>
                      <a:pt x="506" y="40"/>
                    </a:lnTo>
                    <a:lnTo>
                      <a:pt x="525" y="40"/>
                    </a:lnTo>
                    <a:lnTo>
                      <a:pt x="525" y="40"/>
                    </a:lnTo>
                    <a:lnTo>
                      <a:pt x="501" y="57"/>
                    </a:lnTo>
                    <a:lnTo>
                      <a:pt x="469" y="82"/>
                    </a:lnTo>
                    <a:lnTo>
                      <a:pt x="426" y="114"/>
                    </a:lnTo>
                    <a:lnTo>
                      <a:pt x="426" y="114"/>
                    </a:lnTo>
                    <a:lnTo>
                      <a:pt x="407" y="119"/>
                    </a:lnTo>
                    <a:lnTo>
                      <a:pt x="389" y="121"/>
                    </a:lnTo>
                    <a:lnTo>
                      <a:pt x="389" y="121"/>
                    </a:lnTo>
                    <a:lnTo>
                      <a:pt x="379" y="121"/>
                    </a:lnTo>
                    <a:lnTo>
                      <a:pt x="365" y="120"/>
                    </a:lnTo>
                    <a:lnTo>
                      <a:pt x="352" y="116"/>
                    </a:lnTo>
                    <a:lnTo>
                      <a:pt x="338" y="112"/>
                    </a:lnTo>
                    <a:lnTo>
                      <a:pt x="325" y="106"/>
                    </a:lnTo>
                    <a:lnTo>
                      <a:pt x="313" y="100"/>
                    </a:lnTo>
                    <a:lnTo>
                      <a:pt x="302" y="93"/>
                    </a:lnTo>
                    <a:lnTo>
                      <a:pt x="293" y="88"/>
                    </a:lnTo>
                    <a:lnTo>
                      <a:pt x="264" y="65"/>
                    </a:lnTo>
                    <a:lnTo>
                      <a:pt x="264" y="65"/>
                    </a:lnTo>
                    <a:lnTo>
                      <a:pt x="258" y="62"/>
                    </a:lnTo>
                    <a:lnTo>
                      <a:pt x="253" y="59"/>
                    </a:lnTo>
                    <a:lnTo>
                      <a:pt x="247" y="58"/>
                    </a:lnTo>
                    <a:lnTo>
                      <a:pt x="239" y="58"/>
                    </a:lnTo>
                    <a:lnTo>
                      <a:pt x="233" y="59"/>
                    </a:lnTo>
                    <a:lnTo>
                      <a:pt x="228" y="62"/>
                    </a:lnTo>
                    <a:lnTo>
                      <a:pt x="222" y="65"/>
                    </a:lnTo>
                    <a:lnTo>
                      <a:pt x="216" y="70"/>
                    </a:lnTo>
                    <a:lnTo>
                      <a:pt x="67" y="231"/>
                    </a:lnTo>
                    <a:lnTo>
                      <a:pt x="67" y="231"/>
                    </a:lnTo>
                    <a:lnTo>
                      <a:pt x="63" y="237"/>
                    </a:lnTo>
                    <a:lnTo>
                      <a:pt x="60" y="243"/>
                    </a:lnTo>
                    <a:lnTo>
                      <a:pt x="59" y="248"/>
                    </a:lnTo>
                    <a:lnTo>
                      <a:pt x="58" y="256"/>
                    </a:lnTo>
                    <a:lnTo>
                      <a:pt x="59" y="262"/>
                    </a:lnTo>
                    <a:lnTo>
                      <a:pt x="60" y="267"/>
                    </a:lnTo>
                    <a:lnTo>
                      <a:pt x="63" y="273"/>
                    </a:lnTo>
                    <a:lnTo>
                      <a:pt x="67" y="279"/>
                    </a:lnTo>
                    <a:lnTo>
                      <a:pt x="67" y="279"/>
                    </a:lnTo>
                    <a:lnTo>
                      <a:pt x="85" y="300"/>
                    </a:lnTo>
                    <a:lnTo>
                      <a:pt x="105" y="320"/>
                    </a:lnTo>
                    <a:lnTo>
                      <a:pt x="105" y="320"/>
                    </a:lnTo>
                    <a:lnTo>
                      <a:pt x="117" y="332"/>
                    </a:lnTo>
                    <a:lnTo>
                      <a:pt x="130" y="346"/>
                    </a:lnTo>
                    <a:lnTo>
                      <a:pt x="136" y="353"/>
                    </a:lnTo>
                    <a:lnTo>
                      <a:pt x="140" y="360"/>
                    </a:lnTo>
                    <a:lnTo>
                      <a:pt x="143" y="367"/>
                    </a:lnTo>
                    <a:lnTo>
                      <a:pt x="146" y="374"/>
                    </a:lnTo>
                    <a:lnTo>
                      <a:pt x="146" y="374"/>
                    </a:lnTo>
                    <a:lnTo>
                      <a:pt x="149" y="403"/>
                    </a:lnTo>
                    <a:lnTo>
                      <a:pt x="154" y="433"/>
                    </a:lnTo>
                    <a:lnTo>
                      <a:pt x="157" y="448"/>
                    </a:lnTo>
                    <a:lnTo>
                      <a:pt x="161" y="461"/>
                    </a:lnTo>
                    <a:lnTo>
                      <a:pt x="167" y="474"/>
                    </a:lnTo>
                    <a:lnTo>
                      <a:pt x="173" y="485"/>
                    </a:lnTo>
                    <a:lnTo>
                      <a:pt x="173" y="485"/>
                    </a:lnTo>
                    <a:lnTo>
                      <a:pt x="160" y="492"/>
                    </a:lnTo>
                    <a:lnTo>
                      <a:pt x="149" y="500"/>
                    </a:lnTo>
                    <a:lnTo>
                      <a:pt x="140" y="510"/>
                    </a:lnTo>
                    <a:lnTo>
                      <a:pt x="129" y="522"/>
                    </a:lnTo>
                    <a:lnTo>
                      <a:pt x="129" y="522"/>
                    </a:lnTo>
                    <a:close/>
                    <a:moveTo>
                      <a:pt x="602" y="804"/>
                    </a:moveTo>
                    <a:lnTo>
                      <a:pt x="602" y="804"/>
                    </a:lnTo>
                    <a:lnTo>
                      <a:pt x="593" y="797"/>
                    </a:lnTo>
                    <a:lnTo>
                      <a:pt x="582" y="792"/>
                    </a:lnTo>
                    <a:lnTo>
                      <a:pt x="571" y="788"/>
                    </a:lnTo>
                    <a:lnTo>
                      <a:pt x="560" y="786"/>
                    </a:lnTo>
                    <a:lnTo>
                      <a:pt x="549" y="786"/>
                    </a:lnTo>
                    <a:lnTo>
                      <a:pt x="538" y="788"/>
                    </a:lnTo>
                    <a:lnTo>
                      <a:pt x="527" y="791"/>
                    </a:lnTo>
                    <a:lnTo>
                      <a:pt x="518" y="797"/>
                    </a:lnTo>
                    <a:lnTo>
                      <a:pt x="518" y="797"/>
                    </a:lnTo>
                    <a:lnTo>
                      <a:pt x="514" y="797"/>
                    </a:lnTo>
                    <a:lnTo>
                      <a:pt x="512" y="795"/>
                    </a:lnTo>
                    <a:lnTo>
                      <a:pt x="512" y="795"/>
                    </a:lnTo>
                    <a:lnTo>
                      <a:pt x="511" y="794"/>
                    </a:lnTo>
                    <a:lnTo>
                      <a:pt x="511" y="791"/>
                    </a:lnTo>
                    <a:lnTo>
                      <a:pt x="511" y="791"/>
                    </a:lnTo>
                    <a:lnTo>
                      <a:pt x="512" y="782"/>
                    </a:lnTo>
                    <a:lnTo>
                      <a:pt x="512" y="773"/>
                    </a:lnTo>
                    <a:lnTo>
                      <a:pt x="509" y="763"/>
                    </a:lnTo>
                    <a:lnTo>
                      <a:pt x="507" y="754"/>
                    </a:lnTo>
                    <a:lnTo>
                      <a:pt x="503" y="745"/>
                    </a:lnTo>
                    <a:lnTo>
                      <a:pt x="499" y="737"/>
                    </a:lnTo>
                    <a:lnTo>
                      <a:pt x="493" y="729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87" y="723"/>
                    </a:lnTo>
                    <a:lnTo>
                      <a:pt x="477" y="716"/>
                    </a:lnTo>
                    <a:lnTo>
                      <a:pt x="467" y="710"/>
                    </a:lnTo>
                    <a:lnTo>
                      <a:pt x="456" y="707"/>
                    </a:lnTo>
                    <a:lnTo>
                      <a:pt x="444" y="705"/>
                    </a:lnTo>
                    <a:lnTo>
                      <a:pt x="433" y="705"/>
                    </a:lnTo>
                    <a:lnTo>
                      <a:pt x="423" y="706"/>
                    </a:lnTo>
                    <a:lnTo>
                      <a:pt x="412" y="710"/>
                    </a:lnTo>
                    <a:lnTo>
                      <a:pt x="401" y="716"/>
                    </a:lnTo>
                    <a:lnTo>
                      <a:pt x="401" y="716"/>
                    </a:lnTo>
                    <a:lnTo>
                      <a:pt x="399" y="716"/>
                    </a:lnTo>
                    <a:lnTo>
                      <a:pt x="396" y="714"/>
                    </a:lnTo>
                    <a:lnTo>
                      <a:pt x="396" y="714"/>
                    </a:lnTo>
                    <a:lnTo>
                      <a:pt x="394" y="713"/>
                    </a:lnTo>
                    <a:lnTo>
                      <a:pt x="394" y="710"/>
                    </a:lnTo>
                    <a:lnTo>
                      <a:pt x="394" y="710"/>
                    </a:lnTo>
                    <a:lnTo>
                      <a:pt x="395" y="700"/>
                    </a:lnTo>
                    <a:lnTo>
                      <a:pt x="395" y="692"/>
                    </a:lnTo>
                    <a:lnTo>
                      <a:pt x="394" y="682"/>
                    </a:lnTo>
                    <a:lnTo>
                      <a:pt x="392" y="673"/>
                    </a:lnTo>
                    <a:lnTo>
                      <a:pt x="388" y="665"/>
                    </a:lnTo>
                    <a:lnTo>
                      <a:pt x="383" y="656"/>
                    </a:lnTo>
                    <a:lnTo>
                      <a:pt x="377" y="648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70" y="642"/>
                    </a:lnTo>
                    <a:lnTo>
                      <a:pt x="363" y="636"/>
                    </a:lnTo>
                    <a:lnTo>
                      <a:pt x="355" y="631"/>
                    </a:lnTo>
                    <a:lnTo>
                      <a:pt x="345" y="628"/>
                    </a:lnTo>
                    <a:lnTo>
                      <a:pt x="337" y="625"/>
                    </a:lnTo>
                    <a:lnTo>
                      <a:pt x="327" y="624"/>
                    </a:lnTo>
                    <a:lnTo>
                      <a:pt x="318" y="624"/>
                    </a:lnTo>
                    <a:lnTo>
                      <a:pt x="308" y="625"/>
                    </a:lnTo>
                    <a:lnTo>
                      <a:pt x="300" y="628"/>
                    </a:lnTo>
                    <a:lnTo>
                      <a:pt x="300" y="628"/>
                    </a:lnTo>
                    <a:lnTo>
                      <a:pt x="298" y="628"/>
                    </a:lnTo>
                    <a:lnTo>
                      <a:pt x="295" y="627"/>
                    </a:lnTo>
                    <a:lnTo>
                      <a:pt x="295" y="627"/>
                    </a:lnTo>
                    <a:lnTo>
                      <a:pt x="294" y="624"/>
                    </a:lnTo>
                    <a:lnTo>
                      <a:pt x="294" y="622"/>
                    </a:lnTo>
                    <a:lnTo>
                      <a:pt x="294" y="622"/>
                    </a:lnTo>
                    <a:lnTo>
                      <a:pt x="298" y="610"/>
                    </a:lnTo>
                    <a:lnTo>
                      <a:pt x="300" y="599"/>
                    </a:lnTo>
                    <a:lnTo>
                      <a:pt x="300" y="587"/>
                    </a:lnTo>
                    <a:lnTo>
                      <a:pt x="299" y="577"/>
                    </a:lnTo>
                    <a:lnTo>
                      <a:pt x="295" y="566"/>
                    </a:lnTo>
                    <a:lnTo>
                      <a:pt x="291" y="555"/>
                    </a:lnTo>
                    <a:lnTo>
                      <a:pt x="283" y="546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75" y="537"/>
                    </a:lnTo>
                    <a:lnTo>
                      <a:pt x="269" y="533"/>
                    </a:lnTo>
                    <a:lnTo>
                      <a:pt x="263" y="529"/>
                    </a:lnTo>
                    <a:lnTo>
                      <a:pt x="256" y="525"/>
                    </a:lnTo>
                    <a:lnTo>
                      <a:pt x="250" y="523"/>
                    </a:lnTo>
                    <a:lnTo>
                      <a:pt x="236" y="520"/>
                    </a:lnTo>
                    <a:lnTo>
                      <a:pt x="222" y="520"/>
                    </a:lnTo>
                    <a:lnTo>
                      <a:pt x="209" y="522"/>
                    </a:lnTo>
                    <a:lnTo>
                      <a:pt x="195" y="527"/>
                    </a:lnTo>
                    <a:lnTo>
                      <a:pt x="190" y="530"/>
                    </a:lnTo>
                    <a:lnTo>
                      <a:pt x="184" y="535"/>
                    </a:lnTo>
                    <a:lnTo>
                      <a:pt x="178" y="540"/>
                    </a:lnTo>
                    <a:lnTo>
                      <a:pt x="173" y="544"/>
                    </a:lnTo>
                    <a:lnTo>
                      <a:pt x="151" y="568"/>
                    </a:lnTo>
                    <a:lnTo>
                      <a:pt x="151" y="568"/>
                    </a:lnTo>
                    <a:lnTo>
                      <a:pt x="147" y="574"/>
                    </a:lnTo>
                    <a:lnTo>
                      <a:pt x="143" y="581"/>
                    </a:lnTo>
                    <a:lnTo>
                      <a:pt x="140" y="587"/>
                    </a:lnTo>
                    <a:lnTo>
                      <a:pt x="137" y="594"/>
                    </a:lnTo>
                    <a:lnTo>
                      <a:pt x="135" y="607"/>
                    </a:lnTo>
                    <a:lnTo>
                      <a:pt x="134" y="622"/>
                    </a:lnTo>
                    <a:lnTo>
                      <a:pt x="136" y="635"/>
                    </a:lnTo>
                    <a:lnTo>
                      <a:pt x="142" y="648"/>
                    </a:lnTo>
                    <a:lnTo>
                      <a:pt x="146" y="655"/>
                    </a:lnTo>
                    <a:lnTo>
                      <a:pt x="149" y="661"/>
                    </a:lnTo>
                    <a:lnTo>
                      <a:pt x="154" y="666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59" y="672"/>
                    </a:lnTo>
                    <a:lnTo>
                      <a:pt x="166" y="676"/>
                    </a:lnTo>
                    <a:lnTo>
                      <a:pt x="174" y="681"/>
                    </a:lnTo>
                    <a:lnTo>
                      <a:pt x="182" y="685"/>
                    </a:lnTo>
                    <a:lnTo>
                      <a:pt x="191" y="687"/>
                    </a:lnTo>
                    <a:lnTo>
                      <a:pt x="199" y="688"/>
                    </a:lnTo>
                    <a:lnTo>
                      <a:pt x="207" y="688"/>
                    </a:lnTo>
                    <a:lnTo>
                      <a:pt x="216" y="688"/>
                    </a:lnTo>
                    <a:lnTo>
                      <a:pt x="224" y="687"/>
                    </a:lnTo>
                    <a:lnTo>
                      <a:pt x="224" y="687"/>
                    </a:lnTo>
                    <a:lnTo>
                      <a:pt x="228" y="687"/>
                    </a:lnTo>
                    <a:lnTo>
                      <a:pt x="230" y="688"/>
                    </a:lnTo>
                    <a:lnTo>
                      <a:pt x="230" y="688"/>
                    </a:lnTo>
                    <a:lnTo>
                      <a:pt x="230" y="692"/>
                    </a:lnTo>
                    <a:lnTo>
                      <a:pt x="229" y="694"/>
                    </a:lnTo>
                    <a:lnTo>
                      <a:pt x="229" y="694"/>
                    </a:lnTo>
                    <a:lnTo>
                      <a:pt x="222" y="706"/>
                    </a:lnTo>
                    <a:lnTo>
                      <a:pt x="217" y="719"/>
                    </a:lnTo>
                    <a:lnTo>
                      <a:pt x="214" y="732"/>
                    </a:lnTo>
                    <a:lnTo>
                      <a:pt x="214" y="745"/>
                    </a:lnTo>
                    <a:lnTo>
                      <a:pt x="217" y="758"/>
                    </a:lnTo>
                    <a:lnTo>
                      <a:pt x="222" y="772"/>
                    </a:lnTo>
                    <a:lnTo>
                      <a:pt x="229" y="783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39" y="794"/>
                    </a:lnTo>
                    <a:lnTo>
                      <a:pt x="250" y="801"/>
                    </a:lnTo>
                    <a:lnTo>
                      <a:pt x="263" y="807"/>
                    </a:lnTo>
                    <a:lnTo>
                      <a:pt x="276" y="811"/>
                    </a:lnTo>
                    <a:lnTo>
                      <a:pt x="289" y="811"/>
                    </a:lnTo>
                    <a:lnTo>
                      <a:pt x="302" y="810"/>
                    </a:lnTo>
                    <a:lnTo>
                      <a:pt x="316" y="805"/>
                    </a:lnTo>
                    <a:lnTo>
                      <a:pt x="327" y="799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41" y="789"/>
                    </a:lnTo>
                    <a:lnTo>
                      <a:pt x="343" y="789"/>
                    </a:lnTo>
                    <a:lnTo>
                      <a:pt x="343" y="789"/>
                    </a:lnTo>
                    <a:lnTo>
                      <a:pt x="345" y="792"/>
                    </a:lnTo>
                    <a:lnTo>
                      <a:pt x="345" y="794"/>
                    </a:lnTo>
                    <a:lnTo>
                      <a:pt x="345" y="794"/>
                    </a:lnTo>
                    <a:lnTo>
                      <a:pt x="345" y="802"/>
                    </a:lnTo>
                    <a:lnTo>
                      <a:pt x="346" y="811"/>
                    </a:lnTo>
                    <a:lnTo>
                      <a:pt x="348" y="820"/>
                    </a:lnTo>
                    <a:lnTo>
                      <a:pt x="350" y="827"/>
                    </a:lnTo>
                    <a:lnTo>
                      <a:pt x="354" y="836"/>
                    </a:lnTo>
                    <a:lnTo>
                      <a:pt x="358" y="843"/>
                    </a:lnTo>
                    <a:lnTo>
                      <a:pt x="364" y="850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70" y="857"/>
                    </a:lnTo>
                    <a:lnTo>
                      <a:pt x="382" y="864"/>
                    </a:lnTo>
                    <a:lnTo>
                      <a:pt x="394" y="870"/>
                    </a:lnTo>
                    <a:lnTo>
                      <a:pt x="407" y="874"/>
                    </a:lnTo>
                    <a:lnTo>
                      <a:pt x="420" y="874"/>
                    </a:lnTo>
                    <a:lnTo>
                      <a:pt x="433" y="873"/>
                    </a:lnTo>
                    <a:lnTo>
                      <a:pt x="446" y="868"/>
                    </a:lnTo>
                    <a:lnTo>
                      <a:pt x="458" y="862"/>
                    </a:lnTo>
                    <a:lnTo>
                      <a:pt x="469" y="854"/>
                    </a:lnTo>
                    <a:lnTo>
                      <a:pt x="469" y="854"/>
                    </a:lnTo>
                    <a:lnTo>
                      <a:pt x="471" y="852"/>
                    </a:lnTo>
                    <a:lnTo>
                      <a:pt x="474" y="852"/>
                    </a:lnTo>
                    <a:lnTo>
                      <a:pt x="474" y="852"/>
                    </a:lnTo>
                    <a:lnTo>
                      <a:pt x="476" y="855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6" y="865"/>
                    </a:lnTo>
                    <a:lnTo>
                      <a:pt x="477" y="874"/>
                    </a:lnTo>
                    <a:lnTo>
                      <a:pt x="478" y="883"/>
                    </a:lnTo>
                    <a:lnTo>
                      <a:pt x="482" y="890"/>
                    </a:lnTo>
                    <a:lnTo>
                      <a:pt x="486" y="899"/>
                    </a:lnTo>
                    <a:lnTo>
                      <a:pt x="489" y="906"/>
                    </a:lnTo>
                    <a:lnTo>
                      <a:pt x="495" y="913"/>
                    </a:lnTo>
                    <a:lnTo>
                      <a:pt x="502" y="920"/>
                    </a:lnTo>
                    <a:lnTo>
                      <a:pt x="502" y="920"/>
                    </a:lnTo>
                    <a:lnTo>
                      <a:pt x="507" y="924"/>
                    </a:lnTo>
                    <a:lnTo>
                      <a:pt x="514" y="928"/>
                    </a:lnTo>
                    <a:lnTo>
                      <a:pt x="520" y="931"/>
                    </a:lnTo>
                    <a:lnTo>
                      <a:pt x="527" y="933"/>
                    </a:lnTo>
                    <a:lnTo>
                      <a:pt x="540" y="937"/>
                    </a:lnTo>
                    <a:lnTo>
                      <a:pt x="555" y="937"/>
                    </a:lnTo>
                    <a:lnTo>
                      <a:pt x="569" y="934"/>
                    </a:lnTo>
                    <a:lnTo>
                      <a:pt x="582" y="930"/>
                    </a:lnTo>
                    <a:lnTo>
                      <a:pt x="588" y="926"/>
                    </a:lnTo>
                    <a:lnTo>
                      <a:pt x="594" y="923"/>
                    </a:lnTo>
                    <a:lnTo>
                      <a:pt x="599" y="918"/>
                    </a:lnTo>
                    <a:lnTo>
                      <a:pt x="604" y="912"/>
                    </a:lnTo>
                    <a:lnTo>
                      <a:pt x="609" y="906"/>
                    </a:lnTo>
                    <a:lnTo>
                      <a:pt x="609" y="906"/>
                    </a:lnTo>
                    <a:lnTo>
                      <a:pt x="614" y="900"/>
                    </a:lnTo>
                    <a:lnTo>
                      <a:pt x="618" y="894"/>
                    </a:lnTo>
                    <a:lnTo>
                      <a:pt x="621" y="887"/>
                    </a:lnTo>
                    <a:lnTo>
                      <a:pt x="623" y="881"/>
                    </a:lnTo>
                    <a:lnTo>
                      <a:pt x="627" y="867"/>
                    </a:lnTo>
                    <a:lnTo>
                      <a:pt x="627" y="854"/>
                    </a:lnTo>
                    <a:lnTo>
                      <a:pt x="625" y="839"/>
                    </a:lnTo>
                    <a:lnTo>
                      <a:pt x="620" y="826"/>
                    </a:lnTo>
                    <a:lnTo>
                      <a:pt x="616" y="820"/>
                    </a:lnTo>
                    <a:lnTo>
                      <a:pt x="612" y="814"/>
                    </a:lnTo>
                    <a:lnTo>
                      <a:pt x="607" y="808"/>
                    </a:lnTo>
                    <a:lnTo>
                      <a:pt x="602" y="804"/>
                    </a:lnTo>
                    <a:lnTo>
                      <a:pt x="602" y="804"/>
                    </a:lnTo>
                    <a:close/>
                    <a:moveTo>
                      <a:pt x="797" y="256"/>
                    </a:moveTo>
                    <a:lnTo>
                      <a:pt x="797" y="256"/>
                    </a:lnTo>
                    <a:lnTo>
                      <a:pt x="987" y="439"/>
                    </a:lnTo>
                    <a:lnTo>
                      <a:pt x="987" y="439"/>
                    </a:lnTo>
                    <a:lnTo>
                      <a:pt x="994" y="443"/>
                    </a:lnTo>
                    <a:lnTo>
                      <a:pt x="1002" y="447"/>
                    </a:lnTo>
                    <a:lnTo>
                      <a:pt x="1010" y="449"/>
                    </a:lnTo>
                    <a:lnTo>
                      <a:pt x="1019" y="448"/>
                    </a:lnTo>
                    <a:lnTo>
                      <a:pt x="1019" y="448"/>
                    </a:lnTo>
                    <a:lnTo>
                      <a:pt x="1028" y="446"/>
                    </a:lnTo>
                    <a:lnTo>
                      <a:pt x="1035" y="442"/>
                    </a:lnTo>
                    <a:lnTo>
                      <a:pt x="1042" y="436"/>
                    </a:lnTo>
                    <a:lnTo>
                      <a:pt x="1047" y="429"/>
                    </a:lnTo>
                    <a:lnTo>
                      <a:pt x="1047" y="429"/>
                    </a:lnTo>
                    <a:lnTo>
                      <a:pt x="1057" y="409"/>
                    </a:lnTo>
                    <a:lnTo>
                      <a:pt x="1066" y="388"/>
                    </a:lnTo>
                    <a:lnTo>
                      <a:pt x="1072" y="365"/>
                    </a:lnTo>
                    <a:lnTo>
                      <a:pt x="1078" y="341"/>
                    </a:lnTo>
                    <a:lnTo>
                      <a:pt x="1078" y="341"/>
                    </a:lnTo>
                    <a:lnTo>
                      <a:pt x="1080" y="330"/>
                    </a:lnTo>
                    <a:lnTo>
                      <a:pt x="1084" y="321"/>
                    </a:lnTo>
                    <a:lnTo>
                      <a:pt x="1090" y="313"/>
                    </a:lnTo>
                    <a:lnTo>
                      <a:pt x="1095" y="304"/>
                    </a:lnTo>
                    <a:lnTo>
                      <a:pt x="1129" y="269"/>
                    </a:lnTo>
                    <a:lnTo>
                      <a:pt x="1129" y="269"/>
                    </a:lnTo>
                    <a:lnTo>
                      <a:pt x="1138" y="258"/>
                    </a:lnTo>
                    <a:lnTo>
                      <a:pt x="1144" y="246"/>
                    </a:lnTo>
                    <a:lnTo>
                      <a:pt x="1148" y="233"/>
                    </a:lnTo>
                    <a:lnTo>
                      <a:pt x="1149" y="220"/>
                    </a:lnTo>
                    <a:lnTo>
                      <a:pt x="1148" y="208"/>
                    </a:lnTo>
                    <a:lnTo>
                      <a:pt x="1144" y="195"/>
                    </a:lnTo>
                    <a:lnTo>
                      <a:pt x="1138" y="183"/>
                    </a:lnTo>
                    <a:lnTo>
                      <a:pt x="1130" y="172"/>
                    </a:lnTo>
                    <a:lnTo>
                      <a:pt x="993" y="23"/>
                    </a:lnTo>
                    <a:lnTo>
                      <a:pt x="993" y="23"/>
                    </a:lnTo>
                    <a:lnTo>
                      <a:pt x="983" y="13"/>
                    </a:lnTo>
                    <a:lnTo>
                      <a:pt x="972" y="7"/>
                    </a:lnTo>
                    <a:lnTo>
                      <a:pt x="959" y="2"/>
                    </a:lnTo>
                    <a:lnTo>
                      <a:pt x="946" y="0"/>
                    </a:lnTo>
                    <a:lnTo>
                      <a:pt x="933" y="0"/>
                    </a:lnTo>
                    <a:lnTo>
                      <a:pt x="920" y="2"/>
                    </a:lnTo>
                    <a:lnTo>
                      <a:pt x="908" y="7"/>
                    </a:lnTo>
                    <a:lnTo>
                      <a:pt x="896" y="15"/>
                    </a:lnTo>
                    <a:lnTo>
                      <a:pt x="864" y="42"/>
                    </a:lnTo>
                    <a:lnTo>
                      <a:pt x="864" y="42"/>
                    </a:lnTo>
                    <a:lnTo>
                      <a:pt x="852" y="49"/>
                    </a:lnTo>
                    <a:lnTo>
                      <a:pt x="845" y="52"/>
                    </a:lnTo>
                    <a:lnTo>
                      <a:pt x="839" y="55"/>
                    </a:lnTo>
                    <a:lnTo>
                      <a:pt x="832" y="56"/>
                    </a:lnTo>
                    <a:lnTo>
                      <a:pt x="824" y="57"/>
                    </a:lnTo>
                    <a:lnTo>
                      <a:pt x="810" y="57"/>
                    </a:lnTo>
                    <a:lnTo>
                      <a:pt x="810" y="57"/>
                    </a:lnTo>
                    <a:lnTo>
                      <a:pt x="708" y="44"/>
                    </a:lnTo>
                    <a:lnTo>
                      <a:pt x="708" y="44"/>
                    </a:lnTo>
                    <a:lnTo>
                      <a:pt x="685" y="43"/>
                    </a:lnTo>
                    <a:lnTo>
                      <a:pt x="662" y="43"/>
                    </a:lnTo>
                    <a:lnTo>
                      <a:pt x="639" y="45"/>
                    </a:lnTo>
                    <a:lnTo>
                      <a:pt x="618" y="50"/>
                    </a:lnTo>
                    <a:lnTo>
                      <a:pt x="596" y="57"/>
                    </a:lnTo>
                    <a:lnTo>
                      <a:pt x="575" y="67"/>
                    </a:lnTo>
                    <a:lnTo>
                      <a:pt x="555" y="77"/>
                    </a:lnTo>
                    <a:lnTo>
                      <a:pt x="535" y="92"/>
                    </a:lnTo>
                    <a:lnTo>
                      <a:pt x="535" y="92"/>
                    </a:lnTo>
                    <a:lnTo>
                      <a:pt x="434" y="169"/>
                    </a:lnTo>
                    <a:lnTo>
                      <a:pt x="333" y="247"/>
                    </a:lnTo>
                    <a:lnTo>
                      <a:pt x="333" y="247"/>
                    </a:lnTo>
                    <a:lnTo>
                      <a:pt x="323" y="257"/>
                    </a:lnTo>
                    <a:lnTo>
                      <a:pt x="316" y="267"/>
                    </a:lnTo>
                    <a:lnTo>
                      <a:pt x="311" y="278"/>
                    </a:lnTo>
                    <a:lnTo>
                      <a:pt x="310" y="288"/>
                    </a:lnTo>
                    <a:lnTo>
                      <a:pt x="311" y="298"/>
                    </a:lnTo>
                    <a:lnTo>
                      <a:pt x="314" y="308"/>
                    </a:lnTo>
                    <a:lnTo>
                      <a:pt x="320" y="316"/>
                    </a:lnTo>
                    <a:lnTo>
                      <a:pt x="327" y="323"/>
                    </a:lnTo>
                    <a:lnTo>
                      <a:pt x="336" y="329"/>
                    </a:lnTo>
                    <a:lnTo>
                      <a:pt x="346" y="335"/>
                    </a:lnTo>
                    <a:lnTo>
                      <a:pt x="358" y="338"/>
                    </a:lnTo>
                    <a:lnTo>
                      <a:pt x="371" y="340"/>
                    </a:lnTo>
                    <a:lnTo>
                      <a:pt x="386" y="339"/>
                    </a:lnTo>
                    <a:lnTo>
                      <a:pt x="400" y="336"/>
                    </a:lnTo>
                    <a:lnTo>
                      <a:pt x="414" y="332"/>
                    </a:lnTo>
                    <a:lnTo>
                      <a:pt x="430" y="323"/>
                    </a:lnTo>
                    <a:lnTo>
                      <a:pt x="576" y="233"/>
                    </a:lnTo>
                    <a:lnTo>
                      <a:pt x="576" y="233"/>
                    </a:lnTo>
                    <a:lnTo>
                      <a:pt x="584" y="228"/>
                    </a:lnTo>
                    <a:lnTo>
                      <a:pt x="593" y="225"/>
                    </a:lnTo>
                    <a:lnTo>
                      <a:pt x="601" y="223"/>
                    </a:lnTo>
                    <a:lnTo>
                      <a:pt x="609" y="222"/>
                    </a:lnTo>
                    <a:lnTo>
                      <a:pt x="618" y="222"/>
                    </a:lnTo>
                    <a:lnTo>
                      <a:pt x="626" y="222"/>
                    </a:lnTo>
                    <a:lnTo>
                      <a:pt x="634" y="225"/>
                    </a:lnTo>
                    <a:lnTo>
                      <a:pt x="643" y="228"/>
                    </a:lnTo>
                    <a:lnTo>
                      <a:pt x="643" y="228"/>
                    </a:lnTo>
                    <a:lnTo>
                      <a:pt x="653" y="232"/>
                    </a:lnTo>
                    <a:lnTo>
                      <a:pt x="665" y="235"/>
                    </a:lnTo>
                    <a:lnTo>
                      <a:pt x="677" y="238"/>
                    </a:lnTo>
                    <a:lnTo>
                      <a:pt x="689" y="239"/>
                    </a:lnTo>
                    <a:lnTo>
                      <a:pt x="701" y="240"/>
                    </a:lnTo>
                    <a:lnTo>
                      <a:pt x="713" y="240"/>
                    </a:lnTo>
                    <a:lnTo>
                      <a:pt x="725" y="239"/>
                    </a:lnTo>
                    <a:lnTo>
                      <a:pt x="735" y="238"/>
                    </a:lnTo>
                    <a:lnTo>
                      <a:pt x="735" y="238"/>
                    </a:lnTo>
                    <a:lnTo>
                      <a:pt x="744" y="237"/>
                    </a:lnTo>
                    <a:lnTo>
                      <a:pt x="752" y="237"/>
                    </a:lnTo>
                    <a:lnTo>
                      <a:pt x="760" y="237"/>
                    </a:lnTo>
                    <a:lnTo>
                      <a:pt x="769" y="239"/>
                    </a:lnTo>
                    <a:lnTo>
                      <a:pt x="776" y="241"/>
                    </a:lnTo>
                    <a:lnTo>
                      <a:pt x="783" y="246"/>
                    </a:lnTo>
                    <a:lnTo>
                      <a:pt x="790" y="251"/>
                    </a:lnTo>
                    <a:lnTo>
                      <a:pt x="797" y="256"/>
                    </a:lnTo>
                    <a:lnTo>
                      <a:pt x="797" y="256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0" name="iS1ide-Freeform: Shape 16">
                <a:extLst>
                  <a:ext uri="{FF2B5EF4-FFF2-40B4-BE49-F238E27FC236}">
                    <a16:creationId xmlns:a16="http://schemas.microsoft.com/office/drawing/2014/main" id="{6C848E96-7CC7-499E-9C2E-C9DABD749876}"/>
                  </a:ext>
                </a:extLst>
              </p:cNvPr>
              <p:cNvSpPr/>
              <p:nvPr/>
            </p:nvSpPr>
            <p:spPr bwMode="auto">
              <a:xfrm>
                <a:off x="7826670" y="3368320"/>
                <a:ext cx="508539" cy="676199"/>
              </a:xfrm>
              <a:custGeom>
                <a:gdLst>
                  <a:gd fmla="*/ 560 w 915" name="T0"/>
                  <a:gd fmla="*/ 881 h 1218" name="T1"/>
                  <a:gd fmla="*/ 900 w 915" name="T2"/>
                  <a:gd fmla="*/ 652 h 1218" name="T3"/>
                  <a:gd fmla="*/ 887 w 915" name="T4"/>
                  <a:gd fmla="*/ 898 h 1218" name="T5"/>
                  <a:gd fmla="*/ 379 w 915" name="T6"/>
                  <a:gd fmla="*/ 67 h 1218" name="T7"/>
                  <a:gd fmla="*/ 380 w 915" name="T8"/>
                  <a:gd fmla="*/ 54 h 1218" name="T9"/>
                  <a:gd fmla="*/ 391 w 915" name="T10"/>
                  <a:gd fmla="*/ 30 h 1218" name="T11"/>
                  <a:gd fmla="*/ 409 w 915" name="T12"/>
                  <a:gd fmla="*/ 12 h 1218" name="T13"/>
                  <a:gd fmla="*/ 433 w 915" name="T14"/>
                  <a:gd fmla="*/ 1 h 1218" name="T15"/>
                  <a:gd fmla="*/ 446 w 915" name="T16"/>
                  <a:gd fmla="*/ 0 h 1218" name="T17"/>
                  <a:gd fmla="*/ 472 w 915" name="T18"/>
                  <a:gd fmla="*/ 5 h 1218" name="T19"/>
                  <a:gd fmla="*/ 493 w 915" name="T20"/>
                  <a:gd fmla="*/ 19 h 1218" name="T21"/>
                  <a:gd fmla="*/ 508 w 915" name="T22"/>
                  <a:gd fmla="*/ 41 h 1218" name="T23"/>
                  <a:gd fmla="*/ 512 w 915" name="T24"/>
                  <a:gd fmla="*/ 67 h 1218" name="T25"/>
                  <a:gd fmla="*/ 379 w 915" name="T26"/>
                  <a:gd fmla="*/ 161 h 1218" name="T27"/>
                  <a:gd fmla="*/ 379 w 915" name="T28"/>
                  <a:gd fmla="*/ 67 h 1218" name="T29"/>
                  <a:gd fmla="*/ 512 w 915" name="T30"/>
                  <a:gd fmla="*/ 1103 h 1218" name="T31"/>
                  <a:gd fmla="*/ 514 w 915" name="T32"/>
                  <a:gd fmla="*/ 1107 h 1218" name="T33"/>
                  <a:gd fmla="*/ 518 w 915" name="T34"/>
                  <a:gd fmla="*/ 1116 h 1218" name="T35"/>
                  <a:gd fmla="*/ 528 w 915" name="T36"/>
                  <a:gd fmla="*/ 1122 h 1218" name="T37"/>
                  <a:gd fmla="*/ 568 w 915" name="T38"/>
                  <a:gd fmla="*/ 1122 h 1218" name="T39"/>
                  <a:gd fmla="*/ 579 w 915" name="T40"/>
                  <a:gd fmla="*/ 1124 h 1218" name="T41"/>
                  <a:gd fmla="*/ 598 w 915" name="T42"/>
                  <a:gd fmla="*/ 1132 h 1218" name="T43"/>
                  <a:gd fmla="*/ 613 w 915" name="T44"/>
                  <a:gd fmla="*/ 1146 h 1218" name="T45"/>
                  <a:gd fmla="*/ 621 w 915" name="T46"/>
                  <a:gd fmla="*/ 1165 h 1218" name="T47"/>
                  <a:gd fmla="*/ 622 w 915" name="T48"/>
                  <a:gd fmla="*/ 1218 h 1218" name="T49"/>
                  <a:gd fmla="*/ 270 w 915" name="T50"/>
                  <a:gd fmla="*/ 1176 h 1218" name="T51"/>
                  <a:gd fmla="*/ 271 w 915" name="T52"/>
                  <a:gd fmla="*/ 1165 h 1218" name="T53"/>
                  <a:gd fmla="*/ 279 w 915" name="T54"/>
                  <a:gd fmla="*/ 1146 h 1218" name="T55"/>
                  <a:gd fmla="*/ 294 w 915" name="T56"/>
                  <a:gd fmla="*/ 1132 h 1218" name="T57"/>
                  <a:gd fmla="*/ 313 w 915" name="T58"/>
                  <a:gd fmla="*/ 1124 h 1218" name="T59"/>
                  <a:gd fmla="*/ 360 w 915" name="T60"/>
                  <a:gd fmla="*/ 1122 h 1218" name="T61"/>
                  <a:gd fmla="*/ 364 w 915" name="T62"/>
                  <a:gd fmla="*/ 1122 h 1218" name="T63"/>
                  <a:gd fmla="*/ 375 w 915" name="T64"/>
                  <a:gd fmla="*/ 1116 h 1218" name="T65"/>
                  <a:gd fmla="*/ 379 w 915" name="T66"/>
                  <a:gd fmla="*/ 1107 h 1218" name="T67"/>
                  <a:gd fmla="*/ 379 w 915" name="T68"/>
                  <a:gd fmla="*/ 504 h 1218" name="T69"/>
                  <a:gd fmla="*/ 512 w 915" name="T70"/>
                  <a:gd fmla="*/ 497 h 1218" name="T71"/>
                  <a:gd fmla="*/ 89 w 915" name="T72"/>
                  <a:gd fmla="*/ 856 h 1218" name="T73"/>
                  <a:gd fmla="*/ 102 w 915" name="T74"/>
                  <a:gd fmla="*/ 610 h 1218" name="T75"/>
                  <a:gd fmla="*/ 332 w 915" name="T76"/>
                  <a:gd fmla="*/ 869 h 1218" name="T77"/>
                  <a:gd fmla="*/ 15 w 915" name="T78"/>
                  <a:gd fmla="*/ 228 h 1218" name="T79"/>
                  <a:gd fmla="*/ 814 w 915" name="T80"/>
                  <a:gd fmla="*/ 186 h 1218" name="T81"/>
                  <a:gd fmla="*/ 827 w 915" name="T82"/>
                  <a:gd fmla="*/ 433 h 1218" name="T83"/>
                  <a:gd fmla="*/ 29 w 915" name="T84"/>
                  <a:gd fmla="*/ 476 h 1218" name="T85"/>
                  <a:gd fmla="*/ 15 w 915" name="T86"/>
                  <a:gd fmla="*/ 228 h 1218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1218" w="915">
                    <a:moveTo>
                      <a:pt x="887" y="898"/>
                    </a:moveTo>
                    <a:lnTo>
                      <a:pt x="560" y="881"/>
                    </a:lnTo>
                    <a:lnTo>
                      <a:pt x="560" y="634"/>
                    </a:lnTo>
                    <a:lnTo>
                      <a:pt x="900" y="652"/>
                    </a:lnTo>
                    <a:lnTo>
                      <a:pt x="799" y="769"/>
                    </a:lnTo>
                    <a:lnTo>
                      <a:pt x="887" y="898"/>
                    </a:lnTo>
                    <a:lnTo>
                      <a:pt x="887" y="898"/>
                    </a:lnTo>
                    <a:close/>
                    <a:moveTo>
                      <a:pt x="379" y="67"/>
                    </a:moveTo>
                    <a:lnTo>
                      <a:pt x="379" y="67"/>
                    </a:lnTo>
                    <a:lnTo>
                      <a:pt x="380" y="54"/>
                    </a:lnTo>
                    <a:lnTo>
                      <a:pt x="385" y="41"/>
                    </a:lnTo>
                    <a:lnTo>
                      <a:pt x="391" y="30"/>
                    </a:lnTo>
                    <a:lnTo>
                      <a:pt x="399" y="19"/>
                    </a:lnTo>
                    <a:lnTo>
                      <a:pt x="409" y="12"/>
                    </a:lnTo>
                    <a:lnTo>
                      <a:pt x="420" y="5"/>
                    </a:lnTo>
                    <a:lnTo>
                      <a:pt x="433" y="1"/>
                    </a:lnTo>
                    <a:lnTo>
                      <a:pt x="446" y="0"/>
                    </a:lnTo>
                    <a:lnTo>
                      <a:pt x="446" y="0"/>
                    </a:lnTo>
                    <a:lnTo>
                      <a:pt x="460" y="1"/>
                    </a:lnTo>
                    <a:lnTo>
                      <a:pt x="472" y="5"/>
                    </a:lnTo>
                    <a:lnTo>
                      <a:pt x="484" y="12"/>
                    </a:lnTo>
                    <a:lnTo>
                      <a:pt x="493" y="19"/>
                    </a:lnTo>
                    <a:lnTo>
                      <a:pt x="502" y="30"/>
                    </a:lnTo>
                    <a:lnTo>
                      <a:pt x="508" y="41"/>
                    </a:lnTo>
                    <a:lnTo>
                      <a:pt x="511" y="54"/>
                    </a:lnTo>
                    <a:lnTo>
                      <a:pt x="512" y="67"/>
                    </a:lnTo>
                    <a:lnTo>
                      <a:pt x="512" y="155"/>
                    </a:lnTo>
                    <a:lnTo>
                      <a:pt x="379" y="161"/>
                    </a:lnTo>
                    <a:lnTo>
                      <a:pt x="379" y="67"/>
                    </a:lnTo>
                    <a:lnTo>
                      <a:pt x="379" y="67"/>
                    </a:lnTo>
                    <a:close/>
                    <a:moveTo>
                      <a:pt x="512" y="497"/>
                    </a:moveTo>
                    <a:lnTo>
                      <a:pt x="512" y="1103"/>
                    </a:lnTo>
                    <a:lnTo>
                      <a:pt x="512" y="1103"/>
                    </a:lnTo>
                    <a:lnTo>
                      <a:pt x="514" y="1107"/>
                    </a:lnTo>
                    <a:lnTo>
                      <a:pt x="515" y="1111"/>
                    </a:lnTo>
                    <a:lnTo>
                      <a:pt x="518" y="1116"/>
                    </a:lnTo>
                    <a:lnTo>
                      <a:pt x="524" y="1121"/>
                    </a:lnTo>
                    <a:lnTo>
                      <a:pt x="528" y="1122"/>
                    </a:lnTo>
                    <a:lnTo>
                      <a:pt x="531" y="1122"/>
                    </a:lnTo>
                    <a:lnTo>
                      <a:pt x="568" y="1122"/>
                    </a:lnTo>
                    <a:lnTo>
                      <a:pt x="568" y="1122"/>
                    </a:lnTo>
                    <a:lnTo>
                      <a:pt x="579" y="1124"/>
                    </a:lnTo>
                    <a:lnTo>
                      <a:pt x="590" y="1127"/>
                    </a:lnTo>
                    <a:lnTo>
                      <a:pt x="598" y="1132"/>
                    </a:lnTo>
                    <a:lnTo>
                      <a:pt x="606" y="1138"/>
                    </a:lnTo>
                    <a:lnTo>
                      <a:pt x="613" y="1146"/>
                    </a:lnTo>
                    <a:lnTo>
                      <a:pt x="618" y="1156"/>
                    </a:lnTo>
                    <a:lnTo>
                      <a:pt x="621" y="1165"/>
                    </a:lnTo>
                    <a:lnTo>
                      <a:pt x="622" y="1176"/>
                    </a:lnTo>
                    <a:lnTo>
                      <a:pt x="622" y="1218"/>
                    </a:lnTo>
                    <a:lnTo>
                      <a:pt x="270" y="1218"/>
                    </a:lnTo>
                    <a:lnTo>
                      <a:pt x="270" y="1176"/>
                    </a:lnTo>
                    <a:lnTo>
                      <a:pt x="270" y="1176"/>
                    </a:lnTo>
                    <a:lnTo>
                      <a:pt x="271" y="1165"/>
                    </a:lnTo>
                    <a:lnTo>
                      <a:pt x="275" y="1156"/>
                    </a:lnTo>
                    <a:lnTo>
                      <a:pt x="279" y="1146"/>
                    </a:lnTo>
                    <a:lnTo>
                      <a:pt x="285" y="1138"/>
                    </a:lnTo>
                    <a:lnTo>
                      <a:pt x="294" y="1132"/>
                    </a:lnTo>
                    <a:lnTo>
                      <a:pt x="303" y="1127"/>
                    </a:lnTo>
                    <a:lnTo>
                      <a:pt x="313" y="1124"/>
                    </a:lnTo>
                    <a:lnTo>
                      <a:pt x="323" y="1122"/>
                    </a:lnTo>
                    <a:lnTo>
                      <a:pt x="360" y="1122"/>
                    </a:lnTo>
                    <a:lnTo>
                      <a:pt x="360" y="1122"/>
                    </a:lnTo>
                    <a:lnTo>
                      <a:pt x="364" y="1122"/>
                    </a:lnTo>
                    <a:lnTo>
                      <a:pt x="367" y="1121"/>
                    </a:lnTo>
                    <a:lnTo>
                      <a:pt x="375" y="1116"/>
                    </a:lnTo>
                    <a:lnTo>
                      <a:pt x="378" y="1111"/>
                    </a:lnTo>
                    <a:lnTo>
                      <a:pt x="379" y="1107"/>
                    </a:lnTo>
                    <a:lnTo>
                      <a:pt x="379" y="1103"/>
                    </a:lnTo>
                    <a:lnTo>
                      <a:pt x="379" y="504"/>
                    </a:lnTo>
                    <a:lnTo>
                      <a:pt x="512" y="497"/>
                    </a:lnTo>
                    <a:lnTo>
                      <a:pt x="512" y="497"/>
                    </a:lnTo>
                    <a:close/>
                    <a:moveTo>
                      <a:pt x="332" y="869"/>
                    </a:moveTo>
                    <a:lnTo>
                      <a:pt x="89" y="856"/>
                    </a:lnTo>
                    <a:lnTo>
                      <a:pt x="0" y="728"/>
                    </a:lnTo>
                    <a:lnTo>
                      <a:pt x="102" y="610"/>
                    </a:lnTo>
                    <a:lnTo>
                      <a:pt x="332" y="622"/>
                    </a:lnTo>
                    <a:lnTo>
                      <a:pt x="332" y="869"/>
                    </a:lnTo>
                    <a:lnTo>
                      <a:pt x="332" y="869"/>
                    </a:lnTo>
                    <a:close/>
                    <a:moveTo>
                      <a:pt x="15" y="228"/>
                    </a:moveTo>
                    <a:lnTo>
                      <a:pt x="415" y="207"/>
                    </a:lnTo>
                    <a:lnTo>
                      <a:pt x="814" y="186"/>
                    </a:lnTo>
                    <a:lnTo>
                      <a:pt x="915" y="304"/>
                    </a:lnTo>
                    <a:lnTo>
                      <a:pt x="827" y="433"/>
                    </a:lnTo>
                    <a:lnTo>
                      <a:pt x="428" y="454"/>
                    </a:lnTo>
                    <a:lnTo>
                      <a:pt x="29" y="476"/>
                    </a:lnTo>
                    <a:lnTo>
                      <a:pt x="118" y="346"/>
                    </a:lnTo>
                    <a:lnTo>
                      <a:pt x="15" y="228"/>
                    </a:lnTo>
                    <a:lnTo>
                      <a:pt x="15" y="228"/>
                    </a:lnTo>
                    <a:close/>
                  </a:path>
                </a:pathLst>
              </a:custGeom>
              <a:solidFill>
                <a:schemeClr val="bg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11" name="iS1ide-TextBox 22">
                <a:extLst>
                  <a:ext uri="{FF2B5EF4-FFF2-40B4-BE49-F238E27FC236}">
                    <a16:creationId xmlns:a16="http://schemas.microsoft.com/office/drawing/2014/main" id="{D8B5A23C-D57C-4BAB-AA2A-AFCC1C1B9B58}"/>
                  </a:ext>
                </a:extLst>
              </p:cNvPr>
              <p:cNvSpPr txBox="1"/>
              <p:nvPr/>
            </p:nvSpPr>
            <p:spPr bwMode="auto">
              <a:xfrm>
                <a:off x="5320657" y="3404718"/>
                <a:ext cx="1538883" cy="307777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t" anchorCtr="0" bIns="0" lIns="0" rIns="0" tIns="0" wrap="none">
                <a:normAutofit/>
                <a:sp3d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altLang="en-US" b="1" lang="zh-CN" sz="20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grpSp>
            <p:nvGrpSpPr>
              <p:cNvPr id="12" name="Group 24">
                <a:extLst>
                  <a:ext uri="{FF2B5EF4-FFF2-40B4-BE49-F238E27FC236}">
                    <a16:creationId xmlns:a16="http://schemas.microsoft.com/office/drawing/2014/main" id="{772D8EB4-792E-4009-9421-AA356377FD30}"/>
                  </a:ext>
                </a:extLst>
              </p:cNvPr>
              <p:cNvGrpSpPr/>
              <p:nvPr/>
            </p:nvGrpSpPr>
            <p:grpSpPr>
              <a:xfrm>
                <a:off x="365149" y="2531716"/>
                <a:ext cx="2935893" cy="2474119"/>
                <a:chOff x="8328246" y="1667621"/>
                <a:chExt cx="2198694" cy="2474119"/>
              </a:xfrm>
            </p:grpSpPr>
            <p:sp>
              <p:nvSpPr>
                <p:cNvPr id="18" name="iS1ide-TextBox 25">
                  <a:extLst>
                    <a:ext uri="{FF2B5EF4-FFF2-40B4-BE49-F238E27FC236}">
                      <a16:creationId xmlns:a16="http://schemas.microsoft.com/office/drawing/2014/main" id="{F39884E8-D1EA-4854-B2EA-23E687683CC2}"/>
                    </a:ext>
                  </a:extLst>
                </p:cNvPr>
                <p:cNvSpPr txBox="1"/>
                <p:nvPr/>
              </p:nvSpPr>
              <p:spPr>
                <a:xfrm>
                  <a:off x="8328247" y="3134749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anchor="b" anchorCtr="0" bIns="0" lIns="0" rIns="360000" tIns="0" wrap="none">
                  <a:normAutofit/>
                </a:bodyPr>
                <a:lstStyle/>
                <a:p>
                  <a:pPr algn="r"/>
                  <a:r>
                    <a:rPr altLang="en-US" b="1" lang="zh-CN" sz="1600">
                      <a:solidFill>
                        <a:schemeClr val="accent2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9" name="iS1ide-TextBox 26">
                  <a:extLst>
                    <a:ext uri="{FF2B5EF4-FFF2-40B4-BE49-F238E27FC236}">
                      <a16:creationId xmlns:a16="http://schemas.microsoft.com/office/drawing/2014/main" id="{4D8D72D3-C41E-408A-86BD-49B21BAABB5E}"/>
                    </a:ext>
                  </a:extLst>
                </p:cNvPr>
                <p:cNvSpPr txBox="1"/>
                <p:nvPr/>
              </p:nvSpPr>
              <p:spPr>
                <a:xfrm>
                  <a:off x="8328246" y="3522974"/>
                  <a:ext cx="2198693" cy="618766"/>
                </a:xfrm>
                <a:prstGeom prst="rect">
                  <a:avLst/>
                </a:prstGeom>
              </p:spPr>
              <p:txBody>
                <a:bodyPr anchor="ctr" bIns="0" lIns="0" rIns="360000" tIns="0" vert="horz" wrap="square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  <p:sp>
              <p:nvSpPr>
                <p:cNvPr id="20" name="iS1ide-TextBox 17">
                  <a:extLst>
                    <a:ext uri="{FF2B5EF4-FFF2-40B4-BE49-F238E27FC236}">
                      <a16:creationId xmlns:a16="http://schemas.microsoft.com/office/drawing/2014/main" id="{11B630AB-C199-4EA2-8D1C-B9F720E1FD3B}"/>
                    </a:ext>
                  </a:extLst>
                </p:cNvPr>
                <p:cNvSpPr txBox="1"/>
                <p:nvPr/>
              </p:nvSpPr>
              <p:spPr>
                <a:xfrm>
                  <a:off x="8328247" y="16676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anchor="b" anchorCtr="0" bIns="0" lIns="0" rIns="360000" tIns="0" wrap="none">
                  <a:normAutofit/>
                </a:bodyPr>
                <a:lstStyle/>
                <a:p>
                  <a:pPr algn="r"/>
                  <a:r>
                    <a:rPr altLang="en-US" b="1" lang="zh-CN" sz="1600">
                      <a:solidFill>
                        <a:schemeClr val="accent2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21" name="iS1ide-TextBox 18">
                  <a:extLst>
                    <a:ext uri="{FF2B5EF4-FFF2-40B4-BE49-F238E27FC236}">
                      <a16:creationId xmlns:a16="http://schemas.microsoft.com/office/drawing/2014/main" id="{F5E32976-CF34-4DB7-BC93-466120BBC85A}"/>
                    </a:ext>
                  </a:extLst>
                </p:cNvPr>
                <p:cNvSpPr txBox="1"/>
                <p:nvPr/>
              </p:nvSpPr>
              <p:spPr>
                <a:xfrm>
                  <a:off x="8328246" y="2055846"/>
                  <a:ext cx="2198693" cy="618766"/>
                </a:xfrm>
                <a:prstGeom prst="rect">
                  <a:avLst/>
                </a:prstGeom>
              </p:spPr>
              <p:txBody>
                <a:bodyPr anchor="ctr" bIns="0" lIns="0" rIns="360000" tIns="0" vert="horz" wrap="square">
                  <a:normAutofit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  <p:grpSp>
            <p:nvGrpSpPr>
              <p:cNvPr id="13" name="Group 27">
                <a:extLst>
                  <a:ext uri="{FF2B5EF4-FFF2-40B4-BE49-F238E27FC236}">
                    <a16:creationId xmlns:a16="http://schemas.microsoft.com/office/drawing/2014/main" id="{AB7CAE73-3405-4845-BF28-06255F90F7D5}"/>
                  </a:ext>
                </a:extLst>
              </p:cNvPr>
              <p:cNvGrpSpPr/>
              <p:nvPr/>
            </p:nvGrpSpPr>
            <p:grpSpPr>
              <a:xfrm>
                <a:off x="8890959" y="2531716"/>
                <a:ext cx="2823587" cy="2474119"/>
                <a:chOff x="1197898" y="1894293"/>
                <a:chExt cx="2198693" cy="2474119"/>
              </a:xfrm>
            </p:grpSpPr>
            <p:sp>
              <p:nvSpPr>
                <p:cNvPr id="14" name="iS1ide-TextBox 28">
                  <a:extLst>
                    <a:ext uri="{FF2B5EF4-FFF2-40B4-BE49-F238E27FC236}">
                      <a16:creationId xmlns:a16="http://schemas.microsoft.com/office/drawing/2014/main" id="{978600CC-F683-4449-BEA5-A47231936523}"/>
                    </a:ext>
                  </a:extLst>
                </p:cNvPr>
                <p:cNvSpPr txBox="1"/>
                <p:nvPr/>
              </p:nvSpPr>
              <p:spPr>
                <a:xfrm>
                  <a:off x="1197898" y="3361421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anchor="b" anchorCtr="0" bIns="0" lIns="360000" rIns="0" tIns="0" wrap="none">
                  <a:normAutofit/>
                </a:bodyPr>
                <a:lstStyle/>
                <a:p>
                  <a:r>
                    <a:rPr altLang="en-US" b="1" lang="zh-CN" sz="1600">
                      <a:solidFill>
                        <a:schemeClr val="accent3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5" name="iS1ide-TextBox 29">
                  <a:extLst>
                    <a:ext uri="{FF2B5EF4-FFF2-40B4-BE49-F238E27FC236}">
                      <a16:creationId xmlns:a16="http://schemas.microsoft.com/office/drawing/2014/main" id="{16DC8A8C-E157-4D2B-951F-C6563E3F2A2E}"/>
                    </a:ext>
                  </a:extLst>
                </p:cNvPr>
                <p:cNvSpPr txBox="1"/>
                <p:nvPr/>
              </p:nvSpPr>
              <p:spPr>
                <a:xfrm>
                  <a:off x="1197898" y="3749646"/>
                  <a:ext cx="2198693" cy="618766"/>
                </a:xfrm>
                <a:prstGeom prst="rect">
                  <a:avLst/>
                </a:prstGeom>
              </p:spPr>
              <p:txBody>
                <a:bodyPr anchor="ctr" anchorCtr="0" bIns="0" lIns="360000" rIns="0" tIns="0" vert="horz" wrap="square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  <p:sp>
              <p:nvSpPr>
                <p:cNvPr id="16" name="iS1ide-TextBox 19">
                  <a:extLst>
                    <a:ext uri="{FF2B5EF4-FFF2-40B4-BE49-F238E27FC236}">
                      <a16:creationId xmlns:a16="http://schemas.microsoft.com/office/drawing/2014/main" id="{890B7C4F-0021-4804-86DE-BFC8CA50A3E5}"/>
                    </a:ext>
                  </a:extLst>
                </p:cNvPr>
                <p:cNvSpPr txBox="1"/>
                <p:nvPr/>
              </p:nvSpPr>
              <p:spPr>
                <a:xfrm>
                  <a:off x="1197898" y="1894293"/>
                  <a:ext cx="2198693" cy="388226"/>
                </a:xfrm>
                <a:prstGeom prst="rect">
                  <a:avLst/>
                </a:prstGeom>
                <a:noFill/>
              </p:spPr>
              <p:txBody>
                <a:bodyPr anchor="b" anchorCtr="0" bIns="0" lIns="360000" rIns="0" tIns="0" wrap="none">
                  <a:normAutofit/>
                </a:bodyPr>
                <a:lstStyle/>
                <a:p>
                  <a:r>
                    <a:rPr altLang="en-US" b="1" lang="zh-CN" sz="1600">
                      <a:solidFill>
                        <a:schemeClr val="accent3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标题文本预设</a:t>
                  </a:r>
                </a:p>
              </p:txBody>
            </p:sp>
            <p:sp>
              <p:nvSpPr>
                <p:cNvPr id="17" name="iS1ide-TextBox 20">
                  <a:extLst>
                    <a:ext uri="{FF2B5EF4-FFF2-40B4-BE49-F238E27FC236}">
                      <a16:creationId xmlns:a16="http://schemas.microsoft.com/office/drawing/2014/main" id="{ABE102BF-1F9E-4F49-994E-DB19636D027E}"/>
                    </a:ext>
                  </a:extLst>
                </p:cNvPr>
                <p:cNvSpPr txBox="1"/>
                <p:nvPr/>
              </p:nvSpPr>
              <p:spPr>
                <a:xfrm>
                  <a:off x="1197898" y="2282518"/>
                  <a:ext cx="2198693" cy="618766"/>
                </a:xfrm>
                <a:prstGeom prst="rect">
                  <a:avLst/>
                </a:prstGeom>
              </p:spPr>
              <p:txBody>
                <a:bodyPr anchor="ctr" anchorCtr="0" bIns="0" lIns="360000" rIns="0" tIns="0" vert="horz" wrap="square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此部分内容作为文字排版占位显示 </a:t>
                  </a:r>
                  <a:b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</a:br>
                  <a:r>
                    <a:rPr altLang="en-US" lang="zh-CN" sz="1050">
                      <a:solidFill>
                        <a:schemeClr val="dk1">
                          <a:lumMod val="100000"/>
                        </a:schemeClr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  <a:sym charset="0" panose="020b0604020202020204" pitchFamily="34" typeface="Arial"/>
                    </a:rPr>
                    <a:t>（建议使用主题字体）</a:t>
                  </a:r>
                </a:p>
              </p:txBody>
            </p:sp>
          </p:grpSp>
        </p:grpSp>
      </p:grpSp>
    </p:spTree>
    <p:custDataLst>
      <p:tags r:id="rId4"/>
    </p:custDataLst>
    <p:extLst>
      <p:ext uri="{BB962C8B-B14F-4D97-AF65-F5344CB8AC3E}">
        <p14:creationId val="2205623919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组合 34">
            <a:extLst>
              <a:ext uri="{FF2B5EF4-FFF2-40B4-BE49-F238E27FC236}">
                <a16:creationId xmlns:a16="http://schemas.microsoft.com/office/drawing/2014/main" id="{BC921CAA-1372-470F-AADA-F884DCDFC91C}"/>
              </a:ext>
            </a:extLst>
          </p:cNvPr>
          <p:cNvGrpSpPr/>
          <p:nvPr/>
        </p:nvGrpSpPr>
        <p:grpSpPr>
          <a:xfrm>
            <a:off x="1543050" y="2019300"/>
            <a:ext cx="2552700" cy="4067175"/>
            <a:chOff x="1543050" y="2019300"/>
            <a:chExt cx="2552700" cy="4067175"/>
          </a:xfrm>
        </p:grpSpPr>
        <p:sp>
          <p:nvSpPr>
            <p:cNvPr id="7" name="îṣļîḑé-Rounded Rectangle 6">
              <a:extLst>
                <a:ext uri="{FF2B5EF4-FFF2-40B4-BE49-F238E27FC236}">
                  <a16:creationId xmlns:a16="http://schemas.microsoft.com/office/drawing/2014/main" id="{BDE797CD-F9A8-49FF-85A7-97827E36CC3D}"/>
                </a:ext>
              </a:extLst>
            </p:cNvPr>
            <p:cNvSpPr/>
            <p:nvPr/>
          </p:nvSpPr>
          <p:spPr>
            <a:xfrm>
              <a:off x="1543050" y="2019300"/>
              <a:ext cx="2552700" cy="4067175"/>
            </a:xfrm>
            <a:prstGeom prst="roundRect">
              <a:avLst>
                <a:gd fmla="val 129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tIns="2628000" wrap="square">
              <a:normAutofit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8" name="îṣļîḑé-Oval 7">
              <a:extLst>
                <a:ext uri="{FF2B5EF4-FFF2-40B4-BE49-F238E27FC236}">
                  <a16:creationId xmlns:a16="http://schemas.microsoft.com/office/drawing/2014/main" id="{9362CE7E-15B4-4E94-9550-EA514B584129}"/>
                </a:ext>
              </a:extLst>
            </p:cNvPr>
            <p:cNvSpPr/>
            <p:nvPr/>
          </p:nvSpPr>
          <p:spPr>
            <a:xfrm>
              <a:off x="1952625" y="2386012"/>
              <a:ext cx="1733550" cy="1733550"/>
            </a:xfrm>
            <a:prstGeom prst="ellipse">
              <a:avLst/>
            </a:prstGeom>
            <a:solidFill>
              <a:schemeClr val="accent1"/>
            </a:solidFill>
            <a:ln algn="ctr" cap="flat" cmpd="sng" w="12700">
              <a:noFill/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" name="îṣļîḑé-Oval 8">
              <a:extLst>
                <a:ext uri="{FF2B5EF4-FFF2-40B4-BE49-F238E27FC236}">
                  <a16:creationId xmlns:a16="http://schemas.microsoft.com/office/drawing/2014/main" id="{93B95010-5CA0-49C7-9687-2F391490FBD2}"/>
                </a:ext>
              </a:extLst>
            </p:cNvPr>
            <p:cNvSpPr/>
            <p:nvPr/>
          </p:nvSpPr>
          <p:spPr>
            <a:xfrm>
              <a:off x="3192463" y="2287588"/>
              <a:ext cx="493712" cy="4937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A</a:t>
              </a:r>
            </a:p>
          </p:txBody>
        </p:sp>
        <p:sp>
          <p:nvSpPr>
            <p:cNvPr id="12" name="îṣļîḑé-Rectangle 11">
              <a:extLst>
                <a:ext uri="{FF2B5EF4-FFF2-40B4-BE49-F238E27FC236}">
                  <a16:creationId xmlns:a16="http://schemas.microsoft.com/office/drawing/2014/main" id="{78714031-6049-4254-A162-2A808D7E7FF7}"/>
                </a:ext>
              </a:extLst>
            </p:cNvPr>
            <p:cNvSpPr/>
            <p:nvPr/>
          </p:nvSpPr>
          <p:spPr>
            <a:xfrm>
              <a:off x="2094808" y="4263706"/>
              <a:ext cx="1449184" cy="411897"/>
            </a:xfrm>
            <a:prstGeom prst="rect">
              <a:avLst/>
            </a:prstGeom>
          </p:spPr>
          <p:txBody>
            <a:bodyPr anchor="ctr" anchorCtr="0" bIns="0" lIns="0" rIns="0" tIns="0" wrap="none">
              <a:normAutofit/>
            </a:bodyPr>
            <a:lstStyle/>
            <a:p>
              <a:pPr algn="ctr" defTabSz="914378" lvl="0">
                <a:defRPr/>
              </a:pPr>
              <a:r>
                <a:rPr altLang="en-US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FB80CD75-B6D2-4B5B-B28F-7B8ED53AA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8713" y="2925444"/>
              <a:ext cx="793750" cy="727075"/>
            </a:xfrm>
            <a:custGeom>
              <a:gdLst>
                <a:gd fmla="*/ 239 w 267" name="T0"/>
                <a:gd fmla="*/ 44 h 245" name="T1"/>
                <a:gd fmla="*/ 200 w 267" name="T2"/>
                <a:gd fmla="*/ 44 h 245" name="T3"/>
                <a:gd fmla="*/ 200 w 267" name="T4"/>
                <a:gd fmla="*/ 39 h 245" name="T5"/>
                <a:gd fmla="*/ 161 w 267" name="T6"/>
                <a:gd fmla="*/ 0 h 245" name="T7"/>
                <a:gd fmla="*/ 106 w 267" name="T8"/>
                <a:gd fmla="*/ 0 h 245" name="T9"/>
                <a:gd fmla="*/ 67 w 267" name="T10"/>
                <a:gd fmla="*/ 39 h 245" name="T11"/>
                <a:gd fmla="*/ 67 w 267" name="T12"/>
                <a:gd fmla="*/ 44 h 245" name="T13"/>
                <a:gd fmla="*/ 28 w 267" name="T14"/>
                <a:gd fmla="*/ 44 h 245" name="T15"/>
                <a:gd fmla="*/ 0 w 267" name="T16"/>
                <a:gd fmla="*/ 72 h 245" name="T17"/>
                <a:gd fmla="*/ 0 w 267" name="T18"/>
                <a:gd fmla="*/ 207 h 245" name="T19"/>
                <a:gd fmla="*/ 25 w 267" name="T20"/>
                <a:gd fmla="*/ 235 h 245" name="T21"/>
                <a:gd fmla="*/ 25 w 267" name="T22"/>
                <a:gd fmla="*/ 238 h 245" name="T23"/>
                <a:gd fmla="*/ 33 w 267" name="T24"/>
                <a:gd fmla="*/ 245 h 245" name="T25"/>
                <a:gd fmla="*/ 46 w 267" name="T26"/>
                <a:gd fmla="*/ 245 h 245" name="T27"/>
                <a:gd fmla="*/ 54 w 267" name="T28"/>
                <a:gd fmla="*/ 238 h 245" name="T29"/>
                <a:gd fmla="*/ 53 w 267" name="T30"/>
                <a:gd fmla="*/ 235 h 245" name="T31"/>
                <a:gd fmla="*/ 214 w 267" name="T32"/>
                <a:gd fmla="*/ 235 h 245" name="T33"/>
                <a:gd fmla="*/ 214 w 267" name="T34"/>
                <a:gd fmla="*/ 238 h 245" name="T35"/>
                <a:gd fmla="*/ 221 w 267" name="T36"/>
                <a:gd fmla="*/ 245 h 245" name="T37"/>
                <a:gd fmla="*/ 235 w 267" name="T38"/>
                <a:gd fmla="*/ 245 h 245" name="T39"/>
                <a:gd fmla="*/ 243 w 267" name="T40"/>
                <a:gd fmla="*/ 238 h 245" name="T41"/>
                <a:gd fmla="*/ 242 w 267" name="T42"/>
                <a:gd fmla="*/ 235 h 245" name="T43"/>
                <a:gd fmla="*/ 267 w 267" name="T44"/>
                <a:gd fmla="*/ 207 h 245" name="T45"/>
                <a:gd fmla="*/ 267 w 267" name="T46"/>
                <a:gd fmla="*/ 72 h 245" name="T47"/>
                <a:gd fmla="*/ 239 w 267" name="T48"/>
                <a:gd fmla="*/ 44 h 245" name="T49"/>
                <a:gd fmla="*/ 216 w 267" name="T50"/>
                <a:gd fmla="*/ 53 h 245" name="T51"/>
                <a:gd fmla="*/ 229 w 267" name="T52"/>
                <a:gd fmla="*/ 53 h 245" name="T53"/>
                <a:gd fmla="*/ 229 w 267" name="T54"/>
                <a:gd fmla="*/ 222 h 245" name="T55"/>
                <a:gd fmla="*/ 216 w 267" name="T56"/>
                <a:gd fmla="*/ 222 h 245" name="T57"/>
                <a:gd fmla="*/ 216 w 267" name="T58"/>
                <a:gd fmla="*/ 53 h 245" name="T59"/>
                <a:gd fmla="*/ 89 w 267" name="T60"/>
                <a:gd fmla="*/ 39 h 245" name="T61"/>
                <a:gd fmla="*/ 106 w 267" name="T62"/>
                <a:gd fmla="*/ 21 h 245" name="T63"/>
                <a:gd fmla="*/ 161 w 267" name="T64"/>
                <a:gd fmla="*/ 21 h 245" name="T65"/>
                <a:gd fmla="*/ 179 w 267" name="T66"/>
                <a:gd fmla="*/ 39 h 245" name="T67"/>
                <a:gd fmla="*/ 179 w 267" name="T68"/>
                <a:gd fmla="*/ 44 h 245" name="T69"/>
                <a:gd fmla="*/ 89 w 267" name="T70"/>
                <a:gd fmla="*/ 44 h 245" name="T71"/>
                <a:gd fmla="*/ 89 w 267" name="T72"/>
                <a:gd fmla="*/ 39 h 245" name="T73"/>
                <a:gd fmla="*/ 38 w 267" name="T74"/>
                <a:gd fmla="*/ 53 h 245" name="T75"/>
                <a:gd fmla="*/ 52 w 267" name="T76"/>
                <a:gd fmla="*/ 53 h 245" name="T77"/>
                <a:gd fmla="*/ 52 w 267" name="T78"/>
                <a:gd fmla="*/ 222 h 245" name="T79"/>
                <a:gd fmla="*/ 38 w 267" name="T80"/>
                <a:gd fmla="*/ 222 h 245" name="T81"/>
                <a:gd fmla="*/ 38 w 267" name="T82"/>
                <a:gd fmla="*/ 53 h 245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245" w="267">
                  <a:moveTo>
                    <a:pt x="239" y="44"/>
                  </a:moveTo>
                  <a:cubicBezTo>
                    <a:pt x="200" y="44"/>
                    <a:pt x="200" y="44"/>
                    <a:pt x="200" y="44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0" y="17"/>
                    <a:pt x="182" y="0"/>
                    <a:pt x="161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85" y="0"/>
                    <a:pt x="67" y="17"/>
                    <a:pt x="67" y="39"/>
                  </a:cubicBezTo>
                  <a:cubicBezTo>
                    <a:pt x="67" y="44"/>
                    <a:pt x="67" y="44"/>
                    <a:pt x="67" y="44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13" y="44"/>
                    <a:pt x="0" y="56"/>
                    <a:pt x="0" y="7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0" y="222"/>
                    <a:pt x="11" y="234"/>
                    <a:pt x="25" y="235"/>
                  </a:cubicBezTo>
                  <a:cubicBezTo>
                    <a:pt x="25" y="236"/>
                    <a:pt x="25" y="237"/>
                    <a:pt x="25" y="238"/>
                  </a:cubicBezTo>
                  <a:cubicBezTo>
                    <a:pt x="25" y="242"/>
                    <a:pt x="28" y="245"/>
                    <a:pt x="33" y="245"/>
                  </a:cubicBezTo>
                  <a:cubicBezTo>
                    <a:pt x="46" y="245"/>
                    <a:pt x="46" y="245"/>
                    <a:pt x="46" y="245"/>
                  </a:cubicBezTo>
                  <a:cubicBezTo>
                    <a:pt x="50" y="245"/>
                    <a:pt x="54" y="242"/>
                    <a:pt x="54" y="238"/>
                  </a:cubicBezTo>
                  <a:cubicBezTo>
                    <a:pt x="54" y="237"/>
                    <a:pt x="54" y="236"/>
                    <a:pt x="53" y="235"/>
                  </a:cubicBezTo>
                  <a:cubicBezTo>
                    <a:pt x="214" y="235"/>
                    <a:pt x="214" y="235"/>
                    <a:pt x="214" y="235"/>
                  </a:cubicBezTo>
                  <a:cubicBezTo>
                    <a:pt x="214" y="236"/>
                    <a:pt x="214" y="237"/>
                    <a:pt x="214" y="238"/>
                  </a:cubicBezTo>
                  <a:cubicBezTo>
                    <a:pt x="214" y="242"/>
                    <a:pt x="217" y="245"/>
                    <a:pt x="221" y="245"/>
                  </a:cubicBezTo>
                  <a:cubicBezTo>
                    <a:pt x="235" y="245"/>
                    <a:pt x="235" y="245"/>
                    <a:pt x="235" y="245"/>
                  </a:cubicBezTo>
                  <a:cubicBezTo>
                    <a:pt x="239" y="245"/>
                    <a:pt x="243" y="242"/>
                    <a:pt x="243" y="238"/>
                  </a:cubicBezTo>
                  <a:cubicBezTo>
                    <a:pt x="243" y="237"/>
                    <a:pt x="242" y="236"/>
                    <a:pt x="242" y="235"/>
                  </a:cubicBezTo>
                  <a:cubicBezTo>
                    <a:pt x="256" y="234"/>
                    <a:pt x="267" y="222"/>
                    <a:pt x="267" y="207"/>
                  </a:cubicBezTo>
                  <a:cubicBezTo>
                    <a:pt x="267" y="72"/>
                    <a:pt x="267" y="72"/>
                    <a:pt x="267" y="72"/>
                  </a:cubicBezTo>
                  <a:cubicBezTo>
                    <a:pt x="267" y="56"/>
                    <a:pt x="255" y="44"/>
                    <a:pt x="239" y="44"/>
                  </a:cubicBezTo>
                  <a:close/>
                  <a:moveTo>
                    <a:pt x="216" y="53"/>
                  </a:moveTo>
                  <a:cubicBezTo>
                    <a:pt x="229" y="53"/>
                    <a:pt x="229" y="53"/>
                    <a:pt x="229" y="53"/>
                  </a:cubicBezTo>
                  <a:cubicBezTo>
                    <a:pt x="229" y="222"/>
                    <a:pt x="229" y="222"/>
                    <a:pt x="229" y="222"/>
                  </a:cubicBezTo>
                  <a:cubicBezTo>
                    <a:pt x="216" y="222"/>
                    <a:pt x="216" y="222"/>
                    <a:pt x="216" y="222"/>
                  </a:cubicBezTo>
                  <a:lnTo>
                    <a:pt x="216" y="53"/>
                  </a:lnTo>
                  <a:close/>
                  <a:moveTo>
                    <a:pt x="89" y="39"/>
                  </a:moveTo>
                  <a:cubicBezTo>
                    <a:pt x="89" y="29"/>
                    <a:pt x="97" y="21"/>
                    <a:pt x="106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71" y="21"/>
                    <a:pt x="179" y="29"/>
                    <a:pt x="179" y="39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89" y="44"/>
                    <a:pt x="89" y="44"/>
                    <a:pt x="89" y="44"/>
                  </a:cubicBezTo>
                  <a:lnTo>
                    <a:pt x="89" y="39"/>
                  </a:lnTo>
                  <a:close/>
                  <a:moveTo>
                    <a:pt x="38" y="53"/>
                  </a:moveTo>
                  <a:cubicBezTo>
                    <a:pt x="52" y="53"/>
                    <a:pt x="52" y="53"/>
                    <a:pt x="52" y="53"/>
                  </a:cubicBezTo>
                  <a:cubicBezTo>
                    <a:pt x="52" y="222"/>
                    <a:pt x="52" y="222"/>
                    <a:pt x="52" y="222"/>
                  </a:cubicBezTo>
                  <a:cubicBezTo>
                    <a:pt x="38" y="222"/>
                    <a:pt x="38" y="222"/>
                    <a:pt x="38" y="222"/>
                  </a:cubicBezTo>
                  <a:lnTo>
                    <a:pt x="38" y="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DB119725-8645-4F82-A013-CCF3DA8797EB}"/>
              </a:ext>
            </a:extLst>
          </p:cNvPr>
          <p:cNvGrpSpPr/>
          <p:nvPr/>
        </p:nvGrpSpPr>
        <p:grpSpPr>
          <a:xfrm>
            <a:off x="8096250" y="2019300"/>
            <a:ext cx="2552700" cy="4067175"/>
            <a:chOff x="8096250" y="2019300"/>
            <a:chExt cx="2552700" cy="4067175"/>
          </a:xfrm>
        </p:grpSpPr>
        <p:sp>
          <p:nvSpPr>
            <p:cNvPr id="3" name="îṣļîḑé-Rounded Rectangle 2">
              <a:extLst>
                <a:ext uri="{FF2B5EF4-FFF2-40B4-BE49-F238E27FC236}">
                  <a16:creationId xmlns:a16="http://schemas.microsoft.com/office/drawing/2014/main" id="{FF84E841-E821-48F9-BFEF-F900C581311F}"/>
                </a:ext>
              </a:extLst>
            </p:cNvPr>
            <p:cNvSpPr/>
            <p:nvPr/>
          </p:nvSpPr>
          <p:spPr>
            <a:xfrm>
              <a:off x="8096250" y="2019300"/>
              <a:ext cx="2552700" cy="4067175"/>
            </a:xfrm>
            <a:prstGeom prst="roundRect">
              <a:avLst>
                <a:gd fmla="val 129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tIns="2628000" wrap="square">
              <a:normAutofit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4" name="îṣļîḑé-Oval 3">
              <a:extLst>
                <a:ext uri="{FF2B5EF4-FFF2-40B4-BE49-F238E27FC236}">
                  <a16:creationId xmlns:a16="http://schemas.microsoft.com/office/drawing/2014/main" id="{EE68848F-34E2-418D-A54B-F09E9C44BB71}"/>
                </a:ext>
              </a:extLst>
            </p:cNvPr>
            <p:cNvSpPr/>
            <p:nvPr/>
          </p:nvSpPr>
          <p:spPr>
            <a:xfrm>
              <a:off x="8505825" y="2386012"/>
              <a:ext cx="1733550" cy="1733550"/>
            </a:xfrm>
            <a:prstGeom prst="ellipse">
              <a:avLst/>
            </a:prstGeom>
            <a:solidFill>
              <a:schemeClr val="accent3"/>
            </a:solidFill>
            <a:ln algn="ctr" cap="flat" cmpd="sng" w="12700">
              <a:noFill/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1" name="îṣļîḑé-Oval 10">
              <a:extLst>
                <a:ext uri="{FF2B5EF4-FFF2-40B4-BE49-F238E27FC236}">
                  <a16:creationId xmlns:a16="http://schemas.microsoft.com/office/drawing/2014/main" id="{01CE501B-8F29-41F3-BB5A-32709A753818}"/>
                </a:ext>
              </a:extLst>
            </p:cNvPr>
            <p:cNvSpPr/>
            <p:nvPr/>
          </p:nvSpPr>
          <p:spPr>
            <a:xfrm>
              <a:off x="9745663" y="2287588"/>
              <a:ext cx="493712" cy="49371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C</a:t>
              </a:r>
            </a:p>
          </p:txBody>
        </p:sp>
        <p:sp>
          <p:nvSpPr>
            <p:cNvPr id="14" name="îṣļîḑé-Rectangle 13">
              <a:extLst>
                <a:ext uri="{FF2B5EF4-FFF2-40B4-BE49-F238E27FC236}">
                  <a16:creationId xmlns:a16="http://schemas.microsoft.com/office/drawing/2014/main" id="{6A4FC339-101E-4BD6-B962-E05DB312C275}"/>
                </a:ext>
              </a:extLst>
            </p:cNvPr>
            <p:cNvSpPr/>
            <p:nvPr/>
          </p:nvSpPr>
          <p:spPr>
            <a:xfrm>
              <a:off x="8648008" y="4263706"/>
              <a:ext cx="1449184" cy="411897"/>
            </a:xfrm>
            <a:prstGeom prst="rect">
              <a:avLst/>
            </a:prstGeom>
          </p:spPr>
          <p:txBody>
            <a:bodyPr anchor="ctr" anchorCtr="0" bIns="0" lIns="0" rIns="0" tIns="0" wrap="none">
              <a:normAutofit/>
            </a:bodyPr>
            <a:lstStyle/>
            <a:p>
              <a:pPr algn="ctr" defTabSz="914378" lvl="0">
                <a:defRPr/>
              </a:pPr>
              <a:r>
                <a:rPr altLang="en-US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E14BF0CD-0417-4A87-9B96-DB816BF93E07}"/>
                </a:ext>
              </a:extLst>
            </p:cNvPr>
            <p:cNvGrpSpPr/>
            <p:nvPr/>
          </p:nvGrpSpPr>
          <p:grpSpPr>
            <a:xfrm>
              <a:off x="8935244" y="2837656"/>
              <a:ext cx="874713" cy="830263"/>
              <a:chOff x="10437813" y="4480719"/>
              <a:chExt cx="874713" cy="830263"/>
            </a:xfrm>
            <a:solidFill>
              <a:schemeClr val="bg1"/>
            </a:solidFill>
          </p:grpSpPr>
          <p:sp>
            <p:nvSpPr>
              <p:cNvPr id="25" name="Freeform 72">
                <a:extLst>
                  <a:ext uri="{FF2B5EF4-FFF2-40B4-BE49-F238E27FC236}">
                    <a16:creationId xmlns:a16="http://schemas.microsoft.com/office/drawing/2014/main" id="{1BD686D8-DA4B-4BDD-B2E8-EE667332BF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18776" y="4582319"/>
                <a:ext cx="715963" cy="728663"/>
              </a:xfrm>
              <a:custGeom>
                <a:gdLst>
                  <a:gd fmla="*/ 241 w 241" name="T0"/>
                  <a:gd fmla="*/ 117 h 245" name="T1"/>
                  <a:gd fmla="*/ 120 w 241" name="T2"/>
                  <a:gd fmla="*/ 0 h 245" name="T3"/>
                  <a:gd fmla="*/ 0 w 241" name="T4"/>
                  <a:gd fmla="*/ 117 h 245" name="T5"/>
                  <a:gd fmla="*/ 46 w 241" name="T6"/>
                  <a:gd fmla="*/ 209 h 245" name="T7"/>
                  <a:gd fmla="*/ 31 w 241" name="T8"/>
                  <a:gd fmla="*/ 232 h 245" name="T9"/>
                  <a:gd fmla="*/ 33 w 241" name="T10"/>
                  <a:gd fmla="*/ 244 h 245" name="T11"/>
                  <a:gd fmla="*/ 38 w 241" name="T12"/>
                  <a:gd fmla="*/ 245 h 245" name="T13"/>
                  <a:gd fmla="*/ 45 w 241" name="T14"/>
                  <a:gd fmla="*/ 241 h 245" name="T15"/>
                  <a:gd fmla="*/ 60 w 241" name="T16"/>
                  <a:gd fmla="*/ 218 h 245" name="T17"/>
                  <a:gd fmla="*/ 120 w 241" name="T18"/>
                  <a:gd fmla="*/ 234 h 245" name="T19"/>
                  <a:gd fmla="*/ 181 w 241" name="T20"/>
                  <a:gd fmla="*/ 218 h 245" name="T21"/>
                  <a:gd fmla="*/ 196 w 241" name="T22"/>
                  <a:gd fmla="*/ 241 h 245" name="T23"/>
                  <a:gd fmla="*/ 203 w 241" name="T24"/>
                  <a:gd fmla="*/ 245 h 245" name="T25"/>
                  <a:gd fmla="*/ 208 w 241" name="T26"/>
                  <a:gd fmla="*/ 244 h 245" name="T27"/>
                  <a:gd fmla="*/ 210 w 241" name="T28"/>
                  <a:gd fmla="*/ 232 h 245" name="T29"/>
                  <a:gd fmla="*/ 195 w 241" name="T30"/>
                  <a:gd fmla="*/ 209 h 245" name="T31"/>
                  <a:gd fmla="*/ 241 w 241" name="T32"/>
                  <a:gd fmla="*/ 117 h 245" name="T33"/>
                  <a:gd fmla="*/ 120 w 241" name="T34"/>
                  <a:gd fmla="*/ 198 h 245" name="T35"/>
                  <a:gd fmla="*/ 37 w 241" name="T36"/>
                  <a:gd fmla="*/ 117 h 245" name="T37"/>
                  <a:gd fmla="*/ 120 w 241" name="T38"/>
                  <a:gd fmla="*/ 37 h 245" name="T39"/>
                  <a:gd fmla="*/ 203 w 241" name="T40"/>
                  <a:gd fmla="*/ 117 h 245" name="T41"/>
                  <a:gd fmla="*/ 120 w 241" name="T42"/>
                  <a:gd fmla="*/ 198 h 24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245" w="241">
                    <a:moveTo>
                      <a:pt x="241" y="117"/>
                    </a:moveTo>
                    <a:cubicBezTo>
                      <a:pt x="241" y="53"/>
                      <a:pt x="187" y="0"/>
                      <a:pt x="120" y="0"/>
                    </a:cubicBezTo>
                    <a:cubicBezTo>
                      <a:pt x="54" y="0"/>
                      <a:pt x="0" y="53"/>
                      <a:pt x="0" y="117"/>
                    </a:cubicBezTo>
                    <a:cubicBezTo>
                      <a:pt x="0" y="154"/>
                      <a:pt x="18" y="187"/>
                      <a:pt x="46" y="209"/>
                    </a:cubicBezTo>
                    <a:cubicBezTo>
                      <a:pt x="31" y="232"/>
                      <a:pt x="31" y="232"/>
                      <a:pt x="31" y="232"/>
                    </a:cubicBezTo>
                    <a:cubicBezTo>
                      <a:pt x="28" y="236"/>
                      <a:pt x="29" y="241"/>
                      <a:pt x="33" y="244"/>
                    </a:cubicBezTo>
                    <a:cubicBezTo>
                      <a:pt x="35" y="245"/>
                      <a:pt x="36" y="245"/>
                      <a:pt x="38" y="245"/>
                    </a:cubicBezTo>
                    <a:cubicBezTo>
                      <a:pt x="41" y="245"/>
                      <a:pt x="43" y="244"/>
                      <a:pt x="45" y="241"/>
                    </a:cubicBezTo>
                    <a:cubicBezTo>
                      <a:pt x="60" y="218"/>
                      <a:pt x="60" y="218"/>
                      <a:pt x="60" y="218"/>
                    </a:cubicBezTo>
                    <a:cubicBezTo>
                      <a:pt x="78" y="228"/>
                      <a:pt x="98" y="234"/>
                      <a:pt x="120" y="234"/>
                    </a:cubicBezTo>
                    <a:cubicBezTo>
                      <a:pt x="142" y="234"/>
                      <a:pt x="163" y="228"/>
                      <a:pt x="181" y="218"/>
                    </a:cubicBezTo>
                    <a:cubicBezTo>
                      <a:pt x="196" y="241"/>
                      <a:pt x="196" y="241"/>
                      <a:pt x="196" y="241"/>
                    </a:cubicBezTo>
                    <a:cubicBezTo>
                      <a:pt x="197" y="244"/>
                      <a:pt x="200" y="245"/>
                      <a:pt x="203" y="245"/>
                    </a:cubicBezTo>
                    <a:cubicBezTo>
                      <a:pt x="205" y="245"/>
                      <a:pt x="206" y="245"/>
                      <a:pt x="208" y="244"/>
                    </a:cubicBezTo>
                    <a:cubicBezTo>
                      <a:pt x="212" y="241"/>
                      <a:pt x="213" y="236"/>
                      <a:pt x="210" y="232"/>
                    </a:cubicBezTo>
                    <a:cubicBezTo>
                      <a:pt x="195" y="209"/>
                      <a:pt x="195" y="209"/>
                      <a:pt x="195" y="209"/>
                    </a:cubicBezTo>
                    <a:cubicBezTo>
                      <a:pt x="223" y="187"/>
                      <a:pt x="241" y="154"/>
                      <a:pt x="241" y="117"/>
                    </a:cubicBezTo>
                    <a:close/>
                    <a:moveTo>
                      <a:pt x="120" y="198"/>
                    </a:moveTo>
                    <a:cubicBezTo>
                      <a:pt x="75" y="198"/>
                      <a:pt x="37" y="162"/>
                      <a:pt x="37" y="117"/>
                    </a:cubicBezTo>
                    <a:cubicBezTo>
                      <a:pt x="37" y="73"/>
                      <a:pt x="75" y="37"/>
                      <a:pt x="120" y="37"/>
                    </a:cubicBezTo>
                    <a:cubicBezTo>
                      <a:pt x="166" y="37"/>
                      <a:pt x="203" y="73"/>
                      <a:pt x="203" y="117"/>
                    </a:cubicBezTo>
                    <a:cubicBezTo>
                      <a:pt x="203" y="162"/>
                      <a:pt x="166" y="198"/>
                      <a:pt x="12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73">
                <a:extLst>
                  <a:ext uri="{FF2B5EF4-FFF2-40B4-BE49-F238E27FC236}">
                    <a16:creationId xmlns:a16="http://schemas.microsoft.com/office/drawing/2014/main" id="{37561A60-E418-449D-9788-366AB981AAB0}"/>
                  </a:ext>
                </a:extLst>
              </p:cNvPr>
              <p:cNvSpPr/>
              <p:nvPr/>
            </p:nvSpPr>
            <p:spPr bwMode="auto">
              <a:xfrm>
                <a:off x="10437813" y="4480719"/>
                <a:ext cx="309563" cy="288925"/>
              </a:xfrm>
              <a:custGeom>
                <a:gdLst>
                  <a:gd fmla="*/ 102 w 104" name="T0"/>
                  <a:gd fmla="*/ 19 h 97" name="T1"/>
                  <a:gd fmla="*/ 93 w 104" name="T2"/>
                  <a:gd fmla="*/ 17 h 97" name="T3"/>
                  <a:gd fmla="*/ 25 w 104" name="T4"/>
                  <a:gd fmla="*/ 17 h 97" name="T5"/>
                  <a:gd fmla="*/ 14 w 104" name="T6"/>
                  <a:gd fmla="*/ 83 h 97" name="T7"/>
                  <a:gd fmla="*/ 14 w 104" name="T8"/>
                  <a:gd fmla="*/ 93 h 97" name="T9"/>
                  <a:gd fmla="*/ 25 w 104" name="T10"/>
                  <a:gd fmla="*/ 94 h 97" name="T11"/>
                  <a:gd fmla="*/ 101 w 104" name="T12"/>
                  <a:gd fmla="*/ 30 h 97" name="T13"/>
                  <a:gd fmla="*/ 102 w 104" name="T14"/>
                  <a:gd fmla="*/ 19 h 9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7" w="104">
                    <a:moveTo>
                      <a:pt x="102" y="19"/>
                    </a:moveTo>
                    <a:cubicBezTo>
                      <a:pt x="99" y="16"/>
                      <a:pt x="96" y="16"/>
                      <a:pt x="93" y="17"/>
                    </a:cubicBezTo>
                    <a:cubicBezTo>
                      <a:pt x="74" y="0"/>
                      <a:pt x="45" y="0"/>
                      <a:pt x="25" y="17"/>
                    </a:cubicBezTo>
                    <a:cubicBezTo>
                      <a:pt x="5" y="34"/>
                      <a:pt x="0" y="62"/>
                      <a:pt x="14" y="83"/>
                    </a:cubicBezTo>
                    <a:cubicBezTo>
                      <a:pt x="12" y="86"/>
                      <a:pt x="12" y="90"/>
                      <a:pt x="14" y="93"/>
                    </a:cubicBezTo>
                    <a:cubicBezTo>
                      <a:pt x="17" y="96"/>
                      <a:pt x="22" y="97"/>
                      <a:pt x="25" y="94"/>
                    </a:cubicBezTo>
                    <a:cubicBezTo>
                      <a:pt x="101" y="30"/>
                      <a:pt x="101" y="30"/>
                      <a:pt x="101" y="30"/>
                    </a:cubicBezTo>
                    <a:cubicBezTo>
                      <a:pt x="104" y="27"/>
                      <a:pt x="104" y="23"/>
                      <a:pt x="102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74">
                <a:extLst>
                  <a:ext uri="{FF2B5EF4-FFF2-40B4-BE49-F238E27FC236}">
                    <a16:creationId xmlns:a16="http://schemas.microsoft.com/office/drawing/2014/main" id="{1C186484-220C-4753-9888-6ACCE17E7D90}"/>
                  </a:ext>
                </a:extLst>
              </p:cNvPr>
              <p:cNvSpPr/>
              <p:nvPr/>
            </p:nvSpPr>
            <p:spPr bwMode="auto">
              <a:xfrm>
                <a:off x="11002963" y="4480719"/>
                <a:ext cx="309563" cy="288925"/>
              </a:xfrm>
              <a:custGeom>
                <a:gdLst>
                  <a:gd fmla="*/ 80 w 104" name="T0"/>
                  <a:gd fmla="*/ 17 h 97" name="T1"/>
                  <a:gd fmla="*/ 12 w 104" name="T2"/>
                  <a:gd fmla="*/ 17 h 97" name="T3"/>
                  <a:gd fmla="*/ 3 w 104" name="T4"/>
                  <a:gd fmla="*/ 19 h 97" name="T5"/>
                  <a:gd fmla="*/ 4 w 104" name="T6"/>
                  <a:gd fmla="*/ 30 h 97" name="T7"/>
                  <a:gd fmla="*/ 80 w 104" name="T8"/>
                  <a:gd fmla="*/ 94 h 97" name="T9"/>
                  <a:gd fmla="*/ 91 w 104" name="T10"/>
                  <a:gd fmla="*/ 93 h 97" name="T11"/>
                  <a:gd fmla="*/ 91 w 104" name="T12"/>
                  <a:gd fmla="*/ 83 h 97" name="T13"/>
                  <a:gd fmla="*/ 80 w 104" name="T14"/>
                  <a:gd fmla="*/ 17 h 9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7" w="104">
                    <a:moveTo>
                      <a:pt x="80" y="17"/>
                    </a:moveTo>
                    <a:cubicBezTo>
                      <a:pt x="60" y="0"/>
                      <a:pt x="31" y="0"/>
                      <a:pt x="12" y="17"/>
                    </a:cubicBezTo>
                    <a:cubicBezTo>
                      <a:pt x="9" y="16"/>
                      <a:pt x="5" y="16"/>
                      <a:pt x="3" y="19"/>
                    </a:cubicBezTo>
                    <a:cubicBezTo>
                      <a:pt x="0" y="23"/>
                      <a:pt x="1" y="27"/>
                      <a:pt x="4" y="30"/>
                    </a:cubicBezTo>
                    <a:cubicBezTo>
                      <a:pt x="80" y="94"/>
                      <a:pt x="80" y="94"/>
                      <a:pt x="80" y="94"/>
                    </a:cubicBezTo>
                    <a:cubicBezTo>
                      <a:pt x="83" y="97"/>
                      <a:pt x="88" y="96"/>
                      <a:pt x="91" y="93"/>
                    </a:cubicBezTo>
                    <a:cubicBezTo>
                      <a:pt x="93" y="90"/>
                      <a:pt x="93" y="86"/>
                      <a:pt x="91" y="83"/>
                    </a:cubicBezTo>
                    <a:cubicBezTo>
                      <a:pt x="104" y="62"/>
                      <a:pt x="100" y="34"/>
                      <a:pt x="8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75">
                <a:extLst>
                  <a:ext uri="{FF2B5EF4-FFF2-40B4-BE49-F238E27FC236}">
                    <a16:creationId xmlns:a16="http://schemas.microsoft.com/office/drawing/2014/main" id="{58DE6144-A2BC-462C-A4D4-94AD64F0758C}"/>
                  </a:ext>
                </a:extLst>
              </p:cNvPr>
              <p:cNvSpPr/>
              <p:nvPr/>
            </p:nvSpPr>
            <p:spPr bwMode="auto">
              <a:xfrm>
                <a:off x="10780713" y="4707731"/>
                <a:ext cx="119063" cy="376238"/>
              </a:xfrm>
              <a:custGeom>
                <a:gdLst>
                  <a:gd fmla="*/ 32 w 40" name="T0"/>
                  <a:gd fmla="*/ 0 h 127" name="T1"/>
                  <a:gd fmla="*/ 32 w 40" name="T2"/>
                  <a:gd fmla="*/ 0 h 127" name="T3"/>
                  <a:gd fmla="*/ 23 w 40" name="T4"/>
                  <a:gd fmla="*/ 9 h 127" name="T5"/>
                  <a:gd fmla="*/ 22 w 40" name="T6"/>
                  <a:gd fmla="*/ 73 h 127" name="T7"/>
                  <a:gd fmla="*/ 2 w 40" name="T8"/>
                  <a:gd fmla="*/ 115 h 127" name="T9"/>
                  <a:gd fmla="*/ 6 w 40" name="T10"/>
                  <a:gd fmla="*/ 126 h 127" name="T11"/>
                  <a:gd fmla="*/ 10 w 40" name="T12"/>
                  <a:gd fmla="*/ 127 h 127" name="T13"/>
                  <a:gd fmla="*/ 18 w 40" name="T14"/>
                  <a:gd fmla="*/ 122 h 127" name="T15"/>
                  <a:gd fmla="*/ 39 w 40" name="T16"/>
                  <a:gd fmla="*/ 79 h 127" name="T17"/>
                  <a:gd fmla="*/ 39 w 40" name="T18"/>
                  <a:gd fmla="*/ 75 h 127" name="T19"/>
                  <a:gd fmla="*/ 40 w 40" name="T20"/>
                  <a:gd fmla="*/ 9 h 127" name="T21"/>
                  <a:gd fmla="*/ 32 w 40" name="T22"/>
                  <a:gd fmla="*/ 0 h 127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27" w="40"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27" y="0"/>
                      <a:pt x="23" y="4"/>
                      <a:pt x="23" y="9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2" y="115"/>
                      <a:pt x="2" y="115"/>
                      <a:pt x="2" y="115"/>
                    </a:cubicBezTo>
                    <a:cubicBezTo>
                      <a:pt x="0" y="119"/>
                      <a:pt x="2" y="124"/>
                      <a:pt x="6" y="126"/>
                    </a:cubicBezTo>
                    <a:cubicBezTo>
                      <a:pt x="7" y="127"/>
                      <a:pt x="9" y="127"/>
                      <a:pt x="10" y="127"/>
                    </a:cubicBezTo>
                    <a:cubicBezTo>
                      <a:pt x="13" y="127"/>
                      <a:pt x="16" y="125"/>
                      <a:pt x="18" y="122"/>
                    </a:cubicBezTo>
                    <a:cubicBezTo>
                      <a:pt x="39" y="79"/>
                      <a:pt x="39" y="79"/>
                      <a:pt x="39" y="79"/>
                    </a:cubicBezTo>
                    <a:cubicBezTo>
                      <a:pt x="39" y="78"/>
                      <a:pt x="39" y="77"/>
                      <a:pt x="39" y="75"/>
                    </a:cubicBezTo>
                    <a:cubicBezTo>
                      <a:pt x="40" y="9"/>
                      <a:pt x="40" y="9"/>
                      <a:pt x="40" y="9"/>
                    </a:cubicBezTo>
                    <a:cubicBezTo>
                      <a:pt x="40" y="4"/>
                      <a:pt x="37" y="0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0660A537-1EB3-4B60-A27E-BA7701F0DC7C}"/>
              </a:ext>
            </a:extLst>
          </p:cNvPr>
          <p:cNvGrpSpPr/>
          <p:nvPr/>
        </p:nvGrpSpPr>
        <p:grpSpPr>
          <a:xfrm>
            <a:off x="4819650" y="2019300"/>
            <a:ext cx="2552700" cy="4067175"/>
            <a:chOff x="4819650" y="2019300"/>
            <a:chExt cx="2552700" cy="4067175"/>
          </a:xfrm>
        </p:grpSpPr>
        <p:sp>
          <p:nvSpPr>
            <p:cNvPr id="5" name="îṣļîḑé-Rounded Rectangle 4">
              <a:extLst>
                <a:ext uri="{FF2B5EF4-FFF2-40B4-BE49-F238E27FC236}">
                  <a16:creationId xmlns:a16="http://schemas.microsoft.com/office/drawing/2014/main" id="{AB5D6459-1019-446A-9C6C-4D9BF01E4509}"/>
                </a:ext>
              </a:extLst>
            </p:cNvPr>
            <p:cNvSpPr/>
            <p:nvPr/>
          </p:nvSpPr>
          <p:spPr>
            <a:xfrm>
              <a:off x="4819650" y="2019300"/>
              <a:ext cx="2552700" cy="4067175"/>
            </a:xfrm>
            <a:prstGeom prst="roundRect">
              <a:avLst>
                <a:gd fmla="val 12936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tIns="2628000" wrap="square">
              <a:normAutofit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</a:t>
              </a:r>
              <a:b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</a:br>
              <a:r>
                <a:rPr altLang="en-US" lang="zh-CN" sz="1100"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（建议使用主题字体）</a:t>
              </a:r>
            </a:p>
          </p:txBody>
        </p:sp>
        <p:sp>
          <p:nvSpPr>
            <p:cNvPr id="6" name="îṣļîḑé-Oval 5">
              <a:extLst>
                <a:ext uri="{FF2B5EF4-FFF2-40B4-BE49-F238E27FC236}">
                  <a16:creationId xmlns:a16="http://schemas.microsoft.com/office/drawing/2014/main" id="{05619E04-294A-4B72-85EC-858710444A5B}"/>
                </a:ext>
              </a:extLst>
            </p:cNvPr>
            <p:cNvSpPr/>
            <p:nvPr/>
          </p:nvSpPr>
          <p:spPr>
            <a:xfrm>
              <a:off x="5229225" y="2386012"/>
              <a:ext cx="1733550" cy="1733550"/>
            </a:xfrm>
            <a:prstGeom prst="ellipse">
              <a:avLst/>
            </a:prstGeom>
            <a:solidFill>
              <a:schemeClr val="accent2"/>
            </a:solidFill>
            <a:ln algn="ctr" cap="flat" cmpd="sng" w="12700">
              <a:noFill/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0" name="îṣļîḑé-Oval 9">
              <a:extLst>
                <a:ext uri="{FF2B5EF4-FFF2-40B4-BE49-F238E27FC236}">
                  <a16:creationId xmlns:a16="http://schemas.microsoft.com/office/drawing/2014/main" id="{BBA9D7ED-746C-446E-BB85-24D31490C706}"/>
                </a:ext>
              </a:extLst>
            </p:cNvPr>
            <p:cNvSpPr/>
            <p:nvPr/>
          </p:nvSpPr>
          <p:spPr>
            <a:xfrm>
              <a:off x="6469063" y="2287588"/>
              <a:ext cx="493712" cy="49371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B</a:t>
              </a:r>
            </a:p>
          </p:txBody>
        </p:sp>
        <p:sp>
          <p:nvSpPr>
            <p:cNvPr id="13" name="îṣļîḑé-Rectangle 12">
              <a:extLst>
                <a:ext uri="{FF2B5EF4-FFF2-40B4-BE49-F238E27FC236}">
                  <a16:creationId xmlns:a16="http://schemas.microsoft.com/office/drawing/2014/main" id="{CDD48C23-C049-46DF-89CA-B661CE13D2AF}"/>
                </a:ext>
              </a:extLst>
            </p:cNvPr>
            <p:cNvSpPr/>
            <p:nvPr/>
          </p:nvSpPr>
          <p:spPr>
            <a:xfrm>
              <a:off x="5371408" y="4263706"/>
              <a:ext cx="1449184" cy="411897"/>
            </a:xfrm>
            <a:prstGeom prst="rect">
              <a:avLst/>
            </a:prstGeom>
          </p:spPr>
          <p:txBody>
            <a:bodyPr anchor="ctr" anchorCtr="0" bIns="0" lIns="0" rIns="0" tIns="0" wrap="none">
              <a:normAutofit/>
            </a:bodyPr>
            <a:lstStyle/>
            <a:p>
              <a:pPr algn="ctr" defTabSz="914378" lvl="0">
                <a:defRPr/>
              </a:pPr>
              <a:r>
                <a:rPr altLang="en-US" lang="zh-CN" sz="16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1BBA4142-7827-4539-B045-BAF8F3B77C39}"/>
                </a:ext>
              </a:extLst>
            </p:cNvPr>
            <p:cNvGrpSpPr/>
            <p:nvPr/>
          </p:nvGrpSpPr>
          <p:grpSpPr>
            <a:xfrm>
              <a:off x="5684838" y="2891631"/>
              <a:ext cx="822325" cy="722313"/>
              <a:chOff x="7545388" y="1652587"/>
              <a:chExt cx="822325" cy="722313"/>
            </a:xfrm>
            <a:solidFill>
              <a:schemeClr val="bg1"/>
            </a:solidFill>
          </p:grpSpPr>
          <p:sp>
            <p:nvSpPr>
              <p:cNvPr id="30" name="Freeform 58">
                <a:extLst>
                  <a:ext uri="{FF2B5EF4-FFF2-40B4-BE49-F238E27FC236}">
                    <a16:creationId xmlns:a16="http://schemas.microsoft.com/office/drawing/2014/main" id="{0C59E37D-690D-4740-B7F7-5CB4442F9A83}"/>
                  </a:ext>
                </a:extLst>
              </p:cNvPr>
              <p:cNvSpPr/>
              <p:nvPr/>
            </p:nvSpPr>
            <p:spPr bwMode="auto">
              <a:xfrm>
                <a:off x="7773988" y="2282825"/>
                <a:ext cx="365125" cy="92075"/>
              </a:xfrm>
              <a:custGeom>
                <a:gdLst>
                  <a:gd fmla="*/ 106 w 120" name="T0"/>
                  <a:gd fmla="*/ 11 h 30" name="T1"/>
                  <a:gd fmla="*/ 97 w 120" name="T2"/>
                  <a:gd fmla="*/ 11 h 30" name="T3"/>
                  <a:gd fmla="*/ 97 w 120" name="T4"/>
                  <a:gd fmla="*/ 0 h 30" name="T5"/>
                  <a:gd fmla="*/ 23 w 120" name="T6"/>
                  <a:gd fmla="*/ 0 h 30" name="T7"/>
                  <a:gd fmla="*/ 23 w 120" name="T8"/>
                  <a:gd fmla="*/ 11 h 30" name="T9"/>
                  <a:gd fmla="*/ 14 w 120" name="T10"/>
                  <a:gd fmla="*/ 11 h 30" name="T11"/>
                  <a:gd fmla="*/ 0 w 120" name="T12"/>
                  <a:gd fmla="*/ 30 h 30" name="T13"/>
                  <a:gd fmla="*/ 120 w 120" name="T14"/>
                  <a:gd fmla="*/ 30 h 30" name="T15"/>
                  <a:gd fmla="*/ 106 w 120" name="T16"/>
                  <a:gd fmla="*/ 11 h 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0" w="120">
                    <a:moveTo>
                      <a:pt x="106" y="11"/>
                    </a:moveTo>
                    <a:cubicBezTo>
                      <a:pt x="97" y="11"/>
                      <a:pt x="97" y="11"/>
                      <a:pt x="97" y="11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14" y="11"/>
                      <a:pt x="14" y="11"/>
                      <a:pt x="14" y="11"/>
                    </a:cubicBezTo>
                    <a:cubicBezTo>
                      <a:pt x="6" y="11"/>
                      <a:pt x="0" y="20"/>
                      <a:pt x="0" y="30"/>
                    </a:cubicBezTo>
                    <a:cubicBezTo>
                      <a:pt x="120" y="30"/>
                      <a:pt x="120" y="30"/>
                      <a:pt x="120" y="30"/>
                    </a:cubicBezTo>
                    <a:cubicBezTo>
                      <a:pt x="120" y="20"/>
                      <a:pt x="114" y="11"/>
                      <a:pt x="10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59">
                <a:extLst>
                  <a:ext uri="{FF2B5EF4-FFF2-40B4-BE49-F238E27FC236}">
                    <a16:creationId xmlns:a16="http://schemas.microsoft.com/office/drawing/2014/main" id="{72F68E90-FC33-4E20-B342-864B9AD3CA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45388" y="1652587"/>
                <a:ext cx="822325" cy="612775"/>
              </a:xfrm>
              <a:custGeom>
                <a:gdLst>
                  <a:gd fmla="*/ 251 w 270" name="T0"/>
                  <a:gd fmla="*/ 0 h 201" name="T1"/>
                  <a:gd fmla="*/ 19 w 270" name="T2"/>
                  <a:gd fmla="*/ 0 h 201" name="T3"/>
                  <a:gd fmla="*/ 0 w 270" name="T4"/>
                  <a:gd fmla="*/ 19 h 201" name="T5"/>
                  <a:gd fmla="*/ 0 w 270" name="T6"/>
                  <a:gd fmla="*/ 183 h 201" name="T7"/>
                  <a:gd fmla="*/ 19 w 270" name="T8"/>
                  <a:gd fmla="*/ 201 h 201" name="T9"/>
                  <a:gd fmla="*/ 251 w 270" name="T10"/>
                  <a:gd fmla="*/ 201 h 201" name="T11"/>
                  <a:gd fmla="*/ 270 w 270" name="T12"/>
                  <a:gd fmla="*/ 183 h 201" name="T13"/>
                  <a:gd fmla="*/ 270 w 270" name="T14"/>
                  <a:gd fmla="*/ 19 h 201" name="T15"/>
                  <a:gd fmla="*/ 251 w 270" name="T16"/>
                  <a:gd fmla="*/ 0 h 201" name="T17"/>
                  <a:gd fmla="*/ 135 w 270" name="T18"/>
                  <a:gd fmla="*/ 183 h 201" name="T19"/>
                  <a:gd fmla="*/ 128 w 270" name="T20"/>
                  <a:gd fmla="*/ 176 h 201" name="T21"/>
                  <a:gd fmla="*/ 135 w 270" name="T22"/>
                  <a:gd fmla="*/ 169 h 201" name="T23"/>
                  <a:gd fmla="*/ 142 w 270" name="T24"/>
                  <a:gd fmla="*/ 176 h 201" name="T25"/>
                  <a:gd fmla="*/ 135 w 270" name="T26"/>
                  <a:gd fmla="*/ 183 h 201" name="T27"/>
                  <a:gd fmla="*/ 254 w 270" name="T28"/>
                  <a:gd fmla="*/ 146 h 201" name="T29"/>
                  <a:gd fmla="*/ 252 w 270" name="T30"/>
                  <a:gd fmla="*/ 148 h 201" name="T31"/>
                  <a:gd fmla="*/ 18 w 270" name="T32"/>
                  <a:gd fmla="*/ 148 h 201" name="T33"/>
                  <a:gd fmla="*/ 16 w 270" name="T34"/>
                  <a:gd fmla="*/ 146 h 201" name="T35"/>
                  <a:gd fmla="*/ 16 w 270" name="T36"/>
                  <a:gd fmla="*/ 20 h 201" name="T37"/>
                  <a:gd fmla="*/ 18 w 270" name="T38"/>
                  <a:gd fmla="*/ 18 h 201" name="T39"/>
                  <a:gd fmla="*/ 252 w 270" name="T40"/>
                  <a:gd fmla="*/ 18 h 201" name="T41"/>
                  <a:gd fmla="*/ 254 w 270" name="T42"/>
                  <a:gd fmla="*/ 20 h 201" name="T43"/>
                  <a:gd fmla="*/ 254 w 270" name="T44"/>
                  <a:gd fmla="*/ 146 h 201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201" w="270">
                    <a:moveTo>
                      <a:pt x="251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93"/>
                      <a:pt x="9" y="201"/>
                      <a:pt x="19" y="201"/>
                    </a:cubicBezTo>
                    <a:cubicBezTo>
                      <a:pt x="251" y="201"/>
                      <a:pt x="251" y="201"/>
                      <a:pt x="251" y="201"/>
                    </a:cubicBezTo>
                    <a:cubicBezTo>
                      <a:pt x="261" y="201"/>
                      <a:pt x="270" y="193"/>
                      <a:pt x="270" y="183"/>
                    </a:cubicBezTo>
                    <a:cubicBezTo>
                      <a:pt x="270" y="19"/>
                      <a:pt x="270" y="19"/>
                      <a:pt x="270" y="19"/>
                    </a:cubicBezTo>
                    <a:cubicBezTo>
                      <a:pt x="270" y="9"/>
                      <a:pt x="261" y="0"/>
                      <a:pt x="251" y="0"/>
                    </a:cubicBezTo>
                    <a:close/>
                    <a:moveTo>
                      <a:pt x="135" y="183"/>
                    </a:moveTo>
                    <a:cubicBezTo>
                      <a:pt x="131" y="183"/>
                      <a:pt x="128" y="180"/>
                      <a:pt x="128" y="176"/>
                    </a:cubicBezTo>
                    <a:cubicBezTo>
                      <a:pt x="128" y="172"/>
                      <a:pt x="131" y="169"/>
                      <a:pt x="135" y="169"/>
                    </a:cubicBezTo>
                    <a:cubicBezTo>
                      <a:pt x="139" y="169"/>
                      <a:pt x="142" y="172"/>
                      <a:pt x="142" y="176"/>
                    </a:cubicBezTo>
                    <a:cubicBezTo>
                      <a:pt x="142" y="180"/>
                      <a:pt x="139" y="183"/>
                      <a:pt x="135" y="183"/>
                    </a:cubicBezTo>
                    <a:close/>
                    <a:moveTo>
                      <a:pt x="254" y="146"/>
                    </a:moveTo>
                    <a:cubicBezTo>
                      <a:pt x="254" y="147"/>
                      <a:pt x="253" y="148"/>
                      <a:pt x="252" y="148"/>
                    </a:cubicBezTo>
                    <a:cubicBezTo>
                      <a:pt x="18" y="148"/>
                      <a:pt x="18" y="148"/>
                      <a:pt x="18" y="148"/>
                    </a:cubicBezTo>
                    <a:cubicBezTo>
                      <a:pt x="17" y="148"/>
                      <a:pt x="16" y="147"/>
                      <a:pt x="16" y="14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9"/>
                      <a:pt x="17" y="18"/>
                      <a:pt x="18" y="18"/>
                    </a:cubicBezTo>
                    <a:cubicBezTo>
                      <a:pt x="252" y="18"/>
                      <a:pt x="252" y="18"/>
                      <a:pt x="252" y="18"/>
                    </a:cubicBezTo>
                    <a:cubicBezTo>
                      <a:pt x="253" y="18"/>
                      <a:pt x="254" y="19"/>
                      <a:pt x="254" y="20"/>
                    </a:cubicBezTo>
                    <a:lnTo>
                      <a:pt x="254" y="1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0">
                <a:extLst>
                  <a:ext uri="{FF2B5EF4-FFF2-40B4-BE49-F238E27FC236}">
                    <a16:creationId xmlns:a16="http://schemas.microsoft.com/office/drawing/2014/main" id="{319DC678-80AB-4EB0-AE51-A6C84BE46047}"/>
                  </a:ext>
                </a:extLst>
              </p:cNvPr>
              <p:cNvSpPr/>
              <p:nvPr/>
            </p:nvSpPr>
            <p:spPr bwMode="auto">
              <a:xfrm>
                <a:off x="7834313" y="1828800"/>
                <a:ext cx="244475" cy="115888"/>
              </a:xfrm>
              <a:custGeom>
                <a:gdLst>
                  <a:gd fmla="*/ 4 w 80" name="T0"/>
                  <a:gd fmla="*/ 20 h 38" name="T1"/>
                  <a:gd fmla="*/ 4 w 80" name="T2"/>
                  <a:gd fmla="*/ 34 h 38" name="T3"/>
                  <a:gd fmla="*/ 11 w 80" name="T4"/>
                  <a:gd fmla="*/ 37 h 38" name="T5"/>
                  <a:gd fmla="*/ 18 w 80" name="T6"/>
                  <a:gd fmla="*/ 34 h 38" name="T7"/>
                  <a:gd fmla="*/ 62 w 80" name="T8"/>
                  <a:gd fmla="*/ 34 h 38" name="T9"/>
                  <a:gd fmla="*/ 76 w 80" name="T10"/>
                  <a:gd fmla="*/ 34 h 38" name="T11"/>
                  <a:gd fmla="*/ 76 w 80" name="T12"/>
                  <a:gd fmla="*/ 20 h 38" name="T13"/>
                  <a:gd fmla="*/ 4 w 80" name="T14"/>
                  <a:gd fmla="*/ 20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80">
                    <a:moveTo>
                      <a:pt x="4" y="20"/>
                    </a:moveTo>
                    <a:cubicBezTo>
                      <a:pt x="0" y="24"/>
                      <a:pt x="0" y="30"/>
                      <a:pt x="4" y="34"/>
                    </a:cubicBezTo>
                    <a:cubicBezTo>
                      <a:pt x="6" y="36"/>
                      <a:pt x="8" y="37"/>
                      <a:pt x="11" y="37"/>
                    </a:cubicBezTo>
                    <a:cubicBezTo>
                      <a:pt x="13" y="37"/>
                      <a:pt x="16" y="36"/>
                      <a:pt x="18" y="34"/>
                    </a:cubicBezTo>
                    <a:cubicBezTo>
                      <a:pt x="30" y="22"/>
                      <a:pt x="50" y="22"/>
                      <a:pt x="62" y="34"/>
                    </a:cubicBezTo>
                    <a:cubicBezTo>
                      <a:pt x="66" y="38"/>
                      <a:pt x="72" y="38"/>
                      <a:pt x="76" y="34"/>
                    </a:cubicBezTo>
                    <a:cubicBezTo>
                      <a:pt x="80" y="30"/>
                      <a:pt x="80" y="24"/>
                      <a:pt x="76" y="20"/>
                    </a:cubicBezTo>
                    <a:cubicBezTo>
                      <a:pt x="56" y="0"/>
                      <a:pt x="24" y="0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61">
                <a:extLst>
                  <a:ext uri="{FF2B5EF4-FFF2-40B4-BE49-F238E27FC236}">
                    <a16:creationId xmlns:a16="http://schemas.microsoft.com/office/drawing/2014/main" id="{5A6E0A34-8D3F-40E4-A94D-6121F57352FB}"/>
                  </a:ext>
                </a:extLst>
              </p:cNvPr>
              <p:cNvSpPr/>
              <p:nvPr/>
            </p:nvSpPr>
            <p:spPr bwMode="auto">
              <a:xfrm>
                <a:off x="7761288" y="1744662"/>
                <a:ext cx="390525" cy="127000"/>
              </a:xfrm>
              <a:custGeom>
                <a:gdLst>
                  <a:gd fmla="*/ 64 w 128" name="T0"/>
                  <a:gd fmla="*/ 0 h 42" name="T1"/>
                  <a:gd fmla="*/ 4 w 128" name="T2"/>
                  <a:gd fmla="*/ 24 h 42" name="T3"/>
                  <a:gd fmla="*/ 4 w 128" name="T4"/>
                  <a:gd fmla="*/ 39 h 42" name="T5"/>
                  <a:gd fmla="*/ 18 w 128" name="T6"/>
                  <a:gd fmla="*/ 39 h 42" name="T7"/>
                  <a:gd fmla="*/ 64 w 128" name="T8"/>
                  <a:gd fmla="*/ 20 h 42" name="T9"/>
                  <a:gd fmla="*/ 110 w 128" name="T10"/>
                  <a:gd fmla="*/ 39 h 42" name="T11"/>
                  <a:gd fmla="*/ 117 w 128" name="T12"/>
                  <a:gd fmla="*/ 41 h 42" name="T13"/>
                  <a:gd fmla="*/ 124 w 128" name="T14"/>
                  <a:gd fmla="*/ 39 h 42" name="T15"/>
                  <a:gd fmla="*/ 124 w 128" name="T16"/>
                  <a:gd fmla="*/ 24 h 42" name="T17"/>
                  <a:gd fmla="*/ 64 w 128" name="T18"/>
                  <a:gd fmla="*/ 0 h 4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2" w="128">
                    <a:moveTo>
                      <a:pt x="64" y="0"/>
                    </a:moveTo>
                    <a:cubicBezTo>
                      <a:pt x="41" y="0"/>
                      <a:pt x="20" y="8"/>
                      <a:pt x="4" y="24"/>
                    </a:cubicBezTo>
                    <a:cubicBezTo>
                      <a:pt x="0" y="28"/>
                      <a:pt x="0" y="35"/>
                      <a:pt x="4" y="39"/>
                    </a:cubicBezTo>
                    <a:cubicBezTo>
                      <a:pt x="8" y="42"/>
                      <a:pt x="14" y="42"/>
                      <a:pt x="18" y="39"/>
                    </a:cubicBezTo>
                    <a:cubicBezTo>
                      <a:pt x="30" y="26"/>
                      <a:pt x="47" y="20"/>
                      <a:pt x="64" y="20"/>
                    </a:cubicBezTo>
                    <a:cubicBezTo>
                      <a:pt x="81" y="20"/>
                      <a:pt x="97" y="26"/>
                      <a:pt x="110" y="39"/>
                    </a:cubicBezTo>
                    <a:cubicBezTo>
                      <a:pt x="112" y="41"/>
                      <a:pt x="114" y="41"/>
                      <a:pt x="117" y="41"/>
                    </a:cubicBezTo>
                    <a:cubicBezTo>
                      <a:pt x="119" y="41"/>
                      <a:pt x="122" y="41"/>
                      <a:pt x="124" y="39"/>
                    </a:cubicBezTo>
                    <a:cubicBezTo>
                      <a:pt x="128" y="35"/>
                      <a:pt x="128" y="28"/>
                      <a:pt x="124" y="24"/>
                    </a:cubicBezTo>
                    <a:cubicBezTo>
                      <a:pt x="108" y="8"/>
                      <a:pt x="87" y="0"/>
                      <a:pt x="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2">
                <a:extLst>
                  <a:ext uri="{FF2B5EF4-FFF2-40B4-BE49-F238E27FC236}">
                    <a16:creationId xmlns:a16="http://schemas.microsoft.com/office/drawing/2014/main" id="{579EDCCD-74D4-4ECB-B919-12F933CE2BD7}"/>
                  </a:ext>
                </a:extLst>
              </p:cNvPr>
              <p:cNvSpPr/>
              <p:nvPr/>
            </p:nvSpPr>
            <p:spPr bwMode="auto">
              <a:xfrm>
                <a:off x="7907338" y="1954212"/>
                <a:ext cx="104775" cy="100013"/>
              </a:xfrm>
              <a:custGeom>
                <a:gdLst>
                  <a:gd fmla="*/ 6 w 34" name="T0"/>
                  <a:gd fmla="*/ 6 h 33" name="T1"/>
                  <a:gd fmla="*/ 6 w 34" name="T2"/>
                  <a:gd fmla="*/ 27 h 33" name="T3"/>
                  <a:gd fmla="*/ 28 w 34" name="T4"/>
                  <a:gd fmla="*/ 27 h 33" name="T5"/>
                  <a:gd fmla="*/ 28 w 34" name="T6"/>
                  <a:gd fmla="*/ 6 h 33" name="T7"/>
                  <a:gd fmla="*/ 6 w 34" name="T8"/>
                  <a:gd fmla="*/ 6 h 3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" w="34">
                    <a:moveTo>
                      <a:pt x="6" y="6"/>
                    </a:moveTo>
                    <a:cubicBezTo>
                      <a:pt x="0" y="12"/>
                      <a:pt x="0" y="21"/>
                      <a:pt x="6" y="27"/>
                    </a:cubicBezTo>
                    <a:cubicBezTo>
                      <a:pt x="12" y="33"/>
                      <a:pt x="22" y="33"/>
                      <a:pt x="28" y="27"/>
                    </a:cubicBezTo>
                    <a:cubicBezTo>
                      <a:pt x="34" y="21"/>
                      <a:pt x="34" y="12"/>
                      <a:pt x="28" y="6"/>
                    </a:cubicBezTo>
                    <a:cubicBezTo>
                      <a:pt x="22" y="0"/>
                      <a:pt x="12" y="0"/>
                      <a:pt x="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custDataLst>
      <p:tags r:id="rId4"/>
    </p:custDataLst>
    <p:extLst>
      <p:ext uri="{BB962C8B-B14F-4D97-AF65-F5344CB8AC3E}">
        <p14:creationId val="379260631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8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06 L 0 0.0926" pathEditMode="relative" ptsTypes="AA" rAng="0">
                                      <p:cBhvr>
                                        <p:cTn dur="1000" fill="hold" id="9" spd="-100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06 L 0 0.0926" pathEditMode="relative" ptsTypes="AA" rAng="0">
                                      <p:cBhvr>
                                        <p:cTn dur="1000" fill="hold" id="15" spd="-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0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06 L 0 0.0926" pathEditMode="relative" ptsTypes="AA" rAng="0">
                                      <p:cBhvr>
                                        <p:cTn dur="1000" fill="hold" id="21" spd="-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iS1ide-Rectangle 2">
            <a:extLst>
              <a:ext uri="{FF2B5EF4-FFF2-40B4-BE49-F238E27FC236}">
                <a16:creationId xmlns:a16="http://schemas.microsoft.com/office/drawing/2014/main" id="{0319ECF2-33D6-44B7-B1E7-73954D062F63}"/>
              </a:ext>
            </a:extLst>
          </p:cNvPr>
          <p:cNvSpPr/>
          <p:nvPr/>
        </p:nvSpPr>
        <p:spPr>
          <a:xfrm>
            <a:off x="4466551" y="2136722"/>
            <a:ext cx="3258911" cy="258455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4" name="iS1ide-Oval 5">
            <a:extLst>
              <a:ext uri="{FF2B5EF4-FFF2-40B4-BE49-F238E27FC236}">
                <a16:creationId xmlns:a16="http://schemas.microsoft.com/office/drawing/2014/main" id="{146C2B9A-89F0-4799-9A23-94A659F37183}"/>
              </a:ext>
            </a:extLst>
          </p:cNvPr>
          <p:cNvSpPr>
            <a:spLocks noChangeAspect="1"/>
          </p:cNvSpPr>
          <p:nvPr/>
        </p:nvSpPr>
        <p:spPr>
          <a:xfrm>
            <a:off x="5721402" y="2496761"/>
            <a:ext cx="749217" cy="74921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solidFill>
                <a:schemeClr val="bg1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5" name="iS1ide-Freeform: Shape 4">
            <a:extLst>
              <a:ext uri="{FF2B5EF4-FFF2-40B4-BE49-F238E27FC236}">
                <a16:creationId xmlns:a16="http://schemas.microsoft.com/office/drawing/2014/main" id="{83C87141-947A-4A31-A001-8F7C05865656}"/>
              </a:ext>
            </a:extLst>
          </p:cNvPr>
          <p:cNvSpPr/>
          <p:nvPr/>
        </p:nvSpPr>
        <p:spPr bwMode="auto">
          <a:xfrm>
            <a:off x="5930901" y="2735104"/>
            <a:ext cx="336188" cy="272531"/>
          </a:xfrm>
          <a:custGeom>
            <a:gdLst>
              <a:gd fmla="*/ 68 w 186" name="T0"/>
              <a:gd fmla="*/ 84 h 151" name="T1"/>
              <a:gd fmla="*/ 118 w 186" name="T2"/>
              <a:gd fmla="*/ 84 h 151" name="T3"/>
              <a:gd fmla="*/ 93 w 186" name="T4"/>
              <a:gd fmla="*/ 101 h 151" name="T5"/>
              <a:gd fmla="*/ 93 w 186" name="T6"/>
              <a:gd fmla="*/ 67 h 151" name="T7"/>
              <a:gd fmla="*/ 93 w 186" name="T8"/>
              <a:gd fmla="*/ 101 h 151" name="T9"/>
              <a:gd fmla="*/ 114 w 186" name="T10"/>
              <a:gd fmla="*/ 25 h 151" name="T11"/>
              <a:gd fmla="*/ 114 w 186" name="T12"/>
              <a:gd fmla="*/ 16 h 151" name="T13"/>
              <a:gd fmla="*/ 68 w 186" name="T14"/>
              <a:gd fmla="*/ 21 h 151" name="T15"/>
              <a:gd fmla="*/ 156 w 186" name="T16"/>
              <a:gd fmla="*/ 33 h 151" name="T17"/>
              <a:gd fmla="*/ 156 w 186" name="T18"/>
              <a:gd fmla="*/ 59 h 151" name="T19"/>
              <a:gd fmla="*/ 156 w 186" name="T20"/>
              <a:gd fmla="*/ 33 h 151" name="T21"/>
              <a:gd fmla="*/ 152 w 186" name="T22"/>
              <a:gd fmla="*/ 46 h 151" name="T23"/>
              <a:gd fmla="*/ 160 w 186" name="T24"/>
              <a:gd fmla="*/ 46 h 151" name="T25"/>
              <a:gd fmla="*/ 169 w 186" name="T26"/>
              <a:gd fmla="*/ 16 h 151" name="T27"/>
              <a:gd fmla="*/ 122 w 186" name="T28"/>
              <a:gd fmla="*/ 0 h 151" name="T29"/>
              <a:gd fmla="*/ 63 w 186" name="T30"/>
              <a:gd fmla="*/ 0 h 151" name="T31"/>
              <a:gd fmla="*/ 17 w 186" name="T32"/>
              <a:gd fmla="*/ 16 h 151" name="T33"/>
              <a:gd fmla="*/ 0 w 186" name="T34"/>
              <a:gd fmla="*/ 135 h 151" name="T35"/>
              <a:gd fmla="*/ 169 w 186" name="T36"/>
              <a:gd fmla="*/ 151 h 151" name="T37"/>
              <a:gd fmla="*/ 186 w 186" name="T38"/>
              <a:gd fmla="*/ 33 h 151" name="T39"/>
              <a:gd fmla="*/ 177 w 186" name="T40"/>
              <a:gd fmla="*/ 101 h 151" name="T41"/>
              <a:gd fmla="*/ 137 w 186" name="T42"/>
              <a:gd fmla="*/ 109 h 151" name="T43"/>
              <a:gd fmla="*/ 177 w 186" name="T44"/>
              <a:gd fmla="*/ 135 h 151" name="T45"/>
              <a:gd fmla="*/ 17 w 186" name="T46"/>
              <a:gd fmla="*/ 143 h 151" name="T47"/>
              <a:gd fmla="*/ 9 w 186" name="T48"/>
              <a:gd fmla="*/ 109 h 151" name="T49"/>
              <a:gd fmla="*/ 45 w 186" name="T50"/>
              <a:gd fmla="*/ 101 h 151" name="T51"/>
              <a:gd fmla="*/ 9 w 186" name="T52"/>
              <a:gd fmla="*/ 33 h 151" name="T53"/>
              <a:gd fmla="*/ 34 w 186" name="T54"/>
              <a:gd fmla="*/ 25 h 151" name="T55"/>
              <a:gd fmla="*/ 93 w 186" name="T56"/>
              <a:gd fmla="*/ 8 h 151" name="T57"/>
              <a:gd fmla="*/ 152 w 186" name="T58"/>
              <a:gd fmla="*/ 25 h 151" name="T59"/>
              <a:gd fmla="*/ 177 w 186" name="T60"/>
              <a:gd fmla="*/ 33 h 151" name="T61"/>
              <a:gd fmla="*/ 156 w 186" name="T62"/>
              <a:gd fmla="*/ 67 h 151" name="T63"/>
              <a:gd fmla="*/ 156 w 186" name="T64"/>
              <a:gd fmla="*/ 75 h 151" name="T65"/>
              <a:gd fmla="*/ 156 w 186" name="T66"/>
              <a:gd fmla="*/ 67 h 151" name="T67"/>
              <a:gd fmla="*/ 51 w 186" name="T68"/>
              <a:gd fmla="*/ 84 h 151" name="T69"/>
              <a:gd fmla="*/ 135 w 186" name="T70"/>
              <a:gd fmla="*/ 84 h 151" name="T71"/>
              <a:gd fmla="*/ 93 w 186" name="T72"/>
              <a:gd fmla="*/ 118 h 151" name="T73"/>
              <a:gd fmla="*/ 93 w 186" name="T74"/>
              <a:gd fmla="*/ 50 h 151" name="T75"/>
              <a:gd fmla="*/ 93 w 186" name="T76"/>
              <a:gd fmla="*/ 118 h 151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51" w="186">
                <a:moveTo>
                  <a:pt x="93" y="59"/>
                </a:moveTo>
                <a:cubicBezTo>
                  <a:pt x="79" y="59"/>
                  <a:pt x="68" y="70"/>
                  <a:pt x="68" y="84"/>
                </a:cubicBezTo>
                <a:cubicBezTo>
                  <a:pt x="68" y="98"/>
                  <a:pt x="79" y="109"/>
                  <a:pt x="93" y="109"/>
                </a:cubicBezTo>
                <a:cubicBezTo>
                  <a:pt x="107" y="109"/>
                  <a:pt x="118" y="98"/>
                  <a:pt x="118" y="84"/>
                </a:cubicBezTo>
                <a:cubicBezTo>
                  <a:pt x="118" y="70"/>
                  <a:pt x="107" y="59"/>
                  <a:pt x="93" y="59"/>
                </a:cubicBezTo>
                <a:close/>
                <a:moveTo>
                  <a:pt x="93" y="101"/>
                </a:moveTo>
                <a:cubicBezTo>
                  <a:pt x="84" y="101"/>
                  <a:pt x="76" y="93"/>
                  <a:pt x="76" y="84"/>
                </a:cubicBezTo>
                <a:cubicBezTo>
                  <a:pt x="76" y="75"/>
                  <a:pt x="84" y="67"/>
                  <a:pt x="93" y="67"/>
                </a:cubicBezTo>
                <a:cubicBezTo>
                  <a:pt x="102" y="67"/>
                  <a:pt x="110" y="75"/>
                  <a:pt x="110" y="84"/>
                </a:cubicBezTo>
                <a:cubicBezTo>
                  <a:pt x="110" y="93"/>
                  <a:pt x="102" y="101"/>
                  <a:pt x="93" y="101"/>
                </a:cubicBezTo>
                <a:close/>
                <a:moveTo>
                  <a:pt x="72" y="25"/>
                </a:moveTo>
                <a:cubicBezTo>
                  <a:pt x="114" y="25"/>
                  <a:pt x="114" y="25"/>
                  <a:pt x="114" y="25"/>
                </a:cubicBezTo>
                <a:cubicBezTo>
                  <a:pt x="116" y="25"/>
                  <a:pt x="118" y="23"/>
                  <a:pt x="118" y="21"/>
                </a:cubicBezTo>
                <a:cubicBezTo>
                  <a:pt x="118" y="18"/>
                  <a:pt x="116" y="16"/>
                  <a:pt x="114" y="16"/>
                </a:cubicBezTo>
                <a:cubicBezTo>
                  <a:pt x="72" y="16"/>
                  <a:pt x="72" y="16"/>
                  <a:pt x="72" y="16"/>
                </a:cubicBezTo>
                <a:cubicBezTo>
                  <a:pt x="70" y="16"/>
                  <a:pt x="68" y="18"/>
                  <a:pt x="68" y="21"/>
                </a:cubicBezTo>
                <a:cubicBezTo>
                  <a:pt x="68" y="23"/>
                  <a:pt x="70" y="25"/>
                  <a:pt x="72" y="25"/>
                </a:cubicBezTo>
                <a:close/>
                <a:moveTo>
                  <a:pt x="156" y="33"/>
                </a:moveTo>
                <a:cubicBezTo>
                  <a:pt x="149" y="33"/>
                  <a:pt x="144" y="39"/>
                  <a:pt x="144" y="46"/>
                </a:cubicBezTo>
                <a:cubicBezTo>
                  <a:pt x="144" y="53"/>
                  <a:pt x="149" y="59"/>
                  <a:pt x="156" y="59"/>
                </a:cubicBezTo>
                <a:cubicBezTo>
                  <a:pt x="163" y="59"/>
                  <a:pt x="169" y="53"/>
                  <a:pt x="169" y="46"/>
                </a:cubicBezTo>
                <a:cubicBezTo>
                  <a:pt x="169" y="39"/>
                  <a:pt x="163" y="33"/>
                  <a:pt x="156" y="33"/>
                </a:cubicBezTo>
                <a:close/>
                <a:moveTo>
                  <a:pt x="156" y="50"/>
                </a:moveTo>
                <a:cubicBezTo>
                  <a:pt x="154" y="50"/>
                  <a:pt x="152" y="48"/>
                  <a:pt x="152" y="46"/>
                </a:cubicBezTo>
                <a:cubicBezTo>
                  <a:pt x="152" y="44"/>
                  <a:pt x="154" y="42"/>
                  <a:pt x="156" y="42"/>
                </a:cubicBezTo>
                <a:cubicBezTo>
                  <a:pt x="159" y="42"/>
                  <a:pt x="160" y="44"/>
                  <a:pt x="160" y="46"/>
                </a:cubicBezTo>
                <a:cubicBezTo>
                  <a:pt x="160" y="48"/>
                  <a:pt x="159" y="50"/>
                  <a:pt x="156" y="50"/>
                </a:cubicBezTo>
                <a:close/>
                <a:moveTo>
                  <a:pt x="169" y="16"/>
                </a:moveTo>
                <a:cubicBezTo>
                  <a:pt x="152" y="16"/>
                  <a:pt x="152" y="16"/>
                  <a:pt x="152" y="16"/>
                </a:cubicBezTo>
                <a:cubicBezTo>
                  <a:pt x="139" y="16"/>
                  <a:pt x="139" y="0"/>
                  <a:pt x="122" y="0"/>
                </a:cubicBezTo>
                <a:cubicBezTo>
                  <a:pt x="106" y="0"/>
                  <a:pt x="93" y="0"/>
                  <a:pt x="93" y="0"/>
                </a:cubicBezTo>
                <a:cubicBezTo>
                  <a:pt x="93" y="0"/>
                  <a:pt x="80" y="0"/>
                  <a:pt x="63" y="0"/>
                </a:cubicBezTo>
                <a:cubicBezTo>
                  <a:pt x="47" y="0"/>
                  <a:pt x="47" y="16"/>
                  <a:pt x="34" y="16"/>
                </a:cubicBezTo>
                <a:cubicBezTo>
                  <a:pt x="17" y="16"/>
                  <a:pt x="17" y="16"/>
                  <a:pt x="17" y="16"/>
                </a:cubicBezTo>
                <a:cubicBezTo>
                  <a:pt x="8" y="16"/>
                  <a:pt x="0" y="24"/>
                  <a:pt x="0" y="33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4"/>
                  <a:pt x="8" y="151"/>
                  <a:pt x="17" y="151"/>
                </a:cubicBezTo>
                <a:cubicBezTo>
                  <a:pt x="169" y="151"/>
                  <a:pt x="169" y="151"/>
                  <a:pt x="169" y="151"/>
                </a:cubicBezTo>
                <a:cubicBezTo>
                  <a:pt x="178" y="151"/>
                  <a:pt x="186" y="144"/>
                  <a:pt x="186" y="135"/>
                </a:cubicBezTo>
                <a:cubicBezTo>
                  <a:pt x="186" y="33"/>
                  <a:pt x="186" y="33"/>
                  <a:pt x="186" y="33"/>
                </a:cubicBezTo>
                <a:cubicBezTo>
                  <a:pt x="186" y="24"/>
                  <a:pt x="178" y="16"/>
                  <a:pt x="169" y="16"/>
                </a:cubicBezTo>
                <a:close/>
                <a:moveTo>
                  <a:pt x="177" y="101"/>
                </a:moveTo>
                <a:cubicBezTo>
                  <a:pt x="141" y="101"/>
                  <a:pt x="141" y="101"/>
                  <a:pt x="141" y="101"/>
                </a:cubicBezTo>
                <a:cubicBezTo>
                  <a:pt x="140" y="104"/>
                  <a:pt x="138" y="107"/>
                  <a:pt x="137" y="109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7" y="135"/>
                  <a:pt x="177" y="135"/>
                  <a:pt x="177" y="135"/>
                </a:cubicBezTo>
                <a:cubicBezTo>
                  <a:pt x="177" y="139"/>
                  <a:pt x="174" y="143"/>
                  <a:pt x="169" y="143"/>
                </a:cubicBezTo>
                <a:cubicBezTo>
                  <a:pt x="17" y="143"/>
                  <a:pt x="17" y="143"/>
                  <a:pt x="17" y="143"/>
                </a:cubicBezTo>
                <a:cubicBezTo>
                  <a:pt x="12" y="143"/>
                  <a:pt x="9" y="139"/>
                  <a:pt x="9" y="135"/>
                </a:cubicBezTo>
                <a:cubicBezTo>
                  <a:pt x="9" y="109"/>
                  <a:pt x="9" y="109"/>
                  <a:pt x="9" y="109"/>
                </a:cubicBezTo>
                <a:cubicBezTo>
                  <a:pt x="49" y="109"/>
                  <a:pt x="49" y="109"/>
                  <a:pt x="49" y="109"/>
                </a:cubicBezTo>
                <a:cubicBezTo>
                  <a:pt x="48" y="107"/>
                  <a:pt x="46" y="104"/>
                  <a:pt x="45" y="101"/>
                </a:cubicBezTo>
                <a:cubicBezTo>
                  <a:pt x="9" y="101"/>
                  <a:pt x="9" y="101"/>
                  <a:pt x="9" y="101"/>
                </a:cubicBezTo>
                <a:cubicBezTo>
                  <a:pt x="9" y="33"/>
                  <a:pt x="9" y="33"/>
                  <a:pt x="9" y="33"/>
                </a:cubicBezTo>
                <a:cubicBezTo>
                  <a:pt x="9" y="29"/>
                  <a:pt x="12" y="25"/>
                  <a:pt x="17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51" y="25"/>
                  <a:pt x="51" y="8"/>
                  <a:pt x="63" y="8"/>
                </a:cubicBezTo>
                <a:cubicBezTo>
                  <a:pt x="72" y="8"/>
                  <a:pt x="93" y="8"/>
                  <a:pt x="93" y="8"/>
                </a:cubicBezTo>
                <a:cubicBezTo>
                  <a:pt x="93" y="8"/>
                  <a:pt x="114" y="8"/>
                  <a:pt x="122" y="8"/>
                </a:cubicBezTo>
                <a:cubicBezTo>
                  <a:pt x="135" y="8"/>
                  <a:pt x="135" y="25"/>
                  <a:pt x="152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74" y="25"/>
                  <a:pt x="177" y="29"/>
                  <a:pt x="177" y="33"/>
                </a:cubicBezTo>
                <a:lnTo>
                  <a:pt x="177" y="101"/>
                </a:lnTo>
                <a:close/>
                <a:moveTo>
                  <a:pt x="156" y="67"/>
                </a:moveTo>
                <a:cubicBezTo>
                  <a:pt x="154" y="67"/>
                  <a:pt x="152" y="69"/>
                  <a:pt x="152" y="71"/>
                </a:cubicBezTo>
                <a:cubicBezTo>
                  <a:pt x="152" y="74"/>
                  <a:pt x="154" y="75"/>
                  <a:pt x="156" y="75"/>
                </a:cubicBezTo>
                <a:cubicBezTo>
                  <a:pt x="159" y="75"/>
                  <a:pt x="160" y="74"/>
                  <a:pt x="160" y="71"/>
                </a:cubicBezTo>
                <a:cubicBezTo>
                  <a:pt x="160" y="69"/>
                  <a:pt x="159" y="67"/>
                  <a:pt x="156" y="67"/>
                </a:cubicBezTo>
                <a:close/>
                <a:moveTo>
                  <a:pt x="93" y="42"/>
                </a:moveTo>
                <a:cubicBezTo>
                  <a:pt x="70" y="42"/>
                  <a:pt x="51" y="61"/>
                  <a:pt x="51" y="84"/>
                </a:cubicBezTo>
                <a:cubicBezTo>
                  <a:pt x="51" y="107"/>
                  <a:pt x="70" y="126"/>
                  <a:pt x="93" y="126"/>
                </a:cubicBezTo>
                <a:cubicBezTo>
                  <a:pt x="116" y="126"/>
                  <a:pt x="135" y="107"/>
                  <a:pt x="135" y="84"/>
                </a:cubicBezTo>
                <a:cubicBezTo>
                  <a:pt x="135" y="61"/>
                  <a:pt x="116" y="42"/>
                  <a:pt x="93" y="42"/>
                </a:cubicBezTo>
                <a:close/>
                <a:moveTo>
                  <a:pt x="93" y="118"/>
                </a:moveTo>
                <a:cubicBezTo>
                  <a:pt x="74" y="118"/>
                  <a:pt x="59" y="103"/>
                  <a:pt x="59" y="84"/>
                </a:cubicBezTo>
                <a:cubicBezTo>
                  <a:pt x="59" y="65"/>
                  <a:pt x="74" y="50"/>
                  <a:pt x="93" y="50"/>
                </a:cubicBezTo>
                <a:cubicBezTo>
                  <a:pt x="112" y="50"/>
                  <a:pt x="127" y="65"/>
                  <a:pt x="127" y="84"/>
                </a:cubicBezTo>
                <a:cubicBezTo>
                  <a:pt x="127" y="103"/>
                  <a:pt x="112" y="118"/>
                  <a:pt x="93" y="11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u="sng">
              <a:solidFill>
                <a:schemeClr val="bg1"/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6" name="iS1ide-Rectangle 6">
            <a:extLst>
              <a:ext uri="{FF2B5EF4-FFF2-40B4-BE49-F238E27FC236}">
                <a16:creationId xmlns:a16="http://schemas.microsoft.com/office/drawing/2014/main" id="{F407187E-E123-4187-B62B-B310C841EFDE}"/>
              </a:ext>
            </a:extLst>
          </p:cNvPr>
          <p:cNvSpPr/>
          <p:nvPr/>
        </p:nvSpPr>
        <p:spPr>
          <a:xfrm>
            <a:off x="719143" y="2136722"/>
            <a:ext cx="3747405" cy="2584556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" name="iS1ide-Rectangle 7">
            <a:extLst>
              <a:ext uri="{FF2B5EF4-FFF2-40B4-BE49-F238E27FC236}">
                <a16:creationId xmlns:a16="http://schemas.microsoft.com/office/drawing/2014/main" id="{E2151797-ADF6-425A-846B-EA8F958865D7}"/>
              </a:ext>
            </a:extLst>
          </p:cNvPr>
          <p:cNvSpPr/>
          <p:nvPr/>
        </p:nvSpPr>
        <p:spPr>
          <a:xfrm>
            <a:off x="7725458" y="2136722"/>
            <a:ext cx="3747405" cy="2584556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u="sng"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8" name="iS1ide-TextBox 12">
            <a:extLst>
              <a:ext uri="{FF2B5EF4-FFF2-40B4-BE49-F238E27FC236}">
                <a16:creationId xmlns:a16="http://schemas.microsoft.com/office/drawing/2014/main" id="{E9F1A57B-2239-4229-B459-DAB63C3BEC81}"/>
              </a:ext>
            </a:extLst>
          </p:cNvPr>
          <p:cNvSpPr txBox="1"/>
          <p:nvPr/>
        </p:nvSpPr>
        <p:spPr>
          <a:xfrm>
            <a:off x="4660745" y="3484312"/>
            <a:ext cx="2870523" cy="28302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chemeClr val="accent1">
                    <a:lumMod val="100000"/>
                  </a:schemeClr>
                </a:solidFill>
              </a14:hiddenFill>
            </a:ext>
          </a:extLst>
        </p:spPr>
        <p:txBody>
          <a:bodyPr anchor="b" anchorCtr="0" bIns="0" lIns="72000" rIns="72000" tIns="0" wrap="none">
            <a:normAutofit/>
          </a:bodyPr>
          <a:lstStyle/>
          <a:p>
            <a:pPr algn="ctr"/>
            <a:r>
              <a:rPr altLang="en-US" b="1" lang="zh-CN" sz="1600" u="sng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标题文本预设</a:t>
            </a:r>
          </a:p>
        </p:txBody>
      </p:sp>
      <p:sp>
        <p:nvSpPr>
          <p:cNvPr id="9" name="iS1ide-TextBox 14">
            <a:extLst>
              <a:ext uri="{FF2B5EF4-FFF2-40B4-BE49-F238E27FC236}">
                <a16:creationId xmlns:a16="http://schemas.microsoft.com/office/drawing/2014/main" id="{456717B7-76F6-43AF-82EE-1FA19CEE5734}"/>
              </a:ext>
            </a:extLst>
          </p:cNvPr>
          <p:cNvSpPr txBox="1"/>
          <p:nvPr/>
        </p:nvSpPr>
        <p:spPr>
          <a:xfrm>
            <a:off x="4660745" y="3767334"/>
            <a:ext cx="2870523" cy="62292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chemeClr val="accent1">
                    <a:lumMod val="100000"/>
                  </a:schemeClr>
                </a:solidFill>
              </a14:hiddenFill>
            </a:ext>
          </a:extLst>
        </p:spPr>
        <p:txBody>
          <a:bodyPr anchor="t" anchorCtr="0" bIns="0" lIns="72000" rIns="72000" tIns="0" wrap="square">
            <a:normAutofit/>
          </a:bodyPr>
          <a:lstStyle/>
          <a:p>
            <a:pPr algn="ctr" lvl="0">
              <a:lnSpc>
                <a:spcPct val="120000"/>
              </a:lnSpc>
            </a:pPr>
            <a:r>
              <a:rPr altLang="en-US" lang="zh-CN" sz="1100" u="sng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此部分内容作为文字排版占位显示</a:t>
            </a:r>
            <a:br>
              <a:rPr altLang="en-US" lang="zh-CN" sz="1100" u="sng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</a:br>
            <a:r>
              <a:rPr altLang="en-US" lang="zh-CN" sz="1100" u="sng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（建议使用主题字体）</a:t>
            </a:r>
          </a:p>
        </p:txBody>
      </p:sp>
      <p:sp>
        <p:nvSpPr>
          <p:cNvPr id="17" name="íṡľíḍè-文本框 12">
            <a:extLst>
              <a:ext uri="{FF2B5EF4-FFF2-40B4-BE49-F238E27FC236}">
                <a16:creationId xmlns:a16="http://schemas.microsoft.com/office/drawing/2014/main" id="{35D71E7D-CDD9-4A6E-9C8E-02D60788BE4F}"/>
              </a:ext>
            </a:extLst>
          </p:cNvPr>
          <p:cNvSpPr txBox="1"/>
          <p:nvPr/>
        </p:nvSpPr>
        <p:spPr>
          <a:xfrm>
            <a:off x="1561864" y="5202146"/>
            <a:ext cx="9068272" cy="8128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algn="ctr" indent="0" marL="0">
              <a:lnSpc>
                <a:spcPct val="120000"/>
              </a:lnSpc>
              <a:buNone/>
            </a:pPr>
            <a:r>
              <a:rPr altLang="zh-CN" lang="en-US" sz="10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1.单击要填充的形状；2.在“格式”选项卡上的“形状样式”组中，单击“形状填充”旁边的箭头，然后单击「图片或纹理填充」。3.找到包含需要使用的图片的文件夹，单击该图片，</a:t>
            </a:r>
            <a:br>
              <a:rPr altLang="zh-CN" lang="en-US" sz="10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</a:br>
            <a:r>
              <a:rPr altLang="zh-CN" lang="en-US" sz="1000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然后单击“插入”。4.使用图片工具“裁剪”下拉菜单中的「填充」可对图片进行调整</a:t>
            </a:r>
          </a:p>
        </p:txBody>
      </p:sp>
    </p:spTree>
    <p:custDataLst>
      <p:tags r:id="rId6"/>
    </p:custDataLst>
    <p:extLst>
      <p:ext uri="{BB962C8B-B14F-4D97-AF65-F5344CB8AC3E}">
        <p14:creationId val="1161335874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04d5f7cc-512c-484a-a96f-27485b77b350">
            <a:extLst>
              <a:ext uri="{FF2B5EF4-FFF2-40B4-BE49-F238E27FC236}">
                <a16:creationId xmlns:a16="http://schemas.microsoft.com/office/drawing/2014/main" id="{5D349390-C4FE-47A8-907D-8F8918257C83}"/>
              </a:ext>
            </a:extLst>
          </p:cNvPr>
          <p:cNvGrpSpPr>
            <a:grpSpLocks noChangeAspect="1"/>
          </p:cNvGrpSpPr>
          <p:nvPr/>
        </p:nvGrpSpPr>
        <p:grpSpPr>
          <a:xfrm>
            <a:off x="711509" y="1595426"/>
            <a:ext cx="10768982" cy="4339961"/>
            <a:chOff x="711509" y="1595426"/>
            <a:chExt cx="10768982" cy="4339961"/>
          </a:xfrm>
        </p:grpSpPr>
        <p:grpSp>
          <p:nvGrpSpPr>
            <p:cNvPr id="3" name="Group 10">
              <a:extLst>
                <a:ext uri="{FF2B5EF4-FFF2-40B4-BE49-F238E27FC236}">
                  <a16:creationId xmlns:a16="http://schemas.microsoft.com/office/drawing/2014/main" id="{1ECEED8F-2194-4E8F-936B-C1CA94E201A2}"/>
                </a:ext>
              </a:extLst>
            </p:cNvPr>
            <p:cNvGrpSpPr/>
            <p:nvPr/>
          </p:nvGrpSpPr>
          <p:grpSpPr>
            <a:xfrm>
              <a:off x="4103340" y="1595426"/>
              <a:ext cx="3949088" cy="3404387"/>
              <a:chOff x="3201302" y="899607"/>
              <a:chExt cx="5868190" cy="5058785"/>
            </a:xfrm>
          </p:grpSpPr>
          <p:sp>
            <p:nvSpPr>
              <p:cNvPr id="35" name="îṣļîḑé-Hexagon 23">
                <a:extLst>
                  <a:ext uri="{FF2B5EF4-FFF2-40B4-BE49-F238E27FC236}">
                    <a16:creationId xmlns:a16="http://schemas.microsoft.com/office/drawing/2014/main" id="{94E06454-C80D-4A4D-A21D-A8ED9843D413}"/>
                  </a:ext>
                </a:extLst>
              </p:cNvPr>
              <p:cNvSpPr/>
              <p:nvPr/>
            </p:nvSpPr>
            <p:spPr>
              <a:xfrm>
                <a:off x="3201302" y="899607"/>
                <a:ext cx="5868190" cy="5058785"/>
              </a:xfrm>
              <a:prstGeom prst="hexagon">
                <a:avLst/>
              </a:prstGeom>
              <a:gradFill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6" name="îṣļîḑé-Hexagon 24">
                <a:extLst>
                  <a:ext uri="{FF2B5EF4-FFF2-40B4-BE49-F238E27FC236}">
                    <a16:creationId xmlns:a16="http://schemas.microsoft.com/office/drawing/2014/main" id="{44E952CC-625F-435A-83D7-0D26B34DA3F6}"/>
                  </a:ext>
                </a:extLst>
              </p:cNvPr>
              <p:cNvSpPr/>
              <p:nvPr/>
            </p:nvSpPr>
            <p:spPr>
              <a:xfrm>
                <a:off x="3261655" y="954122"/>
                <a:ext cx="5741712" cy="4949753"/>
              </a:xfrm>
              <a:prstGeom prst="hexagon">
                <a:avLst/>
              </a:prstGeom>
              <a:solidFill>
                <a:schemeClr val="accent2"/>
              </a:solidFill>
              <a:ln>
                <a:noFill/>
              </a:ln>
              <a:effectLst>
                <a:innerShdw blurRad="2794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7" name="îṣļîḑé-Hexagon 25">
                <a:extLst>
                  <a:ext uri="{FF2B5EF4-FFF2-40B4-BE49-F238E27FC236}">
                    <a16:creationId xmlns:a16="http://schemas.microsoft.com/office/drawing/2014/main" id="{D1233348-9CDD-488F-ACCF-F334B261DA56}"/>
                  </a:ext>
                </a:extLst>
              </p:cNvPr>
              <p:cNvSpPr/>
              <p:nvPr/>
            </p:nvSpPr>
            <p:spPr>
              <a:xfrm>
                <a:off x="3835952" y="1449206"/>
                <a:ext cx="4593122" cy="3959588"/>
              </a:xfrm>
              <a:prstGeom prst="hexag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grpSp>
            <p:nvGrpSpPr>
              <p:cNvPr id="38" name="Group 26">
                <a:extLst>
                  <a:ext uri="{FF2B5EF4-FFF2-40B4-BE49-F238E27FC236}">
                    <a16:creationId xmlns:a16="http://schemas.microsoft.com/office/drawing/2014/main" id="{7436BBC6-162D-47D6-8269-51F48BF66950}"/>
                  </a:ext>
                </a:extLst>
              </p:cNvPr>
              <p:cNvGrpSpPr/>
              <p:nvPr/>
            </p:nvGrpSpPr>
            <p:grpSpPr>
              <a:xfrm>
                <a:off x="4456573" y="1977072"/>
                <a:ext cx="3351879" cy="2889551"/>
                <a:chOff x="6542627" y="2673048"/>
                <a:chExt cx="3351879" cy="2889551"/>
              </a:xfrm>
            </p:grpSpPr>
            <p:sp>
              <p:nvSpPr>
                <p:cNvPr id="50" name="îṣļîḑé-Hexagon 38">
                  <a:extLst>
                    <a:ext uri="{FF2B5EF4-FFF2-40B4-BE49-F238E27FC236}">
                      <a16:creationId xmlns:a16="http://schemas.microsoft.com/office/drawing/2014/main" id="{4065F62B-C9D1-4453-B171-20F22B4F8A94}"/>
                    </a:ext>
                  </a:extLst>
                </p:cNvPr>
                <p:cNvSpPr/>
                <p:nvPr/>
              </p:nvSpPr>
              <p:spPr>
                <a:xfrm>
                  <a:off x="6542627" y="2673048"/>
                  <a:ext cx="3351879" cy="2889551"/>
                </a:xfrm>
                <a:prstGeom prst="hexagon">
                  <a:avLst/>
                </a:prstGeom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  <p:sp>
              <p:nvSpPr>
                <p:cNvPr id="51" name="îṣļîḑé-Hexagon 39">
                  <a:extLst>
                    <a:ext uri="{FF2B5EF4-FFF2-40B4-BE49-F238E27FC236}">
                      <a16:creationId xmlns:a16="http://schemas.microsoft.com/office/drawing/2014/main" id="{09FDB1F1-E9FC-40AF-B140-158BA875FFAB}"/>
                    </a:ext>
                  </a:extLst>
                </p:cNvPr>
                <p:cNvSpPr/>
                <p:nvPr/>
              </p:nvSpPr>
              <p:spPr>
                <a:xfrm>
                  <a:off x="6590331" y="2714174"/>
                  <a:ext cx="3256469" cy="2807303"/>
                </a:xfrm>
                <a:prstGeom prst="hexagon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BABABA"/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endParaRPr>
                </a:p>
              </p:txBody>
            </p:sp>
          </p:grpSp>
          <p:sp>
            <p:nvSpPr>
              <p:cNvPr id="39" name="íṩľíḍè-Freeform: Shape 27">
                <a:extLst>
                  <a:ext uri="{FF2B5EF4-FFF2-40B4-BE49-F238E27FC236}">
                    <a16:creationId xmlns:a16="http://schemas.microsoft.com/office/drawing/2014/main" id="{14D86473-C293-4EB0-8DB6-6BD596027268}"/>
                  </a:ext>
                </a:extLst>
              </p:cNvPr>
              <p:cNvSpPr/>
              <p:nvPr/>
            </p:nvSpPr>
            <p:spPr>
              <a:xfrm>
                <a:off x="4826000" y="4866622"/>
                <a:ext cx="2609850" cy="542172"/>
              </a:xfrm>
              <a:custGeom>
                <a:gdLst>
                  <a:gd fmla="*/ 349250 w 2609850" name="connsiteX0"/>
                  <a:gd fmla="*/ 0 h 496524" name="connsiteY0"/>
                  <a:gd fmla="*/ 2260600 w 2609850" name="connsiteX1"/>
                  <a:gd fmla="*/ 0 h 496524" name="connsiteY1"/>
                  <a:gd fmla="*/ 2609850 w 2609850" name="connsiteX2"/>
                  <a:gd fmla="*/ 496524 h 496524" name="connsiteY2"/>
                  <a:gd fmla="*/ 0 w 2609850" name="connsiteX3"/>
                  <a:gd fmla="*/ 496524 h 496524" name="connsiteY3"/>
                  <a:gd fmla="*/ 349250 w 2609850" name="connsiteX4"/>
                  <a:gd fmla="*/ 0 h 49652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496524" w="2609850">
                    <a:moveTo>
                      <a:pt x="349250" y="0"/>
                    </a:moveTo>
                    <a:lnTo>
                      <a:pt x="2260600" y="0"/>
                    </a:lnTo>
                    <a:lnTo>
                      <a:pt x="2609850" y="496524"/>
                    </a:lnTo>
                    <a:lnTo>
                      <a:pt x="0" y="496524"/>
                    </a:lnTo>
                    <a:lnTo>
                      <a:pt x="349250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0" name="íṩľíḍè-Freeform: Shape 28">
                <a:extLst>
                  <a:ext uri="{FF2B5EF4-FFF2-40B4-BE49-F238E27FC236}">
                    <a16:creationId xmlns:a16="http://schemas.microsoft.com/office/drawing/2014/main" id="{4FE6B2F8-7AEF-4BD5-9BBF-A8296208A8F8}"/>
                  </a:ext>
                </a:extLst>
              </p:cNvPr>
              <p:cNvSpPr/>
              <p:nvPr/>
            </p:nvSpPr>
            <p:spPr>
              <a:xfrm rot="10800000">
                <a:off x="4827588" y="1449203"/>
                <a:ext cx="2609850" cy="535020"/>
              </a:xfrm>
              <a:custGeom>
                <a:gdLst>
                  <a:gd fmla="*/ 349250 w 2609850" name="connsiteX0"/>
                  <a:gd fmla="*/ 0 h 496524" name="connsiteY0"/>
                  <a:gd fmla="*/ 2260600 w 2609850" name="connsiteX1"/>
                  <a:gd fmla="*/ 0 h 496524" name="connsiteY1"/>
                  <a:gd fmla="*/ 2609850 w 2609850" name="connsiteX2"/>
                  <a:gd fmla="*/ 496524 h 496524" name="connsiteY2"/>
                  <a:gd fmla="*/ 0 w 2609850" name="connsiteX3"/>
                  <a:gd fmla="*/ 496524 h 496524" name="connsiteY3"/>
                  <a:gd fmla="*/ 349250 w 2609850" name="connsiteX4"/>
                  <a:gd fmla="*/ 0 h 49652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496524" w="2609850">
                    <a:moveTo>
                      <a:pt x="349250" y="0"/>
                    </a:moveTo>
                    <a:lnTo>
                      <a:pt x="2260600" y="0"/>
                    </a:lnTo>
                    <a:lnTo>
                      <a:pt x="2609850" y="496524"/>
                    </a:lnTo>
                    <a:lnTo>
                      <a:pt x="0" y="496524"/>
                    </a:lnTo>
                    <a:lnTo>
                      <a:pt x="34925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1" name="íṩľíḍè-Freeform: Shape 29">
                <a:extLst>
                  <a:ext uri="{FF2B5EF4-FFF2-40B4-BE49-F238E27FC236}">
                    <a16:creationId xmlns:a16="http://schemas.microsoft.com/office/drawing/2014/main" id="{46500BFA-8D8E-4555-9EB4-8E5005ADE709}"/>
                  </a:ext>
                </a:extLst>
              </p:cNvPr>
              <p:cNvSpPr/>
              <p:nvPr/>
            </p:nvSpPr>
            <p:spPr>
              <a:xfrm rot="17784388">
                <a:off x="6571574" y="4011542"/>
                <a:ext cx="2221547" cy="566920"/>
              </a:xfrm>
              <a:custGeom>
                <a:gdLst>
                  <a:gd fmla="*/ 373820 w 2555917" name="connsiteX0"/>
                  <a:gd fmla="*/ 3099 h 526131" name="connsiteY0"/>
                  <a:gd fmla="*/ 2225147 w 2555917" name="connsiteX1"/>
                  <a:gd fmla="*/ 0 h 526131" name="connsiteY1"/>
                  <a:gd fmla="*/ 2555917 w 2555917" name="connsiteX2"/>
                  <a:gd fmla="*/ 526131 h 526131" name="connsiteY2"/>
                  <a:gd fmla="*/ -1 w 2555917" name="connsiteX3"/>
                  <a:gd fmla="*/ 519334 h 526131" name="connsiteY3"/>
                  <a:gd fmla="*/ 373820 w 2555917" name="connsiteX4"/>
                  <a:gd fmla="*/ 3099 h 526131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26131" w="2555917">
                    <a:moveTo>
                      <a:pt x="373820" y="3099"/>
                    </a:moveTo>
                    <a:lnTo>
                      <a:pt x="2225147" y="0"/>
                    </a:lnTo>
                    <a:lnTo>
                      <a:pt x="2555917" y="526131"/>
                    </a:lnTo>
                    <a:lnTo>
                      <a:pt x="-1" y="519334"/>
                    </a:lnTo>
                    <a:lnTo>
                      <a:pt x="373820" y="3099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2" name="íṩľíḍè-Freeform: Shape 30">
                <a:extLst>
                  <a:ext uri="{FF2B5EF4-FFF2-40B4-BE49-F238E27FC236}">
                    <a16:creationId xmlns:a16="http://schemas.microsoft.com/office/drawing/2014/main" id="{7CBECFB7-3FAD-4A5C-AFAD-E7C103CFC556}"/>
                  </a:ext>
                </a:extLst>
              </p:cNvPr>
              <p:cNvSpPr/>
              <p:nvPr/>
            </p:nvSpPr>
            <p:spPr>
              <a:xfrm rot="3802620">
                <a:off x="3469479" y="4015237"/>
                <a:ext cx="2218358" cy="558429"/>
              </a:xfrm>
              <a:custGeom>
                <a:gdLst>
                  <a:gd fmla="*/ 322366 w 2552247" name="connsiteX0"/>
                  <a:gd fmla="*/ 0 h 525262" name="connsiteY0"/>
                  <a:gd fmla="*/ 2183493 w 2552247" name="connsiteX1"/>
                  <a:gd fmla="*/ 862 h 525262" name="connsiteY1"/>
                  <a:gd fmla="*/ 2552247 w 2552247" name="connsiteX2"/>
                  <a:gd fmla="*/ 525262 h 525262" name="connsiteY2"/>
                  <a:gd fmla="*/ 0 w 2552247" name="connsiteX3"/>
                  <a:gd fmla="*/ 522206 h 525262" name="connsiteY3"/>
                  <a:gd fmla="*/ 322366 w 2552247" name="connsiteX4"/>
                  <a:gd fmla="*/ 0 h 525262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25262" w="2552247">
                    <a:moveTo>
                      <a:pt x="322366" y="0"/>
                    </a:moveTo>
                    <a:lnTo>
                      <a:pt x="2183493" y="862"/>
                    </a:lnTo>
                    <a:lnTo>
                      <a:pt x="2552247" y="525262"/>
                    </a:lnTo>
                    <a:lnTo>
                      <a:pt x="0" y="522206"/>
                    </a:lnTo>
                    <a:lnTo>
                      <a:pt x="322366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3" name="íṩľíḍè-Freeform: Shape 31">
                <a:extLst>
                  <a:ext uri="{FF2B5EF4-FFF2-40B4-BE49-F238E27FC236}">
                    <a16:creationId xmlns:a16="http://schemas.microsoft.com/office/drawing/2014/main" id="{DF475413-8B4D-4C12-B703-5532D61FC45C}"/>
                  </a:ext>
                </a:extLst>
              </p:cNvPr>
              <p:cNvSpPr/>
              <p:nvPr/>
            </p:nvSpPr>
            <p:spPr>
              <a:xfrm rot="14644702">
                <a:off x="6575886" y="2270565"/>
                <a:ext cx="2231104" cy="575834"/>
              </a:xfrm>
              <a:custGeom>
                <a:gdLst>
                  <a:gd fmla="*/ 327827 w 2566913" name="connsiteX0"/>
                  <a:gd fmla="*/ 3173 h 537441" name="connsiteY0"/>
                  <a:gd fmla="*/ 2187322 w 2566913" name="connsiteX1"/>
                  <a:gd fmla="*/ 0 h 537441" name="connsiteY1"/>
                  <a:gd fmla="*/ 2566913 w 2566913" name="connsiteX2"/>
                  <a:gd fmla="*/ 512510 h 537441" name="connsiteY2"/>
                  <a:gd fmla="*/ 0 w 2566913" name="connsiteX3"/>
                  <a:gd fmla="*/ 537441 h 537441" name="connsiteY3"/>
                  <a:gd fmla="*/ 327827 w 2566913" name="connsiteX4"/>
                  <a:gd fmla="*/ 3173 h 537441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37441" w="2566913">
                    <a:moveTo>
                      <a:pt x="327827" y="3173"/>
                    </a:moveTo>
                    <a:lnTo>
                      <a:pt x="2187322" y="0"/>
                    </a:lnTo>
                    <a:lnTo>
                      <a:pt x="2566913" y="512510"/>
                    </a:lnTo>
                    <a:lnTo>
                      <a:pt x="0" y="537441"/>
                    </a:lnTo>
                    <a:lnTo>
                      <a:pt x="327827" y="317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4" name="íṩľíḍè-Freeform: Shape 32">
                <a:extLst>
                  <a:ext uri="{FF2B5EF4-FFF2-40B4-BE49-F238E27FC236}">
                    <a16:creationId xmlns:a16="http://schemas.microsoft.com/office/drawing/2014/main" id="{FB7156E0-4EC8-4450-8897-701381579196}"/>
                  </a:ext>
                </a:extLst>
              </p:cNvPr>
              <p:cNvSpPr/>
              <p:nvPr/>
            </p:nvSpPr>
            <p:spPr>
              <a:xfrm rot="7047957">
                <a:off x="3464215" y="2272221"/>
                <a:ext cx="2224598" cy="581887"/>
              </a:xfrm>
              <a:custGeom>
                <a:gdLst>
                  <a:gd fmla="*/ 369826 w 2559427" name="connsiteX0"/>
                  <a:gd fmla="*/ 23014 h 540021" name="connsiteY0"/>
                  <a:gd fmla="*/ 2235062 w 2559427" name="connsiteX1"/>
                  <a:gd fmla="*/ 0 h 540021" name="connsiteY1"/>
                  <a:gd fmla="*/ 2559427 w 2559427" name="connsiteX2"/>
                  <a:gd fmla="*/ 508268 h 540021" name="connsiteY2"/>
                  <a:gd fmla="*/ 0 w 2559427" name="connsiteX3"/>
                  <a:gd fmla="*/ 540021 h 540021" name="connsiteY3"/>
                  <a:gd fmla="*/ 369826 w 2559427" name="connsiteX4"/>
                  <a:gd fmla="*/ 23014 h 540021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40021" w="2559427">
                    <a:moveTo>
                      <a:pt x="369826" y="23014"/>
                    </a:moveTo>
                    <a:lnTo>
                      <a:pt x="2235062" y="0"/>
                    </a:lnTo>
                    <a:lnTo>
                      <a:pt x="2559427" y="508268"/>
                    </a:lnTo>
                    <a:lnTo>
                      <a:pt x="0" y="540021"/>
                    </a:lnTo>
                    <a:lnTo>
                      <a:pt x="369826" y="23014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5" name="íṩľíḍè-Freeform: Shape 33">
                <a:extLst>
                  <a:ext uri="{FF2B5EF4-FFF2-40B4-BE49-F238E27FC236}">
                    <a16:creationId xmlns:a16="http://schemas.microsoft.com/office/drawing/2014/main" id="{567174A1-679E-43A8-AB91-897AF1141015}"/>
                  </a:ext>
                </a:extLst>
              </p:cNvPr>
              <p:cNvSpPr/>
              <p:nvPr/>
            </p:nvSpPr>
            <p:spPr>
              <a:xfrm>
                <a:off x="4500562" y="5408794"/>
                <a:ext cx="3268663" cy="497463"/>
              </a:xfrm>
              <a:custGeom>
                <a:gdLst>
                  <a:gd fmla="*/ 245476 w 2455979" name="connsiteX0"/>
                  <a:gd fmla="*/ 0 h 498913" name="connsiteY0"/>
                  <a:gd fmla="*/ 2203345 w 2455979" name="connsiteX1"/>
                  <a:gd fmla="*/ 0 h 498913" name="connsiteY1"/>
                  <a:gd fmla="*/ 2455979 w 2455979" name="connsiteX2"/>
                  <a:gd fmla="*/ 496524 h 498913" name="connsiteY2"/>
                  <a:gd fmla="*/ 0 w 2455979" name="connsiteX3"/>
                  <a:gd fmla="*/ 498913 h 498913" name="connsiteY3"/>
                  <a:gd fmla="*/ 245476 w 2455979" name="connsiteX4"/>
                  <a:gd fmla="*/ 0 h 49891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498912" w="2455979">
                    <a:moveTo>
                      <a:pt x="245476" y="0"/>
                    </a:moveTo>
                    <a:lnTo>
                      <a:pt x="2203345" y="0"/>
                    </a:lnTo>
                    <a:lnTo>
                      <a:pt x="2455979" y="496524"/>
                    </a:lnTo>
                    <a:lnTo>
                      <a:pt x="0" y="498913"/>
                    </a:lnTo>
                    <a:lnTo>
                      <a:pt x="24547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innerShdw blurRad="279400" dir="5400000" dist="508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6" name="íṩľíḍè-Freeform: Shape 34">
                <a:extLst>
                  <a:ext uri="{FF2B5EF4-FFF2-40B4-BE49-F238E27FC236}">
                    <a16:creationId xmlns:a16="http://schemas.microsoft.com/office/drawing/2014/main" id="{7B662467-1648-4473-B03A-3F67BEF684B1}"/>
                  </a:ext>
                </a:extLst>
              </p:cNvPr>
              <p:cNvSpPr/>
              <p:nvPr/>
            </p:nvSpPr>
            <p:spPr>
              <a:xfrm rot="17784388">
                <a:off x="6767957" y="4292452"/>
                <a:ext cx="2767991" cy="525349"/>
              </a:xfrm>
              <a:custGeom>
                <a:gdLst>
                  <a:gd fmla="*/ 258661 w 2388088" name="connsiteX0"/>
                  <a:gd fmla="*/ 0 h 521454" name="connsiteY0"/>
                  <a:gd fmla="*/ 2163878 w 2388088" name="connsiteX1"/>
                  <a:gd fmla="*/ 1300 h 521454" name="connsiteY1"/>
                  <a:gd fmla="*/ 2388088 w 2388088" name="connsiteX2"/>
                  <a:gd fmla="*/ 521454 h 521454" name="connsiteY2"/>
                  <a:gd fmla="*/ 0 w 2388088" name="connsiteX3"/>
                  <a:gd fmla="*/ 513783 h 521454" name="connsiteY3"/>
                  <a:gd fmla="*/ 258661 w 2388088" name="connsiteX4"/>
                  <a:gd fmla="*/ 0 h 52145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21454" w="2388088">
                    <a:moveTo>
                      <a:pt x="258661" y="0"/>
                    </a:moveTo>
                    <a:lnTo>
                      <a:pt x="2163878" y="1300"/>
                    </a:lnTo>
                    <a:lnTo>
                      <a:pt x="2388088" y="521454"/>
                    </a:lnTo>
                    <a:lnTo>
                      <a:pt x="0" y="513783"/>
                    </a:lnTo>
                    <a:lnTo>
                      <a:pt x="25866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innerShdw blurRad="279400" dir="2700000" dist="508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7" name="íṩľíḍè-Freeform: Shape 35">
                <a:extLst>
                  <a:ext uri="{FF2B5EF4-FFF2-40B4-BE49-F238E27FC236}">
                    <a16:creationId xmlns:a16="http://schemas.microsoft.com/office/drawing/2014/main" id="{C4EAB8C0-DE11-419F-B5BA-A6A6ED8EAE9F}"/>
                  </a:ext>
                </a:extLst>
              </p:cNvPr>
              <p:cNvSpPr/>
              <p:nvPr/>
            </p:nvSpPr>
            <p:spPr>
              <a:xfrm rot="3802620">
                <a:off x="2726743" y="4291144"/>
                <a:ext cx="2762753" cy="518588"/>
              </a:xfrm>
              <a:custGeom>
                <a:gdLst>
                  <a:gd fmla="*/ 264077 w 2800531" name="connsiteX0"/>
                  <a:gd fmla="*/ 918 h 528663" name="connsiteY0"/>
                  <a:gd fmla="*/ 2509505 w 2800531" name="connsiteX1"/>
                  <a:gd fmla="*/ 0 h 528663" name="connsiteY1"/>
                  <a:gd fmla="*/ 2800531 w 2800531" name="connsiteX2"/>
                  <a:gd fmla="*/ 528663 h 528663" name="connsiteY2"/>
                  <a:gd fmla="*/ 0 w 2800531" name="connsiteX3"/>
                  <a:gd fmla="*/ 525353 h 528663" name="connsiteY3"/>
                  <a:gd fmla="*/ 264077 w 2800531" name="connsiteX4"/>
                  <a:gd fmla="*/ 918 h 52866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28663" w="2800531">
                    <a:moveTo>
                      <a:pt x="264077" y="918"/>
                    </a:moveTo>
                    <a:lnTo>
                      <a:pt x="2509505" y="0"/>
                    </a:lnTo>
                    <a:lnTo>
                      <a:pt x="2800531" y="528663"/>
                    </a:lnTo>
                    <a:lnTo>
                      <a:pt x="0" y="525353"/>
                    </a:lnTo>
                    <a:lnTo>
                      <a:pt x="264077" y="91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innerShdw blurRad="279400" dir="8100000" dist="508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8" name="íṩľíḍè-Freeform: Shape 36">
                <a:extLst>
                  <a:ext uri="{FF2B5EF4-FFF2-40B4-BE49-F238E27FC236}">
                    <a16:creationId xmlns:a16="http://schemas.microsoft.com/office/drawing/2014/main" id="{2CDD3DCF-94E7-4E23-A9AE-9E48E04A04BD}"/>
                  </a:ext>
                </a:extLst>
              </p:cNvPr>
              <p:cNvSpPr/>
              <p:nvPr/>
            </p:nvSpPr>
            <p:spPr>
              <a:xfrm rot="7047957">
                <a:off x="2726087" y="2026742"/>
                <a:ext cx="2780391" cy="567545"/>
              </a:xfrm>
              <a:custGeom>
                <a:gdLst>
                  <a:gd fmla="*/ 310100 w 2906721" name="connsiteX0"/>
                  <a:gd fmla="*/ 44523 h 538447" name="connsiteY0"/>
                  <a:gd fmla="*/ 2620344 w 2906721" name="connsiteX1"/>
                  <a:gd fmla="*/ 0 h 538447" name="connsiteY1"/>
                  <a:gd fmla="*/ 2906721 w 2906721" name="connsiteX2"/>
                  <a:gd fmla="*/ 500723 h 538447" name="connsiteY2"/>
                  <a:gd fmla="*/ 0 w 2906721" name="connsiteX3"/>
                  <a:gd fmla="*/ 538447 h 538447" name="connsiteY3"/>
                  <a:gd fmla="*/ 310100 w 2906721" name="connsiteX4"/>
                  <a:gd fmla="*/ 44523 h 53844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538447" w="2906721">
                    <a:moveTo>
                      <a:pt x="310100" y="44523"/>
                    </a:moveTo>
                    <a:lnTo>
                      <a:pt x="2620344" y="0"/>
                    </a:lnTo>
                    <a:lnTo>
                      <a:pt x="2906721" y="500723"/>
                    </a:lnTo>
                    <a:lnTo>
                      <a:pt x="0" y="538447"/>
                    </a:lnTo>
                    <a:lnTo>
                      <a:pt x="310100" y="4452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>
                <a:innerShdw blurRad="279400" dir="2700000" dist="508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49" name="íṩľíḍè-Freeform: Shape 37">
                <a:extLst>
                  <a:ext uri="{FF2B5EF4-FFF2-40B4-BE49-F238E27FC236}">
                    <a16:creationId xmlns:a16="http://schemas.microsoft.com/office/drawing/2014/main" id="{19080347-35A4-454D-9612-65D99A15B2B1}"/>
                  </a:ext>
                </a:extLst>
              </p:cNvPr>
              <p:cNvSpPr/>
              <p:nvPr/>
            </p:nvSpPr>
            <p:spPr>
              <a:xfrm rot="10800000">
                <a:off x="4508769" y="953327"/>
                <a:ext cx="3259661" cy="497556"/>
              </a:xfrm>
              <a:custGeom>
                <a:gdLst>
                  <a:gd fmla="*/ 273228 w 2668328" name="connsiteX0"/>
                  <a:gd fmla="*/ 1 h 494946" name="connsiteY0"/>
                  <a:gd fmla="*/ 2404845 w 2668328" name="connsiteX1"/>
                  <a:gd fmla="*/ 0 h 494946" name="connsiteY1"/>
                  <a:gd fmla="*/ 2668328 w 2668328" name="connsiteX2"/>
                  <a:gd fmla="*/ 494156 h 494946" name="connsiteY2"/>
                  <a:gd fmla="*/ 0 w 2668328" name="connsiteX3"/>
                  <a:gd fmla="*/ 494946 h 494946" name="connsiteY3"/>
                  <a:gd fmla="*/ 273228 w 2668328" name="connsiteX4"/>
                  <a:gd fmla="*/ 1 h 494946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494946" w="2668328">
                    <a:moveTo>
                      <a:pt x="273228" y="1"/>
                    </a:moveTo>
                    <a:lnTo>
                      <a:pt x="2404845" y="0"/>
                    </a:lnTo>
                    <a:lnTo>
                      <a:pt x="2668328" y="494156"/>
                    </a:lnTo>
                    <a:lnTo>
                      <a:pt x="0" y="494946"/>
                    </a:lnTo>
                    <a:lnTo>
                      <a:pt x="27322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innerShdw blurRad="279400" dir="5400000" dist="50800">
                  <a:prstClr val="black">
                    <a:alpha val="18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4" name="Group 11">
              <a:extLst>
                <a:ext uri="{FF2B5EF4-FFF2-40B4-BE49-F238E27FC236}">
                  <a16:creationId xmlns:a16="http://schemas.microsoft.com/office/drawing/2014/main" id="{EE7FA941-A734-452D-BE37-A42CC1CA5ED9}"/>
                </a:ext>
              </a:extLst>
            </p:cNvPr>
            <p:cNvGrpSpPr/>
            <p:nvPr/>
          </p:nvGrpSpPr>
          <p:grpSpPr>
            <a:xfrm rot="17930020">
              <a:off x="7160966" y="3506178"/>
              <a:ext cx="827336" cy="1151770"/>
              <a:chOff x="5590218" y="4773226"/>
              <a:chExt cx="1075248" cy="1496900"/>
            </a:xfrm>
          </p:grpSpPr>
          <p:sp>
            <p:nvSpPr>
              <p:cNvPr id="33" name="íṩľíḍè-Isosceles Triangle 21">
                <a:extLst>
                  <a:ext uri="{FF2B5EF4-FFF2-40B4-BE49-F238E27FC236}">
                    <a16:creationId xmlns:a16="http://schemas.microsoft.com/office/drawing/2014/main" id="{EA6AA9E7-1365-472D-B2F7-B40667298AF9}"/>
                  </a:ext>
                </a:extLst>
              </p:cNvPr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4" name="íṩľíḍè-Isosceles Triangle 22">
                <a:extLst>
                  <a:ext uri="{FF2B5EF4-FFF2-40B4-BE49-F238E27FC236}">
                    <a16:creationId xmlns:a16="http://schemas.microsoft.com/office/drawing/2014/main" id="{9CCA6564-B2FA-4943-9BDB-F401F6AE1694}"/>
                  </a:ext>
                </a:extLst>
              </p:cNvPr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D3D3D4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5" name="Group 12">
              <a:extLst>
                <a:ext uri="{FF2B5EF4-FFF2-40B4-BE49-F238E27FC236}">
                  <a16:creationId xmlns:a16="http://schemas.microsoft.com/office/drawing/2014/main" id="{6DD0DC06-6EE7-4EE0-9FAA-262147508658}"/>
                </a:ext>
              </a:extLst>
            </p:cNvPr>
            <p:cNvGrpSpPr/>
            <p:nvPr/>
          </p:nvGrpSpPr>
          <p:grpSpPr>
            <a:xfrm rot="14765595">
              <a:off x="7191428" y="2013561"/>
              <a:ext cx="827336" cy="1151770"/>
              <a:chOff x="5590218" y="4773226"/>
              <a:chExt cx="1075248" cy="1496900"/>
            </a:xfrm>
          </p:grpSpPr>
          <p:sp>
            <p:nvSpPr>
              <p:cNvPr id="31" name="íṩľíḍè-Isosceles Triangle 19">
                <a:extLst>
                  <a:ext uri="{FF2B5EF4-FFF2-40B4-BE49-F238E27FC236}">
                    <a16:creationId xmlns:a16="http://schemas.microsoft.com/office/drawing/2014/main" id="{86F66CD1-BF6C-48F4-9E37-F47170860A07}"/>
                  </a:ext>
                </a:extLst>
              </p:cNvPr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2" name="íṩľíḍè-Isosceles Triangle 20">
                <a:extLst>
                  <a:ext uri="{FF2B5EF4-FFF2-40B4-BE49-F238E27FC236}">
                    <a16:creationId xmlns:a16="http://schemas.microsoft.com/office/drawing/2014/main" id="{A7C802D1-188F-4294-9457-632D57D04293}"/>
                  </a:ext>
                </a:extLst>
              </p:cNvPr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2E3E4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6" name="Group 13">
              <a:extLst>
                <a:ext uri="{FF2B5EF4-FFF2-40B4-BE49-F238E27FC236}">
                  <a16:creationId xmlns:a16="http://schemas.microsoft.com/office/drawing/2014/main" id="{E74B4F70-4242-466C-9C11-F704B769124C}"/>
                </a:ext>
              </a:extLst>
            </p:cNvPr>
            <p:cNvGrpSpPr/>
            <p:nvPr/>
          </p:nvGrpSpPr>
          <p:grpSpPr>
            <a:xfrm rot="3811807">
              <a:off x="4173235" y="3514205"/>
              <a:ext cx="827336" cy="1151770"/>
              <a:chOff x="5590218" y="4773226"/>
              <a:chExt cx="1075248" cy="1496900"/>
            </a:xfrm>
          </p:grpSpPr>
          <p:sp>
            <p:nvSpPr>
              <p:cNvPr id="29" name="íṩľíḍè-Isosceles Triangle 17">
                <a:extLst>
                  <a:ext uri="{FF2B5EF4-FFF2-40B4-BE49-F238E27FC236}">
                    <a16:creationId xmlns:a16="http://schemas.microsoft.com/office/drawing/2014/main" id="{5CDC2A46-CAEB-409F-9279-E4F005014AF6}"/>
                  </a:ext>
                </a:extLst>
              </p:cNvPr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30" name="íṩľíḍè-Isosceles Triangle 18">
                <a:extLst>
                  <a:ext uri="{FF2B5EF4-FFF2-40B4-BE49-F238E27FC236}">
                    <a16:creationId xmlns:a16="http://schemas.microsoft.com/office/drawing/2014/main" id="{DD3449AA-F13E-4169-A371-27C6FC1EDCD9}"/>
                  </a:ext>
                </a:extLst>
              </p:cNvPr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4E5E6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41286ADD-EDB7-40EB-97AD-1411C430EADC}"/>
                </a:ext>
              </a:extLst>
            </p:cNvPr>
            <p:cNvGrpSpPr/>
            <p:nvPr/>
          </p:nvGrpSpPr>
          <p:grpSpPr>
            <a:xfrm rot="7044390">
              <a:off x="4174040" y="1940801"/>
              <a:ext cx="827336" cy="1151770"/>
              <a:chOff x="5590218" y="4773226"/>
              <a:chExt cx="1075248" cy="1496900"/>
            </a:xfrm>
          </p:grpSpPr>
          <p:sp>
            <p:nvSpPr>
              <p:cNvPr id="27" name="íṩľíḍè-Isosceles Triangle 15">
                <a:extLst>
                  <a:ext uri="{FF2B5EF4-FFF2-40B4-BE49-F238E27FC236}">
                    <a16:creationId xmlns:a16="http://schemas.microsoft.com/office/drawing/2014/main" id="{E3E26709-A07F-4CE1-9C10-EE748F940A1F}"/>
                  </a:ext>
                </a:extLst>
              </p:cNvPr>
              <p:cNvSpPr/>
              <p:nvPr/>
            </p:nvSpPr>
            <p:spPr>
              <a:xfrm>
                <a:off x="5606352" y="4773226"/>
                <a:ext cx="1059114" cy="1481816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8" name="íṩľíḍè-Isosceles Triangle 16">
                <a:extLst>
                  <a:ext uri="{FF2B5EF4-FFF2-40B4-BE49-F238E27FC236}">
                    <a16:creationId xmlns:a16="http://schemas.microsoft.com/office/drawing/2014/main" id="{2116CB16-CB39-4A7D-A056-D04B5ED72C56}"/>
                  </a:ext>
                </a:extLst>
              </p:cNvPr>
              <p:cNvSpPr/>
              <p:nvPr/>
            </p:nvSpPr>
            <p:spPr>
              <a:xfrm>
                <a:off x="5590218" y="5162629"/>
                <a:ext cx="1075247" cy="1107497"/>
              </a:xfrm>
              <a:prstGeom prst="triangl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F0F1F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C87F7A2B-5394-4154-B990-590CD6C1ECD5}"/>
                </a:ext>
              </a:extLst>
            </p:cNvPr>
            <p:cNvGrpSpPr/>
            <p:nvPr/>
          </p:nvGrpSpPr>
          <p:grpSpPr>
            <a:xfrm>
              <a:off x="5863828" y="2795406"/>
              <a:ext cx="464344" cy="464344"/>
              <a:chOff x="7287419" y="2577307"/>
              <a:chExt cx="464344" cy="464344"/>
            </a:xfrm>
            <a:solidFill>
              <a:schemeClr val="tx1"/>
            </a:solidFill>
          </p:grpSpPr>
          <p:sp>
            <p:nvSpPr>
              <p:cNvPr id="24" name="íṩľíḍè-Freeform: Shape 7">
                <a:extLst>
                  <a:ext uri="{FF2B5EF4-FFF2-40B4-BE49-F238E27FC236}">
                    <a16:creationId xmlns:a16="http://schemas.microsoft.com/office/drawing/2014/main" id="{2C2CC6F7-52D9-4925-8A0E-398D5905F3B2}"/>
                  </a:ext>
                </a:extLst>
              </p:cNvPr>
              <p:cNvSpPr/>
              <p:nvPr/>
            </p:nvSpPr>
            <p:spPr bwMode="auto">
              <a:xfrm>
                <a:off x="7287419" y="2577307"/>
                <a:ext cx="145256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5" name="íṩľíḍè-Freeform: Shape 8">
                <a:extLst>
                  <a:ext uri="{FF2B5EF4-FFF2-40B4-BE49-F238E27FC236}">
                    <a16:creationId xmlns:a16="http://schemas.microsoft.com/office/drawing/2014/main" id="{FC704B63-B933-4CEA-A0A5-1422E14DEB17}"/>
                  </a:ext>
                </a:extLst>
              </p:cNvPr>
              <p:cNvSpPr/>
              <p:nvPr/>
            </p:nvSpPr>
            <p:spPr bwMode="auto">
              <a:xfrm>
                <a:off x="7606507" y="2577307"/>
                <a:ext cx="145256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26" name="íṩľíḍè-Freeform: Shape 9">
                <a:extLst>
                  <a:ext uri="{FF2B5EF4-FFF2-40B4-BE49-F238E27FC236}">
                    <a16:creationId xmlns:a16="http://schemas.microsoft.com/office/drawing/2014/main" id="{B1BE3305-073F-423F-9603-161E6AC3CBFF}"/>
                  </a:ext>
                </a:extLst>
              </p:cNvPr>
              <p:cNvSpPr/>
              <p:nvPr/>
            </p:nvSpPr>
            <p:spPr bwMode="auto">
              <a:xfrm>
                <a:off x="7446963" y="2577307"/>
                <a:ext cx="145257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  <p:sp>
          <p:nvSpPr>
            <p:cNvPr id="9" name="íṩľíḍè-TextBox 6">
              <a:extLst>
                <a:ext uri="{FF2B5EF4-FFF2-40B4-BE49-F238E27FC236}">
                  <a16:creationId xmlns:a16="http://schemas.microsoft.com/office/drawing/2014/main" id="{34C50252-368A-4EFD-B2E4-18B9E3EA251B}"/>
                </a:ext>
              </a:extLst>
            </p:cNvPr>
            <p:cNvSpPr txBox="1"/>
            <p:nvPr/>
          </p:nvSpPr>
          <p:spPr>
            <a:xfrm>
              <a:off x="5239716" y="3410419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altLang="en-US" b="1" lang="zh-CN" sz="20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标题文本预设</a:t>
              </a:r>
            </a:p>
          </p:txBody>
        </p:sp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id="{AADE18C9-5F8C-4536-80A9-ACB8E2C6E3FD}"/>
                </a:ext>
              </a:extLst>
            </p:cNvPr>
            <p:cNvGrpSpPr/>
            <p:nvPr/>
          </p:nvGrpSpPr>
          <p:grpSpPr>
            <a:xfrm>
              <a:off x="8368478" y="1882697"/>
              <a:ext cx="3104385" cy="1013483"/>
              <a:chOff x="8368478" y="1882697"/>
              <a:chExt cx="3104385" cy="1013483"/>
            </a:xfrm>
          </p:grpSpPr>
          <p:sp>
            <p:nvSpPr>
              <p:cNvPr id="22" name="íṩľíḍè-TextBox 41">
                <a:extLst>
                  <a:ext uri="{FF2B5EF4-FFF2-40B4-BE49-F238E27FC236}">
                    <a16:creationId xmlns:a16="http://schemas.microsoft.com/office/drawing/2014/main" id="{7D3550DB-811E-4971-AECE-8DDADFF2996B}"/>
                  </a:ext>
                </a:extLst>
              </p:cNvPr>
              <p:cNvSpPr txBox="1"/>
              <p:nvPr/>
            </p:nvSpPr>
            <p:spPr>
              <a:xfrm>
                <a:off x="8368478" y="1882697"/>
                <a:ext cx="3104385" cy="400110"/>
              </a:xfrm>
              <a:prstGeom prst="rect">
                <a:avLst/>
              </a:prstGeom>
              <a:noFill/>
            </p:spPr>
            <p:txBody>
              <a:bodyPr anchor="ctr" bIns="0" lIns="0" rIns="0" tIns="0" wrap="none">
                <a:normAutofit/>
              </a:bodyPr>
              <a:lstStyle/>
              <a:p>
                <a:r>
                  <a:rPr altLang="en-US" b="1" lang="zh-CN" sz="2000">
                    <a:solidFill>
                      <a:schemeClr val="accent2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3" name="íṩľíḍè-Rectangle 42">
                <a:extLst>
                  <a:ext uri="{FF2B5EF4-FFF2-40B4-BE49-F238E27FC236}">
                    <a16:creationId xmlns:a16="http://schemas.microsoft.com/office/drawing/2014/main" id="{A9D0701E-53AD-4FFF-BA5F-A756DC8CFE16}"/>
                  </a:ext>
                </a:extLst>
              </p:cNvPr>
              <p:cNvSpPr/>
              <p:nvPr/>
            </p:nvSpPr>
            <p:spPr>
              <a:xfrm>
                <a:off x="8368478" y="2282807"/>
                <a:ext cx="3104385" cy="613373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1" name="Group 40">
              <a:extLst>
                <a:ext uri="{FF2B5EF4-FFF2-40B4-BE49-F238E27FC236}">
                  <a16:creationId xmlns:a16="http://schemas.microsoft.com/office/drawing/2014/main" id="{FCEFEBD4-A4C9-4F10-9DA9-B0742259D1CB}"/>
                </a:ext>
              </a:extLst>
            </p:cNvPr>
            <p:cNvGrpSpPr/>
            <p:nvPr/>
          </p:nvGrpSpPr>
          <p:grpSpPr>
            <a:xfrm>
              <a:off x="8368478" y="3886710"/>
              <a:ext cx="3104385" cy="1013483"/>
              <a:chOff x="8368478" y="3886710"/>
              <a:chExt cx="3104385" cy="1013483"/>
            </a:xfrm>
          </p:grpSpPr>
          <p:sp>
            <p:nvSpPr>
              <p:cNvPr id="20" name="íṩľíḍè-TextBox 44">
                <a:extLst>
                  <a:ext uri="{FF2B5EF4-FFF2-40B4-BE49-F238E27FC236}">
                    <a16:creationId xmlns:a16="http://schemas.microsoft.com/office/drawing/2014/main" id="{6EAF0074-932F-4206-A576-4EB49BC383FF}"/>
                  </a:ext>
                </a:extLst>
              </p:cNvPr>
              <p:cNvSpPr txBox="1"/>
              <p:nvPr/>
            </p:nvSpPr>
            <p:spPr>
              <a:xfrm>
                <a:off x="8368478" y="3886710"/>
                <a:ext cx="3104385" cy="400110"/>
              </a:xfrm>
              <a:prstGeom prst="rect">
                <a:avLst/>
              </a:prstGeom>
              <a:noFill/>
            </p:spPr>
            <p:txBody>
              <a:bodyPr anchor="ctr" bIns="0" lIns="0" rIns="0" tIns="0" wrap="none">
                <a:normAutofit/>
              </a:bodyPr>
              <a:lstStyle/>
              <a:p>
                <a:r>
                  <a:rPr altLang="en-US" b="1" lang="zh-CN" sz="2000">
                    <a:solidFill>
                      <a:schemeClr val="accent3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21" name="íṩľíḍè-Rectangle 45">
                <a:extLst>
                  <a:ext uri="{FF2B5EF4-FFF2-40B4-BE49-F238E27FC236}">
                    <a16:creationId xmlns:a16="http://schemas.microsoft.com/office/drawing/2014/main" id="{F04752E5-6FA8-402E-AE7A-CC4146CD8253}"/>
                  </a:ext>
                </a:extLst>
              </p:cNvPr>
              <p:cNvSpPr/>
              <p:nvPr/>
            </p:nvSpPr>
            <p:spPr>
              <a:xfrm>
                <a:off x="8368478" y="4286820"/>
                <a:ext cx="3104385" cy="613373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2" name="Group 1">
              <a:extLst>
                <a:ext uri="{FF2B5EF4-FFF2-40B4-BE49-F238E27FC236}">
                  <a16:creationId xmlns:a16="http://schemas.microsoft.com/office/drawing/2014/main" id="{849225C4-3748-4B78-9095-50CCDFBC299E}"/>
                </a:ext>
              </a:extLst>
            </p:cNvPr>
            <p:cNvGrpSpPr/>
            <p:nvPr/>
          </p:nvGrpSpPr>
          <p:grpSpPr>
            <a:xfrm>
              <a:off x="719667" y="1881028"/>
              <a:ext cx="3104385" cy="1013483"/>
              <a:chOff x="719667" y="1881028"/>
              <a:chExt cx="3104385" cy="1013483"/>
            </a:xfrm>
          </p:grpSpPr>
          <p:sp>
            <p:nvSpPr>
              <p:cNvPr id="18" name="íṩľíḍè-TextBox 47">
                <a:extLst>
                  <a:ext uri="{FF2B5EF4-FFF2-40B4-BE49-F238E27FC236}">
                    <a16:creationId xmlns:a16="http://schemas.microsoft.com/office/drawing/2014/main" id="{93BBE0DD-93BC-4458-B9F9-FECA921F8EAC}"/>
                  </a:ext>
                </a:extLst>
              </p:cNvPr>
              <p:cNvSpPr txBox="1"/>
              <p:nvPr/>
            </p:nvSpPr>
            <p:spPr>
              <a:xfrm>
                <a:off x="719667" y="1881028"/>
                <a:ext cx="3104385" cy="400110"/>
              </a:xfrm>
              <a:prstGeom prst="rect">
                <a:avLst/>
              </a:prstGeom>
              <a:noFill/>
            </p:spPr>
            <p:txBody>
              <a:bodyPr anchor="ctr" bIns="0" lIns="0" rIns="0" tIns="0" wrap="none">
                <a:normAutofit/>
              </a:bodyPr>
              <a:lstStyle/>
              <a:p>
                <a:pPr algn="r"/>
                <a:r>
                  <a:rPr altLang="en-US" b="1" lang="zh-CN" sz="2000">
                    <a:solidFill>
                      <a:schemeClr val="accent6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9" name="íṩľíḍè-Rectangle 48">
                <a:extLst>
                  <a:ext uri="{FF2B5EF4-FFF2-40B4-BE49-F238E27FC236}">
                    <a16:creationId xmlns:a16="http://schemas.microsoft.com/office/drawing/2014/main" id="{F81F7656-60D0-4D00-B3C8-42E7488B5AD4}"/>
                  </a:ext>
                </a:extLst>
              </p:cNvPr>
              <p:cNvSpPr/>
              <p:nvPr/>
            </p:nvSpPr>
            <p:spPr>
              <a:xfrm>
                <a:off x="719667" y="2281138"/>
                <a:ext cx="3104385" cy="613373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grpSp>
          <p:nvGrpSpPr>
            <p:cNvPr id="13" name="Group 3">
              <a:extLst>
                <a:ext uri="{FF2B5EF4-FFF2-40B4-BE49-F238E27FC236}">
                  <a16:creationId xmlns:a16="http://schemas.microsoft.com/office/drawing/2014/main" id="{4C6F9B94-3E29-43F7-9661-08417B5B6F2D}"/>
                </a:ext>
              </a:extLst>
            </p:cNvPr>
            <p:cNvGrpSpPr/>
            <p:nvPr/>
          </p:nvGrpSpPr>
          <p:grpSpPr>
            <a:xfrm>
              <a:off x="719667" y="3889735"/>
              <a:ext cx="3104385" cy="1013483"/>
              <a:chOff x="719667" y="3889735"/>
              <a:chExt cx="3104385" cy="1013483"/>
            </a:xfrm>
          </p:grpSpPr>
          <p:sp>
            <p:nvSpPr>
              <p:cNvPr id="16" name="íṩľíḍè-TextBox 50">
                <a:extLst>
                  <a:ext uri="{FF2B5EF4-FFF2-40B4-BE49-F238E27FC236}">
                    <a16:creationId xmlns:a16="http://schemas.microsoft.com/office/drawing/2014/main" id="{AB2EAD3F-FF40-4802-8A3F-6E2248011F3B}"/>
                  </a:ext>
                </a:extLst>
              </p:cNvPr>
              <p:cNvSpPr txBox="1"/>
              <p:nvPr/>
            </p:nvSpPr>
            <p:spPr>
              <a:xfrm>
                <a:off x="719667" y="3889735"/>
                <a:ext cx="3104385" cy="400110"/>
              </a:xfrm>
              <a:prstGeom prst="rect">
                <a:avLst/>
              </a:prstGeom>
              <a:noFill/>
            </p:spPr>
            <p:txBody>
              <a:bodyPr anchor="ctr" bIns="0" lIns="0" rIns="0" tIns="0" wrap="none">
                <a:normAutofit/>
              </a:bodyPr>
              <a:lstStyle/>
              <a:p>
                <a:pPr algn="r"/>
                <a:r>
                  <a:rPr altLang="en-US" b="1" lang="zh-CN" sz="2000">
                    <a:solidFill>
                      <a:schemeClr val="accent5"/>
                    </a:solidFill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标题文本预设</a:t>
                </a:r>
              </a:p>
            </p:txBody>
          </p:sp>
          <p:sp>
            <p:nvSpPr>
              <p:cNvPr id="17" name="íṩľíḍè-Rectangle 51">
                <a:extLst>
                  <a:ext uri="{FF2B5EF4-FFF2-40B4-BE49-F238E27FC236}">
                    <a16:creationId xmlns:a16="http://schemas.microsoft.com/office/drawing/2014/main" id="{F2BC580D-7B4E-4CB8-BEE3-6A598ABC26D4}"/>
                  </a:ext>
                </a:extLst>
              </p:cNvPr>
              <p:cNvSpPr/>
              <p:nvPr/>
            </p:nvSpPr>
            <p:spPr>
              <a:xfrm>
                <a:off x="719667" y="4289845"/>
                <a:ext cx="3104385" cy="613373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此部分内容作为文字排版占位显示</a:t>
                </a:r>
                <a:b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</a:br>
                <a:r>
                  <a:rPr altLang="en-US" lang="zh-CN" sz="1200">
                    <a:latin charset="0" panose="020b0604020202020204" pitchFamily="34" typeface="Arial"/>
                    <a:ea charset="-122" panose="020b0503020204020204" pitchFamily="34" typeface="微软雅黑"/>
                    <a:sym charset="0" panose="020b0604020202020204" pitchFamily="34" typeface="Arial"/>
                  </a:rPr>
                  <a:t>（建议使用主题字体）</a:t>
                </a:r>
              </a:p>
            </p:txBody>
          </p:sp>
        </p:grpSp>
        <p:sp>
          <p:nvSpPr>
            <p:cNvPr id="14" name="íṩľíḍè-Rectangle 52">
              <a:extLst>
                <a:ext uri="{FF2B5EF4-FFF2-40B4-BE49-F238E27FC236}">
                  <a16:creationId xmlns:a16="http://schemas.microsoft.com/office/drawing/2014/main" id="{D119786A-ADA5-421C-BB1E-334A855C0EF9}"/>
                </a:ext>
              </a:extLst>
            </p:cNvPr>
            <p:cNvSpPr/>
            <p:nvPr/>
          </p:nvSpPr>
          <p:spPr>
            <a:xfrm>
              <a:off x="711509" y="5558361"/>
              <a:ext cx="10768982" cy="377026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400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此部分内容作为文字排版占位显示（建议使用主题字体）如需更改请在（设置形状格式）菜单下（文本选项）中调整</a:t>
              </a:r>
            </a:p>
          </p:txBody>
        </p:sp>
        <p:cxnSp>
          <p:nvCxnSpPr>
            <p:cNvPr id="15" name="íṩľíḍè-Straight Connector 53">
              <a:extLst>
                <a:ext uri="{FF2B5EF4-FFF2-40B4-BE49-F238E27FC236}">
                  <a16:creationId xmlns:a16="http://schemas.microsoft.com/office/drawing/2014/main" id="{E486626B-DB84-4FE9-BBA9-D74FD77FA34C}"/>
                </a:ext>
              </a:extLst>
            </p:cNvPr>
            <p:cNvCxnSpPr/>
            <p:nvPr/>
          </p:nvCxnSpPr>
          <p:spPr>
            <a:xfrm>
              <a:off x="719667" y="5320638"/>
              <a:ext cx="1075319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4"/>
    </p:custDataLst>
    <p:extLst>
      <p:ext uri="{BB962C8B-B14F-4D97-AF65-F5344CB8AC3E}">
        <p14:creationId val="2348624707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18FC6658-933E-46D8-B4C1-1A16071D45B6}"/>
              </a:ext>
            </a:extLst>
          </p:cNvPr>
          <p:cNvSpPr/>
          <p:nvPr/>
        </p:nvSpPr>
        <p:spPr>
          <a:xfrm>
            <a:off x="2629603" y="1738789"/>
            <a:ext cx="1678620" cy="1678620"/>
          </a:xfrm>
          <a:custGeom>
            <a:gdLst>
              <a:gd fmla="*/ 839310 w 1678620" name="connsiteX0"/>
              <a:gd fmla="*/ 0 h 1678620" name="connsiteY0"/>
              <a:gd fmla="*/ 1092846 w 1678620" name="connsiteX1"/>
              <a:gd fmla="*/ 105018 h 1678620" name="connsiteY1"/>
              <a:gd fmla="*/ 1573602 w 1678620" name="connsiteX2"/>
              <a:gd fmla="*/ 585774 h 1678620" name="connsiteY2"/>
              <a:gd fmla="*/ 1573602 w 1678620" name="connsiteX3"/>
              <a:gd fmla="*/ 1092846 h 1678620" name="connsiteY3"/>
              <a:gd fmla="*/ 1092846 w 1678620" name="connsiteX4"/>
              <a:gd fmla="*/ 1573602 h 1678620" name="connsiteY4"/>
              <a:gd fmla="*/ 585774 w 1678620" name="connsiteX5"/>
              <a:gd fmla="*/ 1573602 h 1678620" name="connsiteY5"/>
              <a:gd fmla="*/ 105018 w 1678620" name="connsiteX6"/>
              <a:gd fmla="*/ 1092846 h 1678620" name="connsiteY6"/>
              <a:gd fmla="*/ 105018 w 1678620" name="connsiteX7"/>
              <a:gd fmla="*/ 585774 h 1678620" name="connsiteY7"/>
              <a:gd fmla="*/ 585774 w 1678620" name="connsiteX8"/>
              <a:gd fmla="*/ 105018 h 1678620" name="connsiteY8"/>
              <a:gd fmla="*/ 839310 w 1678620" name="connsiteX9"/>
              <a:gd fmla="*/ 0 h 167862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678620" w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4000"/>
              <a:t>02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83A0DDAC-84D6-4B14-9857-38A706F35E4C}"/>
              </a:ext>
            </a:extLst>
          </p:cNvPr>
          <p:cNvSpPr txBox="1"/>
          <p:nvPr/>
        </p:nvSpPr>
        <p:spPr>
          <a:xfrm>
            <a:off x="2005874" y="3670300"/>
            <a:ext cx="29260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charset="0" pitchFamily="34" typeface="HelveticaNeueLT Pro 55 Roman"/>
              </a:defRPr>
            </a:lvl1pPr>
          </a:lstStyle>
          <a:p>
            <a:pPr algn="ctr"/>
            <a:r>
              <a:rPr altLang="en-US" b="1" lang="zh-CN" sz="5400">
                <a:solidFill>
                  <a:schemeClr val="accent1"/>
                </a:solidFill>
                <a:latin typeface="+mj-ea"/>
                <a:ea typeface="+mj-ea"/>
              </a:rPr>
              <a:t>公司团队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E5B172F0-6E75-484F-B51D-30459F77C188}"/>
              </a:ext>
            </a:extLst>
          </p:cNvPr>
          <p:cNvSpPr txBox="1"/>
          <p:nvPr/>
        </p:nvSpPr>
        <p:spPr>
          <a:xfrm>
            <a:off x="1115961" y="4804651"/>
            <a:ext cx="470590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lang="en-US" sz="1050">
                <a:solidFill>
                  <a:schemeClr val="bg2">
                    <a:lumMod val="90000"/>
                  </a:schemeClr>
                </a:solidFill>
                <a:ea charset="0" typeface="Roboto Light"/>
                <a:cs charset="0" typeface="Roboto Light"/>
              </a:rPr>
              <a:t>Lorem Ipsum is simply dummy text of the printing and typesetting industry. Lorem Ipsum has been the industry's standard dummy</a:t>
            </a:r>
          </a:p>
        </p:txBody>
      </p:sp>
    </p:spTree>
    <p:extLst>
      <p:ext uri="{BB962C8B-B14F-4D97-AF65-F5344CB8AC3E}">
        <p14:creationId val="2563219919"/>
      </p:ext>
    </p:extLst>
  </p:cSld>
  <p:clrMapOvr>
    <a:masterClrMapping/>
  </p:clrMapOvr>
  <mc:AlternateContent>
    <mc:Choice Requires="p14">
      <p:transition p14:dur="1400" spd="slow">
        <p:blinds/>
      </p:transition>
    </mc:Choice>
    <mc:Fallback>
      <p:transition spd="slow">
        <p:blinds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9"/>
    </p:bldLst>
  </p:timing>
</p:sld>
</file>

<file path=ppt/tags/tag1.xml><?xml version="1.0" encoding="utf-8"?>
<p:tagLst xmlns:p="http://schemas.openxmlformats.org/presentationml/2006/main">
  <p:tag name="ISLIDE.DIAGRAM" val="8fcf12ff-8fc4-4af1-aea2-bbd12db6aa27"/>
</p:tagLst>
</file>

<file path=ppt/tags/tag10.xml><?xml version="1.0" encoding="utf-8"?>
<p:tagLst xmlns:p="http://schemas.openxmlformats.org/presentationml/2006/main">
  <p:tag name="ISLIDE.DIAGRAM" val="c8c6adb2-796e-4795-8cd6-776fc607975f"/>
</p:tagLst>
</file>

<file path=ppt/tags/tag11.xml><?xml version="1.0" encoding="utf-8"?>
<p:tagLst xmlns:p="http://schemas.openxmlformats.org/presentationml/2006/main">
  <p:tag name="ISLIDE.DIAGRAM" val="f7379900-8b21-4e0f-89eb-20dba8d5354a"/>
</p:tagLst>
</file>

<file path=ppt/tags/tag12.xml><?xml version="1.0" encoding="utf-8"?>
<p:tagLst xmlns:p="http://schemas.openxmlformats.org/presentationml/2006/main">
  <p:tag name="ISLIDE.DIAGRAM" val="bca93e16-9118-4d50-8028-743f5d2dbf24"/>
</p:tagLst>
</file>

<file path=ppt/tags/tag13.xml><?xml version="1.0" encoding="utf-8"?>
<p:tagLst xmlns:p="http://schemas.openxmlformats.org/presentationml/2006/main">
  <p:tag name="ISLIDE.DIAGRAM" val="7017cfed-b063-4a2f-aab6-68688076e4ba"/>
</p:tagLst>
</file>

<file path=ppt/tags/tag14.xml><?xml version="1.0" encoding="utf-8"?>
<p:tagLst xmlns:p="http://schemas.openxmlformats.org/presentationml/2006/main">
  <p:tag name="ISLIDE.DIAGRAM" val="e0b6ad73-686c-49fd-bc37-e8d334bec4d6"/>
</p:tagLst>
</file>

<file path=ppt/tags/tag15.xml><?xml version="1.0" encoding="utf-8"?>
<p:tagLst xmlns:p="http://schemas.openxmlformats.org/presentationml/2006/main">
  <p:tag name="ISLIDE.DIAGRAM" val="144ecbe1-b9da-4c0e-bae8-b00cb955d28f"/>
</p:tagLst>
</file>

<file path=ppt/tags/tag16.xml><?xml version="1.0" encoding="utf-8"?>
<p:tagLst xmlns:p="http://schemas.openxmlformats.org/presentationml/2006/main">
  <p:tag name="ISLIDE.DIAGRAM" val="f7bd5707-9e31-4108-a577-177cc64f5122"/>
</p:tagLst>
</file>

<file path=ppt/tags/tag17.xml><?xml version="1.0" encoding="utf-8"?>
<p:tagLst xmlns:p="http://schemas.openxmlformats.org/presentationml/2006/main">
  <p:tag name="ISLIDE.DIAGRAM" val="0303f056-f6ef-4406-8009-c90050541b5b"/>
</p:tagLst>
</file>

<file path=ppt/tags/tag18.xml><?xml version="1.0" encoding="utf-8"?>
<p:tagLst xmlns:p="http://schemas.openxmlformats.org/presentationml/2006/main">
  <p:tag name="ISLIDE.DIAGRAM" val="3ebfac25-c337-4e0b-a384-01d7df213ebb"/>
</p:tagLst>
</file>

<file path=ppt/tags/tag19.xml><?xml version="1.0" encoding="utf-8"?>
<p:tagLst xmlns:p="http://schemas.openxmlformats.org/presentationml/2006/main">
  <p:tag name="ISLIDE.DIAGRAM" val="af33122c-99bc-4469-838e-c705c32b0a5b"/>
</p:tagLst>
</file>

<file path=ppt/tags/tag2.xml><?xml version="1.0" encoding="utf-8"?>
<p:tagLst xmlns:p="http://schemas.openxmlformats.org/presentationml/2006/main">
  <p:tag name="ISLIDE.DIAGRAM" val="08711b99-5076-42ab-8052-9c6e5b89f4ee"/>
</p:tagLst>
</file>

<file path=ppt/tags/tag20.xml><?xml version="1.0" encoding="utf-8"?>
<p:tagLst xmlns:p="http://schemas.openxmlformats.org/presentationml/2006/main">
  <p:tag name="ISLIDE.DIAGRAM" val="e54daf84-5e52-449f-9bdb-8eca9c2bd5c4"/>
</p:tagLst>
</file>

<file path=ppt/tags/tag21.xml><?xml version="1.0" encoding="utf-8"?>
<p:tagLst xmlns:p="http://schemas.openxmlformats.org/presentationml/2006/main">
  <p:tag name="ISLIDE.DIAGRAM" val="77b1cc8a-aa60-42c0-b04b-c20fe1c73a0f"/>
</p:tagLst>
</file>

<file path=ppt/tags/tag22.xml><?xml version="1.0" encoding="utf-8"?>
<p:tagLst xmlns:p="http://schemas.openxmlformats.org/presentationml/2006/main">
  <p:tag name="ISLIDE.DIAGRAM" val="58c4f7eb-1b16-44de-90a7-b6339bf5b933"/>
</p:tagLst>
</file>

<file path=ppt/tags/tag23.xml><?xml version="1.0" encoding="utf-8"?>
<p:tagLst xmlns:p="http://schemas.openxmlformats.org/presentationml/2006/main">
  <p:tag name="ISLIDE.DIAGRAM" val="5a76b8e6-b120-4609-805b-423fc8241cd2"/>
</p:tagLst>
</file>

<file path=ppt/tags/tag24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050品牌推广方案商业计划书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659E9A3C-9AB9-4F25-81A2-B803E63D07AA"/>
  <p:tag name="ISPRINGCLOUDFOLDERID" val="0"/>
  <p:tag name="ISPRINGCLOUDFOLDERPATH" val="Repository"/>
  <p:tag name="ISPRINGONLINEFOLDERID" val="0"/>
  <p:tag name="ISPRINGONLINEFOLDERPATH" val="Content List"/>
</p:tagLst>
</file>

<file path=ppt/tags/tag3.xml><?xml version="1.0" encoding="utf-8"?>
<p:tagLst xmlns:p="http://schemas.openxmlformats.org/presentationml/2006/main">
  <p:tag name="ISLIDE.DIAGRAM" val="77aff1e6-ba62-4db5-bc46-5734bc3cdd76"/>
</p:tagLst>
</file>

<file path=ppt/tags/tag4.xml><?xml version="1.0" encoding="utf-8"?>
<p:tagLst xmlns:p="http://schemas.openxmlformats.org/presentationml/2006/main">
  <p:tag name="ISLIDE.DIAGRAM" val="75da193a-3c44-43b6-a175-79f326dd9bb5"/>
</p:tagLst>
</file>

<file path=ppt/tags/tag5.xml><?xml version="1.0" encoding="utf-8"?>
<p:tagLst xmlns:p="http://schemas.openxmlformats.org/presentationml/2006/main">
  <p:tag name="ISLIDE.DIAGRAM" val="04d5f7cc-512c-484a-a96f-27485b77b350"/>
</p:tagLst>
</file>

<file path=ppt/tags/tag6.xml><?xml version="1.0" encoding="utf-8"?>
<p:tagLst xmlns:p="http://schemas.openxmlformats.org/presentationml/2006/main">
  <p:tag name="ISLIDE.DIAGRAM" val="4086cdaa-01db-4197-84fe-e9915ad9ba64"/>
</p:tagLst>
</file>

<file path=ppt/tags/tag7.xml><?xml version="1.0" encoding="utf-8"?>
<p:tagLst xmlns:p="http://schemas.openxmlformats.org/presentationml/2006/main">
  <p:tag name="ISLIDE.DIAGRAM" val="e8066064-0b4e-4747-9412-2aa624795e92"/>
</p:tagLst>
</file>

<file path=ppt/tags/tag8.xml><?xml version="1.0" encoding="utf-8"?>
<p:tagLst xmlns:p="http://schemas.openxmlformats.org/presentationml/2006/main">
  <p:tag name="ISLIDE.DIAGRAM" val="2423eb35-cf63-4c82-bb56-a82ce45bbff5"/>
</p:tagLst>
</file>

<file path=ppt/tags/tag9.xml><?xml version="1.0" encoding="utf-8"?>
<p:tagLst xmlns:p="http://schemas.openxmlformats.org/presentationml/2006/main">
  <p:tag name="ISLIDE.DIAGRAM" val="d9c545fc-501a-4c84-96b4-155e0cd2b05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0008">
      <a:dk1>
        <a:srgbClr val="000000"/>
      </a:dk1>
      <a:lt1>
        <a:srgbClr val="FFFFFF"/>
      </a:lt1>
      <a:dk2>
        <a:srgbClr val="3F3F3F"/>
      </a:dk2>
      <a:lt2>
        <a:srgbClr val="E7E6E6"/>
      </a:lt2>
      <a:accent1>
        <a:srgbClr val="273A4F"/>
      </a:accent1>
      <a:accent2>
        <a:srgbClr val="FFC32B"/>
      </a:accent2>
      <a:accent3>
        <a:srgbClr val="273A4F"/>
      </a:accent3>
      <a:accent4>
        <a:srgbClr val="FFC32B"/>
      </a:accent4>
      <a:accent5>
        <a:srgbClr val="273A4F"/>
      </a:accent5>
      <a:accent6>
        <a:srgbClr val="FFC32B"/>
      </a:accent6>
      <a:hlink>
        <a:srgbClr val="273A4F"/>
      </a:hlink>
      <a:folHlink>
        <a:srgbClr val="FFC32B"/>
      </a:folHlink>
    </a:clrScheme>
    <a:fontScheme name="vnqhzbkt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 dpi="0" rotWithShape="1">
          <a:blip/>
          <a:srcRect/>
          <a:stretch>
            <a:fillRect/>
          </a:stretch>
        </a:blipFill>
        <a:ln algn="ctr" cap="flat" cmpd="sng" w="12700">
          <a:noFill/>
          <a:prstDash val="solid"/>
          <a:miter lim="800000"/>
        </a:ln>
        <a:effectLst/>
        <a:extLst/>
      </a:spPr>
      <a:bodyPr anchor="ctr"/>
      <a:lstStyle>
        <a:defPPr algn="ctr">
          <a:defRPr>
            <a:latin charset="0" panose="020B0604020202020204" pitchFamily="34" typeface="Arial"/>
            <a:ea charset="-122" panose="020B0503020204020204" pitchFamily="34" typeface="微软雅黑"/>
            <a:sym charset="0" panose="020B0604020202020204" pitchFamily="34"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0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1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2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3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4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5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6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7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8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19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0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1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2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3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4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5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6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7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8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29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30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8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ppt/theme/themeOverride9.xml><?xml version="1.0" encoding="utf-8"?>
<a:themeOverride xmlns:r="http://schemas.openxmlformats.org/officeDocument/2006/relationships" xmlns:a="http://schemas.openxmlformats.org/drawingml/2006/main">
  <a:clrScheme name="0008">
    <a:dk1>
      <a:srgbClr val="000000"/>
    </a:dk1>
    <a:lt1>
      <a:srgbClr val="FFFFFF"/>
    </a:lt1>
    <a:dk2>
      <a:srgbClr val="3F3F3F"/>
    </a:dk2>
    <a:lt2>
      <a:srgbClr val="E7E6E6"/>
    </a:lt2>
    <a:accent1>
      <a:srgbClr val="273A4F"/>
    </a:accent1>
    <a:accent2>
      <a:srgbClr val="FFC32B"/>
    </a:accent2>
    <a:accent3>
      <a:srgbClr val="273A4F"/>
    </a:accent3>
    <a:accent4>
      <a:srgbClr val="FFC32B"/>
    </a:accent4>
    <a:accent5>
      <a:srgbClr val="273A4F"/>
    </a:accent5>
    <a:accent6>
      <a:srgbClr val="FFC32B"/>
    </a:accent6>
    <a:hlink>
      <a:srgbClr val="273A4F"/>
    </a:hlink>
    <a:folHlink>
      <a:srgbClr val="FFC32B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238</Paragraphs>
  <Slides>30</Slides>
  <Notes>30</Notes>
  <TotalTime>61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39">
      <vt:lpstr>Arial</vt:lpstr>
      <vt:lpstr>微软雅黑</vt:lpstr>
      <vt:lpstr>Calibri Light</vt:lpstr>
      <vt:lpstr>Calibri</vt:lpstr>
      <vt:lpstr>等线 Light</vt:lpstr>
      <vt:lpstr>等线</vt:lpstr>
      <vt:lpstr>HelveticaNeueLT Pro 55 Roman</vt:lpstr>
      <vt:lpstr>Roboto Light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2017-09-08T02:47:25Z</dcterms:created>
  <cp:lastModifiedBy>优品PPT</cp:lastModifiedBy>
  <dcterms:modified xsi:type="dcterms:W3CDTF">2021-08-20T11:06:19Z</dcterms:modified>
  <cp:revision>29</cp:revision>
  <dc:title>PowerPoint 演示文稿</dc:title>
</cp:coreProperties>
</file>